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5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6" r:id="rId11"/>
    <p:sldId id="265" r:id="rId12"/>
    <p:sldId id="268" r:id="rId13"/>
    <p:sldId id="269" r:id="rId14"/>
    <p:sldId id="271" r:id="rId15"/>
    <p:sldId id="270" r:id="rId16"/>
    <p:sldId id="272" r:id="rId17"/>
    <p:sldId id="273" r:id="rId18"/>
    <p:sldId id="274" r:id="rId1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34" autoAdjust="0"/>
    <p:restoredTop sz="94660"/>
  </p:normalViewPr>
  <p:slideViewPr>
    <p:cSldViewPr snapToGrid="0">
      <p:cViewPr>
        <p:scale>
          <a:sx n="66" d="100"/>
          <a:sy n="66" d="100"/>
        </p:scale>
        <p:origin x="924" y="8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FBB329E2-3EFB-4DA8-9C77-801622AB1291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6BA25929-718C-4479-A0C0-A8522CD7359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FBB329E2-3EFB-4DA8-9C77-801622AB1291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6BA25929-718C-4479-A0C0-A8522CD7359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FBB329E2-3EFB-4DA8-9C77-801622AB1291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6BA25929-718C-4479-A0C0-A8522CD7359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FBB329E2-3EFB-4DA8-9C77-801622AB1291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6BA25929-718C-4479-A0C0-A8522CD7359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FBB329E2-3EFB-4DA8-9C77-801622AB1291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6BA25929-718C-4479-A0C0-A8522CD7359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FBB329E2-3EFB-4DA8-9C77-801622AB1291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6BA25929-718C-4479-A0C0-A8522CD7359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FBB329E2-3EFB-4DA8-9C77-801622AB1291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6BA25929-718C-4479-A0C0-A8522CD7359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FBB329E2-3EFB-4DA8-9C77-801622AB1291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6BA25929-718C-4479-A0C0-A8522CD7359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FBB329E2-3EFB-4DA8-9C77-801622AB1291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6BA25929-718C-4479-A0C0-A8522CD7359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FBB329E2-3EFB-4DA8-9C77-801622AB1291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6BA25929-718C-4479-A0C0-A8522CD7359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400" y="689868"/>
            <a:ext cx="1825798" cy="98874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8466" y="1130667"/>
            <a:ext cx="1673154" cy="772901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165700" y="2296229"/>
            <a:ext cx="81407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 dirty="0">
                <a:cs typeface="+mn-ea"/>
                <a:sym typeface="+mn-lt"/>
              </a:rPr>
              <a:t>中国风毕业答辩模板</a:t>
            </a:r>
          </a:p>
        </p:txBody>
      </p:sp>
      <p:sp>
        <p:nvSpPr>
          <p:cNvPr id="8" name="矩形 7"/>
          <p:cNvSpPr/>
          <p:nvPr/>
        </p:nvSpPr>
        <p:spPr>
          <a:xfrm>
            <a:off x="2417533" y="3576786"/>
            <a:ext cx="73427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dirty="0">
                <a:cs typeface="+mn-ea"/>
                <a:sym typeface="+mn-lt"/>
              </a:rPr>
              <a:t>CHINA</a:t>
            </a:r>
            <a:r>
              <a:rPr lang="zh-CN" altLang="en-US" dirty="0">
                <a:cs typeface="+mn-ea"/>
                <a:sym typeface="+mn-lt"/>
              </a:rPr>
              <a:t> </a:t>
            </a:r>
            <a:r>
              <a:rPr lang="en-US" altLang="zh-CN" dirty="0">
                <a:cs typeface="+mn-ea"/>
                <a:sym typeface="+mn-lt"/>
              </a:rPr>
              <a:t>WIND</a:t>
            </a:r>
            <a:r>
              <a:rPr lang="zh-CN" altLang="en-US" dirty="0">
                <a:cs typeface="+mn-ea"/>
                <a:sym typeface="+mn-lt"/>
              </a:rPr>
              <a:t> </a:t>
            </a:r>
            <a:r>
              <a:rPr lang="en-US" altLang="zh-CN" dirty="0">
                <a:cs typeface="+mn-ea"/>
                <a:sym typeface="+mn-lt"/>
              </a:rPr>
              <a:t>GRADUATION</a:t>
            </a:r>
            <a:r>
              <a:rPr lang="zh-CN" altLang="en-US" dirty="0">
                <a:cs typeface="+mn-ea"/>
                <a:sym typeface="+mn-lt"/>
              </a:rPr>
              <a:t> </a:t>
            </a:r>
            <a:r>
              <a:rPr lang="en-US" altLang="zh-CN" dirty="0">
                <a:cs typeface="+mn-ea"/>
                <a:sym typeface="+mn-lt"/>
              </a:rPr>
              <a:t>REPLY</a:t>
            </a:r>
            <a:r>
              <a:rPr lang="zh-CN" altLang="en-US" dirty="0">
                <a:cs typeface="+mn-ea"/>
                <a:sym typeface="+mn-lt"/>
              </a:rPr>
              <a:t> </a:t>
            </a:r>
            <a:r>
              <a:rPr lang="en-US" altLang="zh-CN" dirty="0">
                <a:cs typeface="+mn-ea"/>
                <a:sym typeface="+mn-lt"/>
              </a:rPr>
              <a:t>TEMPLATE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926866" y="4396835"/>
            <a:ext cx="25781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答辩人：</a:t>
            </a:r>
            <a:r>
              <a:rPr lang="en-US" altLang="zh-CN" sz="2400" dirty="0">
                <a:cs typeface="+mn-ea"/>
                <a:sym typeface="+mn-lt"/>
              </a:rPr>
              <a:t>xxxxxx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4789799" y="5003344"/>
            <a:ext cx="2852234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smtClean="0">
                <a:cs typeface="+mn-ea"/>
                <a:sym typeface="+mn-lt"/>
              </a:rPr>
              <a:t>指导老师：</a:t>
            </a:r>
            <a:r>
              <a:rPr lang="en-US" altLang="zh-CN" sz="2400" smtClean="0">
                <a:cs typeface="+mn-ea"/>
                <a:sym typeface="+mn-lt"/>
              </a:rPr>
              <a:t>PPT818</a:t>
            </a:r>
            <a:endParaRPr lang="en-US" altLang="zh-CN" sz="2400" dirty="0">
              <a:ea typeface="宋体" panose="02010600030101010101" pitchFamily="2" charset="-122"/>
              <a:cs typeface="+mn-ea"/>
              <a:sym typeface="+mn-lt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89" t="6997" r="1481" b="49328"/>
          <a:stretch>
            <a:fillRect/>
          </a:stretch>
        </p:blipFill>
        <p:spPr>
          <a:xfrm>
            <a:off x="2273300" y="1270000"/>
            <a:ext cx="660400" cy="6985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22" t="5559" r="-4852" b="40468"/>
          <a:stretch>
            <a:fillRect/>
          </a:stretch>
        </p:blipFill>
        <p:spPr>
          <a:xfrm>
            <a:off x="1577635" y="1760624"/>
            <a:ext cx="602579" cy="4261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400" y="689868"/>
            <a:ext cx="1825798" cy="98874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8466" y="1130667"/>
            <a:ext cx="1673154" cy="772901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3107829" y="2967335"/>
            <a:ext cx="65452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>
                <a:cs typeface="+mn-ea"/>
                <a:sym typeface="+mn-lt"/>
              </a:rPr>
              <a:t>三、研究过程及方法</a:t>
            </a: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89" t="6997" r="1481" b="49328"/>
          <a:stretch>
            <a:fillRect/>
          </a:stretch>
        </p:blipFill>
        <p:spPr>
          <a:xfrm>
            <a:off x="2273300" y="1270000"/>
            <a:ext cx="660400" cy="69850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22" t="5559" r="-4852" b="40468"/>
          <a:stretch>
            <a:fillRect/>
          </a:stretch>
        </p:blipFill>
        <p:spPr>
          <a:xfrm>
            <a:off x="1577635" y="1760624"/>
            <a:ext cx="602579" cy="42615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/>
        </p:nvSpPr>
        <p:spPr>
          <a:xfrm>
            <a:off x="653270" y="460737"/>
            <a:ext cx="25108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cs typeface="+mn-ea"/>
                <a:sym typeface="+mn-lt"/>
              </a:rPr>
              <a:t>文献综述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400" y="689868"/>
            <a:ext cx="1825798" cy="98874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8466" y="1130667"/>
            <a:ext cx="1673154" cy="772901"/>
          </a:xfrm>
          <a:prstGeom prst="rect">
            <a:avLst/>
          </a:prstGeom>
        </p:spPr>
      </p:pic>
      <p:sp>
        <p:nvSpPr>
          <p:cNvPr id="130" name="Freeform 5"/>
          <p:cNvSpPr>
            <a:spLocks noEditPoints="1"/>
          </p:cNvSpPr>
          <p:nvPr/>
        </p:nvSpPr>
        <p:spPr bwMode="auto">
          <a:xfrm flipH="1">
            <a:off x="1309349" y="3342070"/>
            <a:ext cx="10732526" cy="329178"/>
          </a:xfrm>
          <a:custGeom>
            <a:avLst/>
            <a:gdLst>
              <a:gd name="T0" fmla="*/ 651 w 1548"/>
              <a:gd name="T1" fmla="*/ 6 h 489"/>
              <a:gd name="T2" fmla="*/ 576 w 1548"/>
              <a:gd name="T3" fmla="*/ 249 h 489"/>
              <a:gd name="T4" fmla="*/ 826 w 1548"/>
              <a:gd name="T5" fmla="*/ 5 h 489"/>
              <a:gd name="T6" fmla="*/ 817 w 1548"/>
              <a:gd name="T7" fmla="*/ 50 h 489"/>
              <a:gd name="T8" fmla="*/ 800 w 1548"/>
              <a:gd name="T9" fmla="*/ 130 h 489"/>
              <a:gd name="T10" fmla="*/ 1040 w 1548"/>
              <a:gd name="T11" fmla="*/ 198 h 489"/>
              <a:gd name="T12" fmla="*/ 1089 w 1548"/>
              <a:gd name="T13" fmla="*/ 174 h 489"/>
              <a:gd name="T14" fmla="*/ 1100 w 1548"/>
              <a:gd name="T15" fmla="*/ 177 h 489"/>
              <a:gd name="T16" fmla="*/ 1512 w 1548"/>
              <a:gd name="T17" fmla="*/ 324 h 489"/>
              <a:gd name="T18" fmla="*/ 1487 w 1548"/>
              <a:gd name="T19" fmla="*/ 410 h 489"/>
              <a:gd name="T20" fmla="*/ 1530 w 1548"/>
              <a:gd name="T21" fmla="*/ 308 h 489"/>
              <a:gd name="T22" fmla="*/ 1522 w 1548"/>
              <a:gd name="T23" fmla="*/ 334 h 489"/>
              <a:gd name="T24" fmla="*/ 1481 w 1548"/>
              <a:gd name="T25" fmla="*/ 474 h 489"/>
              <a:gd name="T26" fmla="*/ 1540 w 1548"/>
              <a:gd name="T27" fmla="*/ 340 h 489"/>
              <a:gd name="T28" fmla="*/ 1491 w 1548"/>
              <a:gd name="T29" fmla="*/ 281 h 489"/>
              <a:gd name="T30" fmla="*/ 1307 w 1548"/>
              <a:gd name="T31" fmla="*/ 211 h 489"/>
              <a:gd name="T32" fmla="*/ 1110 w 1548"/>
              <a:gd name="T33" fmla="*/ 227 h 489"/>
              <a:gd name="T34" fmla="*/ 997 w 1548"/>
              <a:gd name="T35" fmla="*/ 250 h 489"/>
              <a:gd name="T36" fmla="*/ 403 w 1548"/>
              <a:gd name="T37" fmla="*/ 302 h 489"/>
              <a:gd name="T38" fmla="*/ 390 w 1548"/>
              <a:gd name="T39" fmla="*/ 308 h 489"/>
              <a:gd name="T40" fmla="*/ 659 w 1548"/>
              <a:gd name="T41" fmla="*/ 307 h 489"/>
              <a:gd name="T42" fmla="*/ 298 w 1548"/>
              <a:gd name="T43" fmla="*/ 319 h 489"/>
              <a:gd name="T44" fmla="*/ 683 w 1548"/>
              <a:gd name="T45" fmla="*/ 320 h 489"/>
              <a:gd name="T46" fmla="*/ 684 w 1548"/>
              <a:gd name="T47" fmla="*/ 332 h 489"/>
              <a:gd name="T48" fmla="*/ 614 w 1548"/>
              <a:gd name="T49" fmla="*/ 342 h 489"/>
              <a:gd name="T50" fmla="*/ 498 w 1548"/>
              <a:gd name="T51" fmla="*/ 348 h 489"/>
              <a:gd name="T52" fmla="*/ 251 w 1548"/>
              <a:gd name="T53" fmla="*/ 352 h 489"/>
              <a:gd name="T54" fmla="*/ 635 w 1548"/>
              <a:gd name="T55" fmla="*/ 363 h 489"/>
              <a:gd name="T56" fmla="*/ 697 w 1548"/>
              <a:gd name="T57" fmla="*/ 371 h 489"/>
              <a:gd name="T58" fmla="*/ 344 w 1548"/>
              <a:gd name="T59" fmla="*/ 382 h 489"/>
              <a:gd name="T60" fmla="*/ 427 w 1548"/>
              <a:gd name="T61" fmla="*/ 388 h 489"/>
              <a:gd name="T62" fmla="*/ 316 w 1548"/>
              <a:gd name="T63" fmla="*/ 385 h 489"/>
              <a:gd name="T64" fmla="*/ 291 w 1548"/>
              <a:gd name="T65" fmla="*/ 388 h 489"/>
              <a:gd name="T66" fmla="*/ 26 w 1548"/>
              <a:gd name="T67" fmla="*/ 391 h 489"/>
              <a:gd name="T68" fmla="*/ 438 w 1548"/>
              <a:gd name="T69" fmla="*/ 407 h 489"/>
              <a:gd name="T70" fmla="*/ 526 w 1548"/>
              <a:gd name="T71" fmla="*/ 405 h 489"/>
              <a:gd name="T72" fmla="*/ 533 w 1548"/>
              <a:gd name="T73" fmla="*/ 415 h 489"/>
              <a:gd name="T74" fmla="*/ 329 w 1548"/>
              <a:gd name="T75" fmla="*/ 428 h 489"/>
              <a:gd name="T76" fmla="*/ 349 w 1548"/>
              <a:gd name="T77" fmla="*/ 439 h 489"/>
              <a:gd name="T78" fmla="*/ 182 w 1548"/>
              <a:gd name="T79" fmla="*/ 449 h 489"/>
              <a:gd name="T80" fmla="*/ 571 w 1548"/>
              <a:gd name="T81" fmla="*/ 464 h 489"/>
              <a:gd name="T82" fmla="*/ 710 w 1548"/>
              <a:gd name="T83" fmla="*/ 472 h 489"/>
              <a:gd name="T84" fmla="*/ 1023 w 1548"/>
              <a:gd name="T85" fmla="*/ 470 h 489"/>
              <a:gd name="T86" fmla="*/ 1447 w 1548"/>
              <a:gd name="T87" fmla="*/ 438 h 489"/>
              <a:gd name="T88" fmla="*/ 1497 w 1548"/>
              <a:gd name="T89" fmla="*/ 365 h 489"/>
              <a:gd name="T90" fmla="*/ 1492 w 1548"/>
              <a:gd name="T91" fmla="*/ 328 h 489"/>
              <a:gd name="T92" fmla="*/ 529 w 1548"/>
              <a:gd name="T93" fmla="*/ 385 h 489"/>
              <a:gd name="T94" fmla="*/ 531 w 1548"/>
              <a:gd name="T95" fmla="*/ 385 h 489"/>
              <a:gd name="T96" fmla="*/ 416 w 1548"/>
              <a:gd name="T97" fmla="*/ 459 h 489"/>
              <a:gd name="T98" fmla="*/ 589 w 1548"/>
              <a:gd name="T99" fmla="*/ 443 h 489"/>
              <a:gd name="T100" fmla="*/ 206 w 1548"/>
              <a:gd name="T101" fmla="*/ 352 h 489"/>
              <a:gd name="T102" fmla="*/ 192 w 1548"/>
              <a:gd name="T103" fmla="*/ 472 h 489"/>
              <a:gd name="T104" fmla="*/ 236 w 1548"/>
              <a:gd name="T105" fmla="*/ 405 h 489"/>
              <a:gd name="T106" fmla="*/ 269 w 1548"/>
              <a:gd name="T107" fmla="*/ 406 h 489"/>
              <a:gd name="T108" fmla="*/ 263 w 1548"/>
              <a:gd name="T109" fmla="*/ 428 h 489"/>
              <a:gd name="T110" fmla="*/ 287 w 1548"/>
              <a:gd name="T111" fmla="*/ 427 h 489"/>
              <a:gd name="T112" fmla="*/ 308 w 1548"/>
              <a:gd name="T113" fmla="*/ 404 h 489"/>
              <a:gd name="T114" fmla="*/ 302 w 1548"/>
              <a:gd name="T115" fmla="*/ 421 h 489"/>
              <a:gd name="T116" fmla="*/ 425 w 1548"/>
              <a:gd name="T117" fmla="*/ 422 h 489"/>
              <a:gd name="T118" fmla="*/ 442 w 1548"/>
              <a:gd name="T119" fmla="*/ 329 h 489"/>
              <a:gd name="T120" fmla="*/ 483 w 1548"/>
              <a:gd name="T121" fmla="*/ 336 h 489"/>
              <a:gd name="T122" fmla="*/ 486 w 1548"/>
              <a:gd name="T123" fmla="*/ 422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548" h="489">
                <a:moveTo>
                  <a:pt x="148" y="242"/>
                </a:moveTo>
                <a:cubicBezTo>
                  <a:pt x="147" y="244"/>
                  <a:pt x="145" y="244"/>
                  <a:pt x="146" y="247"/>
                </a:cubicBezTo>
                <a:cubicBezTo>
                  <a:pt x="149" y="249"/>
                  <a:pt x="150" y="242"/>
                  <a:pt x="148" y="242"/>
                </a:cubicBezTo>
                <a:close/>
                <a:moveTo>
                  <a:pt x="651" y="6"/>
                </a:moveTo>
                <a:cubicBezTo>
                  <a:pt x="642" y="5"/>
                  <a:pt x="638" y="15"/>
                  <a:pt x="632" y="20"/>
                </a:cubicBezTo>
                <a:cubicBezTo>
                  <a:pt x="639" y="17"/>
                  <a:pt x="646" y="14"/>
                  <a:pt x="651" y="6"/>
                </a:cubicBezTo>
                <a:close/>
                <a:moveTo>
                  <a:pt x="567" y="266"/>
                </a:moveTo>
                <a:cubicBezTo>
                  <a:pt x="569" y="259"/>
                  <a:pt x="576" y="256"/>
                  <a:pt x="576" y="249"/>
                </a:cubicBezTo>
                <a:cubicBezTo>
                  <a:pt x="571" y="248"/>
                  <a:pt x="568" y="262"/>
                  <a:pt x="567" y="266"/>
                </a:cubicBezTo>
                <a:close/>
                <a:moveTo>
                  <a:pt x="826" y="5"/>
                </a:moveTo>
                <a:cubicBezTo>
                  <a:pt x="825" y="3"/>
                  <a:pt x="818" y="0"/>
                  <a:pt x="816" y="1"/>
                </a:cubicBezTo>
                <a:cubicBezTo>
                  <a:pt x="820" y="2"/>
                  <a:pt x="822" y="7"/>
                  <a:pt x="826" y="5"/>
                </a:cubicBezTo>
                <a:close/>
                <a:moveTo>
                  <a:pt x="730" y="261"/>
                </a:moveTo>
                <a:cubicBezTo>
                  <a:pt x="729" y="263"/>
                  <a:pt x="728" y="262"/>
                  <a:pt x="729" y="264"/>
                </a:cubicBezTo>
                <a:cubicBezTo>
                  <a:pt x="732" y="266"/>
                  <a:pt x="734" y="261"/>
                  <a:pt x="730" y="261"/>
                </a:cubicBezTo>
                <a:close/>
                <a:moveTo>
                  <a:pt x="817" y="50"/>
                </a:moveTo>
                <a:cubicBezTo>
                  <a:pt x="818" y="49"/>
                  <a:pt x="820" y="49"/>
                  <a:pt x="821" y="46"/>
                </a:cubicBezTo>
                <a:cubicBezTo>
                  <a:pt x="819" y="44"/>
                  <a:pt x="815" y="49"/>
                  <a:pt x="817" y="50"/>
                </a:cubicBezTo>
                <a:close/>
                <a:moveTo>
                  <a:pt x="807" y="132"/>
                </a:moveTo>
                <a:cubicBezTo>
                  <a:pt x="804" y="132"/>
                  <a:pt x="801" y="128"/>
                  <a:pt x="800" y="130"/>
                </a:cubicBezTo>
                <a:cubicBezTo>
                  <a:pt x="801" y="133"/>
                  <a:pt x="804" y="134"/>
                  <a:pt x="807" y="132"/>
                </a:cubicBezTo>
                <a:close/>
                <a:moveTo>
                  <a:pt x="1040" y="198"/>
                </a:moveTo>
                <a:cubicBezTo>
                  <a:pt x="1039" y="202"/>
                  <a:pt x="1032" y="204"/>
                  <a:pt x="1033" y="209"/>
                </a:cubicBezTo>
                <a:cubicBezTo>
                  <a:pt x="1035" y="206"/>
                  <a:pt x="1041" y="202"/>
                  <a:pt x="1040" y="198"/>
                </a:cubicBezTo>
                <a:close/>
                <a:moveTo>
                  <a:pt x="1089" y="174"/>
                </a:moveTo>
                <a:cubicBezTo>
                  <a:pt x="1090" y="171"/>
                  <a:pt x="1090" y="169"/>
                  <a:pt x="1088" y="169"/>
                </a:cubicBezTo>
                <a:cubicBezTo>
                  <a:pt x="1087" y="170"/>
                  <a:pt x="1086" y="170"/>
                  <a:pt x="1086" y="171"/>
                </a:cubicBezTo>
                <a:cubicBezTo>
                  <a:pt x="1087" y="172"/>
                  <a:pt x="1087" y="173"/>
                  <a:pt x="1089" y="174"/>
                </a:cubicBezTo>
                <a:close/>
                <a:moveTo>
                  <a:pt x="1100" y="177"/>
                </a:moveTo>
                <a:cubicBezTo>
                  <a:pt x="1101" y="176"/>
                  <a:pt x="1102" y="176"/>
                  <a:pt x="1103" y="173"/>
                </a:cubicBezTo>
                <a:cubicBezTo>
                  <a:pt x="1102" y="173"/>
                  <a:pt x="1101" y="173"/>
                  <a:pt x="1100" y="172"/>
                </a:cubicBezTo>
                <a:cubicBezTo>
                  <a:pt x="1099" y="174"/>
                  <a:pt x="1099" y="176"/>
                  <a:pt x="1100" y="177"/>
                </a:cubicBezTo>
                <a:close/>
                <a:moveTo>
                  <a:pt x="1509" y="318"/>
                </a:moveTo>
                <a:cubicBezTo>
                  <a:pt x="1509" y="319"/>
                  <a:pt x="1509" y="320"/>
                  <a:pt x="1508" y="320"/>
                </a:cubicBezTo>
                <a:cubicBezTo>
                  <a:pt x="1508" y="321"/>
                  <a:pt x="1508" y="321"/>
                  <a:pt x="1509" y="322"/>
                </a:cubicBezTo>
                <a:cubicBezTo>
                  <a:pt x="1511" y="319"/>
                  <a:pt x="1508" y="324"/>
                  <a:pt x="1512" y="324"/>
                </a:cubicBezTo>
                <a:cubicBezTo>
                  <a:pt x="1513" y="321"/>
                  <a:pt x="1521" y="323"/>
                  <a:pt x="1525" y="319"/>
                </a:cubicBezTo>
                <a:cubicBezTo>
                  <a:pt x="1519" y="317"/>
                  <a:pt x="1514" y="323"/>
                  <a:pt x="1509" y="318"/>
                </a:cubicBezTo>
                <a:close/>
                <a:moveTo>
                  <a:pt x="1475" y="412"/>
                </a:moveTo>
                <a:cubicBezTo>
                  <a:pt x="1478" y="416"/>
                  <a:pt x="1484" y="412"/>
                  <a:pt x="1487" y="410"/>
                </a:cubicBezTo>
                <a:cubicBezTo>
                  <a:pt x="1485" y="408"/>
                  <a:pt x="1478" y="409"/>
                  <a:pt x="1475" y="412"/>
                </a:cubicBezTo>
                <a:close/>
                <a:moveTo>
                  <a:pt x="1527" y="308"/>
                </a:moveTo>
                <a:cubicBezTo>
                  <a:pt x="1530" y="309"/>
                  <a:pt x="1527" y="313"/>
                  <a:pt x="1530" y="315"/>
                </a:cubicBezTo>
                <a:cubicBezTo>
                  <a:pt x="1530" y="312"/>
                  <a:pt x="1530" y="310"/>
                  <a:pt x="1530" y="308"/>
                </a:cubicBezTo>
                <a:cubicBezTo>
                  <a:pt x="1529" y="308"/>
                  <a:pt x="1527" y="307"/>
                  <a:pt x="1527" y="308"/>
                </a:cubicBezTo>
                <a:close/>
                <a:moveTo>
                  <a:pt x="1522" y="334"/>
                </a:moveTo>
                <a:cubicBezTo>
                  <a:pt x="1523" y="331"/>
                  <a:pt x="1529" y="328"/>
                  <a:pt x="1528" y="325"/>
                </a:cubicBezTo>
                <a:cubicBezTo>
                  <a:pt x="1527" y="328"/>
                  <a:pt x="1518" y="329"/>
                  <a:pt x="1522" y="334"/>
                </a:cubicBezTo>
                <a:close/>
                <a:moveTo>
                  <a:pt x="1482" y="439"/>
                </a:moveTo>
                <a:cubicBezTo>
                  <a:pt x="1483" y="441"/>
                  <a:pt x="1490" y="442"/>
                  <a:pt x="1492" y="440"/>
                </a:cubicBezTo>
                <a:cubicBezTo>
                  <a:pt x="1488" y="439"/>
                  <a:pt x="1484" y="436"/>
                  <a:pt x="1482" y="439"/>
                </a:cubicBezTo>
                <a:close/>
                <a:moveTo>
                  <a:pt x="1481" y="474"/>
                </a:moveTo>
                <a:cubicBezTo>
                  <a:pt x="1483" y="475"/>
                  <a:pt x="1484" y="475"/>
                  <a:pt x="1485" y="476"/>
                </a:cubicBezTo>
                <a:cubicBezTo>
                  <a:pt x="1485" y="472"/>
                  <a:pt x="1490" y="477"/>
                  <a:pt x="1490" y="473"/>
                </a:cubicBezTo>
                <a:cubicBezTo>
                  <a:pt x="1487" y="474"/>
                  <a:pt x="1482" y="470"/>
                  <a:pt x="1481" y="474"/>
                </a:cubicBezTo>
                <a:close/>
                <a:moveTo>
                  <a:pt x="1540" y="340"/>
                </a:moveTo>
                <a:cubicBezTo>
                  <a:pt x="1545" y="342"/>
                  <a:pt x="1547" y="338"/>
                  <a:pt x="1548" y="333"/>
                </a:cubicBezTo>
                <a:cubicBezTo>
                  <a:pt x="1545" y="332"/>
                  <a:pt x="1540" y="336"/>
                  <a:pt x="1540" y="340"/>
                </a:cubicBezTo>
                <a:close/>
                <a:moveTo>
                  <a:pt x="1501" y="283"/>
                </a:moveTo>
                <a:cubicBezTo>
                  <a:pt x="1499" y="280"/>
                  <a:pt x="1495" y="280"/>
                  <a:pt x="1491" y="281"/>
                </a:cubicBezTo>
                <a:cubicBezTo>
                  <a:pt x="1491" y="265"/>
                  <a:pt x="1481" y="254"/>
                  <a:pt x="1482" y="238"/>
                </a:cubicBezTo>
                <a:cubicBezTo>
                  <a:pt x="1473" y="231"/>
                  <a:pt x="1473" y="221"/>
                  <a:pt x="1469" y="212"/>
                </a:cubicBezTo>
                <a:cubicBezTo>
                  <a:pt x="1460" y="208"/>
                  <a:pt x="1451" y="205"/>
                  <a:pt x="1443" y="202"/>
                </a:cubicBezTo>
                <a:cubicBezTo>
                  <a:pt x="1389" y="194"/>
                  <a:pt x="1351" y="203"/>
                  <a:pt x="1307" y="211"/>
                </a:cubicBezTo>
                <a:cubicBezTo>
                  <a:pt x="1298" y="209"/>
                  <a:pt x="1290" y="210"/>
                  <a:pt x="1283" y="214"/>
                </a:cubicBezTo>
                <a:cubicBezTo>
                  <a:pt x="1252" y="212"/>
                  <a:pt x="1220" y="216"/>
                  <a:pt x="1188" y="218"/>
                </a:cubicBezTo>
                <a:cubicBezTo>
                  <a:pt x="1172" y="220"/>
                  <a:pt x="1158" y="218"/>
                  <a:pt x="1143" y="220"/>
                </a:cubicBezTo>
                <a:cubicBezTo>
                  <a:pt x="1132" y="222"/>
                  <a:pt x="1121" y="226"/>
                  <a:pt x="1110" y="227"/>
                </a:cubicBezTo>
                <a:cubicBezTo>
                  <a:pt x="1106" y="228"/>
                  <a:pt x="1101" y="226"/>
                  <a:pt x="1096" y="227"/>
                </a:cubicBezTo>
                <a:cubicBezTo>
                  <a:pt x="1094" y="228"/>
                  <a:pt x="1091" y="230"/>
                  <a:pt x="1089" y="231"/>
                </a:cubicBezTo>
                <a:cubicBezTo>
                  <a:pt x="1074" y="234"/>
                  <a:pt x="1058" y="236"/>
                  <a:pt x="1043" y="239"/>
                </a:cubicBezTo>
                <a:cubicBezTo>
                  <a:pt x="1027" y="242"/>
                  <a:pt x="1013" y="246"/>
                  <a:pt x="997" y="250"/>
                </a:cubicBezTo>
                <a:cubicBezTo>
                  <a:pt x="966" y="257"/>
                  <a:pt x="934" y="258"/>
                  <a:pt x="902" y="262"/>
                </a:cubicBezTo>
                <a:cubicBezTo>
                  <a:pt x="840" y="269"/>
                  <a:pt x="778" y="286"/>
                  <a:pt x="713" y="286"/>
                </a:cubicBezTo>
                <a:cubicBezTo>
                  <a:pt x="659" y="296"/>
                  <a:pt x="601" y="296"/>
                  <a:pt x="544" y="298"/>
                </a:cubicBezTo>
                <a:cubicBezTo>
                  <a:pt x="496" y="298"/>
                  <a:pt x="449" y="299"/>
                  <a:pt x="403" y="302"/>
                </a:cubicBezTo>
                <a:cubicBezTo>
                  <a:pt x="431" y="304"/>
                  <a:pt x="459" y="302"/>
                  <a:pt x="482" y="302"/>
                </a:cubicBezTo>
                <a:cubicBezTo>
                  <a:pt x="491" y="302"/>
                  <a:pt x="501" y="301"/>
                  <a:pt x="508" y="305"/>
                </a:cubicBezTo>
                <a:cubicBezTo>
                  <a:pt x="500" y="306"/>
                  <a:pt x="477" y="305"/>
                  <a:pt x="462" y="307"/>
                </a:cubicBezTo>
                <a:cubicBezTo>
                  <a:pt x="441" y="306"/>
                  <a:pt x="413" y="307"/>
                  <a:pt x="390" y="308"/>
                </a:cubicBezTo>
                <a:cubicBezTo>
                  <a:pt x="382" y="308"/>
                  <a:pt x="373" y="306"/>
                  <a:pt x="367" y="310"/>
                </a:cubicBezTo>
                <a:cubicBezTo>
                  <a:pt x="399" y="308"/>
                  <a:pt x="432" y="310"/>
                  <a:pt x="465" y="308"/>
                </a:cubicBezTo>
                <a:cubicBezTo>
                  <a:pt x="497" y="307"/>
                  <a:pt x="531" y="309"/>
                  <a:pt x="561" y="306"/>
                </a:cubicBezTo>
                <a:cubicBezTo>
                  <a:pt x="592" y="311"/>
                  <a:pt x="627" y="307"/>
                  <a:pt x="659" y="307"/>
                </a:cubicBezTo>
                <a:cubicBezTo>
                  <a:pt x="631" y="316"/>
                  <a:pt x="594" y="308"/>
                  <a:pt x="564" y="314"/>
                </a:cubicBezTo>
                <a:cubicBezTo>
                  <a:pt x="501" y="311"/>
                  <a:pt x="440" y="316"/>
                  <a:pt x="379" y="315"/>
                </a:cubicBezTo>
                <a:cubicBezTo>
                  <a:pt x="359" y="315"/>
                  <a:pt x="337" y="313"/>
                  <a:pt x="317" y="315"/>
                </a:cubicBezTo>
                <a:cubicBezTo>
                  <a:pt x="310" y="316"/>
                  <a:pt x="304" y="319"/>
                  <a:pt x="298" y="319"/>
                </a:cubicBezTo>
                <a:cubicBezTo>
                  <a:pt x="253" y="321"/>
                  <a:pt x="206" y="318"/>
                  <a:pt x="160" y="321"/>
                </a:cubicBezTo>
                <a:cubicBezTo>
                  <a:pt x="191" y="323"/>
                  <a:pt x="220" y="323"/>
                  <a:pt x="247" y="321"/>
                </a:cubicBezTo>
                <a:cubicBezTo>
                  <a:pt x="250" y="325"/>
                  <a:pt x="251" y="322"/>
                  <a:pt x="253" y="324"/>
                </a:cubicBezTo>
                <a:cubicBezTo>
                  <a:pt x="396" y="321"/>
                  <a:pt x="544" y="326"/>
                  <a:pt x="683" y="320"/>
                </a:cubicBezTo>
                <a:cubicBezTo>
                  <a:pt x="672" y="324"/>
                  <a:pt x="657" y="322"/>
                  <a:pt x="645" y="324"/>
                </a:cubicBezTo>
                <a:cubicBezTo>
                  <a:pt x="676" y="328"/>
                  <a:pt x="711" y="318"/>
                  <a:pt x="739" y="324"/>
                </a:cubicBezTo>
                <a:cubicBezTo>
                  <a:pt x="723" y="325"/>
                  <a:pt x="708" y="327"/>
                  <a:pt x="692" y="328"/>
                </a:cubicBezTo>
                <a:cubicBezTo>
                  <a:pt x="689" y="329"/>
                  <a:pt x="688" y="332"/>
                  <a:pt x="684" y="332"/>
                </a:cubicBezTo>
                <a:cubicBezTo>
                  <a:pt x="639" y="336"/>
                  <a:pt x="587" y="334"/>
                  <a:pt x="539" y="336"/>
                </a:cubicBezTo>
                <a:cubicBezTo>
                  <a:pt x="538" y="337"/>
                  <a:pt x="537" y="338"/>
                  <a:pt x="534" y="339"/>
                </a:cubicBezTo>
                <a:cubicBezTo>
                  <a:pt x="482" y="340"/>
                  <a:pt x="433" y="341"/>
                  <a:pt x="378" y="341"/>
                </a:cubicBezTo>
                <a:cubicBezTo>
                  <a:pt x="454" y="345"/>
                  <a:pt x="536" y="340"/>
                  <a:pt x="614" y="342"/>
                </a:cubicBezTo>
                <a:cubicBezTo>
                  <a:pt x="638" y="343"/>
                  <a:pt x="662" y="342"/>
                  <a:pt x="685" y="343"/>
                </a:cubicBezTo>
                <a:cubicBezTo>
                  <a:pt x="678" y="348"/>
                  <a:pt x="665" y="344"/>
                  <a:pt x="657" y="348"/>
                </a:cubicBezTo>
                <a:cubicBezTo>
                  <a:pt x="658" y="344"/>
                  <a:pt x="655" y="350"/>
                  <a:pt x="650" y="346"/>
                </a:cubicBezTo>
                <a:cubicBezTo>
                  <a:pt x="603" y="352"/>
                  <a:pt x="548" y="349"/>
                  <a:pt x="498" y="348"/>
                </a:cubicBezTo>
                <a:cubicBezTo>
                  <a:pt x="418" y="353"/>
                  <a:pt x="327" y="346"/>
                  <a:pt x="250" y="351"/>
                </a:cubicBezTo>
                <a:cubicBezTo>
                  <a:pt x="249" y="351"/>
                  <a:pt x="245" y="349"/>
                  <a:pt x="245" y="352"/>
                </a:cubicBezTo>
                <a:cubicBezTo>
                  <a:pt x="246" y="350"/>
                  <a:pt x="247" y="353"/>
                  <a:pt x="245" y="353"/>
                </a:cubicBezTo>
                <a:cubicBezTo>
                  <a:pt x="242" y="354"/>
                  <a:pt x="250" y="354"/>
                  <a:pt x="251" y="352"/>
                </a:cubicBezTo>
                <a:cubicBezTo>
                  <a:pt x="351" y="354"/>
                  <a:pt x="456" y="352"/>
                  <a:pt x="557" y="353"/>
                </a:cubicBezTo>
                <a:cubicBezTo>
                  <a:pt x="591" y="353"/>
                  <a:pt x="624" y="352"/>
                  <a:pt x="657" y="354"/>
                </a:cubicBezTo>
                <a:cubicBezTo>
                  <a:pt x="631" y="359"/>
                  <a:pt x="603" y="358"/>
                  <a:pt x="576" y="361"/>
                </a:cubicBezTo>
                <a:cubicBezTo>
                  <a:pt x="595" y="364"/>
                  <a:pt x="615" y="360"/>
                  <a:pt x="635" y="363"/>
                </a:cubicBezTo>
                <a:cubicBezTo>
                  <a:pt x="639" y="364"/>
                  <a:pt x="633" y="365"/>
                  <a:pt x="637" y="366"/>
                </a:cubicBezTo>
                <a:cubicBezTo>
                  <a:pt x="648" y="366"/>
                  <a:pt x="661" y="362"/>
                  <a:pt x="671" y="366"/>
                </a:cubicBezTo>
                <a:cubicBezTo>
                  <a:pt x="661" y="371"/>
                  <a:pt x="647" y="367"/>
                  <a:pt x="636" y="370"/>
                </a:cubicBezTo>
                <a:cubicBezTo>
                  <a:pt x="654" y="376"/>
                  <a:pt x="678" y="368"/>
                  <a:pt x="697" y="371"/>
                </a:cubicBezTo>
                <a:cubicBezTo>
                  <a:pt x="673" y="377"/>
                  <a:pt x="645" y="374"/>
                  <a:pt x="619" y="376"/>
                </a:cubicBezTo>
                <a:cubicBezTo>
                  <a:pt x="612" y="375"/>
                  <a:pt x="604" y="373"/>
                  <a:pt x="599" y="377"/>
                </a:cubicBezTo>
                <a:cubicBezTo>
                  <a:pt x="616" y="379"/>
                  <a:pt x="635" y="377"/>
                  <a:pt x="648" y="381"/>
                </a:cubicBezTo>
                <a:cubicBezTo>
                  <a:pt x="547" y="384"/>
                  <a:pt x="446" y="380"/>
                  <a:pt x="344" y="382"/>
                </a:cubicBezTo>
                <a:cubicBezTo>
                  <a:pt x="395" y="387"/>
                  <a:pt x="455" y="381"/>
                  <a:pt x="505" y="384"/>
                </a:cubicBezTo>
                <a:cubicBezTo>
                  <a:pt x="513" y="385"/>
                  <a:pt x="517" y="385"/>
                  <a:pt x="521" y="387"/>
                </a:cubicBezTo>
                <a:cubicBezTo>
                  <a:pt x="490" y="388"/>
                  <a:pt x="462" y="387"/>
                  <a:pt x="429" y="386"/>
                </a:cubicBezTo>
                <a:cubicBezTo>
                  <a:pt x="432" y="388"/>
                  <a:pt x="427" y="387"/>
                  <a:pt x="427" y="388"/>
                </a:cubicBezTo>
                <a:cubicBezTo>
                  <a:pt x="402" y="386"/>
                  <a:pt x="378" y="387"/>
                  <a:pt x="362" y="387"/>
                </a:cubicBezTo>
                <a:cubicBezTo>
                  <a:pt x="355" y="386"/>
                  <a:pt x="341" y="386"/>
                  <a:pt x="340" y="385"/>
                </a:cubicBezTo>
                <a:cubicBezTo>
                  <a:pt x="334" y="389"/>
                  <a:pt x="336" y="383"/>
                  <a:pt x="330" y="387"/>
                </a:cubicBezTo>
                <a:cubicBezTo>
                  <a:pt x="324" y="383"/>
                  <a:pt x="321" y="388"/>
                  <a:pt x="316" y="385"/>
                </a:cubicBezTo>
                <a:cubicBezTo>
                  <a:pt x="313" y="385"/>
                  <a:pt x="311" y="388"/>
                  <a:pt x="307" y="387"/>
                </a:cubicBezTo>
                <a:cubicBezTo>
                  <a:pt x="304" y="388"/>
                  <a:pt x="303" y="384"/>
                  <a:pt x="300" y="386"/>
                </a:cubicBezTo>
                <a:cubicBezTo>
                  <a:pt x="304" y="386"/>
                  <a:pt x="301" y="388"/>
                  <a:pt x="300" y="388"/>
                </a:cubicBezTo>
                <a:cubicBezTo>
                  <a:pt x="299" y="384"/>
                  <a:pt x="295" y="387"/>
                  <a:pt x="291" y="388"/>
                </a:cubicBezTo>
                <a:cubicBezTo>
                  <a:pt x="252" y="390"/>
                  <a:pt x="212" y="386"/>
                  <a:pt x="175" y="387"/>
                </a:cubicBezTo>
                <a:cubicBezTo>
                  <a:pt x="145" y="386"/>
                  <a:pt x="109" y="382"/>
                  <a:pt x="79" y="384"/>
                </a:cubicBezTo>
                <a:cubicBezTo>
                  <a:pt x="215" y="394"/>
                  <a:pt x="356" y="385"/>
                  <a:pt x="492" y="391"/>
                </a:cubicBezTo>
                <a:cubicBezTo>
                  <a:pt x="340" y="398"/>
                  <a:pt x="183" y="398"/>
                  <a:pt x="26" y="391"/>
                </a:cubicBezTo>
                <a:cubicBezTo>
                  <a:pt x="18" y="390"/>
                  <a:pt x="9" y="386"/>
                  <a:pt x="0" y="389"/>
                </a:cubicBezTo>
                <a:cubicBezTo>
                  <a:pt x="115" y="398"/>
                  <a:pt x="227" y="399"/>
                  <a:pt x="335" y="401"/>
                </a:cubicBezTo>
                <a:cubicBezTo>
                  <a:pt x="335" y="404"/>
                  <a:pt x="332" y="402"/>
                  <a:pt x="331" y="404"/>
                </a:cubicBezTo>
                <a:cubicBezTo>
                  <a:pt x="369" y="406"/>
                  <a:pt x="399" y="400"/>
                  <a:pt x="438" y="407"/>
                </a:cubicBezTo>
                <a:cubicBezTo>
                  <a:pt x="442" y="404"/>
                  <a:pt x="440" y="407"/>
                  <a:pt x="445" y="404"/>
                </a:cubicBezTo>
                <a:cubicBezTo>
                  <a:pt x="452" y="408"/>
                  <a:pt x="450" y="405"/>
                  <a:pt x="455" y="405"/>
                </a:cubicBezTo>
                <a:cubicBezTo>
                  <a:pt x="456" y="408"/>
                  <a:pt x="458" y="404"/>
                  <a:pt x="464" y="407"/>
                </a:cubicBezTo>
                <a:cubicBezTo>
                  <a:pt x="480" y="405"/>
                  <a:pt x="505" y="405"/>
                  <a:pt x="526" y="405"/>
                </a:cubicBezTo>
                <a:cubicBezTo>
                  <a:pt x="574" y="404"/>
                  <a:pt x="621" y="407"/>
                  <a:pt x="667" y="406"/>
                </a:cubicBezTo>
                <a:cubicBezTo>
                  <a:pt x="698" y="405"/>
                  <a:pt x="726" y="401"/>
                  <a:pt x="756" y="403"/>
                </a:cubicBezTo>
                <a:cubicBezTo>
                  <a:pt x="753" y="406"/>
                  <a:pt x="756" y="406"/>
                  <a:pt x="755" y="409"/>
                </a:cubicBezTo>
                <a:cubicBezTo>
                  <a:pt x="683" y="418"/>
                  <a:pt x="611" y="417"/>
                  <a:pt x="533" y="415"/>
                </a:cubicBezTo>
                <a:cubicBezTo>
                  <a:pt x="524" y="425"/>
                  <a:pt x="507" y="418"/>
                  <a:pt x="494" y="420"/>
                </a:cubicBezTo>
                <a:cubicBezTo>
                  <a:pt x="491" y="421"/>
                  <a:pt x="494" y="426"/>
                  <a:pt x="490" y="425"/>
                </a:cubicBezTo>
                <a:cubicBezTo>
                  <a:pt x="423" y="428"/>
                  <a:pt x="355" y="424"/>
                  <a:pt x="288" y="428"/>
                </a:cubicBezTo>
                <a:cubicBezTo>
                  <a:pt x="301" y="429"/>
                  <a:pt x="315" y="428"/>
                  <a:pt x="329" y="428"/>
                </a:cubicBezTo>
                <a:cubicBezTo>
                  <a:pt x="343" y="429"/>
                  <a:pt x="357" y="428"/>
                  <a:pt x="368" y="432"/>
                </a:cubicBezTo>
                <a:cubicBezTo>
                  <a:pt x="346" y="435"/>
                  <a:pt x="322" y="435"/>
                  <a:pt x="298" y="435"/>
                </a:cubicBezTo>
                <a:cubicBezTo>
                  <a:pt x="269" y="435"/>
                  <a:pt x="233" y="434"/>
                  <a:pt x="212" y="440"/>
                </a:cubicBezTo>
                <a:cubicBezTo>
                  <a:pt x="257" y="439"/>
                  <a:pt x="305" y="437"/>
                  <a:pt x="349" y="439"/>
                </a:cubicBezTo>
                <a:cubicBezTo>
                  <a:pt x="359" y="437"/>
                  <a:pt x="375" y="438"/>
                  <a:pt x="388" y="440"/>
                </a:cubicBezTo>
                <a:cubicBezTo>
                  <a:pt x="401" y="435"/>
                  <a:pt x="413" y="440"/>
                  <a:pt x="424" y="441"/>
                </a:cubicBezTo>
                <a:cubicBezTo>
                  <a:pt x="466" y="445"/>
                  <a:pt x="515" y="440"/>
                  <a:pt x="559" y="444"/>
                </a:cubicBezTo>
                <a:cubicBezTo>
                  <a:pt x="435" y="445"/>
                  <a:pt x="308" y="450"/>
                  <a:pt x="182" y="449"/>
                </a:cubicBezTo>
                <a:cubicBezTo>
                  <a:pt x="207" y="455"/>
                  <a:pt x="230" y="454"/>
                  <a:pt x="252" y="454"/>
                </a:cubicBezTo>
                <a:cubicBezTo>
                  <a:pt x="305" y="454"/>
                  <a:pt x="360" y="459"/>
                  <a:pt x="412" y="457"/>
                </a:cubicBezTo>
                <a:cubicBezTo>
                  <a:pt x="415" y="457"/>
                  <a:pt x="409" y="462"/>
                  <a:pt x="414" y="461"/>
                </a:cubicBezTo>
                <a:cubicBezTo>
                  <a:pt x="465" y="460"/>
                  <a:pt x="519" y="463"/>
                  <a:pt x="571" y="464"/>
                </a:cubicBezTo>
                <a:cubicBezTo>
                  <a:pt x="578" y="464"/>
                  <a:pt x="587" y="460"/>
                  <a:pt x="591" y="468"/>
                </a:cubicBezTo>
                <a:cubicBezTo>
                  <a:pt x="464" y="472"/>
                  <a:pt x="336" y="468"/>
                  <a:pt x="207" y="472"/>
                </a:cubicBezTo>
                <a:cubicBezTo>
                  <a:pt x="329" y="472"/>
                  <a:pt x="452" y="471"/>
                  <a:pt x="574" y="474"/>
                </a:cubicBezTo>
                <a:cubicBezTo>
                  <a:pt x="620" y="475"/>
                  <a:pt x="666" y="473"/>
                  <a:pt x="710" y="472"/>
                </a:cubicBezTo>
                <a:cubicBezTo>
                  <a:pt x="725" y="472"/>
                  <a:pt x="741" y="473"/>
                  <a:pt x="756" y="473"/>
                </a:cubicBezTo>
                <a:cubicBezTo>
                  <a:pt x="816" y="472"/>
                  <a:pt x="875" y="458"/>
                  <a:pt x="934" y="458"/>
                </a:cubicBezTo>
                <a:cubicBezTo>
                  <a:pt x="937" y="456"/>
                  <a:pt x="935" y="462"/>
                  <a:pt x="939" y="463"/>
                </a:cubicBezTo>
                <a:cubicBezTo>
                  <a:pt x="967" y="465"/>
                  <a:pt x="992" y="468"/>
                  <a:pt x="1023" y="470"/>
                </a:cubicBezTo>
                <a:cubicBezTo>
                  <a:pt x="1025" y="471"/>
                  <a:pt x="1024" y="475"/>
                  <a:pt x="1027" y="474"/>
                </a:cubicBezTo>
                <a:cubicBezTo>
                  <a:pt x="1104" y="482"/>
                  <a:pt x="1179" y="482"/>
                  <a:pt x="1252" y="489"/>
                </a:cubicBezTo>
                <a:cubicBezTo>
                  <a:pt x="1270" y="487"/>
                  <a:pt x="1287" y="487"/>
                  <a:pt x="1305" y="486"/>
                </a:cubicBezTo>
                <a:cubicBezTo>
                  <a:pt x="1358" y="484"/>
                  <a:pt x="1406" y="465"/>
                  <a:pt x="1447" y="438"/>
                </a:cubicBezTo>
                <a:cubicBezTo>
                  <a:pt x="1455" y="418"/>
                  <a:pt x="1474" y="407"/>
                  <a:pt x="1486" y="388"/>
                </a:cubicBezTo>
                <a:cubicBezTo>
                  <a:pt x="1489" y="391"/>
                  <a:pt x="1495" y="391"/>
                  <a:pt x="1497" y="386"/>
                </a:cubicBezTo>
                <a:cubicBezTo>
                  <a:pt x="1497" y="383"/>
                  <a:pt x="1488" y="383"/>
                  <a:pt x="1488" y="382"/>
                </a:cubicBezTo>
                <a:cubicBezTo>
                  <a:pt x="1490" y="372"/>
                  <a:pt x="1493" y="369"/>
                  <a:pt x="1497" y="365"/>
                </a:cubicBezTo>
                <a:cubicBezTo>
                  <a:pt x="1494" y="358"/>
                  <a:pt x="1492" y="344"/>
                  <a:pt x="1499" y="340"/>
                </a:cubicBezTo>
                <a:cubicBezTo>
                  <a:pt x="1498" y="337"/>
                  <a:pt x="1494" y="335"/>
                  <a:pt x="1493" y="333"/>
                </a:cubicBezTo>
                <a:cubicBezTo>
                  <a:pt x="1496" y="332"/>
                  <a:pt x="1498" y="337"/>
                  <a:pt x="1500" y="332"/>
                </a:cubicBezTo>
                <a:cubicBezTo>
                  <a:pt x="1498" y="329"/>
                  <a:pt x="1494" y="331"/>
                  <a:pt x="1492" y="328"/>
                </a:cubicBezTo>
                <a:cubicBezTo>
                  <a:pt x="1495" y="313"/>
                  <a:pt x="1489" y="293"/>
                  <a:pt x="1501" y="283"/>
                </a:cubicBezTo>
                <a:close/>
                <a:moveTo>
                  <a:pt x="527" y="388"/>
                </a:moveTo>
                <a:cubicBezTo>
                  <a:pt x="525" y="386"/>
                  <a:pt x="524" y="387"/>
                  <a:pt x="521" y="386"/>
                </a:cubicBezTo>
                <a:cubicBezTo>
                  <a:pt x="522" y="383"/>
                  <a:pt x="527" y="387"/>
                  <a:pt x="529" y="385"/>
                </a:cubicBezTo>
                <a:cubicBezTo>
                  <a:pt x="531" y="386"/>
                  <a:pt x="528" y="388"/>
                  <a:pt x="527" y="388"/>
                </a:cubicBezTo>
                <a:close/>
                <a:moveTo>
                  <a:pt x="531" y="385"/>
                </a:moveTo>
                <a:cubicBezTo>
                  <a:pt x="552" y="385"/>
                  <a:pt x="579" y="385"/>
                  <a:pt x="604" y="386"/>
                </a:cubicBezTo>
                <a:cubicBezTo>
                  <a:pt x="580" y="388"/>
                  <a:pt x="556" y="388"/>
                  <a:pt x="531" y="385"/>
                </a:cubicBezTo>
                <a:close/>
                <a:moveTo>
                  <a:pt x="416" y="459"/>
                </a:moveTo>
                <a:cubicBezTo>
                  <a:pt x="419" y="454"/>
                  <a:pt x="426" y="457"/>
                  <a:pt x="430" y="457"/>
                </a:cubicBezTo>
                <a:cubicBezTo>
                  <a:pt x="463" y="457"/>
                  <a:pt x="502" y="455"/>
                  <a:pt x="535" y="458"/>
                </a:cubicBezTo>
                <a:cubicBezTo>
                  <a:pt x="499" y="459"/>
                  <a:pt x="453" y="461"/>
                  <a:pt x="416" y="459"/>
                </a:cubicBezTo>
                <a:close/>
                <a:moveTo>
                  <a:pt x="560" y="442"/>
                </a:moveTo>
                <a:cubicBezTo>
                  <a:pt x="568" y="438"/>
                  <a:pt x="571" y="445"/>
                  <a:pt x="560" y="442"/>
                </a:cubicBezTo>
                <a:close/>
                <a:moveTo>
                  <a:pt x="572" y="442"/>
                </a:moveTo>
                <a:cubicBezTo>
                  <a:pt x="577" y="441"/>
                  <a:pt x="584" y="441"/>
                  <a:pt x="589" y="443"/>
                </a:cubicBezTo>
                <a:cubicBezTo>
                  <a:pt x="584" y="444"/>
                  <a:pt x="576" y="446"/>
                  <a:pt x="572" y="442"/>
                </a:cubicBezTo>
                <a:close/>
                <a:moveTo>
                  <a:pt x="206" y="352"/>
                </a:moveTo>
                <a:cubicBezTo>
                  <a:pt x="202" y="355"/>
                  <a:pt x="194" y="351"/>
                  <a:pt x="190" y="354"/>
                </a:cubicBezTo>
                <a:cubicBezTo>
                  <a:pt x="195" y="354"/>
                  <a:pt x="205" y="357"/>
                  <a:pt x="206" y="352"/>
                </a:cubicBezTo>
                <a:close/>
                <a:moveTo>
                  <a:pt x="207" y="354"/>
                </a:moveTo>
                <a:cubicBezTo>
                  <a:pt x="219" y="354"/>
                  <a:pt x="228" y="354"/>
                  <a:pt x="240" y="353"/>
                </a:cubicBezTo>
                <a:cubicBezTo>
                  <a:pt x="229" y="352"/>
                  <a:pt x="215" y="351"/>
                  <a:pt x="207" y="354"/>
                </a:cubicBezTo>
                <a:close/>
                <a:moveTo>
                  <a:pt x="192" y="472"/>
                </a:moveTo>
                <a:cubicBezTo>
                  <a:pt x="192" y="472"/>
                  <a:pt x="191" y="471"/>
                  <a:pt x="190" y="472"/>
                </a:cubicBezTo>
                <a:cubicBezTo>
                  <a:pt x="194" y="473"/>
                  <a:pt x="207" y="472"/>
                  <a:pt x="203" y="471"/>
                </a:cubicBezTo>
                <a:cubicBezTo>
                  <a:pt x="199" y="471"/>
                  <a:pt x="196" y="471"/>
                  <a:pt x="192" y="472"/>
                </a:cubicBezTo>
                <a:close/>
                <a:moveTo>
                  <a:pt x="236" y="405"/>
                </a:moveTo>
                <a:cubicBezTo>
                  <a:pt x="231" y="405"/>
                  <a:pt x="221" y="404"/>
                  <a:pt x="232" y="407"/>
                </a:cubicBezTo>
                <a:cubicBezTo>
                  <a:pt x="232" y="404"/>
                  <a:pt x="235" y="407"/>
                  <a:pt x="236" y="405"/>
                </a:cubicBezTo>
                <a:close/>
                <a:moveTo>
                  <a:pt x="242" y="406"/>
                </a:moveTo>
                <a:cubicBezTo>
                  <a:pt x="250" y="404"/>
                  <a:pt x="263" y="406"/>
                  <a:pt x="269" y="406"/>
                </a:cubicBezTo>
                <a:cubicBezTo>
                  <a:pt x="286" y="405"/>
                  <a:pt x="274" y="403"/>
                  <a:pt x="262" y="403"/>
                </a:cubicBezTo>
                <a:cubicBezTo>
                  <a:pt x="257" y="403"/>
                  <a:pt x="244" y="404"/>
                  <a:pt x="242" y="406"/>
                </a:cubicBezTo>
                <a:close/>
                <a:moveTo>
                  <a:pt x="268" y="427"/>
                </a:moveTo>
                <a:cubicBezTo>
                  <a:pt x="267" y="427"/>
                  <a:pt x="265" y="427"/>
                  <a:pt x="263" y="428"/>
                </a:cubicBezTo>
                <a:cubicBezTo>
                  <a:pt x="273" y="430"/>
                  <a:pt x="280" y="426"/>
                  <a:pt x="268" y="427"/>
                </a:cubicBezTo>
                <a:close/>
                <a:moveTo>
                  <a:pt x="287" y="427"/>
                </a:moveTo>
                <a:cubicBezTo>
                  <a:pt x="283" y="427"/>
                  <a:pt x="280" y="427"/>
                  <a:pt x="277" y="428"/>
                </a:cubicBezTo>
                <a:cubicBezTo>
                  <a:pt x="281" y="429"/>
                  <a:pt x="284" y="429"/>
                  <a:pt x="287" y="427"/>
                </a:cubicBezTo>
                <a:close/>
                <a:moveTo>
                  <a:pt x="307" y="405"/>
                </a:moveTo>
                <a:cubicBezTo>
                  <a:pt x="307" y="405"/>
                  <a:pt x="308" y="405"/>
                  <a:pt x="308" y="404"/>
                </a:cubicBezTo>
                <a:cubicBezTo>
                  <a:pt x="307" y="404"/>
                  <a:pt x="307" y="405"/>
                  <a:pt x="307" y="405"/>
                </a:cubicBezTo>
                <a:close/>
                <a:moveTo>
                  <a:pt x="308" y="404"/>
                </a:moveTo>
                <a:cubicBezTo>
                  <a:pt x="308" y="404"/>
                  <a:pt x="308" y="405"/>
                  <a:pt x="308" y="405"/>
                </a:cubicBezTo>
                <a:cubicBezTo>
                  <a:pt x="322" y="406"/>
                  <a:pt x="313" y="401"/>
                  <a:pt x="308" y="404"/>
                </a:cubicBezTo>
                <a:close/>
                <a:moveTo>
                  <a:pt x="321" y="421"/>
                </a:moveTo>
                <a:cubicBezTo>
                  <a:pt x="314" y="420"/>
                  <a:pt x="308" y="420"/>
                  <a:pt x="302" y="421"/>
                </a:cubicBezTo>
                <a:cubicBezTo>
                  <a:pt x="309" y="422"/>
                  <a:pt x="315" y="422"/>
                  <a:pt x="321" y="421"/>
                </a:cubicBezTo>
                <a:close/>
                <a:moveTo>
                  <a:pt x="425" y="422"/>
                </a:moveTo>
                <a:cubicBezTo>
                  <a:pt x="398" y="419"/>
                  <a:pt x="372" y="420"/>
                  <a:pt x="346" y="421"/>
                </a:cubicBezTo>
                <a:cubicBezTo>
                  <a:pt x="372" y="424"/>
                  <a:pt x="398" y="422"/>
                  <a:pt x="425" y="422"/>
                </a:cubicBezTo>
                <a:close/>
                <a:moveTo>
                  <a:pt x="405" y="460"/>
                </a:moveTo>
                <a:cubicBezTo>
                  <a:pt x="396" y="461"/>
                  <a:pt x="386" y="459"/>
                  <a:pt x="377" y="462"/>
                </a:cubicBezTo>
                <a:cubicBezTo>
                  <a:pt x="387" y="461"/>
                  <a:pt x="397" y="463"/>
                  <a:pt x="405" y="460"/>
                </a:cubicBezTo>
                <a:close/>
                <a:moveTo>
                  <a:pt x="442" y="329"/>
                </a:moveTo>
                <a:cubicBezTo>
                  <a:pt x="440" y="330"/>
                  <a:pt x="431" y="327"/>
                  <a:pt x="432" y="331"/>
                </a:cubicBezTo>
                <a:cubicBezTo>
                  <a:pt x="434" y="328"/>
                  <a:pt x="443" y="332"/>
                  <a:pt x="442" y="329"/>
                </a:cubicBezTo>
                <a:close/>
                <a:moveTo>
                  <a:pt x="453" y="337"/>
                </a:moveTo>
                <a:cubicBezTo>
                  <a:pt x="464" y="338"/>
                  <a:pt x="473" y="337"/>
                  <a:pt x="483" y="336"/>
                </a:cubicBezTo>
                <a:cubicBezTo>
                  <a:pt x="473" y="336"/>
                  <a:pt x="463" y="336"/>
                  <a:pt x="453" y="337"/>
                </a:cubicBezTo>
                <a:close/>
                <a:moveTo>
                  <a:pt x="486" y="422"/>
                </a:moveTo>
                <a:cubicBezTo>
                  <a:pt x="481" y="421"/>
                  <a:pt x="471" y="418"/>
                  <a:pt x="470" y="422"/>
                </a:cubicBezTo>
                <a:cubicBezTo>
                  <a:pt x="476" y="420"/>
                  <a:pt x="480" y="424"/>
                  <a:pt x="486" y="422"/>
                </a:cubicBezTo>
                <a:close/>
                <a:moveTo>
                  <a:pt x="556" y="360"/>
                </a:moveTo>
                <a:cubicBezTo>
                  <a:pt x="553" y="360"/>
                  <a:pt x="550" y="359"/>
                  <a:pt x="547" y="361"/>
                </a:cubicBezTo>
                <a:cubicBezTo>
                  <a:pt x="550" y="360"/>
                  <a:pt x="560" y="362"/>
                  <a:pt x="556" y="360"/>
                </a:cubicBezTo>
                <a:close/>
              </a:path>
            </a:pathLst>
          </a:custGeom>
          <a:solidFill>
            <a:srgbClr val="40404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31" name="椭圆 130"/>
          <p:cNvSpPr/>
          <p:nvPr/>
        </p:nvSpPr>
        <p:spPr>
          <a:xfrm>
            <a:off x="5402915" y="3112481"/>
            <a:ext cx="863600" cy="865188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>
              <a:defRPr/>
            </a:pPr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132" name="椭圆 131"/>
          <p:cNvSpPr/>
          <p:nvPr/>
        </p:nvSpPr>
        <p:spPr>
          <a:xfrm>
            <a:off x="2824815" y="3156930"/>
            <a:ext cx="865187" cy="8636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>
              <a:defRPr/>
            </a:pPr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133" name="椭圆 132"/>
          <p:cNvSpPr/>
          <p:nvPr/>
        </p:nvSpPr>
        <p:spPr>
          <a:xfrm>
            <a:off x="8161990" y="3112481"/>
            <a:ext cx="865187" cy="8636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>
              <a:defRPr/>
            </a:pPr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134" name="文本框 41"/>
          <p:cNvSpPr txBox="1">
            <a:spLocks noChangeArrowheads="1"/>
          </p:cNvSpPr>
          <p:nvPr/>
        </p:nvSpPr>
        <p:spPr bwMode="auto">
          <a:xfrm>
            <a:off x="2875741" y="3147860"/>
            <a:ext cx="508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44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壹</a:t>
            </a:r>
          </a:p>
        </p:txBody>
      </p:sp>
      <p:sp>
        <p:nvSpPr>
          <p:cNvPr id="135" name="文本框 42"/>
          <p:cNvSpPr txBox="1">
            <a:spLocks noChangeArrowheads="1"/>
          </p:cNvSpPr>
          <p:nvPr/>
        </p:nvSpPr>
        <p:spPr bwMode="auto">
          <a:xfrm>
            <a:off x="5461778" y="3141511"/>
            <a:ext cx="508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44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贰</a:t>
            </a:r>
          </a:p>
        </p:txBody>
      </p:sp>
      <p:sp>
        <p:nvSpPr>
          <p:cNvPr id="136" name="文本框 43"/>
          <p:cNvSpPr txBox="1">
            <a:spLocks noChangeArrowheads="1"/>
          </p:cNvSpPr>
          <p:nvPr/>
        </p:nvSpPr>
        <p:spPr bwMode="auto">
          <a:xfrm>
            <a:off x="8217679" y="3130399"/>
            <a:ext cx="50641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44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叁</a:t>
            </a:r>
          </a:p>
        </p:txBody>
      </p:sp>
      <p:sp>
        <p:nvSpPr>
          <p:cNvPr id="137" name="文本框 136"/>
          <p:cNvSpPr txBox="1"/>
          <p:nvPr/>
        </p:nvSpPr>
        <p:spPr>
          <a:xfrm>
            <a:off x="2635519" y="4326588"/>
            <a:ext cx="1283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标题一</a:t>
            </a:r>
          </a:p>
        </p:txBody>
      </p:sp>
      <p:sp>
        <p:nvSpPr>
          <p:cNvPr id="138" name="矩形 137"/>
          <p:cNvSpPr/>
          <p:nvPr/>
        </p:nvSpPr>
        <p:spPr>
          <a:xfrm>
            <a:off x="2023070" y="4848259"/>
            <a:ext cx="2468676" cy="1013607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论文就是用来进行科学研究和描述科研成果的文章。</a:t>
            </a:r>
            <a:endParaRPr lang="en-US" altLang="zh-CN" sz="16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9" name="文本框 138"/>
          <p:cNvSpPr txBox="1"/>
          <p:nvPr/>
        </p:nvSpPr>
        <p:spPr>
          <a:xfrm>
            <a:off x="5328109" y="1764899"/>
            <a:ext cx="1283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标题二</a:t>
            </a:r>
          </a:p>
        </p:txBody>
      </p:sp>
      <p:sp>
        <p:nvSpPr>
          <p:cNvPr id="140" name="矩形 139"/>
          <p:cNvSpPr/>
          <p:nvPr/>
        </p:nvSpPr>
        <p:spPr>
          <a:xfrm>
            <a:off x="4715660" y="2286570"/>
            <a:ext cx="2468676" cy="1013607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论文就是用来进行科学研究和描述科研成果的文章。</a:t>
            </a:r>
            <a:endParaRPr lang="en-US" altLang="zh-CN" sz="16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1" name="文本框 140"/>
          <p:cNvSpPr txBox="1"/>
          <p:nvPr/>
        </p:nvSpPr>
        <p:spPr>
          <a:xfrm>
            <a:off x="8082423" y="4328785"/>
            <a:ext cx="1283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标题三</a:t>
            </a:r>
          </a:p>
        </p:txBody>
      </p:sp>
      <p:sp>
        <p:nvSpPr>
          <p:cNvPr id="142" name="矩形 141"/>
          <p:cNvSpPr/>
          <p:nvPr/>
        </p:nvSpPr>
        <p:spPr>
          <a:xfrm>
            <a:off x="7469974" y="4850456"/>
            <a:ext cx="2468676" cy="1013607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论文就是用来进行科学研究和描述科研成果的文章。</a:t>
            </a:r>
            <a:endParaRPr lang="en-US" altLang="zh-CN" sz="16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/>
        </p:nvSpPr>
        <p:spPr>
          <a:xfrm>
            <a:off x="653270" y="460737"/>
            <a:ext cx="25108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cs typeface="+mn-ea"/>
                <a:sym typeface="+mn-lt"/>
              </a:rPr>
              <a:t>研究方法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400" y="689868"/>
            <a:ext cx="1825798" cy="98874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8466" y="1130667"/>
            <a:ext cx="1673154" cy="772901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79191">
            <a:off x="1754633" y="2272151"/>
            <a:ext cx="1997418" cy="1945725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79191">
            <a:off x="5419492" y="2272151"/>
            <a:ext cx="1997418" cy="1945725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79191">
            <a:off x="9026716" y="2272152"/>
            <a:ext cx="1997418" cy="194572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918785" y="2983403"/>
            <a:ext cx="17972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问卷调查</a:t>
            </a:r>
          </a:p>
        </p:txBody>
      </p:sp>
      <p:sp>
        <p:nvSpPr>
          <p:cNvPr id="44" name="文本框 43"/>
          <p:cNvSpPr txBox="1"/>
          <p:nvPr/>
        </p:nvSpPr>
        <p:spPr>
          <a:xfrm>
            <a:off x="5635714" y="2983403"/>
            <a:ext cx="2008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文献研究</a:t>
            </a:r>
          </a:p>
        </p:txBody>
      </p:sp>
      <p:sp>
        <p:nvSpPr>
          <p:cNvPr id="45" name="文本框 44"/>
          <p:cNvSpPr txBox="1"/>
          <p:nvPr/>
        </p:nvSpPr>
        <p:spPr>
          <a:xfrm>
            <a:off x="9271542" y="2983403"/>
            <a:ext cx="2008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实地考察</a:t>
            </a:r>
          </a:p>
        </p:txBody>
      </p:sp>
      <p:sp>
        <p:nvSpPr>
          <p:cNvPr id="46" name="矩形 45"/>
          <p:cNvSpPr/>
          <p:nvPr/>
        </p:nvSpPr>
        <p:spPr>
          <a:xfrm>
            <a:off x="1553553" y="4572147"/>
            <a:ext cx="2527666" cy="1172625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论文就是用来进行科学研究和描述科研成果的文章，简称之为论文。</a:t>
            </a:r>
            <a:endParaRPr lang="en-US" altLang="zh-CN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5116676" y="4572146"/>
            <a:ext cx="2527666" cy="1172625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论文就是用来进行科学研究和描述科研成果的文章，简称之为论文。</a:t>
            </a:r>
            <a:endParaRPr lang="en-US" altLang="zh-CN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8762331" y="4572145"/>
            <a:ext cx="2527666" cy="1172625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论文就是用来进行科学研究和描述科研成果的文章，简称之为论文。</a:t>
            </a:r>
            <a:endParaRPr lang="en-US" altLang="zh-CN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/>
        </p:nvSpPr>
        <p:spPr>
          <a:xfrm>
            <a:off x="653270" y="460737"/>
            <a:ext cx="25108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cs typeface="+mn-ea"/>
                <a:sym typeface="+mn-lt"/>
              </a:rPr>
              <a:t>得出数据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400" y="689868"/>
            <a:ext cx="1825798" cy="98874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8466" y="1130667"/>
            <a:ext cx="1673154" cy="772901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1322198" y="2513771"/>
            <a:ext cx="9521825" cy="2534335"/>
            <a:chOff x="1322198" y="2172675"/>
            <a:chExt cx="9521825" cy="2916239"/>
          </a:xfrm>
        </p:grpSpPr>
        <p:sp>
          <p:nvSpPr>
            <p:cNvPr id="15" name="矩形 2"/>
            <p:cNvSpPr>
              <a:spLocks noChangeArrowheads="1"/>
            </p:cNvSpPr>
            <p:nvPr/>
          </p:nvSpPr>
          <p:spPr bwMode="auto">
            <a:xfrm>
              <a:off x="1742788" y="2172675"/>
              <a:ext cx="333571" cy="2872714"/>
            </a:xfrm>
            <a:prstGeom prst="rect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zh-CN">
                <a:solidFill>
                  <a:srgbClr val="003548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6" name="矩形 3"/>
            <p:cNvSpPr>
              <a:spLocks noChangeArrowheads="1"/>
            </p:cNvSpPr>
            <p:nvPr/>
          </p:nvSpPr>
          <p:spPr bwMode="auto">
            <a:xfrm>
              <a:off x="1322198" y="5001863"/>
              <a:ext cx="1174751" cy="87051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zh-CN">
                <a:solidFill>
                  <a:srgbClr val="003548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" name="矩形 6"/>
            <p:cNvSpPr>
              <a:spLocks noChangeArrowheads="1"/>
            </p:cNvSpPr>
            <p:nvPr/>
          </p:nvSpPr>
          <p:spPr bwMode="auto">
            <a:xfrm>
              <a:off x="4648480" y="2172675"/>
              <a:ext cx="334022" cy="2872714"/>
            </a:xfrm>
            <a:prstGeom prst="rect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zh-CN">
                <a:solidFill>
                  <a:srgbClr val="003548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8" name="矩形 7"/>
            <p:cNvSpPr>
              <a:spLocks noChangeArrowheads="1"/>
            </p:cNvSpPr>
            <p:nvPr/>
          </p:nvSpPr>
          <p:spPr bwMode="auto">
            <a:xfrm>
              <a:off x="4227321" y="5001863"/>
              <a:ext cx="1176339" cy="87051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zh-CN">
                <a:solidFill>
                  <a:srgbClr val="003548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9" name="矩形 9"/>
            <p:cNvSpPr>
              <a:spLocks noChangeArrowheads="1"/>
            </p:cNvSpPr>
            <p:nvPr/>
          </p:nvSpPr>
          <p:spPr bwMode="auto">
            <a:xfrm>
              <a:off x="7345076" y="2172675"/>
              <a:ext cx="333571" cy="2872714"/>
            </a:xfrm>
            <a:prstGeom prst="rect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zh-CN">
                <a:solidFill>
                  <a:srgbClr val="003548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0" name="矩形 10"/>
            <p:cNvSpPr>
              <a:spLocks noChangeArrowheads="1"/>
            </p:cNvSpPr>
            <p:nvPr/>
          </p:nvSpPr>
          <p:spPr bwMode="auto">
            <a:xfrm>
              <a:off x="6924486" y="5001863"/>
              <a:ext cx="1174751" cy="87051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zh-CN">
                <a:solidFill>
                  <a:srgbClr val="003548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1" name="矩形 12"/>
            <p:cNvSpPr>
              <a:spLocks noChangeArrowheads="1"/>
            </p:cNvSpPr>
            <p:nvPr/>
          </p:nvSpPr>
          <p:spPr bwMode="auto">
            <a:xfrm>
              <a:off x="10088844" y="2172675"/>
              <a:ext cx="334022" cy="2872714"/>
            </a:xfrm>
            <a:prstGeom prst="rect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zh-CN">
                <a:solidFill>
                  <a:srgbClr val="003548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2" name="矩形 13"/>
            <p:cNvSpPr>
              <a:spLocks noChangeArrowheads="1"/>
            </p:cNvSpPr>
            <p:nvPr/>
          </p:nvSpPr>
          <p:spPr bwMode="auto">
            <a:xfrm>
              <a:off x="9667686" y="5001863"/>
              <a:ext cx="1176337" cy="87051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zh-CN">
                <a:solidFill>
                  <a:srgbClr val="003548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23" name="文本框 40"/>
          <p:cNvSpPr>
            <a:spLocks noChangeArrowheads="1"/>
          </p:cNvSpPr>
          <p:nvPr/>
        </p:nvSpPr>
        <p:spPr bwMode="auto">
          <a:xfrm>
            <a:off x="2347263" y="2348753"/>
            <a:ext cx="8018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95%</a:t>
            </a:r>
            <a:endParaRPr lang="zh-CN" altLang="en-US" sz="24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4" name="文本框 41"/>
          <p:cNvSpPr>
            <a:spLocks noChangeArrowheads="1"/>
          </p:cNvSpPr>
          <p:nvPr/>
        </p:nvSpPr>
        <p:spPr bwMode="auto">
          <a:xfrm>
            <a:off x="5107933" y="3174092"/>
            <a:ext cx="8018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45%</a:t>
            </a:r>
            <a:endParaRPr lang="zh-CN" altLang="en-US" sz="24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5" name="文本框 42"/>
          <p:cNvSpPr>
            <a:spLocks noChangeArrowheads="1"/>
          </p:cNvSpPr>
          <p:nvPr/>
        </p:nvSpPr>
        <p:spPr bwMode="auto">
          <a:xfrm>
            <a:off x="7805096" y="3897065"/>
            <a:ext cx="8018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21%</a:t>
            </a:r>
            <a:endParaRPr lang="zh-CN" altLang="en-US" sz="24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6" name="文本框 43"/>
          <p:cNvSpPr>
            <a:spLocks noChangeArrowheads="1"/>
          </p:cNvSpPr>
          <p:nvPr/>
        </p:nvSpPr>
        <p:spPr bwMode="auto">
          <a:xfrm>
            <a:off x="10519721" y="2681040"/>
            <a:ext cx="8018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70%</a:t>
            </a:r>
            <a:endParaRPr lang="zh-CN" altLang="en-US" sz="24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8" name="文本框 44"/>
          <p:cNvSpPr>
            <a:spLocks noChangeArrowheads="1"/>
          </p:cNvSpPr>
          <p:nvPr/>
        </p:nvSpPr>
        <p:spPr bwMode="auto">
          <a:xfrm>
            <a:off x="1370078" y="5208175"/>
            <a:ext cx="112723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添加标题</a:t>
            </a:r>
          </a:p>
        </p:txBody>
      </p:sp>
      <p:sp>
        <p:nvSpPr>
          <p:cNvPr id="30" name="文本框 44"/>
          <p:cNvSpPr>
            <a:spLocks noChangeArrowheads="1"/>
          </p:cNvSpPr>
          <p:nvPr/>
        </p:nvSpPr>
        <p:spPr bwMode="auto">
          <a:xfrm>
            <a:off x="4217703" y="5219086"/>
            <a:ext cx="112723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添加标题</a:t>
            </a:r>
          </a:p>
        </p:txBody>
      </p:sp>
      <p:sp>
        <p:nvSpPr>
          <p:cNvPr id="32" name="文本框 44"/>
          <p:cNvSpPr>
            <a:spLocks noChangeArrowheads="1"/>
          </p:cNvSpPr>
          <p:nvPr/>
        </p:nvSpPr>
        <p:spPr bwMode="auto">
          <a:xfrm>
            <a:off x="6950520" y="5208175"/>
            <a:ext cx="112723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添加标题</a:t>
            </a:r>
          </a:p>
        </p:txBody>
      </p:sp>
      <p:sp>
        <p:nvSpPr>
          <p:cNvPr id="34" name="文本框 44"/>
          <p:cNvSpPr>
            <a:spLocks noChangeArrowheads="1"/>
          </p:cNvSpPr>
          <p:nvPr/>
        </p:nvSpPr>
        <p:spPr bwMode="auto">
          <a:xfrm>
            <a:off x="9658068" y="5193932"/>
            <a:ext cx="112723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添加标题</a:t>
            </a:r>
          </a:p>
        </p:txBody>
      </p:sp>
      <p:sp>
        <p:nvSpPr>
          <p:cNvPr id="36" name="Freeform 5"/>
          <p:cNvSpPr/>
          <p:nvPr/>
        </p:nvSpPr>
        <p:spPr bwMode="auto">
          <a:xfrm>
            <a:off x="1394786" y="2049032"/>
            <a:ext cx="970629" cy="819851"/>
          </a:xfrm>
          <a:custGeom>
            <a:avLst/>
            <a:gdLst>
              <a:gd name="T0" fmla="*/ 2 w 302"/>
              <a:gd name="T1" fmla="*/ 177 h 255"/>
              <a:gd name="T2" fmla="*/ 11 w 302"/>
              <a:gd name="T3" fmla="*/ 172 h 255"/>
              <a:gd name="T4" fmla="*/ 37 w 302"/>
              <a:gd name="T5" fmla="*/ 166 h 255"/>
              <a:gd name="T6" fmla="*/ 65 w 302"/>
              <a:gd name="T7" fmla="*/ 156 h 255"/>
              <a:gd name="T8" fmla="*/ 89 w 302"/>
              <a:gd name="T9" fmla="*/ 133 h 255"/>
              <a:gd name="T10" fmla="*/ 74 w 302"/>
              <a:gd name="T11" fmla="*/ 149 h 255"/>
              <a:gd name="T12" fmla="*/ 86 w 302"/>
              <a:gd name="T13" fmla="*/ 136 h 255"/>
              <a:gd name="T14" fmla="*/ 79 w 302"/>
              <a:gd name="T15" fmla="*/ 146 h 255"/>
              <a:gd name="T16" fmla="*/ 87 w 302"/>
              <a:gd name="T17" fmla="*/ 138 h 255"/>
              <a:gd name="T18" fmla="*/ 93 w 302"/>
              <a:gd name="T19" fmla="*/ 129 h 255"/>
              <a:gd name="T20" fmla="*/ 87 w 302"/>
              <a:gd name="T21" fmla="*/ 142 h 255"/>
              <a:gd name="T22" fmla="*/ 92 w 302"/>
              <a:gd name="T23" fmla="*/ 144 h 255"/>
              <a:gd name="T24" fmla="*/ 107 w 302"/>
              <a:gd name="T25" fmla="*/ 149 h 255"/>
              <a:gd name="T26" fmla="*/ 101 w 302"/>
              <a:gd name="T27" fmla="*/ 118 h 255"/>
              <a:gd name="T28" fmla="*/ 110 w 302"/>
              <a:gd name="T29" fmla="*/ 121 h 255"/>
              <a:gd name="T30" fmla="*/ 121 w 302"/>
              <a:gd name="T31" fmla="*/ 134 h 255"/>
              <a:gd name="T32" fmla="*/ 128 w 302"/>
              <a:gd name="T33" fmla="*/ 146 h 255"/>
              <a:gd name="T34" fmla="*/ 138 w 302"/>
              <a:gd name="T35" fmla="*/ 163 h 255"/>
              <a:gd name="T36" fmla="*/ 145 w 302"/>
              <a:gd name="T37" fmla="*/ 161 h 255"/>
              <a:gd name="T38" fmla="*/ 147 w 302"/>
              <a:gd name="T39" fmla="*/ 128 h 255"/>
              <a:gd name="T40" fmla="*/ 156 w 302"/>
              <a:gd name="T41" fmla="*/ 103 h 255"/>
              <a:gd name="T42" fmla="*/ 170 w 302"/>
              <a:gd name="T43" fmla="*/ 69 h 255"/>
              <a:gd name="T44" fmla="*/ 182 w 302"/>
              <a:gd name="T45" fmla="*/ 36 h 255"/>
              <a:gd name="T46" fmla="*/ 215 w 302"/>
              <a:gd name="T47" fmla="*/ 2 h 255"/>
              <a:gd name="T48" fmla="*/ 210 w 302"/>
              <a:gd name="T49" fmla="*/ 19 h 255"/>
              <a:gd name="T50" fmla="*/ 209 w 302"/>
              <a:gd name="T51" fmla="*/ 33 h 255"/>
              <a:gd name="T52" fmla="*/ 209 w 302"/>
              <a:gd name="T53" fmla="*/ 50 h 255"/>
              <a:gd name="T54" fmla="*/ 207 w 302"/>
              <a:gd name="T55" fmla="*/ 71 h 255"/>
              <a:gd name="T56" fmla="*/ 207 w 302"/>
              <a:gd name="T57" fmla="*/ 93 h 255"/>
              <a:gd name="T58" fmla="*/ 206 w 302"/>
              <a:gd name="T59" fmla="*/ 113 h 255"/>
              <a:gd name="T60" fmla="*/ 202 w 302"/>
              <a:gd name="T61" fmla="*/ 133 h 255"/>
              <a:gd name="T62" fmla="*/ 199 w 302"/>
              <a:gd name="T63" fmla="*/ 146 h 255"/>
              <a:gd name="T64" fmla="*/ 197 w 302"/>
              <a:gd name="T65" fmla="*/ 158 h 255"/>
              <a:gd name="T66" fmla="*/ 199 w 302"/>
              <a:gd name="T67" fmla="*/ 169 h 255"/>
              <a:gd name="T68" fmla="*/ 179 w 302"/>
              <a:gd name="T69" fmla="*/ 171 h 255"/>
              <a:gd name="T70" fmla="*/ 201 w 302"/>
              <a:gd name="T71" fmla="*/ 175 h 255"/>
              <a:gd name="T72" fmla="*/ 228 w 302"/>
              <a:gd name="T73" fmla="*/ 194 h 255"/>
              <a:gd name="T74" fmla="*/ 250 w 302"/>
              <a:gd name="T75" fmla="*/ 214 h 255"/>
              <a:gd name="T76" fmla="*/ 266 w 302"/>
              <a:gd name="T77" fmla="*/ 225 h 255"/>
              <a:gd name="T78" fmla="*/ 289 w 302"/>
              <a:gd name="T79" fmla="*/ 240 h 255"/>
              <a:gd name="T80" fmla="*/ 301 w 302"/>
              <a:gd name="T81" fmla="*/ 253 h 255"/>
              <a:gd name="T82" fmla="*/ 291 w 302"/>
              <a:gd name="T83" fmla="*/ 248 h 255"/>
              <a:gd name="T84" fmla="*/ 270 w 302"/>
              <a:gd name="T85" fmla="*/ 239 h 255"/>
              <a:gd name="T86" fmla="*/ 251 w 302"/>
              <a:gd name="T87" fmla="*/ 247 h 255"/>
              <a:gd name="T88" fmla="*/ 223 w 302"/>
              <a:gd name="T89" fmla="*/ 239 h 255"/>
              <a:gd name="T90" fmla="*/ 208 w 302"/>
              <a:gd name="T91" fmla="*/ 230 h 255"/>
              <a:gd name="T92" fmla="*/ 213 w 302"/>
              <a:gd name="T93" fmla="*/ 237 h 255"/>
              <a:gd name="T94" fmla="*/ 202 w 302"/>
              <a:gd name="T95" fmla="*/ 241 h 255"/>
              <a:gd name="T96" fmla="*/ 191 w 302"/>
              <a:gd name="T97" fmla="*/ 239 h 255"/>
              <a:gd name="T98" fmla="*/ 184 w 302"/>
              <a:gd name="T99" fmla="*/ 236 h 255"/>
              <a:gd name="T100" fmla="*/ 156 w 302"/>
              <a:gd name="T101" fmla="*/ 236 h 255"/>
              <a:gd name="T102" fmla="*/ 127 w 302"/>
              <a:gd name="T103" fmla="*/ 223 h 255"/>
              <a:gd name="T104" fmla="*/ 110 w 302"/>
              <a:gd name="T105" fmla="*/ 206 h 255"/>
              <a:gd name="T106" fmla="*/ 86 w 302"/>
              <a:gd name="T107" fmla="*/ 193 h 255"/>
              <a:gd name="T108" fmla="*/ 72 w 302"/>
              <a:gd name="T109" fmla="*/ 184 h 255"/>
              <a:gd name="T110" fmla="*/ 53 w 302"/>
              <a:gd name="T111" fmla="*/ 171 h 255"/>
              <a:gd name="T112" fmla="*/ 18 w 302"/>
              <a:gd name="T113" fmla="*/ 175 h 255"/>
              <a:gd name="T114" fmla="*/ 2 w 302"/>
              <a:gd name="T115" fmla="*/ 177 h 2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02" h="255">
                <a:moveTo>
                  <a:pt x="2" y="177"/>
                </a:moveTo>
                <a:cubicBezTo>
                  <a:pt x="2" y="177"/>
                  <a:pt x="9" y="173"/>
                  <a:pt x="11" y="172"/>
                </a:cubicBezTo>
                <a:cubicBezTo>
                  <a:pt x="13" y="172"/>
                  <a:pt x="22" y="169"/>
                  <a:pt x="37" y="166"/>
                </a:cubicBezTo>
                <a:cubicBezTo>
                  <a:pt x="51" y="163"/>
                  <a:pt x="59" y="164"/>
                  <a:pt x="65" y="156"/>
                </a:cubicBezTo>
                <a:cubicBezTo>
                  <a:pt x="72" y="148"/>
                  <a:pt x="77" y="136"/>
                  <a:pt x="89" y="133"/>
                </a:cubicBezTo>
                <a:cubicBezTo>
                  <a:pt x="86" y="134"/>
                  <a:pt x="76" y="140"/>
                  <a:pt x="74" y="149"/>
                </a:cubicBezTo>
                <a:cubicBezTo>
                  <a:pt x="75" y="145"/>
                  <a:pt x="80" y="136"/>
                  <a:pt x="86" y="136"/>
                </a:cubicBezTo>
                <a:cubicBezTo>
                  <a:pt x="84" y="136"/>
                  <a:pt x="77" y="142"/>
                  <a:pt x="79" y="146"/>
                </a:cubicBezTo>
                <a:cubicBezTo>
                  <a:pt x="78" y="145"/>
                  <a:pt x="80" y="139"/>
                  <a:pt x="87" y="138"/>
                </a:cubicBezTo>
                <a:cubicBezTo>
                  <a:pt x="93" y="138"/>
                  <a:pt x="93" y="129"/>
                  <a:pt x="93" y="129"/>
                </a:cubicBezTo>
                <a:cubicBezTo>
                  <a:pt x="94" y="132"/>
                  <a:pt x="93" y="138"/>
                  <a:pt x="87" y="142"/>
                </a:cubicBezTo>
                <a:cubicBezTo>
                  <a:pt x="84" y="143"/>
                  <a:pt x="89" y="145"/>
                  <a:pt x="92" y="144"/>
                </a:cubicBezTo>
                <a:cubicBezTo>
                  <a:pt x="95" y="143"/>
                  <a:pt x="103" y="146"/>
                  <a:pt x="107" y="149"/>
                </a:cubicBezTo>
                <a:cubicBezTo>
                  <a:pt x="105" y="145"/>
                  <a:pt x="101" y="128"/>
                  <a:pt x="101" y="118"/>
                </a:cubicBezTo>
                <a:cubicBezTo>
                  <a:pt x="100" y="108"/>
                  <a:pt x="107" y="115"/>
                  <a:pt x="110" y="121"/>
                </a:cubicBezTo>
                <a:cubicBezTo>
                  <a:pt x="114" y="126"/>
                  <a:pt x="119" y="129"/>
                  <a:pt x="121" y="134"/>
                </a:cubicBezTo>
                <a:cubicBezTo>
                  <a:pt x="124" y="140"/>
                  <a:pt x="126" y="138"/>
                  <a:pt x="128" y="146"/>
                </a:cubicBezTo>
                <a:cubicBezTo>
                  <a:pt x="129" y="154"/>
                  <a:pt x="137" y="157"/>
                  <a:pt x="138" y="163"/>
                </a:cubicBezTo>
                <a:cubicBezTo>
                  <a:pt x="138" y="169"/>
                  <a:pt x="146" y="171"/>
                  <a:pt x="145" y="161"/>
                </a:cubicBezTo>
                <a:cubicBezTo>
                  <a:pt x="144" y="151"/>
                  <a:pt x="148" y="140"/>
                  <a:pt x="147" y="128"/>
                </a:cubicBezTo>
                <a:cubicBezTo>
                  <a:pt x="146" y="116"/>
                  <a:pt x="151" y="113"/>
                  <a:pt x="156" y="103"/>
                </a:cubicBezTo>
                <a:cubicBezTo>
                  <a:pt x="161" y="92"/>
                  <a:pt x="167" y="80"/>
                  <a:pt x="170" y="69"/>
                </a:cubicBezTo>
                <a:cubicBezTo>
                  <a:pt x="173" y="59"/>
                  <a:pt x="176" y="46"/>
                  <a:pt x="182" y="36"/>
                </a:cubicBezTo>
                <a:cubicBezTo>
                  <a:pt x="188" y="25"/>
                  <a:pt x="196" y="8"/>
                  <a:pt x="215" y="2"/>
                </a:cubicBezTo>
                <a:cubicBezTo>
                  <a:pt x="220" y="0"/>
                  <a:pt x="214" y="15"/>
                  <a:pt x="210" y="19"/>
                </a:cubicBezTo>
                <a:cubicBezTo>
                  <a:pt x="211" y="22"/>
                  <a:pt x="213" y="28"/>
                  <a:pt x="209" y="33"/>
                </a:cubicBezTo>
                <a:cubicBezTo>
                  <a:pt x="210" y="35"/>
                  <a:pt x="213" y="43"/>
                  <a:pt x="209" y="50"/>
                </a:cubicBezTo>
                <a:cubicBezTo>
                  <a:pt x="211" y="58"/>
                  <a:pt x="212" y="68"/>
                  <a:pt x="207" y="71"/>
                </a:cubicBezTo>
                <a:cubicBezTo>
                  <a:pt x="210" y="77"/>
                  <a:pt x="211" y="88"/>
                  <a:pt x="207" y="93"/>
                </a:cubicBezTo>
                <a:cubicBezTo>
                  <a:pt x="209" y="99"/>
                  <a:pt x="211" y="107"/>
                  <a:pt x="206" y="113"/>
                </a:cubicBezTo>
                <a:cubicBezTo>
                  <a:pt x="206" y="121"/>
                  <a:pt x="207" y="130"/>
                  <a:pt x="202" y="133"/>
                </a:cubicBezTo>
                <a:cubicBezTo>
                  <a:pt x="204" y="140"/>
                  <a:pt x="203" y="143"/>
                  <a:pt x="199" y="146"/>
                </a:cubicBezTo>
                <a:cubicBezTo>
                  <a:pt x="201" y="151"/>
                  <a:pt x="200" y="157"/>
                  <a:pt x="197" y="158"/>
                </a:cubicBezTo>
                <a:cubicBezTo>
                  <a:pt x="200" y="162"/>
                  <a:pt x="201" y="164"/>
                  <a:pt x="199" y="169"/>
                </a:cubicBezTo>
                <a:cubicBezTo>
                  <a:pt x="196" y="173"/>
                  <a:pt x="192" y="168"/>
                  <a:pt x="179" y="171"/>
                </a:cubicBezTo>
                <a:cubicBezTo>
                  <a:pt x="179" y="171"/>
                  <a:pt x="189" y="170"/>
                  <a:pt x="201" y="175"/>
                </a:cubicBezTo>
                <a:cubicBezTo>
                  <a:pt x="214" y="181"/>
                  <a:pt x="222" y="189"/>
                  <a:pt x="228" y="194"/>
                </a:cubicBezTo>
                <a:cubicBezTo>
                  <a:pt x="235" y="199"/>
                  <a:pt x="249" y="213"/>
                  <a:pt x="250" y="214"/>
                </a:cubicBezTo>
                <a:cubicBezTo>
                  <a:pt x="251" y="216"/>
                  <a:pt x="259" y="220"/>
                  <a:pt x="266" y="225"/>
                </a:cubicBezTo>
                <a:cubicBezTo>
                  <a:pt x="273" y="230"/>
                  <a:pt x="277" y="232"/>
                  <a:pt x="289" y="240"/>
                </a:cubicBezTo>
                <a:cubicBezTo>
                  <a:pt x="301" y="249"/>
                  <a:pt x="302" y="250"/>
                  <a:pt x="301" y="253"/>
                </a:cubicBezTo>
                <a:cubicBezTo>
                  <a:pt x="301" y="255"/>
                  <a:pt x="298" y="253"/>
                  <a:pt x="291" y="248"/>
                </a:cubicBezTo>
                <a:cubicBezTo>
                  <a:pt x="284" y="242"/>
                  <a:pt x="272" y="240"/>
                  <a:pt x="270" y="239"/>
                </a:cubicBezTo>
                <a:cubicBezTo>
                  <a:pt x="269" y="241"/>
                  <a:pt x="264" y="249"/>
                  <a:pt x="251" y="247"/>
                </a:cubicBezTo>
                <a:cubicBezTo>
                  <a:pt x="237" y="244"/>
                  <a:pt x="234" y="246"/>
                  <a:pt x="223" y="239"/>
                </a:cubicBezTo>
                <a:cubicBezTo>
                  <a:pt x="213" y="231"/>
                  <a:pt x="213" y="233"/>
                  <a:pt x="208" y="230"/>
                </a:cubicBezTo>
                <a:cubicBezTo>
                  <a:pt x="203" y="227"/>
                  <a:pt x="214" y="233"/>
                  <a:pt x="213" y="237"/>
                </a:cubicBezTo>
                <a:cubicBezTo>
                  <a:pt x="211" y="241"/>
                  <a:pt x="205" y="240"/>
                  <a:pt x="202" y="241"/>
                </a:cubicBezTo>
                <a:cubicBezTo>
                  <a:pt x="198" y="243"/>
                  <a:pt x="194" y="243"/>
                  <a:pt x="191" y="239"/>
                </a:cubicBezTo>
                <a:cubicBezTo>
                  <a:pt x="189" y="235"/>
                  <a:pt x="194" y="235"/>
                  <a:pt x="184" y="236"/>
                </a:cubicBezTo>
                <a:cubicBezTo>
                  <a:pt x="175" y="236"/>
                  <a:pt x="166" y="238"/>
                  <a:pt x="156" y="236"/>
                </a:cubicBezTo>
                <a:cubicBezTo>
                  <a:pt x="146" y="234"/>
                  <a:pt x="138" y="228"/>
                  <a:pt x="127" y="223"/>
                </a:cubicBezTo>
                <a:cubicBezTo>
                  <a:pt x="116" y="218"/>
                  <a:pt x="117" y="213"/>
                  <a:pt x="110" y="206"/>
                </a:cubicBezTo>
                <a:cubicBezTo>
                  <a:pt x="103" y="199"/>
                  <a:pt x="97" y="200"/>
                  <a:pt x="86" y="193"/>
                </a:cubicBezTo>
                <a:cubicBezTo>
                  <a:pt x="75" y="186"/>
                  <a:pt x="80" y="191"/>
                  <a:pt x="72" y="184"/>
                </a:cubicBezTo>
                <a:cubicBezTo>
                  <a:pt x="64" y="177"/>
                  <a:pt x="63" y="175"/>
                  <a:pt x="53" y="171"/>
                </a:cubicBezTo>
                <a:cubicBezTo>
                  <a:pt x="43" y="168"/>
                  <a:pt x="28" y="174"/>
                  <a:pt x="18" y="175"/>
                </a:cubicBezTo>
                <a:cubicBezTo>
                  <a:pt x="9" y="176"/>
                  <a:pt x="0" y="179"/>
                  <a:pt x="2" y="177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7" name="Freeform 5"/>
          <p:cNvSpPr/>
          <p:nvPr/>
        </p:nvSpPr>
        <p:spPr bwMode="auto">
          <a:xfrm>
            <a:off x="4330175" y="2768697"/>
            <a:ext cx="970629" cy="819851"/>
          </a:xfrm>
          <a:custGeom>
            <a:avLst/>
            <a:gdLst>
              <a:gd name="T0" fmla="*/ 2 w 302"/>
              <a:gd name="T1" fmla="*/ 177 h 255"/>
              <a:gd name="T2" fmla="*/ 11 w 302"/>
              <a:gd name="T3" fmla="*/ 172 h 255"/>
              <a:gd name="T4" fmla="*/ 37 w 302"/>
              <a:gd name="T5" fmla="*/ 166 h 255"/>
              <a:gd name="T6" fmla="*/ 65 w 302"/>
              <a:gd name="T7" fmla="*/ 156 h 255"/>
              <a:gd name="T8" fmla="*/ 89 w 302"/>
              <a:gd name="T9" fmla="*/ 133 h 255"/>
              <a:gd name="T10" fmla="*/ 74 w 302"/>
              <a:gd name="T11" fmla="*/ 149 h 255"/>
              <a:gd name="T12" fmla="*/ 86 w 302"/>
              <a:gd name="T13" fmla="*/ 136 h 255"/>
              <a:gd name="T14" fmla="*/ 79 w 302"/>
              <a:gd name="T15" fmla="*/ 146 h 255"/>
              <a:gd name="T16" fmla="*/ 87 w 302"/>
              <a:gd name="T17" fmla="*/ 138 h 255"/>
              <a:gd name="T18" fmla="*/ 93 w 302"/>
              <a:gd name="T19" fmla="*/ 129 h 255"/>
              <a:gd name="T20" fmla="*/ 87 w 302"/>
              <a:gd name="T21" fmla="*/ 142 h 255"/>
              <a:gd name="T22" fmla="*/ 92 w 302"/>
              <a:gd name="T23" fmla="*/ 144 h 255"/>
              <a:gd name="T24" fmla="*/ 107 w 302"/>
              <a:gd name="T25" fmla="*/ 149 h 255"/>
              <a:gd name="T26" fmla="*/ 101 w 302"/>
              <a:gd name="T27" fmla="*/ 118 h 255"/>
              <a:gd name="T28" fmla="*/ 110 w 302"/>
              <a:gd name="T29" fmla="*/ 121 h 255"/>
              <a:gd name="T30" fmla="*/ 121 w 302"/>
              <a:gd name="T31" fmla="*/ 134 h 255"/>
              <a:gd name="T32" fmla="*/ 128 w 302"/>
              <a:gd name="T33" fmla="*/ 146 h 255"/>
              <a:gd name="T34" fmla="*/ 138 w 302"/>
              <a:gd name="T35" fmla="*/ 163 h 255"/>
              <a:gd name="T36" fmla="*/ 145 w 302"/>
              <a:gd name="T37" fmla="*/ 161 h 255"/>
              <a:gd name="T38" fmla="*/ 147 w 302"/>
              <a:gd name="T39" fmla="*/ 128 h 255"/>
              <a:gd name="T40" fmla="*/ 156 w 302"/>
              <a:gd name="T41" fmla="*/ 103 h 255"/>
              <a:gd name="T42" fmla="*/ 170 w 302"/>
              <a:gd name="T43" fmla="*/ 69 h 255"/>
              <a:gd name="T44" fmla="*/ 182 w 302"/>
              <a:gd name="T45" fmla="*/ 36 h 255"/>
              <a:gd name="T46" fmla="*/ 215 w 302"/>
              <a:gd name="T47" fmla="*/ 2 h 255"/>
              <a:gd name="T48" fmla="*/ 210 w 302"/>
              <a:gd name="T49" fmla="*/ 19 h 255"/>
              <a:gd name="T50" fmla="*/ 209 w 302"/>
              <a:gd name="T51" fmla="*/ 33 h 255"/>
              <a:gd name="T52" fmla="*/ 209 w 302"/>
              <a:gd name="T53" fmla="*/ 50 h 255"/>
              <a:gd name="T54" fmla="*/ 207 w 302"/>
              <a:gd name="T55" fmla="*/ 71 h 255"/>
              <a:gd name="T56" fmla="*/ 207 w 302"/>
              <a:gd name="T57" fmla="*/ 93 h 255"/>
              <a:gd name="T58" fmla="*/ 206 w 302"/>
              <a:gd name="T59" fmla="*/ 113 h 255"/>
              <a:gd name="T60" fmla="*/ 202 w 302"/>
              <a:gd name="T61" fmla="*/ 133 h 255"/>
              <a:gd name="T62" fmla="*/ 199 w 302"/>
              <a:gd name="T63" fmla="*/ 146 h 255"/>
              <a:gd name="T64" fmla="*/ 197 w 302"/>
              <a:gd name="T65" fmla="*/ 158 h 255"/>
              <a:gd name="T66" fmla="*/ 199 w 302"/>
              <a:gd name="T67" fmla="*/ 169 h 255"/>
              <a:gd name="T68" fmla="*/ 179 w 302"/>
              <a:gd name="T69" fmla="*/ 171 h 255"/>
              <a:gd name="T70" fmla="*/ 201 w 302"/>
              <a:gd name="T71" fmla="*/ 175 h 255"/>
              <a:gd name="T72" fmla="*/ 228 w 302"/>
              <a:gd name="T73" fmla="*/ 194 h 255"/>
              <a:gd name="T74" fmla="*/ 250 w 302"/>
              <a:gd name="T75" fmla="*/ 214 h 255"/>
              <a:gd name="T76" fmla="*/ 266 w 302"/>
              <a:gd name="T77" fmla="*/ 225 h 255"/>
              <a:gd name="T78" fmla="*/ 289 w 302"/>
              <a:gd name="T79" fmla="*/ 240 h 255"/>
              <a:gd name="T80" fmla="*/ 301 w 302"/>
              <a:gd name="T81" fmla="*/ 253 h 255"/>
              <a:gd name="T82" fmla="*/ 291 w 302"/>
              <a:gd name="T83" fmla="*/ 248 h 255"/>
              <a:gd name="T84" fmla="*/ 270 w 302"/>
              <a:gd name="T85" fmla="*/ 239 h 255"/>
              <a:gd name="T86" fmla="*/ 251 w 302"/>
              <a:gd name="T87" fmla="*/ 247 h 255"/>
              <a:gd name="T88" fmla="*/ 223 w 302"/>
              <a:gd name="T89" fmla="*/ 239 h 255"/>
              <a:gd name="T90" fmla="*/ 208 w 302"/>
              <a:gd name="T91" fmla="*/ 230 h 255"/>
              <a:gd name="T92" fmla="*/ 213 w 302"/>
              <a:gd name="T93" fmla="*/ 237 h 255"/>
              <a:gd name="T94" fmla="*/ 202 w 302"/>
              <a:gd name="T95" fmla="*/ 241 h 255"/>
              <a:gd name="T96" fmla="*/ 191 w 302"/>
              <a:gd name="T97" fmla="*/ 239 h 255"/>
              <a:gd name="T98" fmla="*/ 184 w 302"/>
              <a:gd name="T99" fmla="*/ 236 h 255"/>
              <a:gd name="T100" fmla="*/ 156 w 302"/>
              <a:gd name="T101" fmla="*/ 236 h 255"/>
              <a:gd name="T102" fmla="*/ 127 w 302"/>
              <a:gd name="T103" fmla="*/ 223 h 255"/>
              <a:gd name="T104" fmla="*/ 110 w 302"/>
              <a:gd name="T105" fmla="*/ 206 h 255"/>
              <a:gd name="T106" fmla="*/ 86 w 302"/>
              <a:gd name="T107" fmla="*/ 193 h 255"/>
              <a:gd name="T108" fmla="*/ 72 w 302"/>
              <a:gd name="T109" fmla="*/ 184 h 255"/>
              <a:gd name="T110" fmla="*/ 53 w 302"/>
              <a:gd name="T111" fmla="*/ 171 h 255"/>
              <a:gd name="T112" fmla="*/ 18 w 302"/>
              <a:gd name="T113" fmla="*/ 175 h 255"/>
              <a:gd name="T114" fmla="*/ 2 w 302"/>
              <a:gd name="T115" fmla="*/ 177 h 2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02" h="255">
                <a:moveTo>
                  <a:pt x="2" y="177"/>
                </a:moveTo>
                <a:cubicBezTo>
                  <a:pt x="2" y="177"/>
                  <a:pt x="9" y="173"/>
                  <a:pt x="11" y="172"/>
                </a:cubicBezTo>
                <a:cubicBezTo>
                  <a:pt x="13" y="172"/>
                  <a:pt x="22" y="169"/>
                  <a:pt x="37" y="166"/>
                </a:cubicBezTo>
                <a:cubicBezTo>
                  <a:pt x="51" y="163"/>
                  <a:pt x="59" y="164"/>
                  <a:pt x="65" y="156"/>
                </a:cubicBezTo>
                <a:cubicBezTo>
                  <a:pt x="72" y="148"/>
                  <a:pt x="77" y="136"/>
                  <a:pt x="89" y="133"/>
                </a:cubicBezTo>
                <a:cubicBezTo>
                  <a:pt x="86" y="134"/>
                  <a:pt x="76" y="140"/>
                  <a:pt x="74" y="149"/>
                </a:cubicBezTo>
                <a:cubicBezTo>
                  <a:pt x="75" y="145"/>
                  <a:pt x="80" y="136"/>
                  <a:pt x="86" y="136"/>
                </a:cubicBezTo>
                <a:cubicBezTo>
                  <a:pt x="84" y="136"/>
                  <a:pt x="77" y="142"/>
                  <a:pt x="79" y="146"/>
                </a:cubicBezTo>
                <a:cubicBezTo>
                  <a:pt x="78" y="145"/>
                  <a:pt x="80" y="139"/>
                  <a:pt x="87" y="138"/>
                </a:cubicBezTo>
                <a:cubicBezTo>
                  <a:pt x="93" y="138"/>
                  <a:pt x="93" y="129"/>
                  <a:pt x="93" y="129"/>
                </a:cubicBezTo>
                <a:cubicBezTo>
                  <a:pt x="94" y="132"/>
                  <a:pt x="93" y="138"/>
                  <a:pt x="87" y="142"/>
                </a:cubicBezTo>
                <a:cubicBezTo>
                  <a:pt x="84" y="143"/>
                  <a:pt x="89" y="145"/>
                  <a:pt x="92" y="144"/>
                </a:cubicBezTo>
                <a:cubicBezTo>
                  <a:pt x="95" y="143"/>
                  <a:pt x="103" y="146"/>
                  <a:pt x="107" y="149"/>
                </a:cubicBezTo>
                <a:cubicBezTo>
                  <a:pt x="105" y="145"/>
                  <a:pt x="101" y="128"/>
                  <a:pt x="101" y="118"/>
                </a:cubicBezTo>
                <a:cubicBezTo>
                  <a:pt x="100" y="108"/>
                  <a:pt x="107" y="115"/>
                  <a:pt x="110" y="121"/>
                </a:cubicBezTo>
                <a:cubicBezTo>
                  <a:pt x="114" y="126"/>
                  <a:pt x="119" y="129"/>
                  <a:pt x="121" y="134"/>
                </a:cubicBezTo>
                <a:cubicBezTo>
                  <a:pt x="124" y="140"/>
                  <a:pt x="126" y="138"/>
                  <a:pt x="128" y="146"/>
                </a:cubicBezTo>
                <a:cubicBezTo>
                  <a:pt x="129" y="154"/>
                  <a:pt x="137" y="157"/>
                  <a:pt x="138" y="163"/>
                </a:cubicBezTo>
                <a:cubicBezTo>
                  <a:pt x="138" y="169"/>
                  <a:pt x="146" y="171"/>
                  <a:pt x="145" y="161"/>
                </a:cubicBezTo>
                <a:cubicBezTo>
                  <a:pt x="144" y="151"/>
                  <a:pt x="148" y="140"/>
                  <a:pt x="147" y="128"/>
                </a:cubicBezTo>
                <a:cubicBezTo>
                  <a:pt x="146" y="116"/>
                  <a:pt x="151" y="113"/>
                  <a:pt x="156" y="103"/>
                </a:cubicBezTo>
                <a:cubicBezTo>
                  <a:pt x="161" y="92"/>
                  <a:pt x="167" y="80"/>
                  <a:pt x="170" y="69"/>
                </a:cubicBezTo>
                <a:cubicBezTo>
                  <a:pt x="173" y="59"/>
                  <a:pt x="176" y="46"/>
                  <a:pt x="182" y="36"/>
                </a:cubicBezTo>
                <a:cubicBezTo>
                  <a:pt x="188" y="25"/>
                  <a:pt x="196" y="8"/>
                  <a:pt x="215" y="2"/>
                </a:cubicBezTo>
                <a:cubicBezTo>
                  <a:pt x="220" y="0"/>
                  <a:pt x="214" y="15"/>
                  <a:pt x="210" y="19"/>
                </a:cubicBezTo>
                <a:cubicBezTo>
                  <a:pt x="211" y="22"/>
                  <a:pt x="213" y="28"/>
                  <a:pt x="209" y="33"/>
                </a:cubicBezTo>
                <a:cubicBezTo>
                  <a:pt x="210" y="35"/>
                  <a:pt x="213" y="43"/>
                  <a:pt x="209" y="50"/>
                </a:cubicBezTo>
                <a:cubicBezTo>
                  <a:pt x="211" y="58"/>
                  <a:pt x="212" y="68"/>
                  <a:pt x="207" y="71"/>
                </a:cubicBezTo>
                <a:cubicBezTo>
                  <a:pt x="210" y="77"/>
                  <a:pt x="211" y="88"/>
                  <a:pt x="207" y="93"/>
                </a:cubicBezTo>
                <a:cubicBezTo>
                  <a:pt x="209" y="99"/>
                  <a:pt x="211" y="107"/>
                  <a:pt x="206" y="113"/>
                </a:cubicBezTo>
                <a:cubicBezTo>
                  <a:pt x="206" y="121"/>
                  <a:pt x="207" y="130"/>
                  <a:pt x="202" y="133"/>
                </a:cubicBezTo>
                <a:cubicBezTo>
                  <a:pt x="204" y="140"/>
                  <a:pt x="203" y="143"/>
                  <a:pt x="199" y="146"/>
                </a:cubicBezTo>
                <a:cubicBezTo>
                  <a:pt x="201" y="151"/>
                  <a:pt x="200" y="157"/>
                  <a:pt x="197" y="158"/>
                </a:cubicBezTo>
                <a:cubicBezTo>
                  <a:pt x="200" y="162"/>
                  <a:pt x="201" y="164"/>
                  <a:pt x="199" y="169"/>
                </a:cubicBezTo>
                <a:cubicBezTo>
                  <a:pt x="196" y="173"/>
                  <a:pt x="192" y="168"/>
                  <a:pt x="179" y="171"/>
                </a:cubicBezTo>
                <a:cubicBezTo>
                  <a:pt x="179" y="171"/>
                  <a:pt x="189" y="170"/>
                  <a:pt x="201" y="175"/>
                </a:cubicBezTo>
                <a:cubicBezTo>
                  <a:pt x="214" y="181"/>
                  <a:pt x="222" y="189"/>
                  <a:pt x="228" y="194"/>
                </a:cubicBezTo>
                <a:cubicBezTo>
                  <a:pt x="235" y="199"/>
                  <a:pt x="249" y="213"/>
                  <a:pt x="250" y="214"/>
                </a:cubicBezTo>
                <a:cubicBezTo>
                  <a:pt x="251" y="216"/>
                  <a:pt x="259" y="220"/>
                  <a:pt x="266" y="225"/>
                </a:cubicBezTo>
                <a:cubicBezTo>
                  <a:pt x="273" y="230"/>
                  <a:pt x="277" y="232"/>
                  <a:pt x="289" y="240"/>
                </a:cubicBezTo>
                <a:cubicBezTo>
                  <a:pt x="301" y="249"/>
                  <a:pt x="302" y="250"/>
                  <a:pt x="301" y="253"/>
                </a:cubicBezTo>
                <a:cubicBezTo>
                  <a:pt x="301" y="255"/>
                  <a:pt x="298" y="253"/>
                  <a:pt x="291" y="248"/>
                </a:cubicBezTo>
                <a:cubicBezTo>
                  <a:pt x="284" y="242"/>
                  <a:pt x="272" y="240"/>
                  <a:pt x="270" y="239"/>
                </a:cubicBezTo>
                <a:cubicBezTo>
                  <a:pt x="269" y="241"/>
                  <a:pt x="264" y="249"/>
                  <a:pt x="251" y="247"/>
                </a:cubicBezTo>
                <a:cubicBezTo>
                  <a:pt x="237" y="244"/>
                  <a:pt x="234" y="246"/>
                  <a:pt x="223" y="239"/>
                </a:cubicBezTo>
                <a:cubicBezTo>
                  <a:pt x="213" y="231"/>
                  <a:pt x="213" y="233"/>
                  <a:pt x="208" y="230"/>
                </a:cubicBezTo>
                <a:cubicBezTo>
                  <a:pt x="203" y="227"/>
                  <a:pt x="214" y="233"/>
                  <a:pt x="213" y="237"/>
                </a:cubicBezTo>
                <a:cubicBezTo>
                  <a:pt x="211" y="241"/>
                  <a:pt x="205" y="240"/>
                  <a:pt x="202" y="241"/>
                </a:cubicBezTo>
                <a:cubicBezTo>
                  <a:pt x="198" y="243"/>
                  <a:pt x="194" y="243"/>
                  <a:pt x="191" y="239"/>
                </a:cubicBezTo>
                <a:cubicBezTo>
                  <a:pt x="189" y="235"/>
                  <a:pt x="194" y="235"/>
                  <a:pt x="184" y="236"/>
                </a:cubicBezTo>
                <a:cubicBezTo>
                  <a:pt x="175" y="236"/>
                  <a:pt x="166" y="238"/>
                  <a:pt x="156" y="236"/>
                </a:cubicBezTo>
                <a:cubicBezTo>
                  <a:pt x="146" y="234"/>
                  <a:pt x="138" y="228"/>
                  <a:pt x="127" y="223"/>
                </a:cubicBezTo>
                <a:cubicBezTo>
                  <a:pt x="116" y="218"/>
                  <a:pt x="117" y="213"/>
                  <a:pt x="110" y="206"/>
                </a:cubicBezTo>
                <a:cubicBezTo>
                  <a:pt x="103" y="199"/>
                  <a:pt x="97" y="200"/>
                  <a:pt x="86" y="193"/>
                </a:cubicBezTo>
                <a:cubicBezTo>
                  <a:pt x="75" y="186"/>
                  <a:pt x="80" y="191"/>
                  <a:pt x="72" y="184"/>
                </a:cubicBezTo>
                <a:cubicBezTo>
                  <a:pt x="64" y="177"/>
                  <a:pt x="63" y="175"/>
                  <a:pt x="53" y="171"/>
                </a:cubicBezTo>
                <a:cubicBezTo>
                  <a:pt x="43" y="168"/>
                  <a:pt x="28" y="174"/>
                  <a:pt x="18" y="175"/>
                </a:cubicBezTo>
                <a:cubicBezTo>
                  <a:pt x="9" y="176"/>
                  <a:pt x="0" y="179"/>
                  <a:pt x="2" y="177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8" name="Freeform 5"/>
          <p:cNvSpPr/>
          <p:nvPr/>
        </p:nvSpPr>
        <p:spPr bwMode="auto">
          <a:xfrm>
            <a:off x="7035866" y="3512353"/>
            <a:ext cx="970629" cy="819851"/>
          </a:xfrm>
          <a:custGeom>
            <a:avLst/>
            <a:gdLst>
              <a:gd name="T0" fmla="*/ 2 w 302"/>
              <a:gd name="T1" fmla="*/ 177 h 255"/>
              <a:gd name="T2" fmla="*/ 11 w 302"/>
              <a:gd name="T3" fmla="*/ 172 h 255"/>
              <a:gd name="T4" fmla="*/ 37 w 302"/>
              <a:gd name="T5" fmla="*/ 166 h 255"/>
              <a:gd name="T6" fmla="*/ 65 w 302"/>
              <a:gd name="T7" fmla="*/ 156 h 255"/>
              <a:gd name="T8" fmla="*/ 89 w 302"/>
              <a:gd name="T9" fmla="*/ 133 h 255"/>
              <a:gd name="T10" fmla="*/ 74 w 302"/>
              <a:gd name="T11" fmla="*/ 149 h 255"/>
              <a:gd name="T12" fmla="*/ 86 w 302"/>
              <a:gd name="T13" fmla="*/ 136 h 255"/>
              <a:gd name="T14" fmla="*/ 79 w 302"/>
              <a:gd name="T15" fmla="*/ 146 h 255"/>
              <a:gd name="T16" fmla="*/ 87 w 302"/>
              <a:gd name="T17" fmla="*/ 138 h 255"/>
              <a:gd name="T18" fmla="*/ 93 w 302"/>
              <a:gd name="T19" fmla="*/ 129 h 255"/>
              <a:gd name="T20" fmla="*/ 87 w 302"/>
              <a:gd name="T21" fmla="*/ 142 h 255"/>
              <a:gd name="T22" fmla="*/ 92 w 302"/>
              <a:gd name="T23" fmla="*/ 144 h 255"/>
              <a:gd name="T24" fmla="*/ 107 w 302"/>
              <a:gd name="T25" fmla="*/ 149 h 255"/>
              <a:gd name="T26" fmla="*/ 101 w 302"/>
              <a:gd name="T27" fmla="*/ 118 h 255"/>
              <a:gd name="T28" fmla="*/ 110 w 302"/>
              <a:gd name="T29" fmla="*/ 121 h 255"/>
              <a:gd name="T30" fmla="*/ 121 w 302"/>
              <a:gd name="T31" fmla="*/ 134 h 255"/>
              <a:gd name="T32" fmla="*/ 128 w 302"/>
              <a:gd name="T33" fmla="*/ 146 h 255"/>
              <a:gd name="T34" fmla="*/ 138 w 302"/>
              <a:gd name="T35" fmla="*/ 163 h 255"/>
              <a:gd name="T36" fmla="*/ 145 w 302"/>
              <a:gd name="T37" fmla="*/ 161 h 255"/>
              <a:gd name="T38" fmla="*/ 147 w 302"/>
              <a:gd name="T39" fmla="*/ 128 h 255"/>
              <a:gd name="T40" fmla="*/ 156 w 302"/>
              <a:gd name="T41" fmla="*/ 103 h 255"/>
              <a:gd name="T42" fmla="*/ 170 w 302"/>
              <a:gd name="T43" fmla="*/ 69 h 255"/>
              <a:gd name="T44" fmla="*/ 182 w 302"/>
              <a:gd name="T45" fmla="*/ 36 h 255"/>
              <a:gd name="T46" fmla="*/ 215 w 302"/>
              <a:gd name="T47" fmla="*/ 2 h 255"/>
              <a:gd name="T48" fmla="*/ 210 w 302"/>
              <a:gd name="T49" fmla="*/ 19 h 255"/>
              <a:gd name="T50" fmla="*/ 209 w 302"/>
              <a:gd name="T51" fmla="*/ 33 h 255"/>
              <a:gd name="T52" fmla="*/ 209 w 302"/>
              <a:gd name="T53" fmla="*/ 50 h 255"/>
              <a:gd name="T54" fmla="*/ 207 w 302"/>
              <a:gd name="T55" fmla="*/ 71 h 255"/>
              <a:gd name="T56" fmla="*/ 207 w 302"/>
              <a:gd name="T57" fmla="*/ 93 h 255"/>
              <a:gd name="T58" fmla="*/ 206 w 302"/>
              <a:gd name="T59" fmla="*/ 113 h 255"/>
              <a:gd name="T60" fmla="*/ 202 w 302"/>
              <a:gd name="T61" fmla="*/ 133 h 255"/>
              <a:gd name="T62" fmla="*/ 199 w 302"/>
              <a:gd name="T63" fmla="*/ 146 h 255"/>
              <a:gd name="T64" fmla="*/ 197 w 302"/>
              <a:gd name="T65" fmla="*/ 158 h 255"/>
              <a:gd name="T66" fmla="*/ 199 w 302"/>
              <a:gd name="T67" fmla="*/ 169 h 255"/>
              <a:gd name="T68" fmla="*/ 179 w 302"/>
              <a:gd name="T69" fmla="*/ 171 h 255"/>
              <a:gd name="T70" fmla="*/ 201 w 302"/>
              <a:gd name="T71" fmla="*/ 175 h 255"/>
              <a:gd name="T72" fmla="*/ 228 w 302"/>
              <a:gd name="T73" fmla="*/ 194 h 255"/>
              <a:gd name="T74" fmla="*/ 250 w 302"/>
              <a:gd name="T75" fmla="*/ 214 h 255"/>
              <a:gd name="T76" fmla="*/ 266 w 302"/>
              <a:gd name="T77" fmla="*/ 225 h 255"/>
              <a:gd name="T78" fmla="*/ 289 w 302"/>
              <a:gd name="T79" fmla="*/ 240 h 255"/>
              <a:gd name="T80" fmla="*/ 301 w 302"/>
              <a:gd name="T81" fmla="*/ 253 h 255"/>
              <a:gd name="T82" fmla="*/ 291 w 302"/>
              <a:gd name="T83" fmla="*/ 248 h 255"/>
              <a:gd name="T84" fmla="*/ 270 w 302"/>
              <a:gd name="T85" fmla="*/ 239 h 255"/>
              <a:gd name="T86" fmla="*/ 251 w 302"/>
              <a:gd name="T87" fmla="*/ 247 h 255"/>
              <a:gd name="T88" fmla="*/ 223 w 302"/>
              <a:gd name="T89" fmla="*/ 239 h 255"/>
              <a:gd name="T90" fmla="*/ 208 w 302"/>
              <a:gd name="T91" fmla="*/ 230 h 255"/>
              <a:gd name="T92" fmla="*/ 213 w 302"/>
              <a:gd name="T93" fmla="*/ 237 h 255"/>
              <a:gd name="T94" fmla="*/ 202 w 302"/>
              <a:gd name="T95" fmla="*/ 241 h 255"/>
              <a:gd name="T96" fmla="*/ 191 w 302"/>
              <a:gd name="T97" fmla="*/ 239 h 255"/>
              <a:gd name="T98" fmla="*/ 184 w 302"/>
              <a:gd name="T99" fmla="*/ 236 h 255"/>
              <a:gd name="T100" fmla="*/ 156 w 302"/>
              <a:gd name="T101" fmla="*/ 236 h 255"/>
              <a:gd name="T102" fmla="*/ 127 w 302"/>
              <a:gd name="T103" fmla="*/ 223 h 255"/>
              <a:gd name="T104" fmla="*/ 110 w 302"/>
              <a:gd name="T105" fmla="*/ 206 h 255"/>
              <a:gd name="T106" fmla="*/ 86 w 302"/>
              <a:gd name="T107" fmla="*/ 193 h 255"/>
              <a:gd name="T108" fmla="*/ 72 w 302"/>
              <a:gd name="T109" fmla="*/ 184 h 255"/>
              <a:gd name="T110" fmla="*/ 53 w 302"/>
              <a:gd name="T111" fmla="*/ 171 h 255"/>
              <a:gd name="T112" fmla="*/ 18 w 302"/>
              <a:gd name="T113" fmla="*/ 175 h 255"/>
              <a:gd name="T114" fmla="*/ 2 w 302"/>
              <a:gd name="T115" fmla="*/ 177 h 2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02" h="255">
                <a:moveTo>
                  <a:pt x="2" y="177"/>
                </a:moveTo>
                <a:cubicBezTo>
                  <a:pt x="2" y="177"/>
                  <a:pt x="9" y="173"/>
                  <a:pt x="11" y="172"/>
                </a:cubicBezTo>
                <a:cubicBezTo>
                  <a:pt x="13" y="172"/>
                  <a:pt x="22" y="169"/>
                  <a:pt x="37" y="166"/>
                </a:cubicBezTo>
                <a:cubicBezTo>
                  <a:pt x="51" y="163"/>
                  <a:pt x="59" y="164"/>
                  <a:pt x="65" y="156"/>
                </a:cubicBezTo>
                <a:cubicBezTo>
                  <a:pt x="72" y="148"/>
                  <a:pt x="77" y="136"/>
                  <a:pt x="89" y="133"/>
                </a:cubicBezTo>
                <a:cubicBezTo>
                  <a:pt x="86" y="134"/>
                  <a:pt x="76" y="140"/>
                  <a:pt x="74" y="149"/>
                </a:cubicBezTo>
                <a:cubicBezTo>
                  <a:pt x="75" y="145"/>
                  <a:pt x="80" y="136"/>
                  <a:pt x="86" y="136"/>
                </a:cubicBezTo>
                <a:cubicBezTo>
                  <a:pt x="84" y="136"/>
                  <a:pt x="77" y="142"/>
                  <a:pt x="79" y="146"/>
                </a:cubicBezTo>
                <a:cubicBezTo>
                  <a:pt x="78" y="145"/>
                  <a:pt x="80" y="139"/>
                  <a:pt x="87" y="138"/>
                </a:cubicBezTo>
                <a:cubicBezTo>
                  <a:pt x="93" y="138"/>
                  <a:pt x="93" y="129"/>
                  <a:pt x="93" y="129"/>
                </a:cubicBezTo>
                <a:cubicBezTo>
                  <a:pt x="94" y="132"/>
                  <a:pt x="93" y="138"/>
                  <a:pt x="87" y="142"/>
                </a:cubicBezTo>
                <a:cubicBezTo>
                  <a:pt x="84" y="143"/>
                  <a:pt x="89" y="145"/>
                  <a:pt x="92" y="144"/>
                </a:cubicBezTo>
                <a:cubicBezTo>
                  <a:pt x="95" y="143"/>
                  <a:pt x="103" y="146"/>
                  <a:pt x="107" y="149"/>
                </a:cubicBezTo>
                <a:cubicBezTo>
                  <a:pt x="105" y="145"/>
                  <a:pt x="101" y="128"/>
                  <a:pt x="101" y="118"/>
                </a:cubicBezTo>
                <a:cubicBezTo>
                  <a:pt x="100" y="108"/>
                  <a:pt x="107" y="115"/>
                  <a:pt x="110" y="121"/>
                </a:cubicBezTo>
                <a:cubicBezTo>
                  <a:pt x="114" y="126"/>
                  <a:pt x="119" y="129"/>
                  <a:pt x="121" y="134"/>
                </a:cubicBezTo>
                <a:cubicBezTo>
                  <a:pt x="124" y="140"/>
                  <a:pt x="126" y="138"/>
                  <a:pt x="128" y="146"/>
                </a:cubicBezTo>
                <a:cubicBezTo>
                  <a:pt x="129" y="154"/>
                  <a:pt x="137" y="157"/>
                  <a:pt x="138" y="163"/>
                </a:cubicBezTo>
                <a:cubicBezTo>
                  <a:pt x="138" y="169"/>
                  <a:pt x="146" y="171"/>
                  <a:pt x="145" y="161"/>
                </a:cubicBezTo>
                <a:cubicBezTo>
                  <a:pt x="144" y="151"/>
                  <a:pt x="148" y="140"/>
                  <a:pt x="147" y="128"/>
                </a:cubicBezTo>
                <a:cubicBezTo>
                  <a:pt x="146" y="116"/>
                  <a:pt x="151" y="113"/>
                  <a:pt x="156" y="103"/>
                </a:cubicBezTo>
                <a:cubicBezTo>
                  <a:pt x="161" y="92"/>
                  <a:pt x="167" y="80"/>
                  <a:pt x="170" y="69"/>
                </a:cubicBezTo>
                <a:cubicBezTo>
                  <a:pt x="173" y="59"/>
                  <a:pt x="176" y="46"/>
                  <a:pt x="182" y="36"/>
                </a:cubicBezTo>
                <a:cubicBezTo>
                  <a:pt x="188" y="25"/>
                  <a:pt x="196" y="8"/>
                  <a:pt x="215" y="2"/>
                </a:cubicBezTo>
                <a:cubicBezTo>
                  <a:pt x="220" y="0"/>
                  <a:pt x="214" y="15"/>
                  <a:pt x="210" y="19"/>
                </a:cubicBezTo>
                <a:cubicBezTo>
                  <a:pt x="211" y="22"/>
                  <a:pt x="213" y="28"/>
                  <a:pt x="209" y="33"/>
                </a:cubicBezTo>
                <a:cubicBezTo>
                  <a:pt x="210" y="35"/>
                  <a:pt x="213" y="43"/>
                  <a:pt x="209" y="50"/>
                </a:cubicBezTo>
                <a:cubicBezTo>
                  <a:pt x="211" y="58"/>
                  <a:pt x="212" y="68"/>
                  <a:pt x="207" y="71"/>
                </a:cubicBezTo>
                <a:cubicBezTo>
                  <a:pt x="210" y="77"/>
                  <a:pt x="211" y="88"/>
                  <a:pt x="207" y="93"/>
                </a:cubicBezTo>
                <a:cubicBezTo>
                  <a:pt x="209" y="99"/>
                  <a:pt x="211" y="107"/>
                  <a:pt x="206" y="113"/>
                </a:cubicBezTo>
                <a:cubicBezTo>
                  <a:pt x="206" y="121"/>
                  <a:pt x="207" y="130"/>
                  <a:pt x="202" y="133"/>
                </a:cubicBezTo>
                <a:cubicBezTo>
                  <a:pt x="204" y="140"/>
                  <a:pt x="203" y="143"/>
                  <a:pt x="199" y="146"/>
                </a:cubicBezTo>
                <a:cubicBezTo>
                  <a:pt x="201" y="151"/>
                  <a:pt x="200" y="157"/>
                  <a:pt x="197" y="158"/>
                </a:cubicBezTo>
                <a:cubicBezTo>
                  <a:pt x="200" y="162"/>
                  <a:pt x="201" y="164"/>
                  <a:pt x="199" y="169"/>
                </a:cubicBezTo>
                <a:cubicBezTo>
                  <a:pt x="196" y="173"/>
                  <a:pt x="192" y="168"/>
                  <a:pt x="179" y="171"/>
                </a:cubicBezTo>
                <a:cubicBezTo>
                  <a:pt x="179" y="171"/>
                  <a:pt x="189" y="170"/>
                  <a:pt x="201" y="175"/>
                </a:cubicBezTo>
                <a:cubicBezTo>
                  <a:pt x="214" y="181"/>
                  <a:pt x="222" y="189"/>
                  <a:pt x="228" y="194"/>
                </a:cubicBezTo>
                <a:cubicBezTo>
                  <a:pt x="235" y="199"/>
                  <a:pt x="249" y="213"/>
                  <a:pt x="250" y="214"/>
                </a:cubicBezTo>
                <a:cubicBezTo>
                  <a:pt x="251" y="216"/>
                  <a:pt x="259" y="220"/>
                  <a:pt x="266" y="225"/>
                </a:cubicBezTo>
                <a:cubicBezTo>
                  <a:pt x="273" y="230"/>
                  <a:pt x="277" y="232"/>
                  <a:pt x="289" y="240"/>
                </a:cubicBezTo>
                <a:cubicBezTo>
                  <a:pt x="301" y="249"/>
                  <a:pt x="302" y="250"/>
                  <a:pt x="301" y="253"/>
                </a:cubicBezTo>
                <a:cubicBezTo>
                  <a:pt x="301" y="255"/>
                  <a:pt x="298" y="253"/>
                  <a:pt x="291" y="248"/>
                </a:cubicBezTo>
                <a:cubicBezTo>
                  <a:pt x="284" y="242"/>
                  <a:pt x="272" y="240"/>
                  <a:pt x="270" y="239"/>
                </a:cubicBezTo>
                <a:cubicBezTo>
                  <a:pt x="269" y="241"/>
                  <a:pt x="264" y="249"/>
                  <a:pt x="251" y="247"/>
                </a:cubicBezTo>
                <a:cubicBezTo>
                  <a:pt x="237" y="244"/>
                  <a:pt x="234" y="246"/>
                  <a:pt x="223" y="239"/>
                </a:cubicBezTo>
                <a:cubicBezTo>
                  <a:pt x="213" y="231"/>
                  <a:pt x="213" y="233"/>
                  <a:pt x="208" y="230"/>
                </a:cubicBezTo>
                <a:cubicBezTo>
                  <a:pt x="203" y="227"/>
                  <a:pt x="214" y="233"/>
                  <a:pt x="213" y="237"/>
                </a:cubicBezTo>
                <a:cubicBezTo>
                  <a:pt x="211" y="241"/>
                  <a:pt x="205" y="240"/>
                  <a:pt x="202" y="241"/>
                </a:cubicBezTo>
                <a:cubicBezTo>
                  <a:pt x="198" y="243"/>
                  <a:pt x="194" y="243"/>
                  <a:pt x="191" y="239"/>
                </a:cubicBezTo>
                <a:cubicBezTo>
                  <a:pt x="189" y="235"/>
                  <a:pt x="194" y="235"/>
                  <a:pt x="184" y="236"/>
                </a:cubicBezTo>
                <a:cubicBezTo>
                  <a:pt x="175" y="236"/>
                  <a:pt x="166" y="238"/>
                  <a:pt x="156" y="236"/>
                </a:cubicBezTo>
                <a:cubicBezTo>
                  <a:pt x="146" y="234"/>
                  <a:pt x="138" y="228"/>
                  <a:pt x="127" y="223"/>
                </a:cubicBezTo>
                <a:cubicBezTo>
                  <a:pt x="116" y="218"/>
                  <a:pt x="117" y="213"/>
                  <a:pt x="110" y="206"/>
                </a:cubicBezTo>
                <a:cubicBezTo>
                  <a:pt x="103" y="199"/>
                  <a:pt x="97" y="200"/>
                  <a:pt x="86" y="193"/>
                </a:cubicBezTo>
                <a:cubicBezTo>
                  <a:pt x="75" y="186"/>
                  <a:pt x="80" y="191"/>
                  <a:pt x="72" y="184"/>
                </a:cubicBezTo>
                <a:cubicBezTo>
                  <a:pt x="64" y="177"/>
                  <a:pt x="63" y="175"/>
                  <a:pt x="53" y="171"/>
                </a:cubicBezTo>
                <a:cubicBezTo>
                  <a:pt x="43" y="168"/>
                  <a:pt x="28" y="174"/>
                  <a:pt x="18" y="175"/>
                </a:cubicBezTo>
                <a:cubicBezTo>
                  <a:pt x="9" y="176"/>
                  <a:pt x="0" y="179"/>
                  <a:pt x="2" y="177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9" name="Freeform 5"/>
          <p:cNvSpPr/>
          <p:nvPr/>
        </p:nvSpPr>
        <p:spPr bwMode="auto">
          <a:xfrm>
            <a:off x="9783169" y="2394764"/>
            <a:ext cx="970629" cy="819851"/>
          </a:xfrm>
          <a:custGeom>
            <a:avLst/>
            <a:gdLst>
              <a:gd name="T0" fmla="*/ 2 w 302"/>
              <a:gd name="T1" fmla="*/ 177 h 255"/>
              <a:gd name="T2" fmla="*/ 11 w 302"/>
              <a:gd name="T3" fmla="*/ 172 h 255"/>
              <a:gd name="T4" fmla="*/ 37 w 302"/>
              <a:gd name="T5" fmla="*/ 166 h 255"/>
              <a:gd name="T6" fmla="*/ 65 w 302"/>
              <a:gd name="T7" fmla="*/ 156 h 255"/>
              <a:gd name="T8" fmla="*/ 89 w 302"/>
              <a:gd name="T9" fmla="*/ 133 h 255"/>
              <a:gd name="T10" fmla="*/ 74 w 302"/>
              <a:gd name="T11" fmla="*/ 149 h 255"/>
              <a:gd name="T12" fmla="*/ 86 w 302"/>
              <a:gd name="T13" fmla="*/ 136 h 255"/>
              <a:gd name="T14" fmla="*/ 79 w 302"/>
              <a:gd name="T15" fmla="*/ 146 h 255"/>
              <a:gd name="T16" fmla="*/ 87 w 302"/>
              <a:gd name="T17" fmla="*/ 138 h 255"/>
              <a:gd name="T18" fmla="*/ 93 w 302"/>
              <a:gd name="T19" fmla="*/ 129 h 255"/>
              <a:gd name="T20" fmla="*/ 87 w 302"/>
              <a:gd name="T21" fmla="*/ 142 h 255"/>
              <a:gd name="T22" fmla="*/ 92 w 302"/>
              <a:gd name="T23" fmla="*/ 144 h 255"/>
              <a:gd name="T24" fmla="*/ 107 w 302"/>
              <a:gd name="T25" fmla="*/ 149 h 255"/>
              <a:gd name="T26" fmla="*/ 101 w 302"/>
              <a:gd name="T27" fmla="*/ 118 h 255"/>
              <a:gd name="T28" fmla="*/ 110 w 302"/>
              <a:gd name="T29" fmla="*/ 121 h 255"/>
              <a:gd name="T30" fmla="*/ 121 w 302"/>
              <a:gd name="T31" fmla="*/ 134 h 255"/>
              <a:gd name="T32" fmla="*/ 128 w 302"/>
              <a:gd name="T33" fmla="*/ 146 h 255"/>
              <a:gd name="T34" fmla="*/ 138 w 302"/>
              <a:gd name="T35" fmla="*/ 163 h 255"/>
              <a:gd name="T36" fmla="*/ 145 w 302"/>
              <a:gd name="T37" fmla="*/ 161 h 255"/>
              <a:gd name="T38" fmla="*/ 147 w 302"/>
              <a:gd name="T39" fmla="*/ 128 h 255"/>
              <a:gd name="T40" fmla="*/ 156 w 302"/>
              <a:gd name="T41" fmla="*/ 103 h 255"/>
              <a:gd name="T42" fmla="*/ 170 w 302"/>
              <a:gd name="T43" fmla="*/ 69 h 255"/>
              <a:gd name="T44" fmla="*/ 182 w 302"/>
              <a:gd name="T45" fmla="*/ 36 h 255"/>
              <a:gd name="T46" fmla="*/ 215 w 302"/>
              <a:gd name="T47" fmla="*/ 2 h 255"/>
              <a:gd name="T48" fmla="*/ 210 w 302"/>
              <a:gd name="T49" fmla="*/ 19 h 255"/>
              <a:gd name="T50" fmla="*/ 209 w 302"/>
              <a:gd name="T51" fmla="*/ 33 h 255"/>
              <a:gd name="T52" fmla="*/ 209 w 302"/>
              <a:gd name="T53" fmla="*/ 50 h 255"/>
              <a:gd name="T54" fmla="*/ 207 w 302"/>
              <a:gd name="T55" fmla="*/ 71 h 255"/>
              <a:gd name="T56" fmla="*/ 207 w 302"/>
              <a:gd name="T57" fmla="*/ 93 h 255"/>
              <a:gd name="T58" fmla="*/ 206 w 302"/>
              <a:gd name="T59" fmla="*/ 113 h 255"/>
              <a:gd name="T60" fmla="*/ 202 w 302"/>
              <a:gd name="T61" fmla="*/ 133 h 255"/>
              <a:gd name="T62" fmla="*/ 199 w 302"/>
              <a:gd name="T63" fmla="*/ 146 h 255"/>
              <a:gd name="T64" fmla="*/ 197 w 302"/>
              <a:gd name="T65" fmla="*/ 158 h 255"/>
              <a:gd name="T66" fmla="*/ 199 w 302"/>
              <a:gd name="T67" fmla="*/ 169 h 255"/>
              <a:gd name="T68" fmla="*/ 179 w 302"/>
              <a:gd name="T69" fmla="*/ 171 h 255"/>
              <a:gd name="T70" fmla="*/ 201 w 302"/>
              <a:gd name="T71" fmla="*/ 175 h 255"/>
              <a:gd name="T72" fmla="*/ 228 w 302"/>
              <a:gd name="T73" fmla="*/ 194 h 255"/>
              <a:gd name="T74" fmla="*/ 250 w 302"/>
              <a:gd name="T75" fmla="*/ 214 h 255"/>
              <a:gd name="T76" fmla="*/ 266 w 302"/>
              <a:gd name="T77" fmla="*/ 225 h 255"/>
              <a:gd name="T78" fmla="*/ 289 w 302"/>
              <a:gd name="T79" fmla="*/ 240 h 255"/>
              <a:gd name="T80" fmla="*/ 301 w 302"/>
              <a:gd name="T81" fmla="*/ 253 h 255"/>
              <a:gd name="T82" fmla="*/ 291 w 302"/>
              <a:gd name="T83" fmla="*/ 248 h 255"/>
              <a:gd name="T84" fmla="*/ 270 w 302"/>
              <a:gd name="T85" fmla="*/ 239 h 255"/>
              <a:gd name="T86" fmla="*/ 251 w 302"/>
              <a:gd name="T87" fmla="*/ 247 h 255"/>
              <a:gd name="T88" fmla="*/ 223 w 302"/>
              <a:gd name="T89" fmla="*/ 239 h 255"/>
              <a:gd name="T90" fmla="*/ 208 w 302"/>
              <a:gd name="T91" fmla="*/ 230 h 255"/>
              <a:gd name="T92" fmla="*/ 213 w 302"/>
              <a:gd name="T93" fmla="*/ 237 h 255"/>
              <a:gd name="T94" fmla="*/ 202 w 302"/>
              <a:gd name="T95" fmla="*/ 241 h 255"/>
              <a:gd name="T96" fmla="*/ 191 w 302"/>
              <a:gd name="T97" fmla="*/ 239 h 255"/>
              <a:gd name="T98" fmla="*/ 184 w 302"/>
              <a:gd name="T99" fmla="*/ 236 h 255"/>
              <a:gd name="T100" fmla="*/ 156 w 302"/>
              <a:gd name="T101" fmla="*/ 236 h 255"/>
              <a:gd name="T102" fmla="*/ 127 w 302"/>
              <a:gd name="T103" fmla="*/ 223 h 255"/>
              <a:gd name="T104" fmla="*/ 110 w 302"/>
              <a:gd name="T105" fmla="*/ 206 h 255"/>
              <a:gd name="T106" fmla="*/ 86 w 302"/>
              <a:gd name="T107" fmla="*/ 193 h 255"/>
              <a:gd name="T108" fmla="*/ 72 w 302"/>
              <a:gd name="T109" fmla="*/ 184 h 255"/>
              <a:gd name="T110" fmla="*/ 53 w 302"/>
              <a:gd name="T111" fmla="*/ 171 h 255"/>
              <a:gd name="T112" fmla="*/ 18 w 302"/>
              <a:gd name="T113" fmla="*/ 175 h 255"/>
              <a:gd name="T114" fmla="*/ 2 w 302"/>
              <a:gd name="T115" fmla="*/ 177 h 2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02" h="255">
                <a:moveTo>
                  <a:pt x="2" y="177"/>
                </a:moveTo>
                <a:cubicBezTo>
                  <a:pt x="2" y="177"/>
                  <a:pt x="9" y="173"/>
                  <a:pt x="11" y="172"/>
                </a:cubicBezTo>
                <a:cubicBezTo>
                  <a:pt x="13" y="172"/>
                  <a:pt x="22" y="169"/>
                  <a:pt x="37" y="166"/>
                </a:cubicBezTo>
                <a:cubicBezTo>
                  <a:pt x="51" y="163"/>
                  <a:pt x="59" y="164"/>
                  <a:pt x="65" y="156"/>
                </a:cubicBezTo>
                <a:cubicBezTo>
                  <a:pt x="72" y="148"/>
                  <a:pt x="77" y="136"/>
                  <a:pt x="89" y="133"/>
                </a:cubicBezTo>
                <a:cubicBezTo>
                  <a:pt x="86" y="134"/>
                  <a:pt x="76" y="140"/>
                  <a:pt x="74" y="149"/>
                </a:cubicBezTo>
                <a:cubicBezTo>
                  <a:pt x="75" y="145"/>
                  <a:pt x="80" y="136"/>
                  <a:pt x="86" y="136"/>
                </a:cubicBezTo>
                <a:cubicBezTo>
                  <a:pt x="84" y="136"/>
                  <a:pt x="77" y="142"/>
                  <a:pt x="79" y="146"/>
                </a:cubicBezTo>
                <a:cubicBezTo>
                  <a:pt x="78" y="145"/>
                  <a:pt x="80" y="139"/>
                  <a:pt x="87" y="138"/>
                </a:cubicBezTo>
                <a:cubicBezTo>
                  <a:pt x="93" y="138"/>
                  <a:pt x="93" y="129"/>
                  <a:pt x="93" y="129"/>
                </a:cubicBezTo>
                <a:cubicBezTo>
                  <a:pt x="94" y="132"/>
                  <a:pt x="93" y="138"/>
                  <a:pt x="87" y="142"/>
                </a:cubicBezTo>
                <a:cubicBezTo>
                  <a:pt x="84" y="143"/>
                  <a:pt x="89" y="145"/>
                  <a:pt x="92" y="144"/>
                </a:cubicBezTo>
                <a:cubicBezTo>
                  <a:pt x="95" y="143"/>
                  <a:pt x="103" y="146"/>
                  <a:pt x="107" y="149"/>
                </a:cubicBezTo>
                <a:cubicBezTo>
                  <a:pt x="105" y="145"/>
                  <a:pt x="101" y="128"/>
                  <a:pt x="101" y="118"/>
                </a:cubicBezTo>
                <a:cubicBezTo>
                  <a:pt x="100" y="108"/>
                  <a:pt x="107" y="115"/>
                  <a:pt x="110" y="121"/>
                </a:cubicBezTo>
                <a:cubicBezTo>
                  <a:pt x="114" y="126"/>
                  <a:pt x="119" y="129"/>
                  <a:pt x="121" y="134"/>
                </a:cubicBezTo>
                <a:cubicBezTo>
                  <a:pt x="124" y="140"/>
                  <a:pt x="126" y="138"/>
                  <a:pt x="128" y="146"/>
                </a:cubicBezTo>
                <a:cubicBezTo>
                  <a:pt x="129" y="154"/>
                  <a:pt x="137" y="157"/>
                  <a:pt x="138" y="163"/>
                </a:cubicBezTo>
                <a:cubicBezTo>
                  <a:pt x="138" y="169"/>
                  <a:pt x="146" y="171"/>
                  <a:pt x="145" y="161"/>
                </a:cubicBezTo>
                <a:cubicBezTo>
                  <a:pt x="144" y="151"/>
                  <a:pt x="148" y="140"/>
                  <a:pt x="147" y="128"/>
                </a:cubicBezTo>
                <a:cubicBezTo>
                  <a:pt x="146" y="116"/>
                  <a:pt x="151" y="113"/>
                  <a:pt x="156" y="103"/>
                </a:cubicBezTo>
                <a:cubicBezTo>
                  <a:pt x="161" y="92"/>
                  <a:pt x="167" y="80"/>
                  <a:pt x="170" y="69"/>
                </a:cubicBezTo>
                <a:cubicBezTo>
                  <a:pt x="173" y="59"/>
                  <a:pt x="176" y="46"/>
                  <a:pt x="182" y="36"/>
                </a:cubicBezTo>
                <a:cubicBezTo>
                  <a:pt x="188" y="25"/>
                  <a:pt x="196" y="8"/>
                  <a:pt x="215" y="2"/>
                </a:cubicBezTo>
                <a:cubicBezTo>
                  <a:pt x="220" y="0"/>
                  <a:pt x="214" y="15"/>
                  <a:pt x="210" y="19"/>
                </a:cubicBezTo>
                <a:cubicBezTo>
                  <a:pt x="211" y="22"/>
                  <a:pt x="213" y="28"/>
                  <a:pt x="209" y="33"/>
                </a:cubicBezTo>
                <a:cubicBezTo>
                  <a:pt x="210" y="35"/>
                  <a:pt x="213" y="43"/>
                  <a:pt x="209" y="50"/>
                </a:cubicBezTo>
                <a:cubicBezTo>
                  <a:pt x="211" y="58"/>
                  <a:pt x="212" y="68"/>
                  <a:pt x="207" y="71"/>
                </a:cubicBezTo>
                <a:cubicBezTo>
                  <a:pt x="210" y="77"/>
                  <a:pt x="211" y="88"/>
                  <a:pt x="207" y="93"/>
                </a:cubicBezTo>
                <a:cubicBezTo>
                  <a:pt x="209" y="99"/>
                  <a:pt x="211" y="107"/>
                  <a:pt x="206" y="113"/>
                </a:cubicBezTo>
                <a:cubicBezTo>
                  <a:pt x="206" y="121"/>
                  <a:pt x="207" y="130"/>
                  <a:pt x="202" y="133"/>
                </a:cubicBezTo>
                <a:cubicBezTo>
                  <a:pt x="204" y="140"/>
                  <a:pt x="203" y="143"/>
                  <a:pt x="199" y="146"/>
                </a:cubicBezTo>
                <a:cubicBezTo>
                  <a:pt x="201" y="151"/>
                  <a:pt x="200" y="157"/>
                  <a:pt x="197" y="158"/>
                </a:cubicBezTo>
                <a:cubicBezTo>
                  <a:pt x="200" y="162"/>
                  <a:pt x="201" y="164"/>
                  <a:pt x="199" y="169"/>
                </a:cubicBezTo>
                <a:cubicBezTo>
                  <a:pt x="196" y="173"/>
                  <a:pt x="192" y="168"/>
                  <a:pt x="179" y="171"/>
                </a:cubicBezTo>
                <a:cubicBezTo>
                  <a:pt x="179" y="171"/>
                  <a:pt x="189" y="170"/>
                  <a:pt x="201" y="175"/>
                </a:cubicBezTo>
                <a:cubicBezTo>
                  <a:pt x="214" y="181"/>
                  <a:pt x="222" y="189"/>
                  <a:pt x="228" y="194"/>
                </a:cubicBezTo>
                <a:cubicBezTo>
                  <a:pt x="235" y="199"/>
                  <a:pt x="249" y="213"/>
                  <a:pt x="250" y="214"/>
                </a:cubicBezTo>
                <a:cubicBezTo>
                  <a:pt x="251" y="216"/>
                  <a:pt x="259" y="220"/>
                  <a:pt x="266" y="225"/>
                </a:cubicBezTo>
                <a:cubicBezTo>
                  <a:pt x="273" y="230"/>
                  <a:pt x="277" y="232"/>
                  <a:pt x="289" y="240"/>
                </a:cubicBezTo>
                <a:cubicBezTo>
                  <a:pt x="301" y="249"/>
                  <a:pt x="302" y="250"/>
                  <a:pt x="301" y="253"/>
                </a:cubicBezTo>
                <a:cubicBezTo>
                  <a:pt x="301" y="255"/>
                  <a:pt x="298" y="253"/>
                  <a:pt x="291" y="248"/>
                </a:cubicBezTo>
                <a:cubicBezTo>
                  <a:pt x="284" y="242"/>
                  <a:pt x="272" y="240"/>
                  <a:pt x="270" y="239"/>
                </a:cubicBezTo>
                <a:cubicBezTo>
                  <a:pt x="269" y="241"/>
                  <a:pt x="264" y="249"/>
                  <a:pt x="251" y="247"/>
                </a:cubicBezTo>
                <a:cubicBezTo>
                  <a:pt x="237" y="244"/>
                  <a:pt x="234" y="246"/>
                  <a:pt x="223" y="239"/>
                </a:cubicBezTo>
                <a:cubicBezTo>
                  <a:pt x="213" y="231"/>
                  <a:pt x="213" y="233"/>
                  <a:pt x="208" y="230"/>
                </a:cubicBezTo>
                <a:cubicBezTo>
                  <a:pt x="203" y="227"/>
                  <a:pt x="214" y="233"/>
                  <a:pt x="213" y="237"/>
                </a:cubicBezTo>
                <a:cubicBezTo>
                  <a:pt x="211" y="241"/>
                  <a:pt x="205" y="240"/>
                  <a:pt x="202" y="241"/>
                </a:cubicBezTo>
                <a:cubicBezTo>
                  <a:pt x="198" y="243"/>
                  <a:pt x="194" y="243"/>
                  <a:pt x="191" y="239"/>
                </a:cubicBezTo>
                <a:cubicBezTo>
                  <a:pt x="189" y="235"/>
                  <a:pt x="194" y="235"/>
                  <a:pt x="184" y="236"/>
                </a:cubicBezTo>
                <a:cubicBezTo>
                  <a:pt x="175" y="236"/>
                  <a:pt x="166" y="238"/>
                  <a:pt x="156" y="236"/>
                </a:cubicBezTo>
                <a:cubicBezTo>
                  <a:pt x="146" y="234"/>
                  <a:pt x="138" y="228"/>
                  <a:pt x="127" y="223"/>
                </a:cubicBezTo>
                <a:cubicBezTo>
                  <a:pt x="116" y="218"/>
                  <a:pt x="117" y="213"/>
                  <a:pt x="110" y="206"/>
                </a:cubicBezTo>
                <a:cubicBezTo>
                  <a:pt x="103" y="199"/>
                  <a:pt x="97" y="200"/>
                  <a:pt x="86" y="193"/>
                </a:cubicBezTo>
                <a:cubicBezTo>
                  <a:pt x="75" y="186"/>
                  <a:pt x="80" y="191"/>
                  <a:pt x="72" y="184"/>
                </a:cubicBezTo>
                <a:cubicBezTo>
                  <a:pt x="64" y="177"/>
                  <a:pt x="63" y="175"/>
                  <a:pt x="53" y="171"/>
                </a:cubicBezTo>
                <a:cubicBezTo>
                  <a:pt x="43" y="168"/>
                  <a:pt x="28" y="174"/>
                  <a:pt x="18" y="175"/>
                </a:cubicBezTo>
                <a:cubicBezTo>
                  <a:pt x="9" y="176"/>
                  <a:pt x="0" y="179"/>
                  <a:pt x="2" y="177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400" y="689868"/>
            <a:ext cx="1825798" cy="98874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8466" y="1130667"/>
            <a:ext cx="1673154" cy="772901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4064127" y="3160394"/>
            <a:ext cx="4646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>
                <a:cs typeface="+mn-ea"/>
                <a:sym typeface="+mn-lt"/>
              </a:rPr>
              <a:t>四、论文总结</a:t>
            </a: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89" t="6997" r="1481" b="49328"/>
          <a:stretch>
            <a:fillRect/>
          </a:stretch>
        </p:blipFill>
        <p:spPr>
          <a:xfrm>
            <a:off x="2273300" y="1270000"/>
            <a:ext cx="660400" cy="69850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22" t="5559" r="-4852" b="40468"/>
          <a:stretch>
            <a:fillRect/>
          </a:stretch>
        </p:blipFill>
        <p:spPr>
          <a:xfrm>
            <a:off x="1577635" y="1760624"/>
            <a:ext cx="602579" cy="426152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/>
        </p:nvSpPr>
        <p:spPr>
          <a:xfrm>
            <a:off x="653270" y="460737"/>
            <a:ext cx="25108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cs typeface="+mn-ea"/>
                <a:sym typeface="+mn-lt"/>
              </a:rPr>
              <a:t>论文总结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400" y="689868"/>
            <a:ext cx="1825798" cy="98874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8466" y="1130667"/>
            <a:ext cx="1673154" cy="77290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715" y="3182439"/>
            <a:ext cx="4461552" cy="2777420"/>
          </a:xfrm>
          <a:prstGeom prst="rect">
            <a:avLst/>
          </a:prstGeom>
        </p:spPr>
      </p:pic>
      <p:sp>
        <p:nvSpPr>
          <p:cNvPr id="29" name="文本框 28"/>
          <p:cNvSpPr txBox="1"/>
          <p:nvPr/>
        </p:nvSpPr>
        <p:spPr>
          <a:xfrm>
            <a:off x="1569357" y="1272686"/>
            <a:ext cx="12754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solidFill>
                  <a:schemeClr val="bg1"/>
                </a:solidFill>
                <a:cs typeface="+mn-ea"/>
                <a:sym typeface="+mn-lt"/>
              </a:rPr>
              <a:t>背景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1496783" y="2887950"/>
            <a:ext cx="15947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cs typeface="+mn-ea"/>
                <a:sym typeface="+mn-lt"/>
              </a:rPr>
              <a:t>结论一</a:t>
            </a:r>
          </a:p>
        </p:txBody>
      </p:sp>
      <p:sp>
        <p:nvSpPr>
          <p:cNvPr id="33" name="矩形 32"/>
          <p:cNvSpPr/>
          <p:nvPr/>
        </p:nvSpPr>
        <p:spPr>
          <a:xfrm>
            <a:off x="1569357" y="3472725"/>
            <a:ext cx="4715329" cy="1532723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论文就是用来进行科学研究和描述科研成果的文章，简称之为论文。它既是探讨问题进行科学研究的一种手段，又是描述科研成果进行学术交流的一种工具。</a:t>
            </a:r>
            <a:endParaRPr lang="en-US" altLang="zh-CN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40" name="组合 39"/>
          <p:cNvGrpSpPr/>
          <p:nvPr/>
        </p:nvGrpSpPr>
        <p:grpSpPr>
          <a:xfrm>
            <a:off x="669574" y="3009498"/>
            <a:ext cx="754535" cy="370705"/>
            <a:chOff x="831851" y="1143000"/>
            <a:chExt cx="2768600" cy="1262063"/>
          </a:xfrm>
          <a:noFill/>
        </p:grpSpPr>
        <p:sp>
          <p:nvSpPr>
            <p:cNvPr id="41" name="Freeform 5"/>
            <p:cNvSpPr/>
            <p:nvPr/>
          </p:nvSpPr>
          <p:spPr bwMode="auto">
            <a:xfrm>
              <a:off x="936626" y="1143000"/>
              <a:ext cx="2663825" cy="1262063"/>
            </a:xfrm>
            <a:custGeom>
              <a:avLst/>
              <a:gdLst>
                <a:gd name="T0" fmla="*/ 99 w 179"/>
                <a:gd name="T1" fmla="*/ 37 h 83"/>
                <a:gd name="T2" fmla="*/ 124 w 179"/>
                <a:gd name="T3" fmla="*/ 39 h 83"/>
                <a:gd name="T4" fmla="*/ 133 w 179"/>
                <a:gd name="T5" fmla="*/ 51 h 83"/>
                <a:gd name="T6" fmla="*/ 121 w 179"/>
                <a:gd name="T7" fmla="*/ 57 h 83"/>
                <a:gd name="T8" fmla="*/ 80 w 179"/>
                <a:gd name="T9" fmla="*/ 76 h 83"/>
                <a:gd name="T10" fmla="*/ 122 w 179"/>
                <a:gd name="T11" fmla="*/ 68 h 83"/>
                <a:gd name="T12" fmla="*/ 142 w 179"/>
                <a:gd name="T13" fmla="*/ 59 h 83"/>
                <a:gd name="T14" fmla="*/ 154 w 179"/>
                <a:gd name="T15" fmla="*/ 72 h 83"/>
                <a:gd name="T16" fmla="*/ 142 w 179"/>
                <a:gd name="T17" fmla="*/ 70 h 83"/>
                <a:gd name="T18" fmla="*/ 158 w 179"/>
                <a:gd name="T19" fmla="*/ 82 h 83"/>
                <a:gd name="T20" fmla="*/ 168 w 179"/>
                <a:gd name="T21" fmla="*/ 61 h 83"/>
                <a:gd name="T22" fmla="*/ 157 w 179"/>
                <a:gd name="T23" fmla="*/ 46 h 83"/>
                <a:gd name="T24" fmla="*/ 145 w 179"/>
                <a:gd name="T25" fmla="*/ 49 h 83"/>
                <a:gd name="T26" fmla="*/ 134 w 179"/>
                <a:gd name="T27" fmla="*/ 41 h 83"/>
                <a:gd name="T28" fmla="*/ 145 w 179"/>
                <a:gd name="T29" fmla="*/ 34 h 83"/>
                <a:gd name="T30" fmla="*/ 136 w 179"/>
                <a:gd name="T31" fmla="*/ 41 h 83"/>
                <a:gd name="T32" fmla="*/ 153 w 179"/>
                <a:gd name="T33" fmla="*/ 44 h 83"/>
                <a:gd name="T34" fmla="*/ 146 w 179"/>
                <a:gd name="T35" fmla="*/ 29 h 83"/>
                <a:gd name="T36" fmla="*/ 130 w 179"/>
                <a:gd name="T37" fmla="*/ 16 h 83"/>
                <a:gd name="T38" fmla="*/ 102 w 179"/>
                <a:gd name="T39" fmla="*/ 11 h 83"/>
                <a:gd name="T40" fmla="*/ 86 w 179"/>
                <a:gd name="T41" fmla="*/ 17 h 83"/>
                <a:gd name="T42" fmla="*/ 94 w 179"/>
                <a:gd name="T43" fmla="*/ 30 h 83"/>
                <a:gd name="T44" fmla="*/ 95 w 179"/>
                <a:gd name="T45" fmla="*/ 18 h 83"/>
                <a:gd name="T46" fmla="*/ 101 w 179"/>
                <a:gd name="T47" fmla="*/ 28 h 83"/>
                <a:gd name="T48" fmla="*/ 92 w 179"/>
                <a:gd name="T49" fmla="*/ 32 h 83"/>
                <a:gd name="T50" fmla="*/ 84 w 179"/>
                <a:gd name="T51" fmla="*/ 22 h 83"/>
                <a:gd name="T52" fmla="*/ 72 w 179"/>
                <a:gd name="T53" fmla="*/ 19 h 83"/>
                <a:gd name="T54" fmla="*/ 58 w 179"/>
                <a:gd name="T55" fmla="*/ 32 h 83"/>
                <a:gd name="T56" fmla="*/ 51 w 179"/>
                <a:gd name="T57" fmla="*/ 47 h 83"/>
                <a:gd name="T58" fmla="*/ 65 w 179"/>
                <a:gd name="T59" fmla="*/ 45 h 83"/>
                <a:gd name="T60" fmla="*/ 58 w 179"/>
                <a:gd name="T61" fmla="*/ 39 h 83"/>
                <a:gd name="T62" fmla="*/ 56 w 179"/>
                <a:gd name="T63" fmla="*/ 44 h 83"/>
                <a:gd name="T64" fmla="*/ 57 w 179"/>
                <a:gd name="T65" fmla="*/ 37 h 83"/>
                <a:gd name="T66" fmla="*/ 68 w 179"/>
                <a:gd name="T67" fmla="*/ 43 h 83"/>
                <a:gd name="T68" fmla="*/ 59 w 179"/>
                <a:gd name="T69" fmla="*/ 52 h 83"/>
                <a:gd name="T70" fmla="*/ 42 w 179"/>
                <a:gd name="T71" fmla="*/ 44 h 83"/>
                <a:gd name="T72" fmla="*/ 18 w 179"/>
                <a:gd name="T73" fmla="*/ 48 h 83"/>
                <a:gd name="T74" fmla="*/ 0 w 179"/>
                <a:gd name="T75" fmla="*/ 58 h 83"/>
                <a:gd name="T76" fmla="*/ 31 w 179"/>
                <a:gd name="T77" fmla="*/ 48 h 83"/>
                <a:gd name="T78" fmla="*/ 51 w 179"/>
                <a:gd name="T79" fmla="*/ 56 h 83"/>
                <a:gd name="T80" fmla="*/ 83 w 179"/>
                <a:gd name="T81" fmla="*/ 58 h 83"/>
                <a:gd name="T82" fmla="*/ 83 w 179"/>
                <a:gd name="T83" fmla="*/ 39 h 83"/>
                <a:gd name="T84" fmla="*/ 99 w 179"/>
                <a:gd name="T85" fmla="*/ 37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79" h="83">
                  <a:moveTo>
                    <a:pt x="99" y="37"/>
                  </a:moveTo>
                  <a:cubicBezTo>
                    <a:pt x="104" y="25"/>
                    <a:pt x="122" y="29"/>
                    <a:pt x="124" y="39"/>
                  </a:cubicBezTo>
                  <a:cubicBezTo>
                    <a:pt x="131" y="40"/>
                    <a:pt x="133" y="47"/>
                    <a:pt x="133" y="51"/>
                  </a:cubicBezTo>
                  <a:cubicBezTo>
                    <a:pt x="132" y="56"/>
                    <a:pt x="126" y="60"/>
                    <a:pt x="121" y="57"/>
                  </a:cubicBezTo>
                  <a:cubicBezTo>
                    <a:pt x="113" y="73"/>
                    <a:pt x="100" y="76"/>
                    <a:pt x="80" y="76"/>
                  </a:cubicBezTo>
                  <a:cubicBezTo>
                    <a:pt x="104" y="81"/>
                    <a:pt x="113" y="77"/>
                    <a:pt x="122" y="68"/>
                  </a:cubicBezTo>
                  <a:cubicBezTo>
                    <a:pt x="128" y="62"/>
                    <a:pt x="137" y="59"/>
                    <a:pt x="142" y="59"/>
                  </a:cubicBezTo>
                  <a:cubicBezTo>
                    <a:pt x="152" y="60"/>
                    <a:pt x="160" y="65"/>
                    <a:pt x="154" y="72"/>
                  </a:cubicBezTo>
                  <a:cubicBezTo>
                    <a:pt x="158" y="61"/>
                    <a:pt x="143" y="62"/>
                    <a:pt x="142" y="70"/>
                  </a:cubicBezTo>
                  <a:cubicBezTo>
                    <a:pt x="141" y="78"/>
                    <a:pt x="149" y="83"/>
                    <a:pt x="158" y="82"/>
                  </a:cubicBezTo>
                  <a:cubicBezTo>
                    <a:pt x="170" y="81"/>
                    <a:pt x="171" y="66"/>
                    <a:pt x="168" y="61"/>
                  </a:cubicBezTo>
                  <a:cubicBezTo>
                    <a:pt x="179" y="52"/>
                    <a:pt x="163" y="41"/>
                    <a:pt x="157" y="46"/>
                  </a:cubicBezTo>
                  <a:cubicBezTo>
                    <a:pt x="153" y="50"/>
                    <a:pt x="148" y="50"/>
                    <a:pt x="145" y="49"/>
                  </a:cubicBezTo>
                  <a:cubicBezTo>
                    <a:pt x="140" y="49"/>
                    <a:pt x="134" y="46"/>
                    <a:pt x="134" y="41"/>
                  </a:cubicBezTo>
                  <a:cubicBezTo>
                    <a:pt x="134" y="31"/>
                    <a:pt x="143" y="31"/>
                    <a:pt x="145" y="34"/>
                  </a:cubicBezTo>
                  <a:cubicBezTo>
                    <a:pt x="141" y="33"/>
                    <a:pt x="136" y="35"/>
                    <a:pt x="136" y="41"/>
                  </a:cubicBezTo>
                  <a:cubicBezTo>
                    <a:pt x="136" y="47"/>
                    <a:pt x="150" y="50"/>
                    <a:pt x="153" y="44"/>
                  </a:cubicBezTo>
                  <a:cubicBezTo>
                    <a:pt x="156" y="39"/>
                    <a:pt x="156" y="31"/>
                    <a:pt x="146" y="29"/>
                  </a:cubicBezTo>
                  <a:cubicBezTo>
                    <a:pt x="150" y="22"/>
                    <a:pt x="140" y="12"/>
                    <a:pt x="130" y="16"/>
                  </a:cubicBezTo>
                  <a:cubicBezTo>
                    <a:pt x="127" y="6"/>
                    <a:pt x="111" y="0"/>
                    <a:pt x="102" y="11"/>
                  </a:cubicBezTo>
                  <a:cubicBezTo>
                    <a:pt x="96" y="7"/>
                    <a:pt x="89" y="8"/>
                    <a:pt x="86" y="17"/>
                  </a:cubicBezTo>
                  <a:cubicBezTo>
                    <a:pt x="84" y="25"/>
                    <a:pt x="88" y="30"/>
                    <a:pt x="94" y="30"/>
                  </a:cubicBezTo>
                  <a:cubicBezTo>
                    <a:pt x="99" y="30"/>
                    <a:pt x="104" y="22"/>
                    <a:pt x="95" y="18"/>
                  </a:cubicBezTo>
                  <a:cubicBezTo>
                    <a:pt x="101" y="18"/>
                    <a:pt x="104" y="23"/>
                    <a:pt x="101" y="28"/>
                  </a:cubicBezTo>
                  <a:cubicBezTo>
                    <a:pt x="100" y="30"/>
                    <a:pt x="97" y="33"/>
                    <a:pt x="92" y="32"/>
                  </a:cubicBezTo>
                  <a:cubicBezTo>
                    <a:pt x="86" y="31"/>
                    <a:pt x="84" y="27"/>
                    <a:pt x="84" y="22"/>
                  </a:cubicBezTo>
                  <a:cubicBezTo>
                    <a:pt x="83" y="12"/>
                    <a:pt x="73" y="15"/>
                    <a:pt x="72" y="19"/>
                  </a:cubicBezTo>
                  <a:cubicBezTo>
                    <a:pt x="63" y="15"/>
                    <a:pt x="54" y="21"/>
                    <a:pt x="58" y="32"/>
                  </a:cubicBezTo>
                  <a:cubicBezTo>
                    <a:pt x="48" y="31"/>
                    <a:pt x="44" y="43"/>
                    <a:pt x="51" y="47"/>
                  </a:cubicBezTo>
                  <a:cubicBezTo>
                    <a:pt x="58" y="52"/>
                    <a:pt x="64" y="49"/>
                    <a:pt x="65" y="45"/>
                  </a:cubicBezTo>
                  <a:cubicBezTo>
                    <a:pt x="66" y="39"/>
                    <a:pt x="62" y="37"/>
                    <a:pt x="58" y="39"/>
                  </a:cubicBezTo>
                  <a:cubicBezTo>
                    <a:pt x="56" y="40"/>
                    <a:pt x="55" y="42"/>
                    <a:pt x="56" y="44"/>
                  </a:cubicBezTo>
                  <a:cubicBezTo>
                    <a:pt x="53" y="44"/>
                    <a:pt x="53" y="40"/>
                    <a:pt x="57" y="37"/>
                  </a:cubicBezTo>
                  <a:cubicBezTo>
                    <a:pt x="60" y="34"/>
                    <a:pt x="68" y="38"/>
                    <a:pt x="68" y="43"/>
                  </a:cubicBezTo>
                  <a:cubicBezTo>
                    <a:pt x="68" y="48"/>
                    <a:pt x="65" y="52"/>
                    <a:pt x="59" y="52"/>
                  </a:cubicBezTo>
                  <a:cubicBezTo>
                    <a:pt x="49" y="52"/>
                    <a:pt x="48" y="46"/>
                    <a:pt x="42" y="44"/>
                  </a:cubicBezTo>
                  <a:cubicBezTo>
                    <a:pt x="34" y="41"/>
                    <a:pt x="24" y="41"/>
                    <a:pt x="18" y="48"/>
                  </a:cubicBezTo>
                  <a:cubicBezTo>
                    <a:pt x="13" y="53"/>
                    <a:pt x="7" y="56"/>
                    <a:pt x="0" y="58"/>
                  </a:cubicBezTo>
                  <a:cubicBezTo>
                    <a:pt x="12" y="60"/>
                    <a:pt x="20" y="49"/>
                    <a:pt x="31" y="48"/>
                  </a:cubicBezTo>
                  <a:cubicBezTo>
                    <a:pt x="38" y="47"/>
                    <a:pt x="44" y="50"/>
                    <a:pt x="51" y="56"/>
                  </a:cubicBezTo>
                  <a:cubicBezTo>
                    <a:pt x="59" y="62"/>
                    <a:pt x="71" y="66"/>
                    <a:pt x="83" y="58"/>
                  </a:cubicBezTo>
                  <a:cubicBezTo>
                    <a:pt x="74" y="53"/>
                    <a:pt x="79" y="44"/>
                    <a:pt x="83" y="39"/>
                  </a:cubicBezTo>
                  <a:cubicBezTo>
                    <a:pt x="86" y="36"/>
                    <a:pt x="93" y="33"/>
                    <a:pt x="99" y="37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2" name="Freeform 6"/>
            <p:cNvSpPr/>
            <p:nvPr/>
          </p:nvSpPr>
          <p:spPr bwMode="auto">
            <a:xfrm>
              <a:off x="831851" y="1538288"/>
              <a:ext cx="2054225" cy="746125"/>
            </a:xfrm>
            <a:custGeom>
              <a:avLst/>
              <a:gdLst>
                <a:gd name="T0" fmla="*/ 127 w 138"/>
                <a:gd name="T1" fmla="*/ 27 h 49"/>
                <a:gd name="T2" fmla="*/ 136 w 138"/>
                <a:gd name="T3" fmla="*/ 26 h 49"/>
                <a:gd name="T4" fmla="*/ 129 w 138"/>
                <a:gd name="T5" fmla="*/ 15 h 49"/>
                <a:gd name="T6" fmla="*/ 106 w 138"/>
                <a:gd name="T7" fmla="*/ 13 h 49"/>
                <a:gd name="T8" fmla="*/ 88 w 138"/>
                <a:gd name="T9" fmla="*/ 23 h 49"/>
                <a:gd name="T10" fmla="*/ 100 w 138"/>
                <a:gd name="T11" fmla="*/ 30 h 49"/>
                <a:gd name="T12" fmla="*/ 98 w 138"/>
                <a:gd name="T13" fmla="*/ 23 h 49"/>
                <a:gd name="T14" fmla="*/ 94 w 138"/>
                <a:gd name="T15" fmla="*/ 27 h 49"/>
                <a:gd name="T16" fmla="*/ 97 w 138"/>
                <a:gd name="T17" fmla="*/ 20 h 49"/>
                <a:gd name="T18" fmla="*/ 103 w 138"/>
                <a:gd name="T19" fmla="*/ 30 h 49"/>
                <a:gd name="T20" fmla="*/ 91 w 138"/>
                <a:gd name="T21" fmla="*/ 34 h 49"/>
                <a:gd name="T22" fmla="*/ 75 w 138"/>
                <a:gd name="T23" fmla="*/ 39 h 49"/>
                <a:gd name="T24" fmla="*/ 53 w 138"/>
                <a:gd name="T25" fmla="*/ 29 h 49"/>
                <a:gd name="T26" fmla="*/ 30 w 138"/>
                <a:gd name="T27" fmla="*/ 26 h 49"/>
                <a:gd name="T28" fmla="*/ 0 w 138"/>
                <a:gd name="T29" fmla="*/ 33 h 49"/>
                <a:gd name="T30" fmla="*/ 23 w 138"/>
                <a:gd name="T31" fmla="*/ 36 h 49"/>
                <a:gd name="T32" fmla="*/ 42 w 138"/>
                <a:gd name="T33" fmla="*/ 31 h 49"/>
                <a:gd name="T34" fmla="*/ 68 w 138"/>
                <a:gd name="T35" fmla="*/ 45 h 49"/>
                <a:gd name="T36" fmla="*/ 102 w 138"/>
                <a:gd name="T37" fmla="*/ 47 h 49"/>
                <a:gd name="T38" fmla="*/ 127 w 138"/>
                <a:gd name="T39" fmla="*/ 27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8" h="49">
                  <a:moveTo>
                    <a:pt x="127" y="27"/>
                  </a:moveTo>
                  <a:cubicBezTo>
                    <a:pt x="131" y="31"/>
                    <a:pt x="135" y="30"/>
                    <a:pt x="136" y="26"/>
                  </a:cubicBezTo>
                  <a:cubicBezTo>
                    <a:pt x="138" y="22"/>
                    <a:pt x="136" y="16"/>
                    <a:pt x="129" y="15"/>
                  </a:cubicBezTo>
                  <a:cubicBezTo>
                    <a:pt x="129" y="8"/>
                    <a:pt x="114" y="0"/>
                    <a:pt x="106" y="13"/>
                  </a:cubicBezTo>
                  <a:cubicBezTo>
                    <a:pt x="98" y="10"/>
                    <a:pt x="90" y="14"/>
                    <a:pt x="88" y="23"/>
                  </a:cubicBezTo>
                  <a:cubicBezTo>
                    <a:pt x="86" y="30"/>
                    <a:pt x="97" y="35"/>
                    <a:pt x="100" y="30"/>
                  </a:cubicBezTo>
                  <a:cubicBezTo>
                    <a:pt x="102" y="28"/>
                    <a:pt x="102" y="23"/>
                    <a:pt x="98" y="23"/>
                  </a:cubicBezTo>
                  <a:cubicBezTo>
                    <a:pt x="96" y="22"/>
                    <a:pt x="93" y="24"/>
                    <a:pt x="94" y="27"/>
                  </a:cubicBezTo>
                  <a:cubicBezTo>
                    <a:pt x="92" y="26"/>
                    <a:pt x="94" y="20"/>
                    <a:pt x="97" y="20"/>
                  </a:cubicBezTo>
                  <a:cubicBezTo>
                    <a:pt x="102" y="19"/>
                    <a:pt x="105" y="26"/>
                    <a:pt x="103" y="30"/>
                  </a:cubicBezTo>
                  <a:cubicBezTo>
                    <a:pt x="101" y="35"/>
                    <a:pt x="97" y="36"/>
                    <a:pt x="91" y="34"/>
                  </a:cubicBezTo>
                  <a:cubicBezTo>
                    <a:pt x="86" y="37"/>
                    <a:pt x="82" y="39"/>
                    <a:pt x="75" y="39"/>
                  </a:cubicBezTo>
                  <a:cubicBezTo>
                    <a:pt x="64" y="38"/>
                    <a:pt x="60" y="35"/>
                    <a:pt x="53" y="29"/>
                  </a:cubicBezTo>
                  <a:cubicBezTo>
                    <a:pt x="44" y="22"/>
                    <a:pt x="35" y="23"/>
                    <a:pt x="30" y="26"/>
                  </a:cubicBezTo>
                  <a:cubicBezTo>
                    <a:pt x="23" y="31"/>
                    <a:pt x="15" y="37"/>
                    <a:pt x="0" y="33"/>
                  </a:cubicBezTo>
                  <a:cubicBezTo>
                    <a:pt x="8" y="37"/>
                    <a:pt x="16" y="39"/>
                    <a:pt x="23" y="36"/>
                  </a:cubicBezTo>
                  <a:cubicBezTo>
                    <a:pt x="31" y="32"/>
                    <a:pt x="36" y="30"/>
                    <a:pt x="42" y="31"/>
                  </a:cubicBezTo>
                  <a:cubicBezTo>
                    <a:pt x="48" y="32"/>
                    <a:pt x="55" y="41"/>
                    <a:pt x="68" y="45"/>
                  </a:cubicBezTo>
                  <a:cubicBezTo>
                    <a:pt x="79" y="48"/>
                    <a:pt x="90" y="49"/>
                    <a:pt x="102" y="47"/>
                  </a:cubicBezTo>
                  <a:cubicBezTo>
                    <a:pt x="111" y="45"/>
                    <a:pt x="121" y="41"/>
                    <a:pt x="127" y="27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3" name="Freeform 7"/>
            <p:cNvSpPr/>
            <p:nvPr/>
          </p:nvSpPr>
          <p:spPr bwMode="auto">
            <a:xfrm>
              <a:off x="1158876" y="1508125"/>
              <a:ext cx="373063" cy="365125"/>
            </a:xfrm>
            <a:custGeom>
              <a:avLst/>
              <a:gdLst>
                <a:gd name="T0" fmla="*/ 20 w 25"/>
                <a:gd name="T1" fmla="*/ 11 h 24"/>
                <a:gd name="T2" fmla="*/ 18 w 25"/>
                <a:gd name="T3" fmla="*/ 3 h 24"/>
                <a:gd name="T4" fmla="*/ 25 w 25"/>
                <a:gd name="T5" fmla="*/ 9 h 24"/>
                <a:gd name="T6" fmla="*/ 19 w 25"/>
                <a:gd name="T7" fmla="*/ 16 h 24"/>
                <a:gd name="T8" fmla="*/ 0 w 25"/>
                <a:gd name="T9" fmla="*/ 24 h 24"/>
                <a:gd name="T10" fmla="*/ 9 w 25"/>
                <a:gd name="T11" fmla="*/ 14 h 24"/>
                <a:gd name="T12" fmla="*/ 15 w 25"/>
                <a:gd name="T13" fmla="*/ 9 h 24"/>
                <a:gd name="T14" fmla="*/ 11 w 25"/>
                <a:gd name="T15" fmla="*/ 4 h 24"/>
                <a:gd name="T16" fmla="*/ 8 w 25"/>
                <a:gd name="T17" fmla="*/ 8 h 24"/>
                <a:gd name="T18" fmla="*/ 10 w 25"/>
                <a:gd name="T19" fmla="*/ 6 h 24"/>
                <a:gd name="T20" fmla="*/ 13 w 25"/>
                <a:gd name="T21" fmla="*/ 10 h 24"/>
                <a:gd name="T22" fmla="*/ 6 w 25"/>
                <a:gd name="T23" fmla="*/ 11 h 24"/>
                <a:gd name="T24" fmla="*/ 4 w 25"/>
                <a:gd name="T25" fmla="*/ 5 h 24"/>
                <a:gd name="T26" fmla="*/ 12 w 25"/>
                <a:gd name="T27" fmla="*/ 1 h 24"/>
                <a:gd name="T28" fmla="*/ 20 w 25"/>
                <a:gd name="T29" fmla="*/ 1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" h="24">
                  <a:moveTo>
                    <a:pt x="20" y="11"/>
                  </a:moveTo>
                  <a:cubicBezTo>
                    <a:pt x="23" y="8"/>
                    <a:pt x="20" y="5"/>
                    <a:pt x="18" y="3"/>
                  </a:cubicBezTo>
                  <a:cubicBezTo>
                    <a:pt x="22" y="1"/>
                    <a:pt x="25" y="6"/>
                    <a:pt x="25" y="9"/>
                  </a:cubicBezTo>
                  <a:cubicBezTo>
                    <a:pt x="24" y="13"/>
                    <a:pt x="23" y="16"/>
                    <a:pt x="19" y="16"/>
                  </a:cubicBezTo>
                  <a:cubicBezTo>
                    <a:pt x="15" y="16"/>
                    <a:pt x="5" y="17"/>
                    <a:pt x="0" y="24"/>
                  </a:cubicBezTo>
                  <a:cubicBezTo>
                    <a:pt x="1" y="19"/>
                    <a:pt x="6" y="14"/>
                    <a:pt x="9" y="14"/>
                  </a:cubicBezTo>
                  <a:cubicBezTo>
                    <a:pt x="13" y="13"/>
                    <a:pt x="15" y="12"/>
                    <a:pt x="15" y="9"/>
                  </a:cubicBezTo>
                  <a:cubicBezTo>
                    <a:pt x="15" y="7"/>
                    <a:pt x="13" y="4"/>
                    <a:pt x="11" y="4"/>
                  </a:cubicBezTo>
                  <a:cubicBezTo>
                    <a:pt x="9" y="4"/>
                    <a:pt x="8" y="6"/>
                    <a:pt x="8" y="8"/>
                  </a:cubicBezTo>
                  <a:cubicBezTo>
                    <a:pt x="9" y="7"/>
                    <a:pt x="9" y="6"/>
                    <a:pt x="10" y="6"/>
                  </a:cubicBezTo>
                  <a:cubicBezTo>
                    <a:pt x="13" y="6"/>
                    <a:pt x="14" y="8"/>
                    <a:pt x="13" y="10"/>
                  </a:cubicBezTo>
                  <a:cubicBezTo>
                    <a:pt x="12" y="13"/>
                    <a:pt x="8" y="13"/>
                    <a:pt x="6" y="11"/>
                  </a:cubicBezTo>
                  <a:cubicBezTo>
                    <a:pt x="4" y="10"/>
                    <a:pt x="3" y="8"/>
                    <a:pt x="4" y="5"/>
                  </a:cubicBezTo>
                  <a:cubicBezTo>
                    <a:pt x="5" y="2"/>
                    <a:pt x="8" y="0"/>
                    <a:pt x="12" y="1"/>
                  </a:cubicBezTo>
                  <a:cubicBezTo>
                    <a:pt x="17" y="2"/>
                    <a:pt x="21" y="7"/>
                    <a:pt x="20" y="1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/>
        </p:nvSpPr>
        <p:spPr>
          <a:xfrm>
            <a:off x="653270" y="460737"/>
            <a:ext cx="25108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cs typeface="+mn-ea"/>
                <a:sym typeface="+mn-lt"/>
              </a:rPr>
              <a:t>论文总结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400" y="689868"/>
            <a:ext cx="1825798" cy="98874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8466" y="1130667"/>
            <a:ext cx="1673154" cy="772901"/>
          </a:xfrm>
          <a:prstGeom prst="rect">
            <a:avLst/>
          </a:prstGeom>
        </p:spPr>
      </p:pic>
      <p:sp>
        <p:nvSpPr>
          <p:cNvPr id="29" name="文本框 28"/>
          <p:cNvSpPr txBox="1"/>
          <p:nvPr/>
        </p:nvSpPr>
        <p:spPr>
          <a:xfrm>
            <a:off x="1569357" y="1272686"/>
            <a:ext cx="12754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solidFill>
                  <a:schemeClr val="bg1"/>
                </a:solidFill>
                <a:cs typeface="+mn-ea"/>
                <a:sym typeface="+mn-lt"/>
              </a:rPr>
              <a:t>背景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1496783" y="2887950"/>
            <a:ext cx="15947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cs typeface="+mn-ea"/>
                <a:sym typeface="+mn-lt"/>
              </a:rPr>
              <a:t>结论二</a:t>
            </a:r>
          </a:p>
        </p:txBody>
      </p:sp>
      <p:sp>
        <p:nvSpPr>
          <p:cNvPr id="33" name="矩形 32"/>
          <p:cNvSpPr/>
          <p:nvPr/>
        </p:nvSpPr>
        <p:spPr>
          <a:xfrm>
            <a:off x="1569357" y="3472725"/>
            <a:ext cx="4715329" cy="1532723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论文就是用来进行科学研究和描述科研成果的文章，简称之为论文。它既是探讨问题进行科学研究的一种手段，又是描述科研成果进行学术交流的一种工具。</a:t>
            </a:r>
            <a:endParaRPr lang="en-US" altLang="zh-CN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40" name="组合 39"/>
          <p:cNvGrpSpPr/>
          <p:nvPr/>
        </p:nvGrpSpPr>
        <p:grpSpPr>
          <a:xfrm>
            <a:off x="669574" y="3009498"/>
            <a:ext cx="754535" cy="370705"/>
            <a:chOff x="831851" y="1143000"/>
            <a:chExt cx="2768600" cy="1262063"/>
          </a:xfrm>
          <a:noFill/>
        </p:grpSpPr>
        <p:sp>
          <p:nvSpPr>
            <p:cNvPr id="41" name="Freeform 5"/>
            <p:cNvSpPr/>
            <p:nvPr/>
          </p:nvSpPr>
          <p:spPr bwMode="auto">
            <a:xfrm>
              <a:off x="936626" y="1143000"/>
              <a:ext cx="2663825" cy="1262063"/>
            </a:xfrm>
            <a:custGeom>
              <a:avLst/>
              <a:gdLst>
                <a:gd name="T0" fmla="*/ 99 w 179"/>
                <a:gd name="T1" fmla="*/ 37 h 83"/>
                <a:gd name="T2" fmla="*/ 124 w 179"/>
                <a:gd name="T3" fmla="*/ 39 h 83"/>
                <a:gd name="T4" fmla="*/ 133 w 179"/>
                <a:gd name="T5" fmla="*/ 51 h 83"/>
                <a:gd name="T6" fmla="*/ 121 w 179"/>
                <a:gd name="T7" fmla="*/ 57 h 83"/>
                <a:gd name="T8" fmla="*/ 80 w 179"/>
                <a:gd name="T9" fmla="*/ 76 h 83"/>
                <a:gd name="T10" fmla="*/ 122 w 179"/>
                <a:gd name="T11" fmla="*/ 68 h 83"/>
                <a:gd name="T12" fmla="*/ 142 w 179"/>
                <a:gd name="T13" fmla="*/ 59 h 83"/>
                <a:gd name="T14" fmla="*/ 154 w 179"/>
                <a:gd name="T15" fmla="*/ 72 h 83"/>
                <a:gd name="T16" fmla="*/ 142 w 179"/>
                <a:gd name="T17" fmla="*/ 70 h 83"/>
                <a:gd name="T18" fmla="*/ 158 w 179"/>
                <a:gd name="T19" fmla="*/ 82 h 83"/>
                <a:gd name="T20" fmla="*/ 168 w 179"/>
                <a:gd name="T21" fmla="*/ 61 h 83"/>
                <a:gd name="T22" fmla="*/ 157 w 179"/>
                <a:gd name="T23" fmla="*/ 46 h 83"/>
                <a:gd name="T24" fmla="*/ 145 w 179"/>
                <a:gd name="T25" fmla="*/ 49 h 83"/>
                <a:gd name="T26" fmla="*/ 134 w 179"/>
                <a:gd name="T27" fmla="*/ 41 h 83"/>
                <a:gd name="T28" fmla="*/ 145 w 179"/>
                <a:gd name="T29" fmla="*/ 34 h 83"/>
                <a:gd name="T30" fmla="*/ 136 w 179"/>
                <a:gd name="T31" fmla="*/ 41 h 83"/>
                <a:gd name="T32" fmla="*/ 153 w 179"/>
                <a:gd name="T33" fmla="*/ 44 h 83"/>
                <a:gd name="T34" fmla="*/ 146 w 179"/>
                <a:gd name="T35" fmla="*/ 29 h 83"/>
                <a:gd name="T36" fmla="*/ 130 w 179"/>
                <a:gd name="T37" fmla="*/ 16 h 83"/>
                <a:gd name="T38" fmla="*/ 102 w 179"/>
                <a:gd name="T39" fmla="*/ 11 h 83"/>
                <a:gd name="T40" fmla="*/ 86 w 179"/>
                <a:gd name="T41" fmla="*/ 17 h 83"/>
                <a:gd name="T42" fmla="*/ 94 w 179"/>
                <a:gd name="T43" fmla="*/ 30 h 83"/>
                <a:gd name="T44" fmla="*/ 95 w 179"/>
                <a:gd name="T45" fmla="*/ 18 h 83"/>
                <a:gd name="T46" fmla="*/ 101 w 179"/>
                <a:gd name="T47" fmla="*/ 28 h 83"/>
                <a:gd name="T48" fmla="*/ 92 w 179"/>
                <a:gd name="T49" fmla="*/ 32 h 83"/>
                <a:gd name="T50" fmla="*/ 84 w 179"/>
                <a:gd name="T51" fmla="*/ 22 h 83"/>
                <a:gd name="T52" fmla="*/ 72 w 179"/>
                <a:gd name="T53" fmla="*/ 19 h 83"/>
                <a:gd name="T54" fmla="*/ 58 w 179"/>
                <a:gd name="T55" fmla="*/ 32 h 83"/>
                <a:gd name="T56" fmla="*/ 51 w 179"/>
                <a:gd name="T57" fmla="*/ 47 h 83"/>
                <a:gd name="T58" fmla="*/ 65 w 179"/>
                <a:gd name="T59" fmla="*/ 45 h 83"/>
                <a:gd name="T60" fmla="*/ 58 w 179"/>
                <a:gd name="T61" fmla="*/ 39 h 83"/>
                <a:gd name="T62" fmla="*/ 56 w 179"/>
                <a:gd name="T63" fmla="*/ 44 h 83"/>
                <a:gd name="T64" fmla="*/ 57 w 179"/>
                <a:gd name="T65" fmla="*/ 37 h 83"/>
                <a:gd name="T66" fmla="*/ 68 w 179"/>
                <a:gd name="T67" fmla="*/ 43 h 83"/>
                <a:gd name="T68" fmla="*/ 59 w 179"/>
                <a:gd name="T69" fmla="*/ 52 h 83"/>
                <a:gd name="T70" fmla="*/ 42 w 179"/>
                <a:gd name="T71" fmla="*/ 44 h 83"/>
                <a:gd name="T72" fmla="*/ 18 w 179"/>
                <a:gd name="T73" fmla="*/ 48 h 83"/>
                <a:gd name="T74" fmla="*/ 0 w 179"/>
                <a:gd name="T75" fmla="*/ 58 h 83"/>
                <a:gd name="T76" fmla="*/ 31 w 179"/>
                <a:gd name="T77" fmla="*/ 48 h 83"/>
                <a:gd name="T78" fmla="*/ 51 w 179"/>
                <a:gd name="T79" fmla="*/ 56 h 83"/>
                <a:gd name="T80" fmla="*/ 83 w 179"/>
                <a:gd name="T81" fmla="*/ 58 h 83"/>
                <a:gd name="T82" fmla="*/ 83 w 179"/>
                <a:gd name="T83" fmla="*/ 39 h 83"/>
                <a:gd name="T84" fmla="*/ 99 w 179"/>
                <a:gd name="T85" fmla="*/ 37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79" h="83">
                  <a:moveTo>
                    <a:pt x="99" y="37"/>
                  </a:moveTo>
                  <a:cubicBezTo>
                    <a:pt x="104" y="25"/>
                    <a:pt x="122" y="29"/>
                    <a:pt x="124" y="39"/>
                  </a:cubicBezTo>
                  <a:cubicBezTo>
                    <a:pt x="131" y="40"/>
                    <a:pt x="133" y="47"/>
                    <a:pt x="133" y="51"/>
                  </a:cubicBezTo>
                  <a:cubicBezTo>
                    <a:pt x="132" y="56"/>
                    <a:pt x="126" y="60"/>
                    <a:pt x="121" y="57"/>
                  </a:cubicBezTo>
                  <a:cubicBezTo>
                    <a:pt x="113" y="73"/>
                    <a:pt x="100" y="76"/>
                    <a:pt x="80" y="76"/>
                  </a:cubicBezTo>
                  <a:cubicBezTo>
                    <a:pt x="104" y="81"/>
                    <a:pt x="113" y="77"/>
                    <a:pt x="122" y="68"/>
                  </a:cubicBezTo>
                  <a:cubicBezTo>
                    <a:pt x="128" y="62"/>
                    <a:pt x="137" y="59"/>
                    <a:pt x="142" y="59"/>
                  </a:cubicBezTo>
                  <a:cubicBezTo>
                    <a:pt x="152" y="60"/>
                    <a:pt x="160" y="65"/>
                    <a:pt x="154" y="72"/>
                  </a:cubicBezTo>
                  <a:cubicBezTo>
                    <a:pt x="158" y="61"/>
                    <a:pt x="143" y="62"/>
                    <a:pt x="142" y="70"/>
                  </a:cubicBezTo>
                  <a:cubicBezTo>
                    <a:pt x="141" y="78"/>
                    <a:pt x="149" y="83"/>
                    <a:pt x="158" y="82"/>
                  </a:cubicBezTo>
                  <a:cubicBezTo>
                    <a:pt x="170" y="81"/>
                    <a:pt x="171" y="66"/>
                    <a:pt x="168" y="61"/>
                  </a:cubicBezTo>
                  <a:cubicBezTo>
                    <a:pt x="179" y="52"/>
                    <a:pt x="163" y="41"/>
                    <a:pt x="157" y="46"/>
                  </a:cubicBezTo>
                  <a:cubicBezTo>
                    <a:pt x="153" y="50"/>
                    <a:pt x="148" y="50"/>
                    <a:pt x="145" y="49"/>
                  </a:cubicBezTo>
                  <a:cubicBezTo>
                    <a:pt x="140" y="49"/>
                    <a:pt x="134" y="46"/>
                    <a:pt x="134" y="41"/>
                  </a:cubicBezTo>
                  <a:cubicBezTo>
                    <a:pt x="134" y="31"/>
                    <a:pt x="143" y="31"/>
                    <a:pt x="145" y="34"/>
                  </a:cubicBezTo>
                  <a:cubicBezTo>
                    <a:pt x="141" y="33"/>
                    <a:pt x="136" y="35"/>
                    <a:pt x="136" y="41"/>
                  </a:cubicBezTo>
                  <a:cubicBezTo>
                    <a:pt x="136" y="47"/>
                    <a:pt x="150" y="50"/>
                    <a:pt x="153" y="44"/>
                  </a:cubicBezTo>
                  <a:cubicBezTo>
                    <a:pt x="156" y="39"/>
                    <a:pt x="156" y="31"/>
                    <a:pt x="146" y="29"/>
                  </a:cubicBezTo>
                  <a:cubicBezTo>
                    <a:pt x="150" y="22"/>
                    <a:pt x="140" y="12"/>
                    <a:pt x="130" y="16"/>
                  </a:cubicBezTo>
                  <a:cubicBezTo>
                    <a:pt x="127" y="6"/>
                    <a:pt x="111" y="0"/>
                    <a:pt x="102" y="11"/>
                  </a:cubicBezTo>
                  <a:cubicBezTo>
                    <a:pt x="96" y="7"/>
                    <a:pt x="89" y="8"/>
                    <a:pt x="86" y="17"/>
                  </a:cubicBezTo>
                  <a:cubicBezTo>
                    <a:pt x="84" y="25"/>
                    <a:pt x="88" y="30"/>
                    <a:pt x="94" y="30"/>
                  </a:cubicBezTo>
                  <a:cubicBezTo>
                    <a:pt x="99" y="30"/>
                    <a:pt x="104" y="22"/>
                    <a:pt x="95" y="18"/>
                  </a:cubicBezTo>
                  <a:cubicBezTo>
                    <a:pt x="101" y="18"/>
                    <a:pt x="104" y="23"/>
                    <a:pt x="101" y="28"/>
                  </a:cubicBezTo>
                  <a:cubicBezTo>
                    <a:pt x="100" y="30"/>
                    <a:pt x="97" y="33"/>
                    <a:pt x="92" y="32"/>
                  </a:cubicBezTo>
                  <a:cubicBezTo>
                    <a:pt x="86" y="31"/>
                    <a:pt x="84" y="27"/>
                    <a:pt x="84" y="22"/>
                  </a:cubicBezTo>
                  <a:cubicBezTo>
                    <a:pt x="83" y="12"/>
                    <a:pt x="73" y="15"/>
                    <a:pt x="72" y="19"/>
                  </a:cubicBezTo>
                  <a:cubicBezTo>
                    <a:pt x="63" y="15"/>
                    <a:pt x="54" y="21"/>
                    <a:pt x="58" y="32"/>
                  </a:cubicBezTo>
                  <a:cubicBezTo>
                    <a:pt x="48" y="31"/>
                    <a:pt x="44" y="43"/>
                    <a:pt x="51" y="47"/>
                  </a:cubicBezTo>
                  <a:cubicBezTo>
                    <a:pt x="58" y="52"/>
                    <a:pt x="64" y="49"/>
                    <a:pt x="65" y="45"/>
                  </a:cubicBezTo>
                  <a:cubicBezTo>
                    <a:pt x="66" y="39"/>
                    <a:pt x="62" y="37"/>
                    <a:pt x="58" y="39"/>
                  </a:cubicBezTo>
                  <a:cubicBezTo>
                    <a:pt x="56" y="40"/>
                    <a:pt x="55" y="42"/>
                    <a:pt x="56" y="44"/>
                  </a:cubicBezTo>
                  <a:cubicBezTo>
                    <a:pt x="53" y="44"/>
                    <a:pt x="53" y="40"/>
                    <a:pt x="57" y="37"/>
                  </a:cubicBezTo>
                  <a:cubicBezTo>
                    <a:pt x="60" y="34"/>
                    <a:pt x="68" y="38"/>
                    <a:pt x="68" y="43"/>
                  </a:cubicBezTo>
                  <a:cubicBezTo>
                    <a:pt x="68" y="48"/>
                    <a:pt x="65" y="52"/>
                    <a:pt x="59" y="52"/>
                  </a:cubicBezTo>
                  <a:cubicBezTo>
                    <a:pt x="49" y="52"/>
                    <a:pt x="48" y="46"/>
                    <a:pt x="42" y="44"/>
                  </a:cubicBezTo>
                  <a:cubicBezTo>
                    <a:pt x="34" y="41"/>
                    <a:pt x="24" y="41"/>
                    <a:pt x="18" y="48"/>
                  </a:cubicBezTo>
                  <a:cubicBezTo>
                    <a:pt x="13" y="53"/>
                    <a:pt x="7" y="56"/>
                    <a:pt x="0" y="58"/>
                  </a:cubicBezTo>
                  <a:cubicBezTo>
                    <a:pt x="12" y="60"/>
                    <a:pt x="20" y="49"/>
                    <a:pt x="31" y="48"/>
                  </a:cubicBezTo>
                  <a:cubicBezTo>
                    <a:pt x="38" y="47"/>
                    <a:pt x="44" y="50"/>
                    <a:pt x="51" y="56"/>
                  </a:cubicBezTo>
                  <a:cubicBezTo>
                    <a:pt x="59" y="62"/>
                    <a:pt x="71" y="66"/>
                    <a:pt x="83" y="58"/>
                  </a:cubicBezTo>
                  <a:cubicBezTo>
                    <a:pt x="74" y="53"/>
                    <a:pt x="79" y="44"/>
                    <a:pt x="83" y="39"/>
                  </a:cubicBezTo>
                  <a:cubicBezTo>
                    <a:pt x="86" y="36"/>
                    <a:pt x="93" y="33"/>
                    <a:pt x="99" y="37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2" name="Freeform 6"/>
            <p:cNvSpPr/>
            <p:nvPr/>
          </p:nvSpPr>
          <p:spPr bwMode="auto">
            <a:xfrm>
              <a:off x="831851" y="1538288"/>
              <a:ext cx="2054225" cy="746125"/>
            </a:xfrm>
            <a:custGeom>
              <a:avLst/>
              <a:gdLst>
                <a:gd name="T0" fmla="*/ 127 w 138"/>
                <a:gd name="T1" fmla="*/ 27 h 49"/>
                <a:gd name="T2" fmla="*/ 136 w 138"/>
                <a:gd name="T3" fmla="*/ 26 h 49"/>
                <a:gd name="T4" fmla="*/ 129 w 138"/>
                <a:gd name="T5" fmla="*/ 15 h 49"/>
                <a:gd name="T6" fmla="*/ 106 w 138"/>
                <a:gd name="T7" fmla="*/ 13 h 49"/>
                <a:gd name="T8" fmla="*/ 88 w 138"/>
                <a:gd name="T9" fmla="*/ 23 h 49"/>
                <a:gd name="T10" fmla="*/ 100 w 138"/>
                <a:gd name="T11" fmla="*/ 30 h 49"/>
                <a:gd name="T12" fmla="*/ 98 w 138"/>
                <a:gd name="T13" fmla="*/ 23 h 49"/>
                <a:gd name="T14" fmla="*/ 94 w 138"/>
                <a:gd name="T15" fmla="*/ 27 h 49"/>
                <a:gd name="T16" fmla="*/ 97 w 138"/>
                <a:gd name="T17" fmla="*/ 20 h 49"/>
                <a:gd name="T18" fmla="*/ 103 w 138"/>
                <a:gd name="T19" fmla="*/ 30 h 49"/>
                <a:gd name="T20" fmla="*/ 91 w 138"/>
                <a:gd name="T21" fmla="*/ 34 h 49"/>
                <a:gd name="T22" fmla="*/ 75 w 138"/>
                <a:gd name="T23" fmla="*/ 39 h 49"/>
                <a:gd name="T24" fmla="*/ 53 w 138"/>
                <a:gd name="T25" fmla="*/ 29 h 49"/>
                <a:gd name="T26" fmla="*/ 30 w 138"/>
                <a:gd name="T27" fmla="*/ 26 h 49"/>
                <a:gd name="T28" fmla="*/ 0 w 138"/>
                <a:gd name="T29" fmla="*/ 33 h 49"/>
                <a:gd name="T30" fmla="*/ 23 w 138"/>
                <a:gd name="T31" fmla="*/ 36 h 49"/>
                <a:gd name="T32" fmla="*/ 42 w 138"/>
                <a:gd name="T33" fmla="*/ 31 h 49"/>
                <a:gd name="T34" fmla="*/ 68 w 138"/>
                <a:gd name="T35" fmla="*/ 45 h 49"/>
                <a:gd name="T36" fmla="*/ 102 w 138"/>
                <a:gd name="T37" fmla="*/ 47 h 49"/>
                <a:gd name="T38" fmla="*/ 127 w 138"/>
                <a:gd name="T39" fmla="*/ 27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8" h="49">
                  <a:moveTo>
                    <a:pt x="127" y="27"/>
                  </a:moveTo>
                  <a:cubicBezTo>
                    <a:pt x="131" y="31"/>
                    <a:pt x="135" y="30"/>
                    <a:pt x="136" y="26"/>
                  </a:cubicBezTo>
                  <a:cubicBezTo>
                    <a:pt x="138" y="22"/>
                    <a:pt x="136" y="16"/>
                    <a:pt x="129" y="15"/>
                  </a:cubicBezTo>
                  <a:cubicBezTo>
                    <a:pt x="129" y="8"/>
                    <a:pt x="114" y="0"/>
                    <a:pt x="106" y="13"/>
                  </a:cubicBezTo>
                  <a:cubicBezTo>
                    <a:pt x="98" y="10"/>
                    <a:pt x="90" y="14"/>
                    <a:pt x="88" y="23"/>
                  </a:cubicBezTo>
                  <a:cubicBezTo>
                    <a:pt x="86" y="30"/>
                    <a:pt x="97" y="35"/>
                    <a:pt x="100" y="30"/>
                  </a:cubicBezTo>
                  <a:cubicBezTo>
                    <a:pt x="102" y="28"/>
                    <a:pt x="102" y="23"/>
                    <a:pt x="98" y="23"/>
                  </a:cubicBezTo>
                  <a:cubicBezTo>
                    <a:pt x="96" y="22"/>
                    <a:pt x="93" y="24"/>
                    <a:pt x="94" y="27"/>
                  </a:cubicBezTo>
                  <a:cubicBezTo>
                    <a:pt x="92" y="26"/>
                    <a:pt x="94" y="20"/>
                    <a:pt x="97" y="20"/>
                  </a:cubicBezTo>
                  <a:cubicBezTo>
                    <a:pt x="102" y="19"/>
                    <a:pt x="105" y="26"/>
                    <a:pt x="103" y="30"/>
                  </a:cubicBezTo>
                  <a:cubicBezTo>
                    <a:pt x="101" y="35"/>
                    <a:pt x="97" y="36"/>
                    <a:pt x="91" y="34"/>
                  </a:cubicBezTo>
                  <a:cubicBezTo>
                    <a:pt x="86" y="37"/>
                    <a:pt x="82" y="39"/>
                    <a:pt x="75" y="39"/>
                  </a:cubicBezTo>
                  <a:cubicBezTo>
                    <a:pt x="64" y="38"/>
                    <a:pt x="60" y="35"/>
                    <a:pt x="53" y="29"/>
                  </a:cubicBezTo>
                  <a:cubicBezTo>
                    <a:pt x="44" y="22"/>
                    <a:pt x="35" y="23"/>
                    <a:pt x="30" y="26"/>
                  </a:cubicBezTo>
                  <a:cubicBezTo>
                    <a:pt x="23" y="31"/>
                    <a:pt x="15" y="37"/>
                    <a:pt x="0" y="33"/>
                  </a:cubicBezTo>
                  <a:cubicBezTo>
                    <a:pt x="8" y="37"/>
                    <a:pt x="16" y="39"/>
                    <a:pt x="23" y="36"/>
                  </a:cubicBezTo>
                  <a:cubicBezTo>
                    <a:pt x="31" y="32"/>
                    <a:pt x="36" y="30"/>
                    <a:pt x="42" y="31"/>
                  </a:cubicBezTo>
                  <a:cubicBezTo>
                    <a:pt x="48" y="32"/>
                    <a:pt x="55" y="41"/>
                    <a:pt x="68" y="45"/>
                  </a:cubicBezTo>
                  <a:cubicBezTo>
                    <a:pt x="79" y="48"/>
                    <a:pt x="90" y="49"/>
                    <a:pt x="102" y="47"/>
                  </a:cubicBezTo>
                  <a:cubicBezTo>
                    <a:pt x="111" y="45"/>
                    <a:pt x="121" y="41"/>
                    <a:pt x="127" y="27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3" name="Freeform 7"/>
            <p:cNvSpPr/>
            <p:nvPr/>
          </p:nvSpPr>
          <p:spPr bwMode="auto">
            <a:xfrm>
              <a:off x="1158876" y="1508125"/>
              <a:ext cx="373063" cy="365125"/>
            </a:xfrm>
            <a:custGeom>
              <a:avLst/>
              <a:gdLst>
                <a:gd name="T0" fmla="*/ 20 w 25"/>
                <a:gd name="T1" fmla="*/ 11 h 24"/>
                <a:gd name="T2" fmla="*/ 18 w 25"/>
                <a:gd name="T3" fmla="*/ 3 h 24"/>
                <a:gd name="T4" fmla="*/ 25 w 25"/>
                <a:gd name="T5" fmla="*/ 9 h 24"/>
                <a:gd name="T6" fmla="*/ 19 w 25"/>
                <a:gd name="T7" fmla="*/ 16 h 24"/>
                <a:gd name="T8" fmla="*/ 0 w 25"/>
                <a:gd name="T9" fmla="*/ 24 h 24"/>
                <a:gd name="T10" fmla="*/ 9 w 25"/>
                <a:gd name="T11" fmla="*/ 14 h 24"/>
                <a:gd name="T12" fmla="*/ 15 w 25"/>
                <a:gd name="T13" fmla="*/ 9 h 24"/>
                <a:gd name="T14" fmla="*/ 11 w 25"/>
                <a:gd name="T15" fmla="*/ 4 h 24"/>
                <a:gd name="T16" fmla="*/ 8 w 25"/>
                <a:gd name="T17" fmla="*/ 8 h 24"/>
                <a:gd name="T18" fmla="*/ 10 w 25"/>
                <a:gd name="T19" fmla="*/ 6 h 24"/>
                <a:gd name="T20" fmla="*/ 13 w 25"/>
                <a:gd name="T21" fmla="*/ 10 h 24"/>
                <a:gd name="T22" fmla="*/ 6 w 25"/>
                <a:gd name="T23" fmla="*/ 11 h 24"/>
                <a:gd name="T24" fmla="*/ 4 w 25"/>
                <a:gd name="T25" fmla="*/ 5 h 24"/>
                <a:gd name="T26" fmla="*/ 12 w 25"/>
                <a:gd name="T27" fmla="*/ 1 h 24"/>
                <a:gd name="T28" fmla="*/ 20 w 25"/>
                <a:gd name="T29" fmla="*/ 1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" h="24">
                  <a:moveTo>
                    <a:pt x="20" y="11"/>
                  </a:moveTo>
                  <a:cubicBezTo>
                    <a:pt x="23" y="8"/>
                    <a:pt x="20" y="5"/>
                    <a:pt x="18" y="3"/>
                  </a:cubicBezTo>
                  <a:cubicBezTo>
                    <a:pt x="22" y="1"/>
                    <a:pt x="25" y="6"/>
                    <a:pt x="25" y="9"/>
                  </a:cubicBezTo>
                  <a:cubicBezTo>
                    <a:pt x="24" y="13"/>
                    <a:pt x="23" y="16"/>
                    <a:pt x="19" y="16"/>
                  </a:cubicBezTo>
                  <a:cubicBezTo>
                    <a:pt x="15" y="16"/>
                    <a:pt x="5" y="17"/>
                    <a:pt x="0" y="24"/>
                  </a:cubicBezTo>
                  <a:cubicBezTo>
                    <a:pt x="1" y="19"/>
                    <a:pt x="6" y="14"/>
                    <a:pt x="9" y="14"/>
                  </a:cubicBezTo>
                  <a:cubicBezTo>
                    <a:pt x="13" y="13"/>
                    <a:pt x="15" y="12"/>
                    <a:pt x="15" y="9"/>
                  </a:cubicBezTo>
                  <a:cubicBezTo>
                    <a:pt x="15" y="7"/>
                    <a:pt x="13" y="4"/>
                    <a:pt x="11" y="4"/>
                  </a:cubicBezTo>
                  <a:cubicBezTo>
                    <a:pt x="9" y="4"/>
                    <a:pt x="8" y="6"/>
                    <a:pt x="8" y="8"/>
                  </a:cubicBezTo>
                  <a:cubicBezTo>
                    <a:pt x="9" y="7"/>
                    <a:pt x="9" y="6"/>
                    <a:pt x="10" y="6"/>
                  </a:cubicBezTo>
                  <a:cubicBezTo>
                    <a:pt x="13" y="6"/>
                    <a:pt x="14" y="8"/>
                    <a:pt x="13" y="10"/>
                  </a:cubicBezTo>
                  <a:cubicBezTo>
                    <a:pt x="12" y="13"/>
                    <a:pt x="8" y="13"/>
                    <a:pt x="6" y="11"/>
                  </a:cubicBezTo>
                  <a:cubicBezTo>
                    <a:pt x="4" y="10"/>
                    <a:pt x="3" y="8"/>
                    <a:pt x="4" y="5"/>
                  </a:cubicBezTo>
                  <a:cubicBezTo>
                    <a:pt x="5" y="2"/>
                    <a:pt x="8" y="0"/>
                    <a:pt x="12" y="1"/>
                  </a:cubicBezTo>
                  <a:cubicBezTo>
                    <a:pt x="17" y="2"/>
                    <a:pt x="21" y="7"/>
                    <a:pt x="20" y="1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15" name="图片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73882" y="3585029"/>
            <a:ext cx="3708461" cy="218602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/>
        </p:nvSpPr>
        <p:spPr>
          <a:xfrm>
            <a:off x="653270" y="460737"/>
            <a:ext cx="25108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cs typeface="+mn-ea"/>
                <a:sym typeface="+mn-lt"/>
              </a:rPr>
              <a:t>论文总结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400" y="689868"/>
            <a:ext cx="1825798" cy="98874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8466" y="1130667"/>
            <a:ext cx="1673154" cy="772901"/>
          </a:xfrm>
          <a:prstGeom prst="rect">
            <a:avLst/>
          </a:prstGeom>
        </p:spPr>
      </p:pic>
      <p:sp>
        <p:nvSpPr>
          <p:cNvPr id="29" name="文本框 28"/>
          <p:cNvSpPr txBox="1"/>
          <p:nvPr/>
        </p:nvSpPr>
        <p:spPr>
          <a:xfrm>
            <a:off x="1569357" y="1272686"/>
            <a:ext cx="12754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solidFill>
                  <a:schemeClr val="bg1"/>
                </a:solidFill>
                <a:cs typeface="+mn-ea"/>
                <a:sym typeface="+mn-lt"/>
              </a:rPr>
              <a:t>背景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1496783" y="2887950"/>
            <a:ext cx="15947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cs typeface="+mn-ea"/>
                <a:sym typeface="+mn-lt"/>
              </a:rPr>
              <a:t>结论三</a:t>
            </a:r>
          </a:p>
        </p:txBody>
      </p:sp>
      <p:sp>
        <p:nvSpPr>
          <p:cNvPr id="33" name="矩形 32"/>
          <p:cNvSpPr/>
          <p:nvPr/>
        </p:nvSpPr>
        <p:spPr>
          <a:xfrm>
            <a:off x="1569357" y="3472725"/>
            <a:ext cx="4715329" cy="1532723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论文就是用来进行科学研究和描述科研成果的文章，简称之为论文。它既是探讨问题进行科学研究的一种手段，又是描述科研成果进行学术交流的一种工具。</a:t>
            </a:r>
            <a:endParaRPr lang="en-US" altLang="zh-CN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40" name="组合 39"/>
          <p:cNvGrpSpPr/>
          <p:nvPr/>
        </p:nvGrpSpPr>
        <p:grpSpPr>
          <a:xfrm>
            <a:off x="669574" y="3009498"/>
            <a:ext cx="754535" cy="370705"/>
            <a:chOff x="831851" y="1143000"/>
            <a:chExt cx="2768600" cy="1262063"/>
          </a:xfrm>
          <a:noFill/>
        </p:grpSpPr>
        <p:sp>
          <p:nvSpPr>
            <p:cNvPr id="41" name="Freeform 5"/>
            <p:cNvSpPr/>
            <p:nvPr/>
          </p:nvSpPr>
          <p:spPr bwMode="auto">
            <a:xfrm>
              <a:off x="936626" y="1143000"/>
              <a:ext cx="2663825" cy="1262063"/>
            </a:xfrm>
            <a:custGeom>
              <a:avLst/>
              <a:gdLst>
                <a:gd name="T0" fmla="*/ 99 w 179"/>
                <a:gd name="T1" fmla="*/ 37 h 83"/>
                <a:gd name="T2" fmla="*/ 124 w 179"/>
                <a:gd name="T3" fmla="*/ 39 h 83"/>
                <a:gd name="T4" fmla="*/ 133 w 179"/>
                <a:gd name="T5" fmla="*/ 51 h 83"/>
                <a:gd name="T6" fmla="*/ 121 w 179"/>
                <a:gd name="T7" fmla="*/ 57 h 83"/>
                <a:gd name="T8" fmla="*/ 80 w 179"/>
                <a:gd name="T9" fmla="*/ 76 h 83"/>
                <a:gd name="T10" fmla="*/ 122 w 179"/>
                <a:gd name="T11" fmla="*/ 68 h 83"/>
                <a:gd name="T12" fmla="*/ 142 w 179"/>
                <a:gd name="T13" fmla="*/ 59 h 83"/>
                <a:gd name="T14" fmla="*/ 154 w 179"/>
                <a:gd name="T15" fmla="*/ 72 h 83"/>
                <a:gd name="T16" fmla="*/ 142 w 179"/>
                <a:gd name="T17" fmla="*/ 70 h 83"/>
                <a:gd name="T18" fmla="*/ 158 w 179"/>
                <a:gd name="T19" fmla="*/ 82 h 83"/>
                <a:gd name="T20" fmla="*/ 168 w 179"/>
                <a:gd name="T21" fmla="*/ 61 h 83"/>
                <a:gd name="T22" fmla="*/ 157 w 179"/>
                <a:gd name="T23" fmla="*/ 46 h 83"/>
                <a:gd name="T24" fmla="*/ 145 w 179"/>
                <a:gd name="T25" fmla="*/ 49 h 83"/>
                <a:gd name="T26" fmla="*/ 134 w 179"/>
                <a:gd name="T27" fmla="*/ 41 h 83"/>
                <a:gd name="T28" fmla="*/ 145 w 179"/>
                <a:gd name="T29" fmla="*/ 34 h 83"/>
                <a:gd name="T30" fmla="*/ 136 w 179"/>
                <a:gd name="T31" fmla="*/ 41 h 83"/>
                <a:gd name="T32" fmla="*/ 153 w 179"/>
                <a:gd name="T33" fmla="*/ 44 h 83"/>
                <a:gd name="T34" fmla="*/ 146 w 179"/>
                <a:gd name="T35" fmla="*/ 29 h 83"/>
                <a:gd name="T36" fmla="*/ 130 w 179"/>
                <a:gd name="T37" fmla="*/ 16 h 83"/>
                <a:gd name="T38" fmla="*/ 102 w 179"/>
                <a:gd name="T39" fmla="*/ 11 h 83"/>
                <a:gd name="T40" fmla="*/ 86 w 179"/>
                <a:gd name="T41" fmla="*/ 17 h 83"/>
                <a:gd name="T42" fmla="*/ 94 w 179"/>
                <a:gd name="T43" fmla="*/ 30 h 83"/>
                <a:gd name="T44" fmla="*/ 95 w 179"/>
                <a:gd name="T45" fmla="*/ 18 h 83"/>
                <a:gd name="T46" fmla="*/ 101 w 179"/>
                <a:gd name="T47" fmla="*/ 28 h 83"/>
                <a:gd name="T48" fmla="*/ 92 w 179"/>
                <a:gd name="T49" fmla="*/ 32 h 83"/>
                <a:gd name="T50" fmla="*/ 84 w 179"/>
                <a:gd name="T51" fmla="*/ 22 h 83"/>
                <a:gd name="T52" fmla="*/ 72 w 179"/>
                <a:gd name="T53" fmla="*/ 19 h 83"/>
                <a:gd name="T54" fmla="*/ 58 w 179"/>
                <a:gd name="T55" fmla="*/ 32 h 83"/>
                <a:gd name="T56" fmla="*/ 51 w 179"/>
                <a:gd name="T57" fmla="*/ 47 h 83"/>
                <a:gd name="T58" fmla="*/ 65 w 179"/>
                <a:gd name="T59" fmla="*/ 45 h 83"/>
                <a:gd name="T60" fmla="*/ 58 w 179"/>
                <a:gd name="T61" fmla="*/ 39 h 83"/>
                <a:gd name="T62" fmla="*/ 56 w 179"/>
                <a:gd name="T63" fmla="*/ 44 h 83"/>
                <a:gd name="T64" fmla="*/ 57 w 179"/>
                <a:gd name="T65" fmla="*/ 37 h 83"/>
                <a:gd name="T66" fmla="*/ 68 w 179"/>
                <a:gd name="T67" fmla="*/ 43 h 83"/>
                <a:gd name="T68" fmla="*/ 59 w 179"/>
                <a:gd name="T69" fmla="*/ 52 h 83"/>
                <a:gd name="T70" fmla="*/ 42 w 179"/>
                <a:gd name="T71" fmla="*/ 44 h 83"/>
                <a:gd name="T72" fmla="*/ 18 w 179"/>
                <a:gd name="T73" fmla="*/ 48 h 83"/>
                <a:gd name="T74" fmla="*/ 0 w 179"/>
                <a:gd name="T75" fmla="*/ 58 h 83"/>
                <a:gd name="T76" fmla="*/ 31 w 179"/>
                <a:gd name="T77" fmla="*/ 48 h 83"/>
                <a:gd name="T78" fmla="*/ 51 w 179"/>
                <a:gd name="T79" fmla="*/ 56 h 83"/>
                <a:gd name="T80" fmla="*/ 83 w 179"/>
                <a:gd name="T81" fmla="*/ 58 h 83"/>
                <a:gd name="T82" fmla="*/ 83 w 179"/>
                <a:gd name="T83" fmla="*/ 39 h 83"/>
                <a:gd name="T84" fmla="*/ 99 w 179"/>
                <a:gd name="T85" fmla="*/ 37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79" h="83">
                  <a:moveTo>
                    <a:pt x="99" y="37"/>
                  </a:moveTo>
                  <a:cubicBezTo>
                    <a:pt x="104" y="25"/>
                    <a:pt x="122" y="29"/>
                    <a:pt x="124" y="39"/>
                  </a:cubicBezTo>
                  <a:cubicBezTo>
                    <a:pt x="131" y="40"/>
                    <a:pt x="133" y="47"/>
                    <a:pt x="133" y="51"/>
                  </a:cubicBezTo>
                  <a:cubicBezTo>
                    <a:pt x="132" y="56"/>
                    <a:pt x="126" y="60"/>
                    <a:pt x="121" y="57"/>
                  </a:cubicBezTo>
                  <a:cubicBezTo>
                    <a:pt x="113" y="73"/>
                    <a:pt x="100" y="76"/>
                    <a:pt x="80" y="76"/>
                  </a:cubicBezTo>
                  <a:cubicBezTo>
                    <a:pt x="104" y="81"/>
                    <a:pt x="113" y="77"/>
                    <a:pt x="122" y="68"/>
                  </a:cubicBezTo>
                  <a:cubicBezTo>
                    <a:pt x="128" y="62"/>
                    <a:pt x="137" y="59"/>
                    <a:pt x="142" y="59"/>
                  </a:cubicBezTo>
                  <a:cubicBezTo>
                    <a:pt x="152" y="60"/>
                    <a:pt x="160" y="65"/>
                    <a:pt x="154" y="72"/>
                  </a:cubicBezTo>
                  <a:cubicBezTo>
                    <a:pt x="158" y="61"/>
                    <a:pt x="143" y="62"/>
                    <a:pt x="142" y="70"/>
                  </a:cubicBezTo>
                  <a:cubicBezTo>
                    <a:pt x="141" y="78"/>
                    <a:pt x="149" y="83"/>
                    <a:pt x="158" y="82"/>
                  </a:cubicBezTo>
                  <a:cubicBezTo>
                    <a:pt x="170" y="81"/>
                    <a:pt x="171" y="66"/>
                    <a:pt x="168" y="61"/>
                  </a:cubicBezTo>
                  <a:cubicBezTo>
                    <a:pt x="179" y="52"/>
                    <a:pt x="163" y="41"/>
                    <a:pt x="157" y="46"/>
                  </a:cubicBezTo>
                  <a:cubicBezTo>
                    <a:pt x="153" y="50"/>
                    <a:pt x="148" y="50"/>
                    <a:pt x="145" y="49"/>
                  </a:cubicBezTo>
                  <a:cubicBezTo>
                    <a:pt x="140" y="49"/>
                    <a:pt x="134" y="46"/>
                    <a:pt x="134" y="41"/>
                  </a:cubicBezTo>
                  <a:cubicBezTo>
                    <a:pt x="134" y="31"/>
                    <a:pt x="143" y="31"/>
                    <a:pt x="145" y="34"/>
                  </a:cubicBezTo>
                  <a:cubicBezTo>
                    <a:pt x="141" y="33"/>
                    <a:pt x="136" y="35"/>
                    <a:pt x="136" y="41"/>
                  </a:cubicBezTo>
                  <a:cubicBezTo>
                    <a:pt x="136" y="47"/>
                    <a:pt x="150" y="50"/>
                    <a:pt x="153" y="44"/>
                  </a:cubicBezTo>
                  <a:cubicBezTo>
                    <a:pt x="156" y="39"/>
                    <a:pt x="156" y="31"/>
                    <a:pt x="146" y="29"/>
                  </a:cubicBezTo>
                  <a:cubicBezTo>
                    <a:pt x="150" y="22"/>
                    <a:pt x="140" y="12"/>
                    <a:pt x="130" y="16"/>
                  </a:cubicBezTo>
                  <a:cubicBezTo>
                    <a:pt x="127" y="6"/>
                    <a:pt x="111" y="0"/>
                    <a:pt x="102" y="11"/>
                  </a:cubicBezTo>
                  <a:cubicBezTo>
                    <a:pt x="96" y="7"/>
                    <a:pt x="89" y="8"/>
                    <a:pt x="86" y="17"/>
                  </a:cubicBezTo>
                  <a:cubicBezTo>
                    <a:pt x="84" y="25"/>
                    <a:pt x="88" y="30"/>
                    <a:pt x="94" y="30"/>
                  </a:cubicBezTo>
                  <a:cubicBezTo>
                    <a:pt x="99" y="30"/>
                    <a:pt x="104" y="22"/>
                    <a:pt x="95" y="18"/>
                  </a:cubicBezTo>
                  <a:cubicBezTo>
                    <a:pt x="101" y="18"/>
                    <a:pt x="104" y="23"/>
                    <a:pt x="101" y="28"/>
                  </a:cubicBezTo>
                  <a:cubicBezTo>
                    <a:pt x="100" y="30"/>
                    <a:pt x="97" y="33"/>
                    <a:pt x="92" y="32"/>
                  </a:cubicBezTo>
                  <a:cubicBezTo>
                    <a:pt x="86" y="31"/>
                    <a:pt x="84" y="27"/>
                    <a:pt x="84" y="22"/>
                  </a:cubicBezTo>
                  <a:cubicBezTo>
                    <a:pt x="83" y="12"/>
                    <a:pt x="73" y="15"/>
                    <a:pt x="72" y="19"/>
                  </a:cubicBezTo>
                  <a:cubicBezTo>
                    <a:pt x="63" y="15"/>
                    <a:pt x="54" y="21"/>
                    <a:pt x="58" y="32"/>
                  </a:cubicBezTo>
                  <a:cubicBezTo>
                    <a:pt x="48" y="31"/>
                    <a:pt x="44" y="43"/>
                    <a:pt x="51" y="47"/>
                  </a:cubicBezTo>
                  <a:cubicBezTo>
                    <a:pt x="58" y="52"/>
                    <a:pt x="64" y="49"/>
                    <a:pt x="65" y="45"/>
                  </a:cubicBezTo>
                  <a:cubicBezTo>
                    <a:pt x="66" y="39"/>
                    <a:pt x="62" y="37"/>
                    <a:pt x="58" y="39"/>
                  </a:cubicBezTo>
                  <a:cubicBezTo>
                    <a:pt x="56" y="40"/>
                    <a:pt x="55" y="42"/>
                    <a:pt x="56" y="44"/>
                  </a:cubicBezTo>
                  <a:cubicBezTo>
                    <a:pt x="53" y="44"/>
                    <a:pt x="53" y="40"/>
                    <a:pt x="57" y="37"/>
                  </a:cubicBezTo>
                  <a:cubicBezTo>
                    <a:pt x="60" y="34"/>
                    <a:pt x="68" y="38"/>
                    <a:pt x="68" y="43"/>
                  </a:cubicBezTo>
                  <a:cubicBezTo>
                    <a:pt x="68" y="48"/>
                    <a:pt x="65" y="52"/>
                    <a:pt x="59" y="52"/>
                  </a:cubicBezTo>
                  <a:cubicBezTo>
                    <a:pt x="49" y="52"/>
                    <a:pt x="48" y="46"/>
                    <a:pt x="42" y="44"/>
                  </a:cubicBezTo>
                  <a:cubicBezTo>
                    <a:pt x="34" y="41"/>
                    <a:pt x="24" y="41"/>
                    <a:pt x="18" y="48"/>
                  </a:cubicBezTo>
                  <a:cubicBezTo>
                    <a:pt x="13" y="53"/>
                    <a:pt x="7" y="56"/>
                    <a:pt x="0" y="58"/>
                  </a:cubicBezTo>
                  <a:cubicBezTo>
                    <a:pt x="12" y="60"/>
                    <a:pt x="20" y="49"/>
                    <a:pt x="31" y="48"/>
                  </a:cubicBezTo>
                  <a:cubicBezTo>
                    <a:pt x="38" y="47"/>
                    <a:pt x="44" y="50"/>
                    <a:pt x="51" y="56"/>
                  </a:cubicBezTo>
                  <a:cubicBezTo>
                    <a:pt x="59" y="62"/>
                    <a:pt x="71" y="66"/>
                    <a:pt x="83" y="58"/>
                  </a:cubicBezTo>
                  <a:cubicBezTo>
                    <a:pt x="74" y="53"/>
                    <a:pt x="79" y="44"/>
                    <a:pt x="83" y="39"/>
                  </a:cubicBezTo>
                  <a:cubicBezTo>
                    <a:pt x="86" y="36"/>
                    <a:pt x="93" y="33"/>
                    <a:pt x="99" y="37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2" name="Freeform 6"/>
            <p:cNvSpPr/>
            <p:nvPr/>
          </p:nvSpPr>
          <p:spPr bwMode="auto">
            <a:xfrm>
              <a:off x="831851" y="1538288"/>
              <a:ext cx="2054225" cy="746125"/>
            </a:xfrm>
            <a:custGeom>
              <a:avLst/>
              <a:gdLst>
                <a:gd name="T0" fmla="*/ 127 w 138"/>
                <a:gd name="T1" fmla="*/ 27 h 49"/>
                <a:gd name="T2" fmla="*/ 136 w 138"/>
                <a:gd name="T3" fmla="*/ 26 h 49"/>
                <a:gd name="T4" fmla="*/ 129 w 138"/>
                <a:gd name="T5" fmla="*/ 15 h 49"/>
                <a:gd name="T6" fmla="*/ 106 w 138"/>
                <a:gd name="T7" fmla="*/ 13 h 49"/>
                <a:gd name="T8" fmla="*/ 88 w 138"/>
                <a:gd name="T9" fmla="*/ 23 h 49"/>
                <a:gd name="T10" fmla="*/ 100 w 138"/>
                <a:gd name="T11" fmla="*/ 30 h 49"/>
                <a:gd name="T12" fmla="*/ 98 w 138"/>
                <a:gd name="T13" fmla="*/ 23 h 49"/>
                <a:gd name="T14" fmla="*/ 94 w 138"/>
                <a:gd name="T15" fmla="*/ 27 h 49"/>
                <a:gd name="T16" fmla="*/ 97 w 138"/>
                <a:gd name="T17" fmla="*/ 20 h 49"/>
                <a:gd name="T18" fmla="*/ 103 w 138"/>
                <a:gd name="T19" fmla="*/ 30 h 49"/>
                <a:gd name="T20" fmla="*/ 91 w 138"/>
                <a:gd name="T21" fmla="*/ 34 h 49"/>
                <a:gd name="T22" fmla="*/ 75 w 138"/>
                <a:gd name="T23" fmla="*/ 39 h 49"/>
                <a:gd name="T24" fmla="*/ 53 w 138"/>
                <a:gd name="T25" fmla="*/ 29 h 49"/>
                <a:gd name="T26" fmla="*/ 30 w 138"/>
                <a:gd name="T27" fmla="*/ 26 h 49"/>
                <a:gd name="T28" fmla="*/ 0 w 138"/>
                <a:gd name="T29" fmla="*/ 33 h 49"/>
                <a:gd name="T30" fmla="*/ 23 w 138"/>
                <a:gd name="T31" fmla="*/ 36 h 49"/>
                <a:gd name="T32" fmla="*/ 42 w 138"/>
                <a:gd name="T33" fmla="*/ 31 h 49"/>
                <a:gd name="T34" fmla="*/ 68 w 138"/>
                <a:gd name="T35" fmla="*/ 45 h 49"/>
                <a:gd name="T36" fmla="*/ 102 w 138"/>
                <a:gd name="T37" fmla="*/ 47 h 49"/>
                <a:gd name="T38" fmla="*/ 127 w 138"/>
                <a:gd name="T39" fmla="*/ 27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8" h="49">
                  <a:moveTo>
                    <a:pt x="127" y="27"/>
                  </a:moveTo>
                  <a:cubicBezTo>
                    <a:pt x="131" y="31"/>
                    <a:pt x="135" y="30"/>
                    <a:pt x="136" y="26"/>
                  </a:cubicBezTo>
                  <a:cubicBezTo>
                    <a:pt x="138" y="22"/>
                    <a:pt x="136" y="16"/>
                    <a:pt x="129" y="15"/>
                  </a:cubicBezTo>
                  <a:cubicBezTo>
                    <a:pt x="129" y="8"/>
                    <a:pt x="114" y="0"/>
                    <a:pt x="106" y="13"/>
                  </a:cubicBezTo>
                  <a:cubicBezTo>
                    <a:pt x="98" y="10"/>
                    <a:pt x="90" y="14"/>
                    <a:pt x="88" y="23"/>
                  </a:cubicBezTo>
                  <a:cubicBezTo>
                    <a:pt x="86" y="30"/>
                    <a:pt x="97" y="35"/>
                    <a:pt x="100" y="30"/>
                  </a:cubicBezTo>
                  <a:cubicBezTo>
                    <a:pt x="102" y="28"/>
                    <a:pt x="102" y="23"/>
                    <a:pt x="98" y="23"/>
                  </a:cubicBezTo>
                  <a:cubicBezTo>
                    <a:pt x="96" y="22"/>
                    <a:pt x="93" y="24"/>
                    <a:pt x="94" y="27"/>
                  </a:cubicBezTo>
                  <a:cubicBezTo>
                    <a:pt x="92" y="26"/>
                    <a:pt x="94" y="20"/>
                    <a:pt x="97" y="20"/>
                  </a:cubicBezTo>
                  <a:cubicBezTo>
                    <a:pt x="102" y="19"/>
                    <a:pt x="105" y="26"/>
                    <a:pt x="103" y="30"/>
                  </a:cubicBezTo>
                  <a:cubicBezTo>
                    <a:pt x="101" y="35"/>
                    <a:pt x="97" y="36"/>
                    <a:pt x="91" y="34"/>
                  </a:cubicBezTo>
                  <a:cubicBezTo>
                    <a:pt x="86" y="37"/>
                    <a:pt x="82" y="39"/>
                    <a:pt x="75" y="39"/>
                  </a:cubicBezTo>
                  <a:cubicBezTo>
                    <a:pt x="64" y="38"/>
                    <a:pt x="60" y="35"/>
                    <a:pt x="53" y="29"/>
                  </a:cubicBezTo>
                  <a:cubicBezTo>
                    <a:pt x="44" y="22"/>
                    <a:pt x="35" y="23"/>
                    <a:pt x="30" y="26"/>
                  </a:cubicBezTo>
                  <a:cubicBezTo>
                    <a:pt x="23" y="31"/>
                    <a:pt x="15" y="37"/>
                    <a:pt x="0" y="33"/>
                  </a:cubicBezTo>
                  <a:cubicBezTo>
                    <a:pt x="8" y="37"/>
                    <a:pt x="16" y="39"/>
                    <a:pt x="23" y="36"/>
                  </a:cubicBezTo>
                  <a:cubicBezTo>
                    <a:pt x="31" y="32"/>
                    <a:pt x="36" y="30"/>
                    <a:pt x="42" y="31"/>
                  </a:cubicBezTo>
                  <a:cubicBezTo>
                    <a:pt x="48" y="32"/>
                    <a:pt x="55" y="41"/>
                    <a:pt x="68" y="45"/>
                  </a:cubicBezTo>
                  <a:cubicBezTo>
                    <a:pt x="79" y="48"/>
                    <a:pt x="90" y="49"/>
                    <a:pt x="102" y="47"/>
                  </a:cubicBezTo>
                  <a:cubicBezTo>
                    <a:pt x="111" y="45"/>
                    <a:pt x="121" y="41"/>
                    <a:pt x="127" y="27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3" name="Freeform 7"/>
            <p:cNvSpPr/>
            <p:nvPr/>
          </p:nvSpPr>
          <p:spPr bwMode="auto">
            <a:xfrm>
              <a:off x="1158876" y="1508125"/>
              <a:ext cx="373063" cy="365125"/>
            </a:xfrm>
            <a:custGeom>
              <a:avLst/>
              <a:gdLst>
                <a:gd name="T0" fmla="*/ 20 w 25"/>
                <a:gd name="T1" fmla="*/ 11 h 24"/>
                <a:gd name="T2" fmla="*/ 18 w 25"/>
                <a:gd name="T3" fmla="*/ 3 h 24"/>
                <a:gd name="T4" fmla="*/ 25 w 25"/>
                <a:gd name="T5" fmla="*/ 9 h 24"/>
                <a:gd name="T6" fmla="*/ 19 w 25"/>
                <a:gd name="T7" fmla="*/ 16 h 24"/>
                <a:gd name="T8" fmla="*/ 0 w 25"/>
                <a:gd name="T9" fmla="*/ 24 h 24"/>
                <a:gd name="T10" fmla="*/ 9 w 25"/>
                <a:gd name="T11" fmla="*/ 14 h 24"/>
                <a:gd name="T12" fmla="*/ 15 w 25"/>
                <a:gd name="T13" fmla="*/ 9 h 24"/>
                <a:gd name="T14" fmla="*/ 11 w 25"/>
                <a:gd name="T15" fmla="*/ 4 h 24"/>
                <a:gd name="T16" fmla="*/ 8 w 25"/>
                <a:gd name="T17" fmla="*/ 8 h 24"/>
                <a:gd name="T18" fmla="*/ 10 w 25"/>
                <a:gd name="T19" fmla="*/ 6 h 24"/>
                <a:gd name="T20" fmla="*/ 13 w 25"/>
                <a:gd name="T21" fmla="*/ 10 h 24"/>
                <a:gd name="T22" fmla="*/ 6 w 25"/>
                <a:gd name="T23" fmla="*/ 11 h 24"/>
                <a:gd name="T24" fmla="*/ 4 w 25"/>
                <a:gd name="T25" fmla="*/ 5 h 24"/>
                <a:gd name="T26" fmla="*/ 12 w 25"/>
                <a:gd name="T27" fmla="*/ 1 h 24"/>
                <a:gd name="T28" fmla="*/ 20 w 25"/>
                <a:gd name="T29" fmla="*/ 1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" h="24">
                  <a:moveTo>
                    <a:pt x="20" y="11"/>
                  </a:moveTo>
                  <a:cubicBezTo>
                    <a:pt x="23" y="8"/>
                    <a:pt x="20" y="5"/>
                    <a:pt x="18" y="3"/>
                  </a:cubicBezTo>
                  <a:cubicBezTo>
                    <a:pt x="22" y="1"/>
                    <a:pt x="25" y="6"/>
                    <a:pt x="25" y="9"/>
                  </a:cubicBezTo>
                  <a:cubicBezTo>
                    <a:pt x="24" y="13"/>
                    <a:pt x="23" y="16"/>
                    <a:pt x="19" y="16"/>
                  </a:cubicBezTo>
                  <a:cubicBezTo>
                    <a:pt x="15" y="16"/>
                    <a:pt x="5" y="17"/>
                    <a:pt x="0" y="24"/>
                  </a:cubicBezTo>
                  <a:cubicBezTo>
                    <a:pt x="1" y="19"/>
                    <a:pt x="6" y="14"/>
                    <a:pt x="9" y="14"/>
                  </a:cubicBezTo>
                  <a:cubicBezTo>
                    <a:pt x="13" y="13"/>
                    <a:pt x="15" y="12"/>
                    <a:pt x="15" y="9"/>
                  </a:cubicBezTo>
                  <a:cubicBezTo>
                    <a:pt x="15" y="7"/>
                    <a:pt x="13" y="4"/>
                    <a:pt x="11" y="4"/>
                  </a:cubicBezTo>
                  <a:cubicBezTo>
                    <a:pt x="9" y="4"/>
                    <a:pt x="8" y="6"/>
                    <a:pt x="8" y="8"/>
                  </a:cubicBezTo>
                  <a:cubicBezTo>
                    <a:pt x="9" y="7"/>
                    <a:pt x="9" y="6"/>
                    <a:pt x="10" y="6"/>
                  </a:cubicBezTo>
                  <a:cubicBezTo>
                    <a:pt x="13" y="6"/>
                    <a:pt x="14" y="8"/>
                    <a:pt x="13" y="10"/>
                  </a:cubicBezTo>
                  <a:cubicBezTo>
                    <a:pt x="12" y="13"/>
                    <a:pt x="8" y="13"/>
                    <a:pt x="6" y="11"/>
                  </a:cubicBezTo>
                  <a:cubicBezTo>
                    <a:pt x="4" y="10"/>
                    <a:pt x="3" y="8"/>
                    <a:pt x="4" y="5"/>
                  </a:cubicBezTo>
                  <a:cubicBezTo>
                    <a:pt x="5" y="2"/>
                    <a:pt x="8" y="0"/>
                    <a:pt x="12" y="1"/>
                  </a:cubicBezTo>
                  <a:cubicBezTo>
                    <a:pt x="17" y="2"/>
                    <a:pt x="21" y="7"/>
                    <a:pt x="20" y="1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6" t="14667" r="4222" b="4572"/>
          <a:stretch>
            <a:fillRect/>
          </a:stretch>
        </p:blipFill>
        <p:spPr>
          <a:xfrm>
            <a:off x="6926198" y="2641600"/>
            <a:ext cx="3978403" cy="361983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400" y="689868"/>
            <a:ext cx="1825798" cy="98874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8466" y="1130667"/>
            <a:ext cx="1673154" cy="772901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3064328" y="2921499"/>
            <a:ext cx="61377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>
                <a:cs typeface="+mn-ea"/>
                <a:sym typeface="+mn-lt"/>
              </a:rPr>
              <a:t>感谢各位老师的倾听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400" y="689868"/>
            <a:ext cx="1825798" cy="98874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8466" y="1130667"/>
            <a:ext cx="1673154" cy="772901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2222500" y="1678608"/>
            <a:ext cx="157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>
                <a:cs typeface="+mn-ea"/>
                <a:sym typeface="+mn-lt"/>
              </a:rPr>
              <a:t>目录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2891313"/>
            <a:ext cx="802755" cy="770574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2531455" y="3005435"/>
            <a:ext cx="503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壹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6094" y="2962870"/>
            <a:ext cx="802755" cy="770574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5975349" y="3076992"/>
            <a:ext cx="503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贰</a:t>
            </a: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855" y="4075477"/>
            <a:ext cx="802755" cy="770574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2534110" y="4189599"/>
            <a:ext cx="503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叁</a:t>
            </a: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6094" y="4265977"/>
            <a:ext cx="802755" cy="770574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5975349" y="4380099"/>
            <a:ext cx="503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肆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3209983" y="3045767"/>
            <a:ext cx="25114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选题背景及意义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6654684" y="3045767"/>
            <a:ext cx="1587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文献综述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3164955" y="4308053"/>
            <a:ext cx="25114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研究方法及过程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6648449" y="4384386"/>
            <a:ext cx="15049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论文总结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04" b="5903"/>
          <a:stretch>
            <a:fillRect/>
          </a:stretch>
        </p:blipFill>
        <p:spPr>
          <a:xfrm>
            <a:off x="0" y="0"/>
            <a:ext cx="12204700" cy="68834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400" y="689868"/>
            <a:ext cx="1825798" cy="98874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8466" y="1130667"/>
            <a:ext cx="1673154" cy="772901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3224239" y="3145879"/>
            <a:ext cx="65136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>
                <a:cs typeface="+mn-ea"/>
                <a:sym typeface="+mn-lt"/>
              </a:rPr>
              <a:t>一、选题背景及意义</a:t>
            </a: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89" t="6997" r="1481" b="49328"/>
          <a:stretch>
            <a:fillRect/>
          </a:stretch>
        </p:blipFill>
        <p:spPr>
          <a:xfrm>
            <a:off x="2273300" y="1270000"/>
            <a:ext cx="660400" cy="69850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22" t="5559" r="-4852" b="40468"/>
          <a:stretch>
            <a:fillRect/>
          </a:stretch>
        </p:blipFill>
        <p:spPr>
          <a:xfrm>
            <a:off x="1577635" y="1760624"/>
            <a:ext cx="602579" cy="42615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1569357" y="1272686"/>
            <a:ext cx="16731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solidFill>
                  <a:schemeClr val="bg1"/>
                </a:solidFill>
                <a:cs typeface="+mn-ea"/>
                <a:sym typeface="+mn-lt"/>
              </a:rPr>
              <a:t>背景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1569357" y="1211130"/>
            <a:ext cx="78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>
                <a:cs typeface="+mn-ea"/>
                <a:sym typeface="+mn-lt"/>
              </a:rPr>
              <a:t>背</a:t>
            </a:r>
          </a:p>
        </p:txBody>
      </p:sp>
      <p:sp>
        <p:nvSpPr>
          <p:cNvPr id="14" name="矩形 13"/>
          <p:cNvSpPr/>
          <p:nvPr/>
        </p:nvSpPr>
        <p:spPr>
          <a:xfrm>
            <a:off x="2356757" y="2893190"/>
            <a:ext cx="7836808" cy="1892822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论文就是用来进行科学研究和描述科研成果的文章，简称之为论文。它既是探讨问题进行科学研究的一种手段，又是描述科研成果进行学术交流的一种工具。论文就是用来进行科学研究和描述科研成果的文章，简称之为论文。它既是探讨问题进行科学研究的一种手段，又是描述科研成果进行学术交流的一种工具。</a:t>
            </a:r>
            <a:endParaRPr lang="en-US" altLang="zh-CN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2057400" y="1728995"/>
            <a:ext cx="78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cs typeface="+mn-ea"/>
                <a:sym typeface="+mn-lt"/>
              </a:rPr>
              <a:t>景</a:t>
            </a: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943" y="841291"/>
            <a:ext cx="1825798" cy="98874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0009" y="1282090"/>
            <a:ext cx="1673154" cy="772901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400" y="4544465"/>
            <a:ext cx="2574695" cy="160280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1569357" y="1272686"/>
            <a:ext cx="12754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solidFill>
                  <a:schemeClr val="bg1"/>
                </a:solidFill>
                <a:cs typeface="+mn-ea"/>
                <a:sym typeface="+mn-lt"/>
              </a:rPr>
              <a:t>背景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1569357" y="1114705"/>
            <a:ext cx="78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>
                <a:cs typeface="+mn-ea"/>
                <a:sym typeface="+mn-lt"/>
              </a:rPr>
              <a:t>意</a:t>
            </a:r>
          </a:p>
        </p:txBody>
      </p:sp>
      <p:sp>
        <p:nvSpPr>
          <p:cNvPr id="14" name="矩形 13"/>
          <p:cNvSpPr/>
          <p:nvPr/>
        </p:nvSpPr>
        <p:spPr>
          <a:xfrm>
            <a:off x="2356757" y="2646971"/>
            <a:ext cx="2665186" cy="492438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请在此添加论文意义</a:t>
            </a:r>
            <a:endParaRPr lang="en-US" altLang="zh-CN" sz="20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2057400" y="1632570"/>
            <a:ext cx="78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cs typeface="+mn-ea"/>
                <a:sym typeface="+mn-lt"/>
              </a:rPr>
              <a:t>义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400" y="689868"/>
            <a:ext cx="1825798" cy="98874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8466" y="1130667"/>
            <a:ext cx="1673154" cy="772901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2356757" y="3139409"/>
            <a:ext cx="8166100" cy="773862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论文就是用来进行科学研究和描述科研成果的文章，简称之为论文。它既是探讨问题进行科学研究的一种手段，又是描述科研成果进行学术交流的一种工具。</a:t>
            </a:r>
            <a:endParaRPr lang="en-US" altLang="zh-CN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356757" y="4052027"/>
            <a:ext cx="2665186" cy="492438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请在此添加论文意义</a:t>
            </a:r>
            <a:endParaRPr lang="en-US" altLang="zh-CN" sz="20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356757" y="4544465"/>
            <a:ext cx="8166100" cy="773862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论文就是用来进行科学研究和描述科研成果的文章，简称之为论文。它既是探讨问题进行科学研究的一种手段，又是描述科研成果进行学术交流的一种工具。</a:t>
            </a:r>
            <a:endParaRPr lang="en-US" altLang="zh-CN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400" y="4544465"/>
            <a:ext cx="2574695" cy="160280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04" b="5903"/>
          <a:stretch>
            <a:fillRect/>
          </a:stretch>
        </p:blipFill>
        <p:spPr>
          <a:xfrm>
            <a:off x="0" y="0"/>
            <a:ext cx="12204700" cy="68834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400" y="689868"/>
            <a:ext cx="1825798" cy="98874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8466" y="1130667"/>
            <a:ext cx="1673154" cy="772901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4064126" y="3160394"/>
            <a:ext cx="45425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>
                <a:cs typeface="+mn-ea"/>
                <a:sym typeface="+mn-lt"/>
              </a:rPr>
              <a:t>二、文献综述</a:t>
            </a: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89" t="6997" r="1481" b="49328"/>
          <a:stretch>
            <a:fillRect/>
          </a:stretch>
        </p:blipFill>
        <p:spPr>
          <a:xfrm>
            <a:off x="2273300" y="1270000"/>
            <a:ext cx="660400" cy="69850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22" t="5559" r="-4852" b="40468"/>
          <a:stretch>
            <a:fillRect/>
          </a:stretch>
        </p:blipFill>
        <p:spPr>
          <a:xfrm>
            <a:off x="1577635" y="1760624"/>
            <a:ext cx="602579" cy="42615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/>
        </p:nvSpPr>
        <p:spPr>
          <a:xfrm>
            <a:off x="653270" y="460737"/>
            <a:ext cx="25108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cs typeface="+mn-ea"/>
                <a:sym typeface="+mn-lt"/>
              </a:rPr>
              <a:t>文献综述</a:t>
            </a:r>
          </a:p>
        </p:txBody>
      </p:sp>
      <p:sp>
        <p:nvSpPr>
          <p:cNvPr id="16" name="Freeform 5"/>
          <p:cNvSpPr>
            <a:spLocks noEditPoints="1"/>
          </p:cNvSpPr>
          <p:nvPr/>
        </p:nvSpPr>
        <p:spPr bwMode="auto">
          <a:xfrm>
            <a:off x="1499951" y="2337111"/>
            <a:ext cx="2027020" cy="2027018"/>
          </a:xfrm>
          <a:custGeom>
            <a:avLst/>
            <a:gdLst>
              <a:gd name="T0" fmla="*/ 172 w 2507"/>
              <a:gd name="T1" fmla="*/ 1353 h 2507"/>
              <a:gd name="T2" fmla="*/ 193 w 2507"/>
              <a:gd name="T3" fmla="*/ 1270 h 2507"/>
              <a:gd name="T4" fmla="*/ 90 w 2507"/>
              <a:gd name="T5" fmla="*/ 1559 h 2507"/>
              <a:gd name="T6" fmla="*/ 69 w 2507"/>
              <a:gd name="T7" fmla="*/ 1373 h 2507"/>
              <a:gd name="T8" fmla="*/ 234 w 2507"/>
              <a:gd name="T9" fmla="*/ 803 h 2507"/>
              <a:gd name="T10" fmla="*/ 206 w 2507"/>
              <a:gd name="T11" fmla="*/ 645 h 2507"/>
              <a:gd name="T12" fmla="*/ 330 w 2507"/>
              <a:gd name="T13" fmla="*/ 1318 h 2507"/>
              <a:gd name="T14" fmla="*/ 316 w 2507"/>
              <a:gd name="T15" fmla="*/ 1428 h 2507"/>
              <a:gd name="T16" fmla="*/ 316 w 2507"/>
              <a:gd name="T17" fmla="*/ 693 h 2507"/>
              <a:gd name="T18" fmla="*/ 364 w 2507"/>
              <a:gd name="T19" fmla="*/ 1882 h 2507"/>
              <a:gd name="T20" fmla="*/ 371 w 2507"/>
              <a:gd name="T21" fmla="*/ 707 h 2507"/>
              <a:gd name="T22" fmla="*/ 454 w 2507"/>
              <a:gd name="T23" fmla="*/ 460 h 2507"/>
              <a:gd name="T24" fmla="*/ 440 w 2507"/>
              <a:gd name="T25" fmla="*/ 542 h 2507"/>
              <a:gd name="T26" fmla="*/ 488 w 2507"/>
              <a:gd name="T27" fmla="*/ 1854 h 2507"/>
              <a:gd name="T28" fmla="*/ 467 w 2507"/>
              <a:gd name="T29" fmla="*/ 686 h 2507"/>
              <a:gd name="T30" fmla="*/ 570 w 2507"/>
              <a:gd name="T31" fmla="*/ 542 h 2507"/>
              <a:gd name="T32" fmla="*/ 618 w 2507"/>
              <a:gd name="T33" fmla="*/ 2040 h 2507"/>
              <a:gd name="T34" fmla="*/ 577 w 2507"/>
              <a:gd name="T35" fmla="*/ 1985 h 2507"/>
              <a:gd name="T36" fmla="*/ 680 w 2507"/>
              <a:gd name="T37" fmla="*/ 2253 h 2507"/>
              <a:gd name="T38" fmla="*/ 584 w 2507"/>
              <a:gd name="T39" fmla="*/ 2239 h 2507"/>
              <a:gd name="T40" fmla="*/ 770 w 2507"/>
              <a:gd name="T41" fmla="*/ 281 h 2507"/>
              <a:gd name="T42" fmla="*/ 646 w 2507"/>
              <a:gd name="T43" fmla="*/ 2067 h 2507"/>
              <a:gd name="T44" fmla="*/ 701 w 2507"/>
              <a:gd name="T45" fmla="*/ 487 h 2507"/>
              <a:gd name="T46" fmla="*/ 886 w 2507"/>
              <a:gd name="T47" fmla="*/ 2287 h 2507"/>
              <a:gd name="T48" fmla="*/ 948 w 2507"/>
              <a:gd name="T49" fmla="*/ 247 h 2507"/>
              <a:gd name="T50" fmla="*/ 989 w 2507"/>
              <a:gd name="T51" fmla="*/ 137 h 2507"/>
              <a:gd name="T52" fmla="*/ 996 w 2507"/>
              <a:gd name="T53" fmla="*/ 2177 h 2507"/>
              <a:gd name="T54" fmla="*/ 1161 w 2507"/>
              <a:gd name="T55" fmla="*/ 302 h 2507"/>
              <a:gd name="T56" fmla="*/ 1202 w 2507"/>
              <a:gd name="T57" fmla="*/ 192 h 2507"/>
              <a:gd name="T58" fmla="*/ 1209 w 2507"/>
              <a:gd name="T59" fmla="*/ 109 h 2507"/>
              <a:gd name="T60" fmla="*/ 1257 w 2507"/>
              <a:gd name="T61" fmla="*/ 2397 h 2507"/>
              <a:gd name="T62" fmla="*/ 1326 w 2507"/>
              <a:gd name="T63" fmla="*/ 2397 h 2507"/>
              <a:gd name="T64" fmla="*/ 1340 w 2507"/>
              <a:gd name="T65" fmla="*/ 2273 h 2507"/>
              <a:gd name="T66" fmla="*/ 1518 w 2507"/>
              <a:gd name="T67" fmla="*/ 2253 h 2507"/>
              <a:gd name="T68" fmla="*/ 1463 w 2507"/>
              <a:gd name="T69" fmla="*/ 2232 h 2507"/>
              <a:gd name="T70" fmla="*/ 1525 w 2507"/>
              <a:gd name="T71" fmla="*/ 350 h 2507"/>
              <a:gd name="T72" fmla="*/ 1257 w 2507"/>
              <a:gd name="T73" fmla="*/ 82 h 2507"/>
              <a:gd name="T74" fmla="*/ 1580 w 2507"/>
              <a:gd name="T75" fmla="*/ 2417 h 2507"/>
              <a:gd name="T76" fmla="*/ 1738 w 2507"/>
              <a:gd name="T77" fmla="*/ 164 h 2507"/>
              <a:gd name="T78" fmla="*/ 1752 w 2507"/>
              <a:gd name="T79" fmla="*/ 309 h 2507"/>
              <a:gd name="T80" fmla="*/ 1718 w 2507"/>
              <a:gd name="T81" fmla="*/ 2170 h 2507"/>
              <a:gd name="T82" fmla="*/ 1882 w 2507"/>
              <a:gd name="T83" fmla="*/ 281 h 2507"/>
              <a:gd name="T84" fmla="*/ 1766 w 2507"/>
              <a:gd name="T85" fmla="*/ 432 h 2507"/>
              <a:gd name="T86" fmla="*/ 1958 w 2507"/>
              <a:gd name="T87" fmla="*/ 577 h 2507"/>
              <a:gd name="T88" fmla="*/ 1910 w 2507"/>
              <a:gd name="T89" fmla="*/ 563 h 2507"/>
              <a:gd name="T90" fmla="*/ 1999 w 2507"/>
              <a:gd name="T91" fmla="*/ 2005 h 2507"/>
              <a:gd name="T92" fmla="*/ 1958 w 2507"/>
              <a:gd name="T93" fmla="*/ 590 h 2507"/>
              <a:gd name="T94" fmla="*/ 2116 w 2507"/>
              <a:gd name="T95" fmla="*/ 1902 h 2507"/>
              <a:gd name="T96" fmla="*/ 2095 w 2507"/>
              <a:gd name="T97" fmla="*/ 1786 h 2507"/>
              <a:gd name="T98" fmla="*/ 2123 w 2507"/>
              <a:gd name="T99" fmla="*/ 769 h 2507"/>
              <a:gd name="T100" fmla="*/ 2205 w 2507"/>
              <a:gd name="T101" fmla="*/ 1889 h 2507"/>
              <a:gd name="T102" fmla="*/ 2260 w 2507"/>
              <a:gd name="T103" fmla="*/ 1106 h 2507"/>
              <a:gd name="T104" fmla="*/ 2226 w 2507"/>
              <a:gd name="T105" fmla="*/ 1518 h 2507"/>
              <a:gd name="T106" fmla="*/ 2240 w 2507"/>
              <a:gd name="T107" fmla="*/ 1696 h 2507"/>
              <a:gd name="T108" fmla="*/ 2219 w 2507"/>
              <a:gd name="T109" fmla="*/ 1250 h 2507"/>
              <a:gd name="T110" fmla="*/ 2301 w 2507"/>
              <a:gd name="T111" fmla="*/ 1744 h 2507"/>
              <a:gd name="T112" fmla="*/ 2164 w 2507"/>
              <a:gd name="T113" fmla="*/ 1676 h 2507"/>
              <a:gd name="T114" fmla="*/ 2219 w 2507"/>
              <a:gd name="T115" fmla="*/ 790 h 2507"/>
              <a:gd name="T116" fmla="*/ 2246 w 2507"/>
              <a:gd name="T117" fmla="*/ 1861 h 2507"/>
              <a:gd name="T118" fmla="*/ 2336 w 2507"/>
              <a:gd name="T119" fmla="*/ 1064 h 2507"/>
              <a:gd name="T120" fmla="*/ 2404 w 2507"/>
              <a:gd name="T121" fmla="*/ 1263 h 2507"/>
              <a:gd name="T122" fmla="*/ 2418 w 2507"/>
              <a:gd name="T123" fmla="*/ 1586 h 2507"/>
              <a:gd name="T124" fmla="*/ 2452 w 2507"/>
              <a:gd name="T125" fmla="*/ 1263 h 25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507" h="2507">
                <a:moveTo>
                  <a:pt x="138" y="1408"/>
                </a:moveTo>
                <a:cubicBezTo>
                  <a:pt x="144" y="1387"/>
                  <a:pt x="124" y="1387"/>
                  <a:pt x="124" y="1380"/>
                </a:cubicBezTo>
                <a:cubicBezTo>
                  <a:pt x="117" y="1367"/>
                  <a:pt x="138" y="1360"/>
                  <a:pt x="131" y="1346"/>
                </a:cubicBezTo>
                <a:cubicBezTo>
                  <a:pt x="110" y="1346"/>
                  <a:pt x="96" y="1360"/>
                  <a:pt x="96" y="1394"/>
                </a:cubicBezTo>
                <a:cubicBezTo>
                  <a:pt x="103" y="1408"/>
                  <a:pt x="124" y="1415"/>
                  <a:pt x="138" y="1408"/>
                </a:cubicBezTo>
                <a:close/>
                <a:moveTo>
                  <a:pt x="138" y="1133"/>
                </a:moveTo>
                <a:cubicBezTo>
                  <a:pt x="138" y="1112"/>
                  <a:pt x="117" y="1106"/>
                  <a:pt x="124" y="1085"/>
                </a:cubicBezTo>
                <a:cubicBezTo>
                  <a:pt x="124" y="1078"/>
                  <a:pt x="138" y="1078"/>
                  <a:pt x="144" y="1064"/>
                </a:cubicBezTo>
                <a:cubicBezTo>
                  <a:pt x="138" y="1044"/>
                  <a:pt x="110" y="1057"/>
                  <a:pt x="103" y="1071"/>
                </a:cubicBezTo>
                <a:cubicBezTo>
                  <a:pt x="90" y="1099"/>
                  <a:pt x="110" y="1133"/>
                  <a:pt x="138" y="1133"/>
                </a:cubicBezTo>
                <a:close/>
                <a:moveTo>
                  <a:pt x="144" y="1717"/>
                </a:moveTo>
                <a:cubicBezTo>
                  <a:pt x="165" y="1703"/>
                  <a:pt x="138" y="1669"/>
                  <a:pt x="117" y="1662"/>
                </a:cubicBezTo>
                <a:cubicBezTo>
                  <a:pt x="110" y="1669"/>
                  <a:pt x="117" y="1676"/>
                  <a:pt x="124" y="1689"/>
                </a:cubicBezTo>
                <a:cubicBezTo>
                  <a:pt x="131" y="1696"/>
                  <a:pt x="131" y="1717"/>
                  <a:pt x="144" y="1717"/>
                </a:cubicBezTo>
                <a:close/>
                <a:moveTo>
                  <a:pt x="151" y="790"/>
                </a:moveTo>
                <a:cubicBezTo>
                  <a:pt x="158" y="776"/>
                  <a:pt x="158" y="769"/>
                  <a:pt x="165" y="762"/>
                </a:cubicBezTo>
                <a:cubicBezTo>
                  <a:pt x="158" y="728"/>
                  <a:pt x="124" y="769"/>
                  <a:pt x="138" y="790"/>
                </a:cubicBezTo>
                <a:cubicBezTo>
                  <a:pt x="144" y="790"/>
                  <a:pt x="144" y="790"/>
                  <a:pt x="151" y="790"/>
                </a:cubicBezTo>
                <a:close/>
                <a:moveTo>
                  <a:pt x="158" y="1140"/>
                </a:moveTo>
                <a:cubicBezTo>
                  <a:pt x="165" y="1133"/>
                  <a:pt x="165" y="1126"/>
                  <a:pt x="172" y="1112"/>
                </a:cubicBezTo>
                <a:cubicBezTo>
                  <a:pt x="151" y="1085"/>
                  <a:pt x="131" y="1140"/>
                  <a:pt x="158" y="1140"/>
                </a:cubicBezTo>
                <a:close/>
                <a:moveTo>
                  <a:pt x="172" y="1683"/>
                </a:moveTo>
                <a:cubicBezTo>
                  <a:pt x="165" y="1676"/>
                  <a:pt x="158" y="1676"/>
                  <a:pt x="151" y="1683"/>
                </a:cubicBezTo>
                <a:cubicBezTo>
                  <a:pt x="151" y="1683"/>
                  <a:pt x="158" y="1689"/>
                  <a:pt x="158" y="1696"/>
                </a:cubicBezTo>
                <a:cubicBezTo>
                  <a:pt x="165" y="1689"/>
                  <a:pt x="172" y="1689"/>
                  <a:pt x="172" y="1683"/>
                </a:cubicBezTo>
                <a:close/>
                <a:moveTo>
                  <a:pt x="124" y="1579"/>
                </a:moveTo>
                <a:cubicBezTo>
                  <a:pt x="110" y="1607"/>
                  <a:pt x="158" y="1655"/>
                  <a:pt x="179" y="1628"/>
                </a:cubicBezTo>
                <a:cubicBezTo>
                  <a:pt x="158" y="1628"/>
                  <a:pt x="131" y="1614"/>
                  <a:pt x="138" y="1586"/>
                </a:cubicBezTo>
                <a:cubicBezTo>
                  <a:pt x="131" y="1586"/>
                  <a:pt x="131" y="1579"/>
                  <a:pt x="124" y="1579"/>
                </a:cubicBezTo>
                <a:close/>
                <a:moveTo>
                  <a:pt x="172" y="1353"/>
                </a:moveTo>
                <a:cubicBezTo>
                  <a:pt x="165" y="1346"/>
                  <a:pt x="172" y="1332"/>
                  <a:pt x="165" y="1325"/>
                </a:cubicBezTo>
                <a:cubicBezTo>
                  <a:pt x="158" y="1332"/>
                  <a:pt x="151" y="1332"/>
                  <a:pt x="144" y="1339"/>
                </a:cubicBezTo>
                <a:cubicBezTo>
                  <a:pt x="144" y="1353"/>
                  <a:pt x="138" y="1367"/>
                  <a:pt x="144" y="1373"/>
                </a:cubicBezTo>
                <a:cubicBezTo>
                  <a:pt x="158" y="1367"/>
                  <a:pt x="165" y="1360"/>
                  <a:pt x="172" y="1353"/>
                </a:cubicBezTo>
                <a:close/>
                <a:moveTo>
                  <a:pt x="179" y="831"/>
                </a:moveTo>
                <a:cubicBezTo>
                  <a:pt x="158" y="824"/>
                  <a:pt x="131" y="851"/>
                  <a:pt x="138" y="872"/>
                </a:cubicBezTo>
                <a:cubicBezTo>
                  <a:pt x="151" y="865"/>
                  <a:pt x="151" y="851"/>
                  <a:pt x="158" y="844"/>
                </a:cubicBezTo>
                <a:cubicBezTo>
                  <a:pt x="165" y="838"/>
                  <a:pt x="179" y="838"/>
                  <a:pt x="179" y="831"/>
                </a:cubicBezTo>
                <a:close/>
                <a:moveTo>
                  <a:pt x="179" y="783"/>
                </a:moveTo>
                <a:cubicBezTo>
                  <a:pt x="179" y="769"/>
                  <a:pt x="165" y="769"/>
                  <a:pt x="165" y="783"/>
                </a:cubicBezTo>
                <a:cubicBezTo>
                  <a:pt x="179" y="783"/>
                  <a:pt x="179" y="783"/>
                  <a:pt x="179" y="783"/>
                </a:cubicBezTo>
                <a:close/>
                <a:moveTo>
                  <a:pt x="186" y="1215"/>
                </a:moveTo>
                <a:cubicBezTo>
                  <a:pt x="186" y="1202"/>
                  <a:pt x="179" y="1202"/>
                  <a:pt x="172" y="1195"/>
                </a:cubicBezTo>
                <a:cubicBezTo>
                  <a:pt x="138" y="1181"/>
                  <a:pt x="131" y="1215"/>
                  <a:pt x="110" y="1229"/>
                </a:cubicBezTo>
                <a:cubicBezTo>
                  <a:pt x="117" y="1236"/>
                  <a:pt x="138" y="1263"/>
                  <a:pt x="165" y="1263"/>
                </a:cubicBezTo>
                <a:cubicBezTo>
                  <a:pt x="186" y="1257"/>
                  <a:pt x="193" y="1229"/>
                  <a:pt x="172" y="1222"/>
                </a:cubicBezTo>
                <a:cubicBezTo>
                  <a:pt x="158" y="1222"/>
                  <a:pt x="158" y="1236"/>
                  <a:pt x="151" y="1236"/>
                </a:cubicBezTo>
                <a:cubicBezTo>
                  <a:pt x="151" y="1215"/>
                  <a:pt x="172" y="1209"/>
                  <a:pt x="186" y="1215"/>
                </a:cubicBezTo>
                <a:close/>
                <a:moveTo>
                  <a:pt x="165" y="1181"/>
                </a:moveTo>
                <a:cubicBezTo>
                  <a:pt x="179" y="1181"/>
                  <a:pt x="186" y="1195"/>
                  <a:pt x="193" y="1195"/>
                </a:cubicBezTo>
                <a:cubicBezTo>
                  <a:pt x="193" y="1167"/>
                  <a:pt x="179" y="1154"/>
                  <a:pt x="158" y="1147"/>
                </a:cubicBezTo>
                <a:cubicBezTo>
                  <a:pt x="138" y="1140"/>
                  <a:pt x="117" y="1140"/>
                  <a:pt x="110" y="1126"/>
                </a:cubicBezTo>
                <a:cubicBezTo>
                  <a:pt x="103" y="1126"/>
                  <a:pt x="103" y="1126"/>
                  <a:pt x="103" y="1126"/>
                </a:cubicBezTo>
                <a:cubicBezTo>
                  <a:pt x="90" y="1140"/>
                  <a:pt x="103" y="1160"/>
                  <a:pt x="110" y="1174"/>
                </a:cubicBezTo>
                <a:cubicBezTo>
                  <a:pt x="103" y="1215"/>
                  <a:pt x="144" y="1195"/>
                  <a:pt x="151" y="1174"/>
                </a:cubicBezTo>
                <a:cubicBezTo>
                  <a:pt x="151" y="1167"/>
                  <a:pt x="138" y="1174"/>
                  <a:pt x="138" y="1167"/>
                </a:cubicBezTo>
                <a:cubicBezTo>
                  <a:pt x="144" y="1154"/>
                  <a:pt x="158" y="1174"/>
                  <a:pt x="165" y="1181"/>
                </a:cubicBezTo>
                <a:close/>
                <a:moveTo>
                  <a:pt x="193" y="1270"/>
                </a:moveTo>
                <a:cubicBezTo>
                  <a:pt x="193" y="1263"/>
                  <a:pt x="193" y="1263"/>
                  <a:pt x="186" y="1257"/>
                </a:cubicBezTo>
                <a:cubicBezTo>
                  <a:pt x="179" y="1263"/>
                  <a:pt x="151" y="1270"/>
                  <a:pt x="158" y="1291"/>
                </a:cubicBezTo>
                <a:cubicBezTo>
                  <a:pt x="158" y="1305"/>
                  <a:pt x="124" y="1312"/>
                  <a:pt x="131" y="1284"/>
                </a:cubicBezTo>
                <a:cubicBezTo>
                  <a:pt x="138" y="1291"/>
                  <a:pt x="131" y="1298"/>
                  <a:pt x="144" y="1298"/>
                </a:cubicBezTo>
                <a:cubicBezTo>
                  <a:pt x="172" y="1291"/>
                  <a:pt x="144" y="1263"/>
                  <a:pt x="131" y="1263"/>
                </a:cubicBezTo>
                <a:cubicBezTo>
                  <a:pt x="124" y="1263"/>
                  <a:pt x="110" y="1270"/>
                  <a:pt x="110" y="1277"/>
                </a:cubicBezTo>
                <a:cubicBezTo>
                  <a:pt x="103" y="1284"/>
                  <a:pt x="110" y="1298"/>
                  <a:pt x="103" y="1305"/>
                </a:cubicBezTo>
                <a:cubicBezTo>
                  <a:pt x="103" y="1312"/>
                  <a:pt x="96" y="1318"/>
                  <a:pt x="96" y="1318"/>
                </a:cubicBezTo>
                <a:cubicBezTo>
                  <a:pt x="96" y="1332"/>
                  <a:pt x="103" y="1339"/>
                  <a:pt x="110" y="1346"/>
                </a:cubicBezTo>
                <a:cubicBezTo>
                  <a:pt x="138" y="1325"/>
                  <a:pt x="193" y="1312"/>
                  <a:pt x="193" y="1270"/>
                </a:cubicBezTo>
                <a:close/>
                <a:moveTo>
                  <a:pt x="165" y="920"/>
                </a:moveTo>
                <a:cubicBezTo>
                  <a:pt x="172" y="920"/>
                  <a:pt x="186" y="927"/>
                  <a:pt x="193" y="927"/>
                </a:cubicBezTo>
                <a:cubicBezTo>
                  <a:pt x="186" y="913"/>
                  <a:pt x="165" y="913"/>
                  <a:pt x="151" y="913"/>
                </a:cubicBezTo>
                <a:cubicBezTo>
                  <a:pt x="96" y="927"/>
                  <a:pt x="90" y="1002"/>
                  <a:pt x="83" y="1064"/>
                </a:cubicBezTo>
                <a:cubicBezTo>
                  <a:pt x="76" y="1078"/>
                  <a:pt x="76" y="1099"/>
                  <a:pt x="76" y="1119"/>
                </a:cubicBezTo>
                <a:cubicBezTo>
                  <a:pt x="62" y="1222"/>
                  <a:pt x="69" y="1353"/>
                  <a:pt x="83" y="1442"/>
                </a:cubicBezTo>
                <a:cubicBezTo>
                  <a:pt x="90" y="1476"/>
                  <a:pt x="103" y="1504"/>
                  <a:pt x="124" y="1525"/>
                </a:cubicBezTo>
                <a:cubicBezTo>
                  <a:pt x="138" y="1531"/>
                  <a:pt x="172" y="1559"/>
                  <a:pt x="193" y="1538"/>
                </a:cubicBezTo>
                <a:cubicBezTo>
                  <a:pt x="90" y="1531"/>
                  <a:pt x="96" y="1435"/>
                  <a:pt x="83" y="1339"/>
                </a:cubicBezTo>
                <a:cubicBezTo>
                  <a:pt x="76" y="1215"/>
                  <a:pt x="83" y="1112"/>
                  <a:pt x="103" y="1009"/>
                </a:cubicBezTo>
                <a:cubicBezTo>
                  <a:pt x="110" y="968"/>
                  <a:pt x="117" y="927"/>
                  <a:pt x="165" y="920"/>
                </a:cubicBezTo>
                <a:close/>
                <a:moveTo>
                  <a:pt x="213" y="1476"/>
                </a:moveTo>
                <a:cubicBezTo>
                  <a:pt x="213" y="1463"/>
                  <a:pt x="206" y="1442"/>
                  <a:pt x="186" y="1442"/>
                </a:cubicBezTo>
                <a:cubicBezTo>
                  <a:pt x="186" y="1456"/>
                  <a:pt x="199" y="1456"/>
                  <a:pt x="199" y="1463"/>
                </a:cubicBezTo>
                <a:cubicBezTo>
                  <a:pt x="206" y="1470"/>
                  <a:pt x="206" y="1476"/>
                  <a:pt x="213" y="1476"/>
                </a:cubicBezTo>
                <a:close/>
                <a:moveTo>
                  <a:pt x="213" y="989"/>
                </a:moveTo>
                <a:cubicBezTo>
                  <a:pt x="213" y="982"/>
                  <a:pt x="213" y="982"/>
                  <a:pt x="206" y="982"/>
                </a:cubicBezTo>
                <a:cubicBezTo>
                  <a:pt x="206" y="996"/>
                  <a:pt x="186" y="1002"/>
                  <a:pt x="186" y="1016"/>
                </a:cubicBezTo>
                <a:cubicBezTo>
                  <a:pt x="199" y="1009"/>
                  <a:pt x="213" y="1002"/>
                  <a:pt x="213" y="989"/>
                </a:cubicBezTo>
                <a:close/>
                <a:moveTo>
                  <a:pt x="206" y="1731"/>
                </a:moveTo>
                <a:cubicBezTo>
                  <a:pt x="206" y="1724"/>
                  <a:pt x="213" y="1724"/>
                  <a:pt x="213" y="1717"/>
                </a:cubicBezTo>
                <a:cubicBezTo>
                  <a:pt x="186" y="1703"/>
                  <a:pt x="179" y="1772"/>
                  <a:pt x="206" y="1779"/>
                </a:cubicBezTo>
                <a:cubicBezTo>
                  <a:pt x="213" y="1765"/>
                  <a:pt x="193" y="1744"/>
                  <a:pt x="206" y="1731"/>
                </a:cubicBezTo>
                <a:close/>
                <a:moveTo>
                  <a:pt x="213" y="707"/>
                </a:moveTo>
                <a:cubicBezTo>
                  <a:pt x="213" y="700"/>
                  <a:pt x="220" y="693"/>
                  <a:pt x="220" y="680"/>
                </a:cubicBezTo>
                <a:cubicBezTo>
                  <a:pt x="193" y="680"/>
                  <a:pt x="193" y="755"/>
                  <a:pt x="220" y="748"/>
                </a:cubicBezTo>
                <a:cubicBezTo>
                  <a:pt x="220" y="735"/>
                  <a:pt x="206" y="728"/>
                  <a:pt x="213" y="707"/>
                </a:cubicBezTo>
                <a:close/>
                <a:moveTo>
                  <a:pt x="151" y="1669"/>
                </a:moveTo>
                <a:cubicBezTo>
                  <a:pt x="186" y="1676"/>
                  <a:pt x="220" y="1655"/>
                  <a:pt x="220" y="1614"/>
                </a:cubicBezTo>
                <a:cubicBezTo>
                  <a:pt x="220" y="1607"/>
                  <a:pt x="220" y="1593"/>
                  <a:pt x="206" y="1586"/>
                </a:cubicBezTo>
                <a:cubicBezTo>
                  <a:pt x="193" y="1579"/>
                  <a:pt x="165" y="1593"/>
                  <a:pt x="172" y="1607"/>
                </a:cubicBezTo>
                <a:cubicBezTo>
                  <a:pt x="172" y="1614"/>
                  <a:pt x="186" y="1614"/>
                  <a:pt x="193" y="1621"/>
                </a:cubicBezTo>
                <a:cubicBezTo>
                  <a:pt x="165" y="1669"/>
                  <a:pt x="110" y="1621"/>
                  <a:pt x="117" y="1579"/>
                </a:cubicBezTo>
                <a:cubicBezTo>
                  <a:pt x="110" y="1566"/>
                  <a:pt x="103" y="1559"/>
                  <a:pt x="90" y="1559"/>
                </a:cubicBezTo>
                <a:cubicBezTo>
                  <a:pt x="83" y="1566"/>
                  <a:pt x="83" y="1586"/>
                  <a:pt x="83" y="1600"/>
                </a:cubicBezTo>
                <a:cubicBezTo>
                  <a:pt x="90" y="1634"/>
                  <a:pt x="124" y="1669"/>
                  <a:pt x="151" y="1669"/>
                </a:cubicBezTo>
                <a:close/>
                <a:moveTo>
                  <a:pt x="248" y="1147"/>
                </a:moveTo>
                <a:cubicBezTo>
                  <a:pt x="248" y="1112"/>
                  <a:pt x="220" y="1106"/>
                  <a:pt x="220" y="1071"/>
                </a:cubicBezTo>
                <a:cubicBezTo>
                  <a:pt x="206" y="1064"/>
                  <a:pt x="199" y="1078"/>
                  <a:pt x="186" y="1085"/>
                </a:cubicBezTo>
                <a:cubicBezTo>
                  <a:pt x="193" y="1112"/>
                  <a:pt x="172" y="1112"/>
                  <a:pt x="172" y="1133"/>
                </a:cubicBezTo>
                <a:cubicBezTo>
                  <a:pt x="179" y="1154"/>
                  <a:pt x="199" y="1160"/>
                  <a:pt x="206" y="1147"/>
                </a:cubicBezTo>
                <a:cubicBezTo>
                  <a:pt x="213" y="1133"/>
                  <a:pt x="199" y="1126"/>
                  <a:pt x="206" y="1119"/>
                </a:cubicBezTo>
                <a:cubicBezTo>
                  <a:pt x="227" y="1126"/>
                  <a:pt x="213" y="1160"/>
                  <a:pt x="193" y="1167"/>
                </a:cubicBezTo>
                <a:cubicBezTo>
                  <a:pt x="193" y="1174"/>
                  <a:pt x="199" y="1174"/>
                  <a:pt x="199" y="1181"/>
                </a:cubicBezTo>
                <a:cubicBezTo>
                  <a:pt x="213" y="1160"/>
                  <a:pt x="227" y="1154"/>
                  <a:pt x="248" y="1147"/>
                </a:cubicBezTo>
                <a:close/>
                <a:moveTo>
                  <a:pt x="199" y="865"/>
                </a:moveTo>
                <a:cubicBezTo>
                  <a:pt x="234" y="872"/>
                  <a:pt x="241" y="831"/>
                  <a:pt x="227" y="810"/>
                </a:cubicBezTo>
                <a:cubicBezTo>
                  <a:pt x="199" y="769"/>
                  <a:pt x="117" y="796"/>
                  <a:pt x="110" y="831"/>
                </a:cubicBezTo>
                <a:cubicBezTo>
                  <a:pt x="103" y="851"/>
                  <a:pt x="90" y="872"/>
                  <a:pt x="96" y="893"/>
                </a:cubicBezTo>
                <a:cubicBezTo>
                  <a:pt x="103" y="893"/>
                  <a:pt x="117" y="886"/>
                  <a:pt x="124" y="879"/>
                </a:cubicBezTo>
                <a:cubicBezTo>
                  <a:pt x="131" y="844"/>
                  <a:pt x="158" y="803"/>
                  <a:pt x="199" y="824"/>
                </a:cubicBezTo>
                <a:cubicBezTo>
                  <a:pt x="186" y="838"/>
                  <a:pt x="179" y="865"/>
                  <a:pt x="199" y="865"/>
                </a:cubicBezTo>
                <a:close/>
                <a:moveTo>
                  <a:pt x="227" y="1669"/>
                </a:moveTo>
                <a:cubicBezTo>
                  <a:pt x="234" y="1662"/>
                  <a:pt x="234" y="1641"/>
                  <a:pt x="227" y="1641"/>
                </a:cubicBezTo>
                <a:cubicBezTo>
                  <a:pt x="213" y="1648"/>
                  <a:pt x="213" y="1655"/>
                  <a:pt x="213" y="1662"/>
                </a:cubicBezTo>
                <a:cubicBezTo>
                  <a:pt x="213" y="1669"/>
                  <a:pt x="227" y="1669"/>
                  <a:pt x="227" y="1669"/>
                </a:cubicBezTo>
                <a:close/>
                <a:moveTo>
                  <a:pt x="213" y="927"/>
                </a:moveTo>
                <a:cubicBezTo>
                  <a:pt x="227" y="927"/>
                  <a:pt x="234" y="913"/>
                  <a:pt x="241" y="906"/>
                </a:cubicBezTo>
                <a:cubicBezTo>
                  <a:pt x="220" y="886"/>
                  <a:pt x="193" y="872"/>
                  <a:pt x="158" y="879"/>
                </a:cubicBezTo>
                <a:cubicBezTo>
                  <a:pt x="131" y="879"/>
                  <a:pt x="103" y="899"/>
                  <a:pt x="90" y="913"/>
                </a:cubicBezTo>
                <a:cubicBezTo>
                  <a:pt x="69" y="934"/>
                  <a:pt x="62" y="982"/>
                  <a:pt x="55" y="1016"/>
                </a:cubicBezTo>
                <a:cubicBezTo>
                  <a:pt x="35" y="1119"/>
                  <a:pt x="28" y="1263"/>
                  <a:pt x="35" y="1373"/>
                </a:cubicBezTo>
                <a:cubicBezTo>
                  <a:pt x="41" y="1435"/>
                  <a:pt x="55" y="1504"/>
                  <a:pt x="83" y="1538"/>
                </a:cubicBezTo>
                <a:cubicBezTo>
                  <a:pt x="103" y="1573"/>
                  <a:pt x="193" y="1607"/>
                  <a:pt x="227" y="1552"/>
                </a:cubicBezTo>
                <a:cubicBezTo>
                  <a:pt x="213" y="1525"/>
                  <a:pt x="193" y="1552"/>
                  <a:pt x="172" y="1552"/>
                </a:cubicBezTo>
                <a:cubicBezTo>
                  <a:pt x="158" y="1552"/>
                  <a:pt x="144" y="1545"/>
                  <a:pt x="124" y="1538"/>
                </a:cubicBezTo>
                <a:cubicBezTo>
                  <a:pt x="96" y="1511"/>
                  <a:pt x="83" y="1470"/>
                  <a:pt x="76" y="1415"/>
                </a:cubicBezTo>
                <a:cubicBezTo>
                  <a:pt x="76" y="1401"/>
                  <a:pt x="69" y="1387"/>
                  <a:pt x="69" y="1373"/>
                </a:cubicBezTo>
                <a:cubicBezTo>
                  <a:pt x="62" y="1339"/>
                  <a:pt x="62" y="1305"/>
                  <a:pt x="62" y="1270"/>
                </a:cubicBezTo>
                <a:cubicBezTo>
                  <a:pt x="62" y="1215"/>
                  <a:pt x="62" y="1154"/>
                  <a:pt x="69" y="1106"/>
                </a:cubicBezTo>
                <a:cubicBezTo>
                  <a:pt x="76" y="1071"/>
                  <a:pt x="76" y="1044"/>
                  <a:pt x="83" y="1016"/>
                </a:cubicBezTo>
                <a:cubicBezTo>
                  <a:pt x="96" y="954"/>
                  <a:pt x="110" y="899"/>
                  <a:pt x="179" y="906"/>
                </a:cubicBezTo>
                <a:cubicBezTo>
                  <a:pt x="193" y="913"/>
                  <a:pt x="206" y="927"/>
                  <a:pt x="213" y="927"/>
                </a:cubicBezTo>
                <a:close/>
                <a:moveTo>
                  <a:pt x="220" y="1394"/>
                </a:moveTo>
                <a:cubicBezTo>
                  <a:pt x="220" y="1360"/>
                  <a:pt x="241" y="1353"/>
                  <a:pt x="241" y="1318"/>
                </a:cubicBezTo>
                <a:cubicBezTo>
                  <a:pt x="227" y="1312"/>
                  <a:pt x="213" y="1298"/>
                  <a:pt x="199" y="1284"/>
                </a:cubicBezTo>
                <a:cubicBezTo>
                  <a:pt x="193" y="1284"/>
                  <a:pt x="193" y="1291"/>
                  <a:pt x="193" y="1298"/>
                </a:cubicBezTo>
                <a:cubicBezTo>
                  <a:pt x="206" y="1305"/>
                  <a:pt x="220" y="1332"/>
                  <a:pt x="199" y="1339"/>
                </a:cubicBezTo>
                <a:cubicBezTo>
                  <a:pt x="213" y="1312"/>
                  <a:pt x="179" y="1305"/>
                  <a:pt x="172" y="1325"/>
                </a:cubicBezTo>
                <a:cubicBezTo>
                  <a:pt x="165" y="1339"/>
                  <a:pt x="179" y="1346"/>
                  <a:pt x="186" y="1360"/>
                </a:cubicBezTo>
                <a:cubicBezTo>
                  <a:pt x="193" y="1380"/>
                  <a:pt x="199" y="1394"/>
                  <a:pt x="220" y="1394"/>
                </a:cubicBezTo>
                <a:close/>
                <a:moveTo>
                  <a:pt x="220" y="1215"/>
                </a:moveTo>
                <a:cubicBezTo>
                  <a:pt x="234" y="1215"/>
                  <a:pt x="234" y="1229"/>
                  <a:pt x="234" y="1236"/>
                </a:cubicBezTo>
                <a:cubicBezTo>
                  <a:pt x="234" y="1250"/>
                  <a:pt x="206" y="1250"/>
                  <a:pt x="199" y="1250"/>
                </a:cubicBezTo>
                <a:cubicBezTo>
                  <a:pt x="206" y="1284"/>
                  <a:pt x="261" y="1257"/>
                  <a:pt x="268" y="1229"/>
                </a:cubicBezTo>
                <a:cubicBezTo>
                  <a:pt x="261" y="1215"/>
                  <a:pt x="227" y="1188"/>
                  <a:pt x="206" y="1202"/>
                </a:cubicBezTo>
                <a:cubicBezTo>
                  <a:pt x="186" y="1222"/>
                  <a:pt x="206" y="1257"/>
                  <a:pt x="227" y="1229"/>
                </a:cubicBezTo>
                <a:cubicBezTo>
                  <a:pt x="227" y="1222"/>
                  <a:pt x="220" y="1222"/>
                  <a:pt x="220" y="1215"/>
                </a:cubicBezTo>
                <a:close/>
                <a:moveTo>
                  <a:pt x="241" y="1676"/>
                </a:moveTo>
                <a:cubicBezTo>
                  <a:pt x="254" y="1662"/>
                  <a:pt x="241" y="1628"/>
                  <a:pt x="227" y="1628"/>
                </a:cubicBezTo>
                <a:cubicBezTo>
                  <a:pt x="227" y="1634"/>
                  <a:pt x="234" y="1641"/>
                  <a:pt x="234" y="1648"/>
                </a:cubicBezTo>
                <a:cubicBezTo>
                  <a:pt x="241" y="1655"/>
                  <a:pt x="234" y="1669"/>
                  <a:pt x="241" y="1676"/>
                </a:cubicBezTo>
                <a:close/>
                <a:moveTo>
                  <a:pt x="248" y="1483"/>
                </a:moveTo>
                <a:cubicBezTo>
                  <a:pt x="254" y="1442"/>
                  <a:pt x="227" y="1408"/>
                  <a:pt x="193" y="1408"/>
                </a:cubicBezTo>
                <a:cubicBezTo>
                  <a:pt x="172" y="1401"/>
                  <a:pt x="151" y="1408"/>
                  <a:pt x="144" y="1421"/>
                </a:cubicBezTo>
                <a:cubicBezTo>
                  <a:pt x="131" y="1435"/>
                  <a:pt x="138" y="1463"/>
                  <a:pt x="151" y="1463"/>
                </a:cubicBezTo>
                <a:cubicBezTo>
                  <a:pt x="172" y="1463"/>
                  <a:pt x="172" y="1449"/>
                  <a:pt x="179" y="1435"/>
                </a:cubicBezTo>
                <a:cubicBezTo>
                  <a:pt x="206" y="1442"/>
                  <a:pt x="220" y="1456"/>
                  <a:pt x="227" y="1476"/>
                </a:cubicBezTo>
                <a:cubicBezTo>
                  <a:pt x="234" y="1483"/>
                  <a:pt x="241" y="1483"/>
                  <a:pt x="248" y="1483"/>
                </a:cubicBezTo>
                <a:close/>
                <a:moveTo>
                  <a:pt x="241" y="824"/>
                </a:moveTo>
                <a:cubicBezTo>
                  <a:pt x="254" y="824"/>
                  <a:pt x="261" y="803"/>
                  <a:pt x="254" y="796"/>
                </a:cubicBezTo>
                <a:cubicBezTo>
                  <a:pt x="248" y="796"/>
                  <a:pt x="234" y="796"/>
                  <a:pt x="234" y="803"/>
                </a:cubicBezTo>
                <a:cubicBezTo>
                  <a:pt x="227" y="810"/>
                  <a:pt x="241" y="817"/>
                  <a:pt x="241" y="824"/>
                </a:cubicBezTo>
                <a:close/>
                <a:moveTo>
                  <a:pt x="248" y="1002"/>
                </a:moveTo>
                <a:cubicBezTo>
                  <a:pt x="254" y="996"/>
                  <a:pt x="261" y="975"/>
                  <a:pt x="254" y="968"/>
                </a:cubicBezTo>
                <a:cubicBezTo>
                  <a:pt x="213" y="975"/>
                  <a:pt x="220" y="1030"/>
                  <a:pt x="179" y="1023"/>
                </a:cubicBezTo>
                <a:cubicBezTo>
                  <a:pt x="179" y="1016"/>
                  <a:pt x="179" y="1009"/>
                  <a:pt x="179" y="1002"/>
                </a:cubicBezTo>
                <a:cubicBezTo>
                  <a:pt x="158" y="989"/>
                  <a:pt x="131" y="996"/>
                  <a:pt x="138" y="1023"/>
                </a:cubicBezTo>
                <a:cubicBezTo>
                  <a:pt x="144" y="1037"/>
                  <a:pt x="165" y="1057"/>
                  <a:pt x="186" y="1051"/>
                </a:cubicBezTo>
                <a:cubicBezTo>
                  <a:pt x="213" y="1051"/>
                  <a:pt x="241" y="1023"/>
                  <a:pt x="248" y="1002"/>
                </a:cubicBezTo>
                <a:close/>
                <a:moveTo>
                  <a:pt x="254" y="1717"/>
                </a:moveTo>
                <a:cubicBezTo>
                  <a:pt x="261" y="1703"/>
                  <a:pt x="248" y="1683"/>
                  <a:pt x="234" y="1676"/>
                </a:cubicBezTo>
                <a:cubicBezTo>
                  <a:pt x="186" y="1655"/>
                  <a:pt x="158" y="1703"/>
                  <a:pt x="144" y="1737"/>
                </a:cubicBezTo>
                <a:cubicBezTo>
                  <a:pt x="158" y="1751"/>
                  <a:pt x="165" y="1772"/>
                  <a:pt x="172" y="1792"/>
                </a:cubicBezTo>
                <a:cubicBezTo>
                  <a:pt x="179" y="1799"/>
                  <a:pt x="179" y="1813"/>
                  <a:pt x="193" y="1820"/>
                </a:cubicBezTo>
                <a:cubicBezTo>
                  <a:pt x="193" y="1813"/>
                  <a:pt x="199" y="1799"/>
                  <a:pt x="199" y="1792"/>
                </a:cubicBezTo>
                <a:cubicBezTo>
                  <a:pt x="199" y="1779"/>
                  <a:pt x="193" y="1772"/>
                  <a:pt x="186" y="1765"/>
                </a:cubicBezTo>
                <a:cubicBezTo>
                  <a:pt x="172" y="1737"/>
                  <a:pt x="186" y="1703"/>
                  <a:pt x="220" y="1703"/>
                </a:cubicBezTo>
                <a:cubicBezTo>
                  <a:pt x="220" y="1724"/>
                  <a:pt x="213" y="1737"/>
                  <a:pt x="234" y="1737"/>
                </a:cubicBezTo>
                <a:cubicBezTo>
                  <a:pt x="248" y="1737"/>
                  <a:pt x="254" y="1731"/>
                  <a:pt x="254" y="1717"/>
                </a:cubicBezTo>
                <a:close/>
                <a:moveTo>
                  <a:pt x="241" y="838"/>
                </a:moveTo>
                <a:cubicBezTo>
                  <a:pt x="268" y="838"/>
                  <a:pt x="282" y="803"/>
                  <a:pt x="261" y="790"/>
                </a:cubicBezTo>
                <a:cubicBezTo>
                  <a:pt x="261" y="796"/>
                  <a:pt x="261" y="810"/>
                  <a:pt x="261" y="817"/>
                </a:cubicBezTo>
                <a:cubicBezTo>
                  <a:pt x="261" y="824"/>
                  <a:pt x="248" y="824"/>
                  <a:pt x="241" y="838"/>
                </a:cubicBezTo>
                <a:close/>
                <a:moveTo>
                  <a:pt x="261" y="1696"/>
                </a:moveTo>
                <a:cubicBezTo>
                  <a:pt x="296" y="1669"/>
                  <a:pt x="268" y="1593"/>
                  <a:pt x="227" y="1600"/>
                </a:cubicBezTo>
                <a:cubicBezTo>
                  <a:pt x="227" y="1628"/>
                  <a:pt x="254" y="1628"/>
                  <a:pt x="254" y="1662"/>
                </a:cubicBezTo>
                <a:cubicBezTo>
                  <a:pt x="254" y="1669"/>
                  <a:pt x="254" y="1676"/>
                  <a:pt x="254" y="1683"/>
                </a:cubicBezTo>
                <a:cubicBezTo>
                  <a:pt x="254" y="1689"/>
                  <a:pt x="261" y="1696"/>
                  <a:pt x="261" y="1696"/>
                </a:cubicBezTo>
                <a:close/>
                <a:moveTo>
                  <a:pt x="268" y="769"/>
                </a:moveTo>
                <a:cubicBezTo>
                  <a:pt x="275" y="748"/>
                  <a:pt x="261" y="735"/>
                  <a:pt x="254" y="735"/>
                </a:cubicBezTo>
                <a:cubicBezTo>
                  <a:pt x="234" y="735"/>
                  <a:pt x="227" y="748"/>
                  <a:pt x="220" y="762"/>
                </a:cubicBezTo>
                <a:cubicBezTo>
                  <a:pt x="193" y="755"/>
                  <a:pt x="179" y="714"/>
                  <a:pt x="199" y="686"/>
                </a:cubicBezTo>
                <a:cubicBezTo>
                  <a:pt x="206" y="673"/>
                  <a:pt x="220" y="666"/>
                  <a:pt x="213" y="645"/>
                </a:cubicBezTo>
                <a:cubicBezTo>
                  <a:pt x="206" y="645"/>
                  <a:pt x="206" y="645"/>
                  <a:pt x="206" y="645"/>
                </a:cubicBezTo>
                <a:cubicBezTo>
                  <a:pt x="206" y="645"/>
                  <a:pt x="206" y="645"/>
                  <a:pt x="206" y="645"/>
                </a:cubicBezTo>
                <a:cubicBezTo>
                  <a:pt x="186" y="659"/>
                  <a:pt x="172" y="680"/>
                  <a:pt x="165" y="700"/>
                </a:cubicBezTo>
                <a:cubicBezTo>
                  <a:pt x="151" y="741"/>
                  <a:pt x="186" y="790"/>
                  <a:pt x="227" y="796"/>
                </a:cubicBezTo>
                <a:cubicBezTo>
                  <a:pt x="241" y="796"/>
                  <a:pt x="261" y="783"/>
                  <a:pt x="268" y="769"/>
                </a:cubicBezTo>
                <a:close/>
                <a:moveTo>
                  <a:pt x="268" y="1353"/>
                </a:moveTo>
                <a:cubicBezTo>
                  <a:pt x="268" y="1346"/>
                  <a:pt x="275" y="1332"/>
                  <a:pt x="275" y="1318"/>
                </a:cubicBezTo>
                <a:cubicBezTo>
                  <a:pt x="254" y="1312"/>
                  <a:pt x="248" y="1325"/>
                  <a:pt x="248" y="1339"/>
                </a:cubicBezTo>
                <a:cubicBezTo>
                  <a:pt x="254" y="1346"/>
                  <a:pt x="261" y="1353"/>
                  <a:pt x="268" y="1353"/>
                </a:cubicBezTo>
                <a:close/>
                <a:moveTo>
                  <a:pt x="275" y="1140"/>
                </a:moveTo>
                <a:cubicBezTo>
                  <a:pt x="282" y="1126"/>
                  <a:pt x="275" y="1106"/>
                  <a:pt x="261" y="1106"/>
                </a:cubicBezTo>
                <a:cubicBezTo>
                  <a:pt x="254" y="1106"/>
                  <a:pt x="248" y="1126"/>
                  <a:pt x="254" y="1140"/>
                </a:cubicBezTo>
                <a:cubicBezTo>
                  <a:pt x="261" y="1140"/>
                  <a:pt x="275" y="1147"/>
                  <a:pt x="275" y="1140"/>
                </a:cubicBezTo>
                <a:close/>
                <a:moveTo>
                  <a:pt x="275" y="803"/>
                </a:moveTo>
                <a:cubicBezTo>
                  <a:pt x="282" y="844"/>
                  <a:pt x="254" y="838"/>
                  <a:pt x="234" y="858"/>
                </a:cubicBezTo>
                <a:cubicBezTo>
                  <a:pt x="302" y="879"/>
                  <a:pt x="316" y="790"/>
                  <a:pt x="275" y="769"/>
                </a:cubicBezTo>
                <a:cubicBezTo>
                  <a:pt x="261" y="776"/>
                  <a:pt x="275" y="790"/>
                  <a:pt x="275" y="803"/>
                </a:cubicBezTo>
                <a:close/>
                <a:moveTo>
                  <a:pt x="309" y="700"/>
                </a:moveTo>
                <a:cubicBezTo>
                  <a:pt x="302" y="686"/>
                  <a:pt x="296" y="686"/>
                  <a:pt x="282" y="686"/>
                </a:cubicBezTo>
                <a:cubicBezTo>
                  <a:pt x="268" y="673"/>
                  <a:pt x="268" y="638"/>
                  <a:pt x="268" y="618"/>
                </a:cubicBezTo>
                <a:cubicBezTo>
                  <a:pt x="261" y="618"/>
                  <a:pt x="261" y="618"/>
                  <a:pt x="261" y="618"/>
                </a:cubicBezTo>
                <a:cubicBezTo>
                  <a:pt x="248" y="659"/>
                  <a:pt x="268" y="707"/>
                  <a:pt x="309" y="700"/>
                </a:cubicBezTo>
                <a:close/>
                <a:moveTo>
                  <a:pt x="323" y="1257"/>
                </a:moveTo>
                <a:cubicBezTo>
                  <a:pt x="330" y="1250"/>
                  <a:pt x="337" y="1243"/>
                  <a:pt x="344" y="1229"/>
                </a:cubicBezTo>
                <a:cubicBezTo>
                  <a:pt x="337" y="1222"/>
                  <a:pt x="330" y="1202"/>
                  <a:pt x="316" y="1202"/>
                </a:cubicBezTo>
                <a:cubicBezTo>
                  <a:pt x="309" y="1202"/>
                  <a:pt x="296" y="1229"/>
                  <a:pt x="289" y="1236"/>
                </a:cubicBezTo>
                <a:cubicBezTo>
                  <a:pt x="309" y="1236"/>
                  <a:pt x="309" y="1250"/>
                  <a:pt x="323" y="1257"/>
                </a:cubicBezTo>
                <a:close/>
                <a:moveTo>
                  <a:pt x="302" y="1195"/>
                </a:moveTo>
                <a:cubicBezTo>
                  <a:pt x="323" y="1195"/>
                  <a:pt x="337" y="1174"/>
                  <a:pt x="330" y="1154"/>
                </a:cubicBezTo>
                <a:cubicBezTo>
                  <a:pt x="296" y="1160"/>
                  <a:pt x="261" y="1147"/>
                  <a:pt x="234" y="1160"/>
                </a:cubicBezTo>
                <a:cubicBezTo>
                  <a:pt x="220" y="1167"/>
                  <a:pt x="213" y="1174"/>
                  <a:pt x="213" y="1188"/>
                </a:cubicBezTo>
                <a:cubicBezTo>
                  <a:pt x="227" y="1188"/>
                  <a:pt x="234" y="1195"/>
                  <a:pt x="248" y="1195"/>
                </a:cubicBezTo>
                <a:cubicBezTo>
                  <a:pt x="254" y="1188"/>
                  <a:pt x="275" y="1174"/>
                  <a:pt x="282" y="1188"/>
                </a:cubicBezTo>
                <a:cubicBezTo>
                  <a:pt x="275" y="1188"/>
                  <a:pt x="268" y="1188"/>
                  <a:pt x="261" y="1195"/>
                </a:cubicBezTo>
                <a:cubicBezTo>
                  <a:pt x="248" y="1222"/>
                  <a:pt x="309" y="1236"/>
                  <a:pt x="302" y="1195"/>
                </a:cubicBezTo>
                <a:close/>
                <a:moveTo>
                  <a:pt x="330" y="1318"/>
                </a:moveTo>
                <a:cubicBezTo>
                  <a:pt x="344" y="1291"/>
                  <a:pt x="316" y="1284"/>
                  <a:pt x="316" y="1257"/>
                </a:cubicBezTo>
                <a:cubicBezTo>
                  <a:pt x="302" y="1243"/>
                  <a:pt x="261" y="1236"/>
                  <a:pt x="261" y="1270"/>
                </a:cubicBezTo>
                <a:cubicBezTo>
                  <a:pt x="268" y="1270"/>
                  <a:pt x="268" y="1270"/>
                  <a:pt x="268" y="1270"/>
                </a:cubicBezTo>
                <a:cubicBezTo>
                  <a:pt x="282" y="1277"/>
                  <a:pt x="282" y="1270"/>
                  <a:pt x="289" y="1270"/>
                </a:cubicBezTo>
                <a:cubicBezTo>
                  <a:pt x="289" y="1291"/>
                  <a:pt x="254" y="1284"/>
                  <a:pt x="254" y="1263"/>
                </a:cubicBezTo>
                <a:cubicBezTo>
                  <a:pt x="241" y="1270"/>
                  <a:pt x="220" y="1270"/>
                  <a:pt x="206" y="1270"/>
                </a:cubicBezTo>
                <a:cubicBezTo>
                  <a:pt x="213" y="1291"/>
                  <a:pt x="227" y="1305"/>
                  <a:pt x="248" y="1312"/>
                </a:cubicBezTo>
                <a:cubicBezTo>
                  <a:pt x="275" y="1318"/>
                  <a:pt x="296" y="1305"/>
                  <a:pt x="309" y="1312"/>
                </a:cubicBezTo>
                <a:cubicBezTo>
                  <a:pt x="316" y="1312"/>
                  <a:pt x="323" y="1318"/>
                  <a:pt x="330" y="1318"/>
                </a:cubicBezTo>
                <a:close/>
                <a:moveTo>
                  <a:pt x="330" y="1394"/>
                </a:moveTo>
                <a:cubicBezTo>
                  <a:pt x="344" y="1394"/>
                  <a:pt x="351" y="1380"/>
                  <a:pt x="351" y="1367"/>
                </a:cubicBezTo>
                <a:cubicBezTo>
                  <a:pt x="412" y="1813"/>
                  <a:pt x="790" y="2156"/>
                  <a:pt x="1250" y="2156"/>
                </a:cubicBezTo>
                <a:cubicBezTo>
                  <a:pt x="1752" y="2156"/>
                  <a:pt x="2157" y="1751"/>
                  <a:pt x="2157" y="1257"/>
                </a:cubicBezTo>
                <a:cubicBezTo>
                  <a:pt x="2157" y="755"/>
                  <a:pt x="1752" y="350"/>
                  <a:pt x="1250" y="350"/>
                </a:cubicBezTo>
                <a:cubicBezTo>
                  <a:pt x="1141" y="350"/>
                  <a:pt x="1031" y="371"/>
                  <a:pt x="934" y="405"/>
                </a:cubicBezTo>
                <a:cubicBezTo>
                  <a:pt x="934" y="405"/>
                  <a:pt x="934" y="405"/>
                  <a:pt x="934" y="405"/>
                </a:cubicBezTo>
                <a:cubicBezTo>
                  <a:pt x="934" y="405"/>
                  <a:pt x="934" y="405"/>
                  <a:pt x="928" y="405"/>
                </a:cubicBezTo>
                <a:cubicBezTo>
                  <a:pt x="591" y="535"/>
                  <a:pt x="344" y="865"/>
                  <a:pt x="344" y="1257"/>
                </a:cubicBezTo>
                <a:cubicBezTo>
                  <a:pt x="344" y="1291"/>
                  <a:pt x="351" y="1325"/>
                  <a:pt x="351" y="1360"/>
                </a:cubicBezTo>
                <a:cubicBezTo>
                  <a:pt x="351" y="1353"/>
                  <a:pt x="344" y="1346"/>
                  <a:pt x="337" y="1346"/>
                </a:cubicBezTo>
                <a:cubicBezTo>
                  <a:pt x="330" y="1346"/>
                  <a:pt x="330" y="1353"/>
                  <a:pt x="330" y="1353"/>
                </a:cubicBezTo>
                <a:cubicBezTo>
                  <a:pt x="323" y="1367"/>
                  <a:pt x="337" y="1360"/>
                  <a:pt x="337" y="1373"/>
                </a:cubicBezTo>
                <a:cubicBezTo>
                  <a:pt x="309" y="1380"/>
                  <a:pt x="309" y="1339"/>
                  <a:pt x="282" y="1339"/>
                </a:cubicBezTo>
                <a:cubicBezTo>
                  <a:pt x="282" y="1339"/>
                  <a:pt x="282" y="1339"/>
                  <a:pt x="282" y="1339"/>
                </a:cubicBezTo>
                <a:cubicBezTo>
                  <a:pt x="275" y="1353"/>
                  <a:pt x="275" y="1353"/>
                  <a:pt x="275" y="1353"/>
                </a:cubicBezTo>
                <a:cubicBezTo>
                  <a:pt x="282" y="1360"/>
                  <a:pt x="302" y="1367"/>
                  <a:pt x="302" y="1380"/>
                </a:cubicBezTo>
                <a:cubicBezTo>
                  <a:pt x="309" y="1408"/>
                  <a:pt x="289" y="1435"/>
                  <a:pt x="268" y="1415"/>
                </a:cubicBezTo>
                <a:cubicBezTo>
                  <a:pt x="275" y="1415"/>
                  <a:pt x="275" y="1408"/>
                  <a:pt x="275" y="1401"/>
                </a:cubicBezTo>
                <a:cubicBezTo>
                  <a:pt x="268" y="1401"/>
                  <a:pt x="261" y="1394"/>
                  <a:pt x="254" y="1401"/>
                </a:cubicBezTo>
                <a:cubicBezTo>
                  <a:pt x="234" y="1415"/>
                  <a:pt x="261" y="1442"/>
                  <a:pt x="275" y="1442"/>
                </a:cubicBezTo>
                <a:cubicBezTo>
                  <a:pt x="275" y="1463"/>
                  <a:pt x="289" y="1490"/>
                  <a:pt x="309" y="1490"/>
                </a:cubicBezTo>
                <a:cubicBezTo>
                  <a:pt x="309" y="1483"/>
                  <a:pt x="316" y="1483"/>
                  <a:pt x="316" y="1476"/>
                </a:cubicBezTo>
                <a:cubicBezTo>
                  <a:pt x="302" y="1470"/>
                  <a:pt x="296" y="1463"/>
                  <a:pt x="296" y="1449"/>
                </a:cubicBezTo>
                <a:cubicBezTo>
                  <a:pt x="302" y="1442"/>
                  <a:pt x="309" y="1435"/>
                  <a:pt x="316" y="1428"/>
                </a:cubicBezTo>
                <a:cubicBezTo>
                  <a:pt x="323" y="1415"/>
                  <a:pt x="323" y="1408"/>
                  <a:pt x="330" y="1394"/>
                </a:cubicBezTo>
                <a:close/>
                <a:moveTo>
                  <a:pt x="241" y="1566"/>
                </a:moveTo>
                <a:cubicBezTo>
                  <a:pt x="302" y="1559"/>
                  <a:pt x="337" y="1593"/>
                  <a:pt x="337" y="1641"/>
                </a:cubicBezTo>
                <a:cubicBezTo>
                  <a:pt x="337" y="1662"/>
                  <a:pt x="323" y="1676"/>
                  <a:pt x="316" y="1689"/>
                </a:cubicBezTo>
                <a:cubicBezTo>
                  <a:pt x="309" y="1696"/>
                  <a:pt x="302" y="1703"/>
                  <a:pt x="302" y="1710"/>
                </a:cubicBezTo>
                <a:cubicBezTo>
                  <a:pt x="296" y="1717"/>
                  <a:pt x="302" y="1724"/>
                  <a:pt x="302" y="1724"/>
                </a:cubicBezTo>
                <a:cubicBezTo>
                  <a:pt x="302" y="1744"/>
                  <a:pt x="302" y="1758"/>
                  <a:pt x="296" y="1772"/>
                </a:cubicBezTo>
                <a:cubicBezTo>
                  <a:pt x="289" y="1786"/>
                  <a:pt x="268" y="1786"/>
                  <a:pt x="261" y="1799"/>
                </a:cubicBezTo>
                <a:cubicBezTo>
                  <a:pt x="296" y="1799"/>
                  <a:pt x="316" y="1765"/>
                  <a:pt x="309" y="1717"/>
                </a:cubicBezTo>
                <a:cubicBezTo>
                  <a:pt x="378" y="1669"/>
                  <a:pt x="344" y="1538"/>
                  <a:pt x="248" y="1552"/>
                </a:cubicBezTo>
                <a:cubicBezTo>
                  <a:pt x="234" y="1531"/>
                  <a:pt x="213" y="1511"/>
                  <a:pt x="172" y="1518"/>
                </a:cubicBezTo>
                <a:cubicBezTo>
                  <a:pt x="172" y="1525"/>
                  <a:pt x="172" y="1525"/>
                  <a:pt x="172" y="1525"/>
                </a:cubicBezTo>
                <a:cubicBezTo>
                  <a:pt x="199" y="1525"/>
                  <a:pt x="234" y="1538"/>
                  <a:pt x="241" y="1566"/>
                </a:cubicBezTo>
                <a:close/>
                <a:moveTo>
                  <a:pt x="344" y="1847"/>
                </a:moveTo>
                <a:cubicBezTo>
                  <a:pt x="364" y="1847"/>
                  <a:pt x="357" y="1799"/>
                  <a:pt x="344" y="1792"/>
                </a:cubicBezTo>
                <a:cubicBezTo>
                  <a:pt x="344" y="1799"/>
                  <a:pt x="344" y="1799"/>
                  <a:pt x="337" y="1799"/>
                </a:cubicBezTo>
                <a:cubicBezTo>
                  <a:pt x="337" y="1806"/>
                  <a:pt x="344" y="1813"/>
                  <a:pt x="344" y="1820"/>
                </a:cubicBezTo>
                <a:cubicBezTo>
                  <a:pt x="351" y="1827"/>
                  <a:pt x="337" y="1840"/>
                  <a:pt x="344" y="1847"/>
                </a:cubicBezTo>
                <a:close/>
                <a:moveTo>
                  <a:pt x="316" y="755"/>
                </a:moveTo>
                <a:cubicBezTo>
                  <a:pt x="337" y="776"/>
                  <a:pt x="357" y="803"/>
                  <a:pt x="357" y="838"/>
                </a:cubicBezTo>
                <a:cubicBezTo>
                  <a:pt x="351" y="865"/>
                  <a:pt x="330" y="893"/>
                  <a:pt x="302" y="899"/>
                </a:cubicBezTo>
                <a:cubicBezTo>
                  <a:pt x="289" y="899"/>
                  <a:pt x="268" y="893"/>
                  <a:pt x="254" y="906"/>
                </a:cubicBezTo>
                <a:cubicBezTo>
                  <a:pt x="241" y="906"/>
                  <a:pt x="234" y="920"/>
                  <a:pt x="227" y="927"/>
                </a:cubicBezTo>
                <a:cubicBezTo>
                  <a:pt x="213" y="934"/>
                  <a:pt x="199" y="941"/>
                  <a:pt x="193" y="941"/>
                </a:cubicBezTo>
                <a:cubicBezTo>
                  <a:pt x="179" y="941"/>
                  <a:pt x="172" y="927"/>
                  <a:pt x="158" y="934"/>
                </a:cubicBezTo>
                <a:cubicBezTo>
                  <a:pt x="179" y="954"/>
                  <a:pt x="213" y="948"/>
                  <a:pt x="234" y="934"/>
                </a:cubicBezTo>
                <a:cubicBezTo>
                  <a:pt x="248" y="927"/>
                  <a:pt x="248" y="913"/>
                  <a:pt x="261" y="913"/>
                </a:cubicBezTo>
                <a:cubicBezTo>
                  <a:pt x="275" y="913"/>
                  <a:pt x="282" y="913"/>
                  <a:pt x="296" y="913"/>
                </a:cubicBezTo>
                <a:cubicBezTo>
                  <a:pt x="316" y="913"/>
                  <a:pt x="337" y="899"/>
                  <a:pt x="351" y="886"/>
                </a:cubicBezTo>
                <a:cubicBezTo>
                  <a:pt x="371" y="858"/>
                  <a:pt x="371" y="810"/>
                  <a:pt x="351" y="783"/>
                </a:cubicBezTo>
                <a:cubicBezTo>
                  <a:pt x="351" y="769"/>
                  <a:pt x="330" y="769"/>
                  <a:pt x="330" y="748"/>
                </a:cubicBezTo>
                <a:cubicBezTo>
                  <a:pt x="330" y="741"/>
                  <a:pt x="337" y="728"/>
                  <a:pt x="337" y="721"/>
                </a:cubicBezTo>
                <a:cubicBezTo>
                  <a:pt x="330" y="693"/>
                  <a:pt x="309" y="666"/>
                  <a:pt x="282" y="666"/>
                </a:cubicBezTo>
                <a:cubicBezTo>
                  <a:pt x="289" y="680"/>
                  <a:pt x="302" y="680"/>
                  <a:pt x="316" y="693"/>
                </a:cubicBezTo>
                <a:cubicBezTo>
                  <a:pt x="323" y="707"/>
                  <a:pt x="330" y="735"/>
                  <a:pt x="316" y="755"/>
                </a:cubicBezTo>
                <a:close/>
                <a:moveTo>
                  <a:pt x="357" y="625"/>
                </a:moveTo>
                <a:cubicBezTo>
                  <a:pt x="357" y="638"/>
                  <a:pt x="364" y="645"/>
                  <a:pt x="364" y="659"/>
                </a:cubicBezTo>
                <a:cubicBezTo>
                  <a:pt x="357" y="666"/>
                  <a:pt x="351" y="673"/>
                  <a:pt x="357" y="680"/>
                </a:cubicBezTo>
                <a:cubicBezTo>
                  <a:pt x="371" y="666"/>
                  <a:pt x="371" y="625"/>
                  <a:pt x="357" y="625"/>
                </a:cubicBezTo>
                <a:close/>
                <a:moveTo>
                  <a:pt x="378" y="941"/>
                </a:moveTo>
                <a:cubicBezTo>
                  <a:pt x="364" y="948"/>
                  <a:pt x="357" y="941"/>
                  <a:pt x="351" y="948"/>
                </a:cubicBezTo>
                <a:cubicBezTo>
                  <a:pt x="337" y="954"/>
                  <a:pt x="344" y="968"/>
                  <a:pt x="330" y="975"/>
                </a:cubicBezTo>
                <a:cubicBezTo>
                  <a:pt x="323" y="975"/>
                  <a:pt x="316" y="968"/>
                  <a:pt x="316" y="975"/>
                </a:cubicBezTo>
                <a:cubicBezTo>
                  <a:pt x="289" y="975"/>
                  <a:pt x="282" y="996"/>
                  <a:pt x="275" y="1030"/>
                </a:cubicBezTo>
                <a:cubicBezTo>
                  <a:pt x="261" y="1037"/>
                  <a:pt x="254" y="1037"/>
                  <a:pt x="248" y="1044"/>
                </a:cubicBezTo>
                <a:cubicBezTo>
                  <a:pt x="241" y="1051"/>
                  <a:pt x="241" y="1078"/>
                  <a:pt x="248" y="1078"/>
                </a:cubicBezTo>
                <a:cubicBezTo>
                  <a:pt x="261" y="1085"/>
                  <a:pt x="275" y="1085"/>
                  <a:pt x="275" y="1078"/>
                </a:cubicBezTo>
                <a:cubicBezTo>
                  <a:pt x="282" y="1064"/>
                  <a:pt x="268" y="1064"/>
                  <a:pt x="268" y="1057"/>
                </a:cubicBezTo>
                <a:cubicBezTo>
                  <a:pt x="289" y="1037"/>
                  <a:pt x="316" y="1071"/>
                  <a:pt x="302" y="1099"/>
                </a:cubicBezTo>
                <a:cubicBezTo>
                  <a:pt x="296" y="1106"/>
                  <a:pt x="268" y="1126"/>
                  <a:pt x="289" y="1133"/>
                </a:cubicBezTo>
                <a:cubicBezTo>
                  <a:pt x="309" y="1133"/>
                  <a:pt x="309" y="1099"/>
                  <a:pt x="330" y="1112"/>
                </a:cubicBezTo>
                <a:cubicBezTo>
                  <a:pt x="330" y="1112"/>
                  <a:pt x="323" y="1126"/>
                  <a:pt x="330" y="1133"/>
                </a:cubicBezTo>
                <a:cubicBezTo>
                  <a:pt x="364" y="1147"/>
                  <a:pt x="357" y="1078"/>
                  <a:pt x="323" y="1085"/>
                </a:cubicBezTo>
                <a:cubicBezTo>
                  <a:pt x="337" y="1057"/>
                  <a:pt x="309" y="1051"/>
                  <a:pt x="302" y="1030"/>
                </a:cubicBezTo>
                <a:cubicBezTo>
                  <a:pt x="296" y="1002"/>
                  <a:pt x="323" y="982"/>
                  <a:pt x="337" y="1002"/>
                </a:cubicBezTo>
                <a:cubicBezTo>
                  <a:pt x="330" y="1009"/>
                  <a:pt x="316" y="1023"/>
                  <a:pt x="330" y="1037"/>
                </a:cubicBezTo>
                <a:cubicBezTo>
                  <a:pt x="351" y="1037"/>
                  <a:pt x="357" y="1023"/>
                  <a:pt x="364" y="1002"/>
                </a:cubicBezTo>
                <a:cubicBezTo>
                  <a:pt x="357" y="996"/>
                  <a:pt x="357" y="996"/>
                  <a:pt x="357" y="989"/>
                </a:cubicBezTo>
                <a:cubicBezTo>
                  <a:pt x="351" y="968"/>
                  <a:pt x="378" y="961"/>
                  <a:pt x="378" y="941"/>
                </a:cubicBezTo>
                <a:close/>
                <a:moveTo>
                  <a:pt x="364" y="1531"/>
                </a:moveTo>
                <a:cubicBezTo>
                  <a:pt x="378" y="1511"/>
                  <a:pt x="351" y="1504"/>
                  <a:pt x="351" y="1483"/>
                </a:cubicBezTo>
                <a:cubicBezTo>
                  <a:pt x="351" y="1483"/>
                  <a:pt x="357" y="1476"/>
                  <a:pt x="357" y="1470"/>
                </a:cubicBezTo>
                <a:cubicBezTo>
                  <a:pt x="357" y="1442"/>
                  <a:pt x="330" y="1421"/>
                  <a:pt x="323" y="1449"/>
                </a:cubicBezTo>
                <a:cubicBezTo>
                  <a:pt x="323" y="1456"/>
                  <a:pt x="337" y="1456"/>
                  <a:pt x="337" y="1463"/>
                </a:cubicBezTo>
                <a:cubicBezTo>
                  <a:pt x="330" y="1476"/>
                  <a:pt x="316" y="1476"/>
                  <a:pt x="316" y="1490"/>
                </a:cubicBezTo>
                <a:cubicBezTo>
                  <a:pt x="323" y="1490"/>
                  <a:pt x="330" y="1490"/>
                  <a:pt x="330" y="1497"/>
                </a:cubicBezTo>
                <a:cubicBezTo>
                  <a:pt x="337" y="1518"/>
                  <a:pt x="357" y="1518"/>
                  <a:pt x="364" y="1531"/>
                </a:cubicBezTo>
                <a:close/>
                <a:moveTo>
                  <a:pt x="364" y="1882"/>
                </a:moveTo>
                <a:cubicBezTo>
                  <a:pt x="406" y="1854"/>
                  <a:pt x="392" y="1765"/>
                  <a:pt x="351" y="1751"/>
                </a:cubicBezTo>
                <a:cubicBezTo>
                  <a:pt x="344" y="1758"/>
                  <a:pt x="344" y="1772"/>
                  <a:pt x="344" y="1779"/>
                </a:cubicBezTo>
                <a:cubicBezTo>
                  <a:pt x="364" y="1792"/>
                  <a:pt x="371" y="1847"/>
                  <a:pt x="344" y="1861"/>
                </a:cubicBezTo>
                <a:cubicBezTo>
                  <a:pt x="337" y="1847"/>
                  <a:pt x="337" y="1840"/>
                  <a:pt x="323" y="1834"/>
                </a:cubicBezTo>
                <a:cubicBezTo>
                  <a:pt x="268" y="1861"/>
                  <a:pt x="330" y="1916"/>
                  <a:pt x="364" y="1882"/>
                </a:cubicBezTo>
                <a:close/>
                <a:moveTo>
                  <a:pt x="351" y="1971"/>
                </a:moveTo>
                <a:cubicBezTo>
                  <a:pt x="364" y="1971"/>
                  <a:pt x="385" y="1978"/>
                  <a:pt x="392" y="1964"/>
                </a:cubicBezTo>
                <a:cubicBezTo>
                  <a:pt x="378" y="1950"/>
                  <a:pt x="344" y="1957"/>
                  <a:pt x="344" y="1937"/>
                </a:cubicBezTo>
                <a:cubicBezTo>
                  <a:pt x="364" y="1930"/>
                  <a:pt x="344" y="1902"/>
                  <a:pt x="330" y="1916"/>
                </a:cubicBezTo>
                <a:cubicBezTo>
                  <a:pt x="309" y="1923"/>
                  <a:pt x="337" y="1964"/>
                  <a:pt x="351" y="1971"/>
                </a:cubicBezTo>
                <a:close/>
                <a:moveTo>
                  <a:pt x="378" y="1676"/>
                </a:moveTo>
                <a:cubicBezTo>
                  <a:pt x="399" y="1593"/>
                  <a:pt x="351" y="1518"/>
                  <a:pt x="268" y="1518"/>
                </a:cubicBezTo>
                <a:cubicBezTo>
                  <a:pt x="254" y="1497"/>
                  <a:pt x="227" y="1476"/>
                  <a:pt x="193" y="1476"/>
                </a:cubicBezTo>
                <a:cubicBezTo>
                  <a:pt x="172" y="1476"/>
                  <a:pt x="131" y="1490"/>
                  <a:pt x="131" y="1497"/>
                </a:cubicBezTo>
                <a:cubicBezTo>
                  <a:pt x="124" y="1511"/>
                  <a:pt x="144" y="1518"/>
                  <a:pt x="151" y="1518"/>
                </a:cubicBezTo>
                <a:cubicBezTo>
                  <a:pt x="165" y="1518"/>
                  <a:pt x="172" y="1511"/>
                  <a:pt x="179" y="1511"/>
                </a:cubicBezTo>
                <a:cubicBezTo>
                  <a:pt x="199" y="1504"/>
                  <a:pt x="220" y="1511"/>
                  <a:pt x="234" y="1525"/>
                </a:cubicBezTo>
                <a:cubicBezTo>
                  <a:pt x="241" y="1531"/>
                  <a:pt x="241" y="1538"/>
                  <a:pt x="254" y="1545"/>
                </a:cubicBezTo>
                <a:cubicBezTo>
                  <a:pt x="261" y="1545"/>
                  <a:pt x="275" y="1545"/>
                  <a:pt x="282" y="1545"/>
                </a:cubicBezTo>
                <a:cubicBezTo>
                  <a:pt x="323" y="1552"/>
                  <a:pt x="351" y="1586"/>
                  <a:pt x="357" y="1621"/>
                </a:cubicBezTo>
                <a:cubicBezTo>
                  <a:pt x="357" y="1662"/>
                  <a:pt x="344" y="1696"/>
                  <a:pt x="316" y="1724"/>
                </a:cubicBezTo>
                <a:cubicBezTo>
                  <a:pt x="330" y="1779"/>
                  <a:pt x="289" y="1799"/>
                  <a:pt x="254" y="1813"/>
                </a:cubicBezTo>
                <a:cubicBezTo>
                  <a:pt x="254" y="1827"/>
                  <a:pt x="254" y="1834"/>
                  <a:pt x="254" y="1840"/>
                </a:cubicBezTo>
                <a:cubicBezTo>
                  <a:pt x="302" y="1840"/>
                  <a:pt x="337" y="1806"/>
                  <a:pt x="344" y="1765"/>
                </a:cubicBezTo>
                <a:cubicBezTo>
                  <a:pt x="344" y="1758"/>
                  <a:pt x="337" y="1751"/>
                  <a:pt x="344" y="1737"/>
                </a:cubicBezTo>
                <a:cubicBezTo>
                  <a:pt x="344" y="1731"/>
                  <a:pt x="351" y="1731"/>
                  <a:pt x="357" y="1724"/>
                </a:cubicBezTo>
                <a:cubicBezTo>
                  <a:pt x="364" y="1717"/>
                  <a:pt x="378" y="1689"/>
                  <a:pt x="378" y="1676"/>
                </a:cubicBezTo>
                <a:close/>
                <a:moveTo>
                  <a:pt x="371" y="707"/>
                </a:moveTo>
                <a:cubicBezTo>
                  <a:pt x="412" y="693"/>
                  <a:pt x="412" y="618"/>
                  <a:pt x="378" y="590"/>
                </a:cubicBezTo>
                <a:cubicBezTo>
                  <a:pt x="357" y="577"/>
                  <a:pt x="323" y="577"/>
                  <a:pt x="316" y="597"/>
                </a:cubicBezTo>
                <a:cubicBezTo>
                  <a:pt x="302" y="618"/>
                  <a:pt x="323" y="632"/>
                  <a:pt x="337" y="632"/>
                </a:cubicBezTo>
                <a:cubicBezTo>
                  <a:pt x="344" y="625"/>
                  <a:pt x="344" y="618"/>
                  <a:pt x="357" y="611"/>
                </a:cubicBezTo>
                <a:cubicBezTo>
                  <a:pt x="364" y="618"/>
                  <a:pt x="371" y="625"/>
                  <a:pt x="378" y="638"/>
                </a:cubicBezTo>
                <a:cubicBezTo>
                  <a:pt x="385" y="680"/>
                  <a:pt x="351" y="686"/>
                  <a:pt x="371" y="707"/>
                </a:cubicBezTo>
                <a:close/>
                <a:moveTo>
                  <a:pt x="371" y="1937"/>
                </a:moveTo>
                <a:cubicBezTo>
                  <a:pt x="378" y="1950"/>
                  <a:pt x="399" y="1964"/>
                  <a:pt x="412" y="1950"/>
                </a:cubicBezTo>
                <a:cubicBezTo>
                  <a:pt x="412" y="1930"/>
                  <a:pt x="385" y="1930"/>
                  <a:pt x="371" y="1937"/>
                </a:cubicBezTo>
                <a:close/>
                <a:moveTo>
                  <a:pt x="399" y="844"/>
                </a:moveTo>
                <a:cubicBezTo>
                  <a:pt x="406" y="803"/>
                  <a:pt x="392" y="762"/>
                  <a:pt x="364" y="741"/>
                </a:cubicBezTo>
                <a:cubicBezTo>
                  <a:pt x="364" y="680"/>
                  <a:pt x="337" y="638"/>
                  <a:pt x="282" y="632"/>
                </a:cubicBezTo>
                <a:cubicBezTo>
                  <a:pt x="275" y="625"/>
                  <a:pt x="275" y="645"/>
                  <a:pt x="275" y="652"/>
                </a:cubicBezTo>
                <a:cubicBezTo>
                  <a:pt x="309" y="666"/>
                  <a:pt x="330" y="680"/>
                  <a:pt x="344" y="714"/>
                </a:cubicBezTo>
                <a:cubicBezTo>
                  <a:pt x="344" y="728"/>
                  <a:pt x="337" y="735"/>
                  <a:pt x="337" y="748"/>
                </a:cubicBezTo>
                <a:cubicBezTo>
                  <a:pt x="344" y="762"/>
                  <a:pt x="357" y="776"/>
                  <a:pt x="364" y="790"/>
                </a:cubicBezTo>
                <a:cubicBezTo>
                  <a:pt x="371" y="803"/>
                  <a:pt x="371" y="817"/>
                  <a:pt x="378" y="831"/>
                </a:cubicBezTo>
                <a:cubicBezTo>
                  <a:pt x="371" y="879"/>
                  <a:pt x="337" y="920"/>
                  <a:pt x="282" y="920"/>
                </a:cubicBezTo>
                <a:cubicBezTo>
                  <a:pt x="275" y="927"/>
                  <a:pt x="268" y="920"/>
                  <a:pt x="261" y="920"/>
                </a:cubicBezTo>
                <a:cubicBezTo>
                  <a:pt x="254" y="927"/>
                  <a:pt x="241" y="934"/>
                  <a:pt x="234" y="941"/>
                </a:cubicBezTo>
                <a:cubicBezTo>
                  <a:pt x="220" y="948"/>
                  <a:pt x="206" y="954"/>
                  <a:pt x="199" y="954"/>
                </a:cubicBezTo>
                <a:cubicBezTo>
                  <a:pt x="172" y="954"/>
                  <a:pt x="158" y="948"/>
                  <a:pt x="144" y="934"/>
                </a:cubicBezTo>
                <a:cubicBezTo>
                  <a:pt x="138" y="941"/>
                  <a:pt x="131" y="948"/>
                  <a:pt x="131" y="954"/>
                </a:cubicBezTo>
                <a:cubicBezTo>
                  <a:pt x="165" y="1002"/>
                  <a:pt x="248" y="968"/>
                  <a:pt x="275" y="941"/>
                </a:cubicBezTo>
                <a:cubicBezTo>
                  <a:pt x="282" y="941"/>
                  <a:pt x="296" y="941"/>
                  <a:pt x="302" y="941"/>
                </a:cubicBezTo>
                <a:cubicBezTo>
                  <a:pt x="351" y="941"/>
                  <a:pt x="399" y="893"/>
                  <a:pt x="399" y="844"/>
                </a:cubicBezTo>
                <a:close/>
                <a:moveTo>
                  <a:pt x="371" y="542"/>
                </a:moveTo>
                <a:cubicBezTo>
                  <a:pt x="371" y="529"/>
                  <a:pt x="406" y="535"/>
                  <a:pt x="406" y="522"/>
                </a:cubicBezTo>
                <a:cubicBezTo>
                  <a:pt x="399" y="494"/>
                  <a:pt x="351" y="522"/>
                  <a:pt x="351" y="529"/>
                </a:cubicBezTo>
                <a:cubicBezTo>
                  <a:pt x="330" y="556"/>
                  <a:pt x="357" y="583"/>
                  <a:pt x="378" y="556"/>
                </a:cubicBezTo>
                <a:cubicBezTo>
                  <a:pt x="378" y="549"/>
                  <a:pt x="371" y="549"/>
                  <a:pt x="371" y="542"/>
                </a:cubicBezTo>
                <a:close/>
                <a:moveTo>
                  <a:pt x="419" y="556"/>
                </a:moveTo>
                <a:cubicBezTo>
                  <a:pt x="426" y="549"/>
                  <a:pt x="433" y="542"/>
                  <a:pt x="433" y="535"/>
                </a:cubicBezTo>
                <a:cubicBezTo>
                  <a:pt x="419" y="515"/>
                  <a:pt x="399" y="529"/>
                  <a:pt x="399" y="549"/>
                </a:cubicBezTo>
                <a:cubicBezTo>
                  <a:pt x="406" y="549"/>
                  <a:pt x="412" y="556"/>
                  <a:pt x="419" y="556"/>
                </a:cubicBezTo>
                <a:close/>
                <a:moveTo>
                  <a:pt x="488" y="515"/>
                </a:moveTo>
                <a:cubicBezTo>
                  <a:pt x="474" y="508"/>
                  <a:pt x="460" y="501"/>
                  <a:pt x="454" y="508"/>
                </a:cubicBezTo>
                <a:cubicBezTo>
                  <a:pt x="440" y="501"/>
                  <a:pt x="433" y="501"/>
                  <a:pt x="433" y="487"/>
                </a:cubicBezTo>
                <a:cubicBezTo>
                  <a:pt x="440" y="494"/>
                  <a:pt x="440" y="501"/>
                  <a:pt x="454" y="501"/>
                </a:cubicBezTo>
                <a:cubicBezTo>
                  <a:pt x="460" y="487"/>
                  <a:pt x="447" y="480"/>
                  <a:pt x="454" y="460"/>
                </a:cubicBezTo>
                <a:cubicBezTo>
                  <a:pt x="433" y="453"/>
                  <a:pt x="426" y="467"/>
                  <a:pt x="419" y="474"/>
                </a:cubicBezTo>
                <a:cubicBezTo>
                  <a:pt x="399" y="474"/>
                  <a:pt x="385" y="487"/>
                  <a:pt x="385" y="501"/>
                </a:cubicBezTo>
                <a:cubicBezTo>
                  <a:pt x="412" y="508"/>
                  <a:pt x="460" y="556"/>
                  <a:pt x="488" y="515"/>
                </a:cubicBezTo>
                <a:close/>
                <a:moveTo>
                  <a:pt x="454" y="1992"/>
                </a:moveTo>
                <a:cubicBezTo>
                  <a:pt x="460" y="1985"/>
                  <a:pt x="467" y="1985"/>
                  <a:pt x="474" y="1978"/>
                </a:cubicBezTo>
                <a:cubicBezTo>
                  <a:pt x="467" y="1964"/>
                  <a:pt x="454" y="1957"/>
                  <a:pt x="433" y="1957"/>
                </a:cubicBezTo>
                <a:cubicBezTo>
                  <a:pt x="412" y="1957"/>
                  <a:pt x="399" y="1971"/>
                  <a:pt x="392" y="1978"/>
                </a:cubicBezTo>
                <a:cubicBezTo>
                  <a:pt x="378" y="1978"/>
                  <a:pt x="371" y="1978"/>
                  <a:pt x="364" y="1985"/>
                </a:cubicBezTo>
                <a:cubicBezTo>
                  <a:pt x="364" y="2005"/>
                  <a:pt x="378" y="2005"/>
                  <a:pt x="392" y="2012"/>
                </a:cubicBezTo>
                <a:cubicBezTo>
                  <a:pt x="406" y="2012"/>
                  <a:pt x="412" y="2026"/>
                  <a:pt x="433" y="2026"/>
                </a:cubicBezTo>
                <a:cubicBezTo>
                  <a:pt x="447" y="2019"/>
                  <a:pt x="454" y="1985"/>
                  <a:pt x="433" y="1985"/>
                </a:cubicBezTo>
                <a:cubicBezTo>
                  <a:pt x="419" y="1985"/>
                  <a:pt x="426" y="1998"/>
                  <a:pt x="412" y="1998"/>
                </a:cubicBezTo>
                <a:cubicBezTo>
                  <a:pt x="412" y="1971"/>
                  <a:pt x="447" y="1978"/>
                  <a:pt x="454" y="1992"/>
                </a:cubicBezTo>
                <a:close/>
                <a:moveTo>
                  <a:pt x="467" y="1944"/>
                </a:moveTo>
                <a:cubicBezTo>
                  <a:pt x="467" y="1930"/>
                  <a:pt x="481" y="1916"/>
                  <a:pt x="474" y="1902"/>
                </a:cubicBezTo>
                <a:cubicBezTo>
                  <a:pt x="474" y="1882"/>
                  <a:pt x="440" y="1882"/>
                  <a:pt x="419" y="1868"/>
                </a:cubicBezTo>
                <a:cubicBezTo>
                  <a:pt x="419" y="1868"/>
                  <a:pt x="419" y="1861"/>
                  <a:pt x="412" y="1854"/>
                </a:cubicBezTo>
                <a:cubicBezTo>
                  <a:pt x="392" y="1868"/>
                  <a:pt x="392" y="1902"/>
                  <a:pt x="406" y="1916"/>
                </a:cubicBezTo>
                <a:cubicBezTo>
                  <a:pt x="406" y="1930"/>
                  <a:pt x="419" y="1950"/>
                  <a:pt x="440" y="1944"/>
                </a:cubicBezTo>
                <a:cubicBezTo>
                  <a:pt x="440" y="1937"/>
                  <a:pt x="440" y="1937"/>
                  <a:pt x="440" y="1930"/>
                </a:cubicBezTo>
                <a:cubicBezTo>
                  <a:pt x="440" y="1923"/>
                  <a:pt x="426" y="1923"/>
                  <a:pt x="426" y="1916"/>
                </a:cubicBezTo>
                <a:cubicBezTo>
                  <a:pt x="433" y="1916"/>
                  <a:pt x="433" y="1916"/>
                  <a:pt x="440" y="1916"/>
                </a:cubicBezTo>
                <a:cubicBezTo>
                  <a:pt x="447" y="1923"/>
                  <a:pt x="454" y="1937"/>
                  <a:pt x="447" y="1950"/>
                </a:cubicBezTo>
                <a:cubicBezTo>
                  <a:pt x="454" y="1950"/>
                  <a:pt x="460" y="1957"/>
                  <a:pt x="467" y="1957"/>
                </a:cubicBezTo>
                <a:cubicBezTo>
                  <a:pt x="474" y="1950"/>
                  <a:pt x="474" y="1950"/>
                  <a:pt x="467" y="1944"/>
                </a:cubicBezTo>
                <a:close/>
                <a:moveTo>
                  <a:pt x="481" y="549"/>
                </a:moveTo>
                <a:cubicBezTo>
                  <a:pt x="488" y="542"/>
                  <a:pt x="488" y="535"/>
                  <a:pt x="488" y="535"/>
                </a:cubicBezTo>
                <a:cubicBezTo>
                  <a:pt x="481" y="529"/>
                  <a:pt x="481" y="535"/>
                  <a:pt x="481" y="535"/>
                </a:cubicBezTo>
                <a:cubicBezTo>
                  <a:pt x="481" y="542"/>
                  <a:pt x="481" y="542"/>
                  <a:pt x="481" y="549"/>
                </a:cubicBezTo>
                <a:close/>
                <a:moveTo>
                  <a:pt x="495" y="583"/>
                </a:moveTo>
                <a:cubicBezTo>
                  <a:pt x="495" y="570"/>
                  <a:pt x="481" y="563"/>
                  <a:pt x="488" y="556"/>
                </a:cubicBezTo>
                <a:cubicBezTo>
                  <a:pt x="481" y="563"/>
                  <a:pt x="460" y="590"/>
                  <a:pt x="447" y="563"/>
                </a:cubicBezTo>
                <a:cubicBezTo>
                  <a:pt x="454" y="563"/>
                  <a:pt x="454" y="570"/>
                  <a:pt x="467" y="570"/>
                </a:cubicBezTo>
                <a:cubicBezTo>
                  <a:pt x="488" y="556"/>
                  <a:pt x="467" y="529"/>
                  <a:pt x="440" y="542"/>
                </a:cubicBezTo>
                <a:cubicBezTo>
                  <a:pt x="433" y="549"/>
                  <a:pt x="426" y="556"/>
                  <a:pt x="426" y="570"/>
                </a:cubicBezTo>
                <a:cubicBezTo>
                  <a:pt x="412" y="577"/>
                  <a:pt x="406" y="611"/>
                  <a:pt x="426" y="618"/>
                </a:cubicBezTo>
                <a:cubicBezTo>
                  <a:pt x="433" y="604"/>
                  <a:pt x="488" y="597"/>
                  <a:pt x="495" y="583"/>
                </a:cubicBezTo>
                <a:close/>
                <a:moveTo>
                  <a:pt x="495" y="1882"/>
                </a:moveTo>
                <a:cubicBezTo>
                  <a:pt x="495" y="1868"/>
                  <a:pt x="460" y="1840"/>
                  <a:pt x="460" y="1868"/>
                </a:cubicBezTo>
                <a:cubicBezTo>
                  <a:pt x="467" y="1882"/>
                  <a:pt x="495" y="1902"/>
                  <a:pt x="495" y="1882"/>
                </a:cubicBezTo>
                <a:close/>
                <a:moveTo>
                  <a:pt x="509" y="604"/>
                </a:moveTo>
                <a:cubicBezTo>
                  <a:pt x="515" y="583"/>
                  <a:pt x="467" y="597"/>
                  <a:pt x="481" y="625"/>
                </a:cubicBezTo>
                <a:cubicBezTo>
                  <a:pt x="488" y="625"/>
                  <a:pt x="509" y="618"/>
                  <a:pt x="509" y="604"/>
                </a:cubicBezTo>
                <a:close/>
                <a:moveTo>
                  <a:pt x="515" y="2033"/>
                </a:moveTo>
                <a:cubicBezTo>
                  <a:pt x="515" y="2026"/>
                  <a:pt x="515" y="2012"/>
                  <a:pt x="509" y="2012"/>
                </a:cubicBezTo>
                <a:cubicBezTo>
                  <a:pt x="502" y="2026"/>
                  <a:pt x="467" y="2047"/>
                  <a:pt x="467" y="2019"/>
                </a:cubicBezTo>
                <a:cubicBezTo>
                  <a:pt x="474" y="2026"/>
                  <a:pt x="488" y="2026"/>
                  <a:pt x="495" y="2019"/>
                </a:cubicBezTo>
                <a:cubicBezTo>
                  <a:pt x="502" y="2005"/>
                  <a:pt x="495" y="1992"/>
                  <a:pt x="481" y="1985"/>
                </a:cubicBezTo>
                <a:cubicBezTo>
                  <a:pt x="447" y="1985"/>
                  <a:pt x="440" y="2026"/>
                  <a:pt x="440" y="2053"/>
                </a:cubicBezTo>
                <a:cubicBezTo>
                  <a:pt x="467" y="2060"/>
                  <a:pt x="509" y="2060"/>
                  <a:pt x="515" y="2033"/>
                </a:cubicBezTo>
                <a:close/>
                <a:moveTo>
                  <a:pt x="529" y="1813"/>
                </a:moveTo>
                <a:cubicBezTo>
                  <a:pt x="529" y="1792"/>
                  <a:pt x="502" y="1779"/>
                  <a:pt x="481" y="1786"/>
                </a:cubicBezTo>
                <a:cubicBezTo>
                  <a:pt x="481" y="1786"/>
                  <a:pt x="474" y="1779"/>
                  <a:pt x="467" y="1772"/>
                </a:cubicBezTo>
                <a:cubicBezTo>
                  <a:pt x="460" y="1772"/>
                  <a:pt x="447" y="1779"/>
                  <a:pt x="440" y="1772"/>
                </a:cubicBezTo>
                <a:cubicBezTo>
                  <a:pt x="412" y="1765"/>
                  <a:pt x="412" y="1731"/>
                  <a:pt x="440" y="1724"/>
                </a:cubicBezTo>
                <a:cubicBezTo>
                  <a:pt x="433" y="1744"/>
                  <a:pt x="460" y="1765"/>
                  <a:pt x="467" y="1744"/>
                </a:cubicBezTo>
                <a:cubicBezTo>
                  <a:pt x="481" y="1724"/>
                  <a:pt x="454" y="1703"/>
                  <a:pt x="426" y="1703"/>
                </a:cubicBezTo>
                <a:cubicBezTo>
                  <a:pt x="426" y="1683"/>
                  <a:pt x="433" y="1655"/>
                  <a:pt x="419" y="1648"/>
                </a:cubicBezTo>
                <a:cubicBezTo>
                  <a:pt x="412" y="1655"/>
                  <a:pt x="412" y="1662"/>
                  <a:pt x="406" y="1669"/>
                </a:cubicBezTo>
                <a:cubicBezTo>
                  <a:pt x="406" y="1683"/>
                  <a:pt x="412" y="1696"/>
                  <a:pt x="412" y="1710"/>
                </a:cubicBezTo>
                <a:cubicBezTo>
                  <a:pt x="412" y="1717"/>
                  <a:pt x="406" y="1717"/>
                  <a:pt x="406" y="1724"/>
                </a:cubicBezTo>
                <a:cubicBezTo>
                  <a:pt x="392" y="1751"/>
                  <a:pt x="399" y="1772"/>
                  <a:pt x="412" y="1786"/>
                </a:cubicBezTo>
                <a:cubicBezTo>
                  <a:pt x="392" y="1806"/>
                  <a:pt x="419" y="1854"/>
                  <a:pt x="447" y="1834"/>
                </a:cubicBezTo>
                <a:cubicBezTo>
                  <a:pt x="447" y="1820"/>
                  <a:pt x="447" y="1820"/>
                  <a:pt x="447" y="1820"/>
                </a:cubicBezTo>
                <a:cubicBezTo>
                  <a:pt x="440" y="1813"/>
                  <a:pt x="433" y="1813"/>
                  <a:pt x="433" y="1806"/>
                </a:cubicBezTo>
                <a:cubicBezTo>
                  <a:pt x="440" y="1786"/>
                  <a:pt x="474" y="1799"/>
                  <a:pt x="474" y="1820"/>
                </a:cubicBezTo>
                <a:cubicBezTo>
                  <a:pt x="481" y="1834"/>
                  <a:pt x="474" y="1840"/>
                  <a:pt x="474" y="1847"/>
                </a:cubicBezTo>
                <a:cubicBezTo>
                  <a:pt x="474" y="1854"/>
                  <a:pt x="481" y="1854"/>
                  <a:pt x="488" y="1854"/>
                </a:cubicBezTo>
                <a:cubicBezTo>
                  <a:pt x="502" y="1847"/>
                  <a:pt x="495" y="1820"/>
                  <a:pt x="502" y="1806"/>
                </a:cubicBezTo>
                <a:cubicBezTo>
                  <a:pt x="509" y="1820"/>
                  <a:pt x="522" y="1827"/>
                  <a:pt x="529" y="1813"/>
                </a:cubicBezTo>
                <a:close/>
                <a:moveTo>
                  <a:pt x="529" y="467"/>
                </a:moveTo>
                <a:cubicBezTo>
                  <a:pt x="536" y="432"/>
                  <a:pt x="495" y="432"/>
                  <a:pt x="460" y="432"/>
                </a:cubicBezTo>
                <a:cubicBezTo>
                  <a:pt x="460" y="467"/>
                  <a:pt x="454" y="501"/>
                  <a:pt x="481" y="501"/>
                </a:cubicBezTo>
                <a:cubicBezTo>
                  <a:pt x="488" y="508"/>
                  <a:pt x="502" y="501"/>
                  <a:pt x="502" y="494"/>
                </a:cubicBezTo>
                <a:cubicBezTo>
                  <a:pt x="495" y="487"/>
                  <a:pt x="481" y="480"/>
                  <a:pt x="488" y="467"/>
                </a:cubicBezTo>
                <a:cubicBezTo>
                  <a:pt x="488" y="460"/>
                  <a:pt x="495" y="460"/>
                  <a:pt x="502" y="460"/>
                </a:cubicBezTo>
                <a:cubicBezTo>
                  <a:pt x="495" y="467"/>
                  <a:pt x="495" y="467"/>
                  <a:pt x="495" y="480"/>
                </a:cubicBezTo>
                <a:cubicBezTo>
                  <a:pt x="509" y="487"/>
                  <a:pt x="522" y="480"/>
                  <a:pt x="529" y="467"/>
                </a:cubicBezTo>
                <a:close/>
                <a:moveTo>
                  <a:pt x="564" y="1937"/>
                </a:moveTo>
                <a:cubicBezTo>
                  <a:pt x="529" y="1923"/>
                  <a:pt x="467" y="1930"/>
                  <a:pt x="495" y="1978"/>
                </a:cubicBezTo>
                <a:cubicBezTo>
                  <a:pt x="495" y="1964"/>
                  <a:pt x="509" y="1964"/>
                  <a:pt x="522" y="1964"/>
                </a:cubicBezTo>
                <a:cubicBezTo>
                  <a:pt x="529" y="1971"/>
                  <a:pt x="529" y="1971"/>
                  <a:pt x="529" y="1978"/>
                </a:cubicBezTo>
                <a:cubicBezTo>
                  <a:pt x="522" y="1978"/>
                  <a:pt x="522" y="1971"/>
                  <a:pt x="515" y="1971"/>
                </a:cubicBezTo>
                <a:cubicBezTo>
                  <a:pt x="488" y="1971"/>
                  <a:pt x="502" y="2012"/>
                  <a:pt x="522" y="2012"/>
                </a:cubicBezTo>
                <a:cubicBezTo>
                  <a:pt x="557" y="2012"/>
                  <a:pt x="550" y="1964"/>
                  <a:pt x="564" y="1937"/>
                </a:cubicBezTo>
                <a:close/>
                <a:moveTo>
                  <a:pt x="529" y="693"/>
                </a:moveTo>
                <a:cubicBezTo>
                  <a:pt x="543" y="686"/>
                  <a:pt x="557" y="659"/>
                  <a:pt x="536" y="652"/>
                </a:cubicBezTo>
                <a:cubicBezTo>
                  <a:pt x="522" y="659"/>
                  <a:pt x="529" y="666"/>
                  <a:pt x="522" y="673"/>
                </a:cubicBezTo>
                <a:cubicBezTo>
                  <a:pt x="495" y="666"/>
                  <a:pt x="529" y="632"/>
                  <a:pt x="515" y="618"/>
                </a:cubicBezTo>
                <a:cubicBezTo>
                  <a:pt x="509" y="618"/>
                  <a:pt x="509" y="625"/>
                  <a:pt x="502" y="632"/>
                </a:cubicBezTo>
                <a:cubicBezTo>
                  <a:pt x="502" y="659"/>
                  <a:pt x="460" y="686"/>
                  <a:pt x="447" y="659"/>
                </a:cubicBezTo>
                <a:cubicBezTo>
                  <a:pt x="454" y="652"/>
                  <a:pt x="460" y="652"/>
                  <a:pt x="460" y="645"/>
                </a:cubicBezTo>
                <a:cubicBezTo>
                  <a:pt x="460" y="638"/>
                  <a:pt x="454" y="632"/>
                  <a:pt x="447" y="632"/>
                </a:cubicBezTo>
                <a:cubicBezTo>
                  <a:pt x="440" y="632"/>
                  <a:pt x="426" y="645"/>
                  <a:pt x="426" y="659"/>
                </a:cubicBezTo>
                <a:cubicBezTo>
                  <a:pt x="426" y="673"/>
                  <a:pt x="433" y="680"/>
                  <a:pt x="433" y="686"/>
                </a:cubicBezTo>
                <a:cubicBezTo>
                  <a:pt x="412" y="700"/>
                  <a:pt x="406" y="748"/>
                  <a:pt x="433" y="762"/>
                </a:cubicBezTo>
                <a:cubicBezTo>
                  <a:pt x="412" y="769"/>
                  <a:pt x="426" y="803"/>
                  <a:pt x="433" y="817"/>
                </a:cubicBezTo>
                <a:cubicBezTo>
                  <a:pt x="447" y="810"/>
                  <a:pt x="440" y="776"/>
                  <a:pt x="454" y="769"/>
                </a:cubicBezTo>
                <a:cubicBezTo>
                  <a:pt x="488" y="776"/>
                  <a:pt x="509" y="707"/>
                  <a:pt x="460" y="721"/>
                </a:cubicBezTo>
                <a:cubicBezTo>
                  <a:pt x="454" y="728"/>
                  <a:pt x="460" y="735"/>
                  <a:pt x="460" y="741"/>
                </a:cubicBezTo>
                <a:cubicBezTo>
                  <a:pt x="447" y="748"/>
                  <a:pt x="433" y="741"/>
                  <a:pt x="433" y="728"/>
                </a:cubicBezTo>
                <a:cubicBezTo>
                  <a:pt x="433" y="714"/>
                  <a:pt x="447" y="693"/>
                  <a:pt x="467" y="686"/>
                </a:cubicBezTo>
                <a:cubicBezTo>
                  <a:pt x="474" y="686"/>
                  <a:pt x="488" y="686"/>
                  <a:pt x="495" y="686"/>
                </a:cubicBezTo>
                <a:cubicBezTo>
                  <a:pt x="509" y="686"/>
                  <a:pt x="515" y="700"/>
                  <a:pt x="529" y="693"/>
                </a:cubicBezTo>
                <a:close/>
                <a:moveTo>
                  <a:pt x="543" y="2081"/>
                </a:moveTo>
                <a:cubicBezTo>
                  <a:pt x="550" y="2060"/>
                  <a:pt x="550" y="2033"/>
                  <a:pt x="529" y="2026"/>
                </a:cubicBezTo>
                <a:cubicBezTo>
                  <a:pt x="522" y="2033"/>
                  <a:pt x="515" y="2040"/>
                  <a:pt x="515" y="2053"/>
                </a:cubicBezTo>
                <a:cubicBezTo>
                  <a:pt x="522" y="2067"/>
                  <a:pt x="522" y="2088"/>
                  <a:pt x="502" y="2088"/>
                </a:cubicBezTo>
                <a:cubicBezTo>
                  <a:pt x="495" y="2088"/>
                  <a:pt x="488" y="2081"/>
                  <a:pt x="495" y="2081"/>
                </a:cubicBezTo>
                <a:cubicBezTo>
                  <a:pt x="502" y="2081"/>
                  <a:pt x="502" y="2081"/>
                  <a:pt x="509" y="2081"/>
                </a:cubicBezTo>
                <a:cubicBezTo>
                  <a:pt x="509" y="2074"/>
                  <a:pt x="515" y="2074"/>
                  <a:pt x="515" y="2067"/>
                </a:cubicBezTo>
                <a:cubicBezTo>
                  <a:pt x="502" y="2060"/>
                  <a:pt x="488" y="2067"/>
                  <a:pt x="467" y="2067"/>
                </a:cubicBezTo>
                <a:cubicBezTo>
                  <a:pt x="460" y="2081"/>
                  <a:pt x="481" y="2088"/>
                  <a:pt x="481" y="2102"/>
                </a:cubicBezTo>
                <a:cubicBezTo>
                  <a:pt x="488" y="2115"/>
                  <a:pt x="488" y="2136"/>
                  <a:pt x="502" y="2136"/>
                </a:cubicBezTo>
                <a:cubicBezTo>
                  <a:pt x="509" y="2115"/>
                  <a:pt x="536" y="2102"/>
                  <a:pt x="543" y="2081"/>
                </a:cubicBezTo>
                <a:close/>
                <a:moveTo>
                  <a:pt x="557" y="1923"/>
                </a:moveTo>
                <a:cubicBezTo>
                  <a:pt x="570" y="1909"/>
                  <a:pt x="550" y="1882"/>
                  <a:pt x="557" y="1854"/>
                </a:cubicBezTo>
                <a:cubicBezTo>
                  <a:pt x="550" y="1854"/>
                  <a:pt x="550" y="1840"/>
                  <a:pt x="543" y="1840"/>
                </a:cubicBezTo>
                <a:cubicBezTo>
                  <a:pt x="529" y="1882"/>
                  <a:pt x="474" y="1889"/>
                  <a:pt x="481" y="1944"/>
                </a:cubicBezTo>
                <a:cubicBezTo>
                  <a:pt x="488" y="1937"/>
                  <a:pt x="502" y="1923"/>
                  <a:pt x="515" y="1923"/>
                </a:cubicBezTo>
                <a:cubicBezTo>
                  <a:pt x="509" y="1909"/>
                  <a:pt x="522" y="1889"/>
                  <a:pt x="536" y="1902"/>
                </a:cubicBezTo>
                <a:cubicBezTo>
                  <a:pt x="536" y="1909"/>
                  <a:pt x="522" y="1902"/>
                  <a:pt x="522" y="1909"/>
                </a:cubicBezTo>
                <a:cubicBezTo>
                  <a:pt x="522" y="1930"/>
                  <a:pt x="550" y="1923"/>
                  <a:pt x="557" y="1923"/>
                </a:cubicBezTo>
                <a:close/>
                <a:moveTo>
                  <a:pt x="557" y="2129"/>
                </a:moveTo>
                <a:cubicBezTo>
                  <a:pt x="564" y="2122"/>
                  <a:pt x="564" y="2115"/>
                  <a:pt x="564" y="2108"/>
                </a:cubicBezTo>
                <a:cubicBezTo>
                  <a:pt x="536" y="2074"/>
                  <a:pt x="522" y="2122"/>
                  <a:pt x="557" y="2129"/>
                </a:cubicBezTo>
                <a:close/>
                <a:moveTo>
                  <a:pt x="564" y="446"/>
                </a:moveTo>
                <a:cubicBezTo>
                  <a:pt x="577" y="398"/>
                  <a:pt x="543" y="391"/>
                  <a:pt x="536" y="364"/>
                </a:cubicBezTo>
                <a:cubicBezTo>
                  <a:pt x="536" y="357"/>
                  <a:pt x="536" y="350"/>
                  <a:pt x="529" y="343"/>
                </a:cubicBezTo>
                <a:cubicBezTo>
                  <a:pt x="515" y="357"/>
                  <a:pt x="509" y="364"/>
                  <a:pt x="509" y="384"/>
                </a:cubicBezTo>
                <a:cubicBezTo>
                  <a:pt x="495" y="391"/>
                  <a:pt x="481" y="405"/>
                  <a:pt x="488" y="425"/>
                </a:cubicBezTo>
                <a:cubicBezTo>
                  <a:pt x="502" y="425"/>
                  <a:pt x="515" y="432"/>
                  <a:pt x="522" y="432"/>
                </a:cubicBezTo>
                <a:cubicBezTo>
                  <a:pt x="536" y="419"/>
                  <a:pt x="522" y="412"/>
                  <a:pt x="509" y="405"/>
                </a:cubicBezTo>
                <a:cubicBezTo>
                  <a:pt x="557" y="398"/>
                  <a:pt x="522" y="453"/>
                  <a:pt x="550" y="460"/>
                </a:cubicBezTo>
                <a:cubicBezTo>
                  <a:pt x="557" y="460"/>
                  <a:pt x="557" y="453"/>
                  <a:pt x="564" y="446"/>
                </a:cubicBezTo>
                <a:close/>
                <a:moveTo>
                  <a:pt x="570" y="542"/>
                </a:moveTo>
                <a:cubicBezTo>
                  <a:pt x="584" y="515"/>
                  <a:pt x="570" y="467"/>
                  <a:pt x="536" y="480"/>
                </a:cubicBezTo>
                <a:cubicBezTo>
                  <a:pt x="536" y="487"/>
                  <a:pt x="550" y="487"/>
                  <a:pt x="550" y="501"/>
                </a:cubicBezTo>
                <a:cubicBezTo>
                  <a:pt x="550" y="508"/>
                  <a:pt x="550" y="522"/>
                  <a:pt x="536" y="522"/>
                </a:cubicBezTo>
                <a:cubicBezTo>
                  <a:pt x="557" y="487"/>
                  <a:pt x="509" y="480"/>
                  <a:pt x="502" y="508"/>
                </a:cubicBezTo>
                <a:cubicBezTo>
                  <a:pt x="502" y="535"/>
                  <a:pt x="536" y="549"/>
                  <a:pt x="570" y="542"/>
                </a:cubicBezTo>
                <a:close/>
                <a:moveTo>
                  <a:pt x="564" y="632"/>
                </a:moveTo>
                <a:cubicBezTo>
                  <a:pt x="577" y="632"/>
                  <a:pt x="570" y="577"/>
                  <a:pt x="577" y="563"/>
                </a:cubicBezTo>
                <a:cubicBezTo>
                  <a:pt x="570" y="549"/>
                  <a:pt x="543" y="549"/>
                  <a:pt x="550" y="570"/>
                </a:cubicBezTo>
                <a:cubicBezTo>
                  <a:pt x="557" y="577"/>
                  <a:pt x="557" y="570"/>
                  <a:pt x="564" y="577"/>
                </a:cubicBezTo>
                <a:cubicBezTo>
                  <a:pt x="550" y="590"/>
                  <a:pt x="529" y="570"/>
                  <a:pt x="536" y="549"/>
                </a:cubicBezTo>
                <a:cubicBezTo>
                  <a:pt x="522" y="549"/>
                  <a:pt x="509" y="542"/>
                  <a:pt x="495" y="529"/>
                </a:cubicBezTo>
                <a:cubicBezTo>
                  <a:pt x="488" y="549"/>
                  <a:pt x="495" y="577"/>
                  <a:pt x="509" y="590"/>
                </a:cubicBezTo>
                <a:cubicBezTo>
                  <a:pt x="515" y="597"/>
                  <a:pt x="557" y="632"/>
                  <a:pt x="564" y="632"/>
                </a:cubicBezTo>
                <a:close/>
                <a:moveTo>
                  <a:pt x="577" y="2177"/>
                </a:moveTo>
                <a:cubicBezTo>
                  <a:pt x="584" y="2150"/>
                  <a:pt x="564" y="2150"/>
                  <a:pt x="550" y="2163"/>
                </a:cubicBezTo>
                <a:cubicBezTo>
                  <a:pt x="529" y="2163"/>
                  <a:pt x="543" y="2115"/>
                  <a:pt x="522" y="2115"/>
                </a:cubicBezTo>
                <a:cubicBezTo>
                  <a:pt x="515" y="2115"/>
                  <a:pt x="515" y="2136"/>
                  <a:pt x="515" y="2143"/>
                </a:cubicBezTo>
                <a:cubicBezTo>
                  <a:pt x="522" y="2170"/>
                  <a:pt x="557" y="2191"/>
                  <a:pt x="577" y="2177"/>
                </a:cubicBezTo>
                <a:close/>
                <a:moveTo>
                  <a:pt x="591" y="384"/>
                </a:moveTo>
                <a:cubicBezTo>
                  <a:pt x="591" y="377"/>
                  <a:pt x="591" y="371"/>
                  <a:pt x="591" y="357"/>
                </a:cubicBezTo>
                <a:cubicBezTo>
                  <a:pt x="577" y="364"/>
                  <a:pt x="564" y="371"/>
                  <a:pt x="557" y="384"/>
                </a:cubicBezTo>
                <a:cubicBezTo>
                  <a:pt x="564" y="391"/>
                  <a:pt x="564" y="398"/>
                  <a:pt x="570" y="398"/>
                </a:cubicBezTo>
                <a:cubicBezTo>
                  <a:pt x="577" y="391"/>
                  <a:pt x="584" y="391"/>
                  <a:pt x="591" y="384"/>
                </a:cubicBezTo>
                <a:close/>
                <a:moveTo>
                  <a:pt x="570" y="343"/>
                </a:moveTo>
                <a:cubicBezTo>
                  <a:pt x="591" y="343"/>
                  <a:pt x="598" y="336"/>
                  <a:pt x="591" y="329"/>
                </a:cubicBezTo>
                <a:cubicBezTo>
                  <a:pt x="591" y="302"/>
                  <a:pt x="543" y="322"/>
                  <a:pt x="543" y="343"/>
                </a:cubicBezTo>
                <a:cubicBezTo>
                  <a:pt x="536" y="350"/>
                  <a:pt x="543" y="371"/>
                  <a:pt x="550" y="371"/>
                </a:cubicBezTo>
                <a:cubicBezTo>
                  <a:pt x="570" y="377"/>
                  <a:pt x="557" y="350"/>
                  <a:pt x="570" y="343"/>
                </a:cubicBezTo>
                <a:close/>
                <a:moveTo>
                  <a:pt x="605" y="1930"/>
                </a:moveTo>
                <a:cubicBezTo>
                  <a:pt x="605" y="1923"/>
                  <a:pt x="598" y="1916"/>
                  <a:pt x="598" y="1902"/>
                </a:cubicBezTo>
                <a:cubicBezTo>
                  <a:pt x="591" y="1895"/>
                  <a:pt x="584" y="1889"/>
                  <a:pt x="570" y="1889"/>
                </a:cubicBezTo>
                <a:cubicBezTo>
                  <a:pt x="564" y="1902"/>
                  <a:pt x="570" y="1909"/>
                  <a:pt x="570" y="1923"/>
                </a:cubicBezTo>
                <a:cubicBezTo>
                  <a:pt x="577" y="1930"/>
                  <a:pt x="591" y="1930"/>
                  <a:pt x="605" y="1930"/>
                </a:cubicBezTo>
                <a:close/>
                <a:moveTo>
                  <a:pt x="618" y="2040"/>
                </a:moveTo>
                <a:cubicBezTo>
                  <a:pt x="625" y="2040"/>
                  <a:pt x="632" y="2040"/>
                  <a:pt x="639" y="2033"/>
                </a:cubicBezTo>
                <a:cubicBezTo>
                  <a:pt x="632" y="2019"/>
                  <a:pt x="618" y="1985"/>
                  <a:pt x="605" y="2012"/>
                </a:cubicBezTo>
                <a:cubicBezTo>
                  <a:pt x="612" y="2026"/>
                  <a:pt x="618" y="2033"/>
                  <a:pt x="618" y="2040"/>
                </a:cubicBezTo>
                <a:close/>
                <a:moveTo>
                  <a:pt x="632" y="2095"/>
                </a:moveTo>
                <a:cubicBezTo>
                  <a:pt x="632" y="2081"/>
                  <a:pt x="625" y="2081"/>
                  <a:pt x="618" y="2067"/>
                </a:cubicBezTo>
                <a:cubicBezTo>
                  <a:pt x="605" y="2047"/>
                  <a:pt x="612" y="2019"/>
                  <a:pt x="591" y="2019"/>
                </a:cubicBezTo>
                <a:cubicBezTo>
                  <a:pt x="584" y="2019"/>
                  <a:pt x="577" y="2026"/>
                  <a:pt x="570" y="2033"/>
                </a:cubicBezTo>
                <a:cubicBezTo>
                  <a:pt x="570" y="2026"/>
                  <a:pt x="557" y="2026"/>
                  <a:pt x="550" y="2026"/>
                </a:cubicBezTo>
                <a:cubicBezTo>
                  <a:pt x="550" y="2033"/>
                  <a:pt x="550" y="2033"/>
                  <a:pt x="550" y="2040"/>
                </a:cubicBezTo>
                <a:cubicBezTo>
                  <a:pt x="564" y="2040"/>
                  <a:pt x="564" y="2033"/>
                  <a:pt x="577" y="2033"/>
                </a:cubicBezTo>
                <a:cubicBezTo>
                  <a:pt x="584" y="2040"/>
                  <a:pt x="591" y="2047"/>
                  <a:pt x="584" y="2060"/>
                </a:cubicBezTo>
                <a:cubicBezTo>
                  <a:pt x="584" y="2067"/>
                  <a:pt x="570" y="2074"/>
                  <a:pt x="570" y="2067"/>
                </a:cubicBezTo>
                <a:cubicBezTo>
                  <a:pt x="570" y="2060"/>
                  <a:pt x="577" y="2060"/>
                  <a:pt x="577" y="2060"/>
                </a:cubicBezTo>
                <a:cubicBezTo>
                  <a:pt x="570" y="2026"/>
                  <a:pt x="543" y="2060"/>
                  <a:pt x="550" y="2081"/>
                </a:cubicBezTo>
                <a:cubicBezTo>
                  <a:pt x="550" y="2095"/>
                  <a:pt x="570" y="2102"/>
                  <a:pt x="584" y="2095"/>
                </a:cubicBezTo>
                <a:cubicBezTo>
                  <a:pt x="591" y="2108"/>
                  <a:pt x="625" y="2108"/>
                  <a:pt x="632" y="2095"/>
                </a:cubicBezTo>
                <a:close/>
                <a:moveTo>
                  <a:pt x="584" y="597"/>
                </a:moveTo>
                <a:cubicBezTo>
                  <a:pt x="605" y="604"/>
                  <a:pt x="632" y="583"/>
                  <a:pt x="625" y="563"/>
                </a:cubicBezTo>
                <a:cubicBezTo>
                  <a:pt x="625" y="542"/>
                  <a:pt x="598" y="556"/>
                  <a:pt x="577" y="549"/>
                </a:cubicBezTo>
                <a:cubicBezTo>
                  <a:pt x="584" y="563"/>
                  <a:pt x="584" y="577"/>
                  <a:pt x="584" y="597"/>
                </a:cubicBezTo>
                <a:close/>
                <a:moveTo>
                  <a:pt x="612" y="460"/>
                </a:moveTo>
                <a:cubicBezTo>
                  <a:pt x="639" y="453"/>
                  <a:pt x="639" y="412"/>
                  <a:pt x="667" y="405"/>
                </a:cubicBezTo>
                <a:cubicBezTo>
                  <a:pt x="660" y="377"/>
                  <a:pt x="618" y="384"/>
                  <a:pt x="605" y="398"/>
                </a:cubicBezTo>
                <a:cubicBezTo>
                  <a:pt x="591" y="391"/>
                  <a:pt x="584" y="398"/>
                  <a:pt x="577" y="405"/>
                </a:cubicBezTo>
                <a:cubicBezTo>
                  <a:pt x="570" y="425"/>
                  <a:pt x="577" y="432"/>
                  <a:pt x="591" y="432"/>
                </a:cubicBezTo>
                <a:cubicBezTo>
                  <a:pt x="598" y="432"/>
                  <a:pt x="598" y="419"/>
                  <a:pt x="605" y="419"/>
                </a:cubicBezTo>
                <a:cubicBezTo>
                  <a:pt x="612" y="432"/>
                  <a:pt x="591" y="446"/>
                  <a:pt x="577" y="439"/>
                </a:cubicBezTo>
                <a:cubicBezTo>
                  <a:pt x="570" y="446"/>
                  <a:pt x="570" y="446"/>
                  <a:pt x="570" y="460"/>
                </a:cubicBezTo>
                <a:cubicBezTo>
                  <a:pt x="584" y="453"/>
                  <a:pt x="598" y="460"/>
                  <a:pt x="612" y="460"/>
                </a:cubicBezTo>
                <a:close/>
                <a:moveTo>
                  <a:pt x="653" y="1964"/>
                </a:moveTo>
                <a:cubicBezTo>
                  <a:pt x="653" y="1950"/>
                  <a:pt x="632" y="1950"/>
                  <a:pt x="618" y="1944"/>
                </a:cubicBezTo>
                <a:cubicBezTo>
                  <a:pt x="598" y="1944"/>
                  <a:pt x="584" y="1930"/>
                  <a:pt x="570" y="1944"/>
                </a:cubicBezTo>
                <a:cubicBezTo>
                  <a:pt x="564" y="1950"/>
                  <a:pt x="564" y="1971"/>
                  <a:pt x="570" y="1985"/>
                </a:cubicBezTo>
                <a:cubicBezTo>
                  <a:pt x="577" y="1985"/>
                  <a:pt x="577" y="1985"/>
                  <a:pt x="577" y="1985"/>
                </a:cubicBezTo>
                <a:cubicBezTo>
                  <a:pt x="584" y="1978"/>
                  <a:pt x="584" y="1971"/>
                  <a:pt x="584" y="1964"/>
                </a:cubicBezTo>
                <a:cubicBezTo>
                  <a:pt x="598" y="1978"/>
                  <a:pt x="584" y="1998"/>
                  <a:pt x="564" y="1992"/>
                </a:cubicBezTo>
                <a:cubicBezTo>
                  <a:pt x="557" y="1998"/>
                  <a:pt x="550" y="2005"/>
                  <a:pt x="550" y="2019"/>
                </a:cubicBezTo>
                <a:cubicBezTo>
                  <a:pt x="598" y="2026"/>
                  <a:pt x="618" y="1978"/>
                  <a:pt x="653" y="1964"/>
                </a:cubicBezTo>
                <a:close/>
                <a:moveTo>
                  <a:pt x="612" y="542"/>
                </a:moveTo>
                <a:cubicBezTo>
                  <a:pt x="625" y="556"/>
                  <a:pt x="653" y="563"/>
                  <a:pt x="667" y="542"/>
                </a:cubicBezTo>
                <a:cubicBezTo>
                  <a:pt x="639" y="515"/>
                  <a:pt x="625" y="446"/>
                  <a:pt x="564" y="467"/>
                </a:cubicBezTo>
                <a:cubicBezTo>
                  <a:pt x="570" y="480"/>
                  <a:pt x="584" y="494"/>
                  <a:pt x="584" y="508"/>
                </a:cubicBezTo>
                <a:cubicBezTo>
                  <a:pt x="591" y="508"/>
                  <a:pt x="598" y="508"/>
                  <a:pt x="605" y="508"/>
                </a:cubicBezTo>
                <a:cubicBezTo>
                  <a:pt x="612" y="508"/>
                  <a:pt x="618" y="515"/>
                  <a:pt x="612" y="522"/>
                </a:cubicBezTo>
                <a:cubicBezTo>
                  <a:pt x="577" y="494"/>
                  <a:pt x="584" y="570"/>
                  <a:pt x="612" y="542"/>
                </a:cubicBezTo>
                <a:close/>
                <a:moveTo>
                  <a:pt x="639" y="480"/>
                </a:moveTo>
                <a:cubicBezTo>
                  <a:pt x="653" y="480"/>
                  <a:pt x="660" y="460"/>
                  <a:pt x="667" y="446"/>
                </a:cubicBezTo>
                <a:cubicBezTo>
                  <a:pt x="646" y="439"/>
                  <a:pt x="632" y="453"/>
                  <a:pt x="618" y="467"/>
                </a:cubicBezTo>
                <a:cubicBezTo>
                  <a:pt x="625" y="474"/>
                  <a:pt x="632" y="480"/>
                  <a:pt x="639" y="480"/>
                </a:cubicBezTo>
                <a:close/>
                <a:moveTo>
                  <a:pt x="639" y="2156"/>
                </a:moveTo>
                <a:cubicBezTo>
                  <a:pt x="639" y="2163"/>
                  <a:pt x="673" y="2163"/>
                  <a:pt x="680" y="2156"/>
                </a:cubicBezTo>
                <a:cubicBezTo>
                  <a:pt x="673" y="2150"/>
                  <a:pt x="646" y="2143"/>
                  <a:pt x="639" y="2156"/>
                </a:cubicBezTo>
                <a:close/>
                <a:moveTo>
                  <a:pt x="680" y="2253"/>
                </a:moveTo>
                <a:cubicBezTo>
                  <a:pt x="694" y="2246"/>
                  <a:pt x="715" y="2225"/>
                  <a:pt x="701" y="2211"/>
                </a:cubicBezTo>
                <a:cubicBezTo>
                  <a:pt x="694" y="2225"/>
                  <a:pt x="687" y="2239"/>
                  <a:pt x="673" y="2246"/>
                </a:cubicBezTo>
                <a:cubicBezTo>
                  <a:pt x="639" y="2253"/>
                  <a:pt x="605" y="2232"/>
                  <a:pt x="584" y="2211"/>
                </a:cubicBezTo>
                <a:cubicBezTo>
                  <a:pt x="543" y="2184"/>
                  <a:pt x="509" y="2156"/>
                  <a:pt x="474" y="2129"/>
                </a:cubicBezTo>
                <a:cubicBezTo>
                  <a:pt x="460" y="2108"/>
                  <a:pt x="447" y="2095"/>
                  <a:pt x="426" y="2081"/>
                </a:cubicBezTo>
                <a:cubicBezTo>
                  <a:pt x="378" y="2033"/>
                  <a:pt x="337" y="1978"/>
                  <a:pt x="296" y="1923"/>
                </a:cubicBezTo>
                <a:cubicBezTo>
                  <a:pt x="275" y="1889"/>
                  <a:pt x="241" y="1868"/>
                  <a:pt x="248" y="1813"/>
                </a:cubicBezTo>
                <a:cubicBezTo>
                  <a:pt x="254" y="1806"/>
                  <a:pt x="254" y="1792"/>
                  <a:pt x="261" y="1786"/>
                </a:cubicBezTo>
                <a:cubicBezTo>
                  <a:pt x="268" y="1779"/>
                  <a:pt x="289" y="1779"/>
                  <a:pt x="282" y="1765"/>
                </a:cubicBezTo>
                <a:cubicBezTo>
                  <a:pt x="275" y="1765"/>
                  <a:pt x="275" y="1765"/>
                  <a:pt x="275" y="1765"/>
                </a:cubicBezTo>
                <a:cubicBezTo>
                  <a:pt x="254" y="1772"/>
                  <a:pt x="234" y="1806"/>
                  <a:pt x="241" y="1840"/>
                </a:cubicBezTo>
                <a:cubicBezTo>
                  <a:pt x="241" y="1854"/>
                  <a:pt x="254" y="1882"/>
                  <a:pt x="268" y="1902"/>
                </a:cubicBezTo>
                <a:cubicBezTo>
                  <a:pt x="351" y="2019"/>
                  <a:pt x="447" y="2129"/>
                  <a:pt x="557" y="2205"/>
                </a:cubicBezTo>
                <a:cubicBezTo>
                  <a:pt x="577" y="2218"/>
                  <a:pt x="598" y="2239"/>
                  <a:pt x="618" y="2246"/>
                </a:cubicBezTo>
                <a:cubicBezTo>
                  <a:pt x="639" y="2253"/>
                  <a:pt x="667" y="2259"/>
                  <a:pt x="680" y="2253"/>
                </a:cubicBezTo>
                <a:close/>
                <a:moveTo>
                  <a:pt x="687" y="2150"/>
                </a:moveTo>
                <a:cubicBezTo>
                  <a:pt x="701" y="2150"/>
                  <a:pt x="708" y="2143"/>
                  <a:pt x="715" y="2136"/>
                </a:cubicBezTo>
                <a:cubicBezTo>
                  <a:pt x="687" y="2088"/>
                  <a:pt x="591" y="2108"/>
                  <a:pt x="598" y="2163"/>
                </a:cubicBezTo>
                <a:cubicBezTo>
                  <a:pt x="598" y="2170"/>
                  <a:pt x="598" y="2191"/>
                  <a:pt x="612" y="2191"/>
                </a:cubicBezTo>
                <a:cubicBezTo>
                  <a:pt x="625" y="2205"/>
                  <a:pt x="646" y="2198"/>
                  <a:pt x="646" y="2184"/>
                </a:cubicBezTo>
                <a:cubicBezTo>
                  <a:pt x="646" y="2163"/>
                  <a:pt x="632" y="2163"/>
                  <a:pt x="625" y="2156"/>
                </a:cubicBezTo>
                <a:cubicBezTo>
                  <a:pt x="632" y="2136"/>
                  <a:pt x="673" y="2143"/>
                  <a:pt x="687" y="2150"/>
                </a:cubicBezTo>
                <a:close/>
                <a:moveTo>
                  <a:pt x="715" y="329"/>
                </a:moveTo>
                <a:cubicBezTo>
                  <a:pt x="708" y="322"/>
                  <a:pt x="701" y="329"/>
                  <a:pt x="687" y="329"/>
                </a:cubicBezTo>
                <a:cubicBezTo>
                  <a:pt x="680" y="336"/>
                  <a:pt x="673" y="322"/>
                  <a:pt x="667" y="329"/>
                </a:cubicBezTo>
                <a:cubicBezTo>
                  <a:pt x="667" y="357"/>
                  <a:pt x="708" y="343"/>
                  <a:pt x="715" y="329"/>
                </a:cubicBezTo>
                <a:close/>
                <a:moveTo>
                  <a:pt x="687" y="240"/>
                </a:moveTo>
                <a:cubicBezTo>
                  <a:pt x="715" y="247"/>
                  <a:pt x="721" y="267"/>
                  <a:pt x="735" y="274"/>
                </a:cubicBezTo>
                <a:cubicBezTo>
                  <a:pt x="728" y="247"/>
                  <a:pt x="708" y="233"/>
                  <a:pt x="673" y="233"/>
                </a:cubicBezTo>
                <a:cubicBezTo>
                  <a:pt x="639" y="233"/>
                  <a:pt x="618" y="254"/>
                  <a:pt x="591" y="267"/>
                </a:cubicBezTo>
                <a:cubicBezTo>
                  <a:pt x="529" y="309"/>
                  <a:pt x="481" y="350"/>
                  <a:pt x="433" y="398"/>
                </a:cubicBezTo>
                <a:cubicBezTo>
                  <a:pt x="378" y="446"/>
                  <a:pt x="337" y="501"/>
                  <a:pt x="296" y="549"/>
                </a:cubicBezTo>
                <a:cubicBezTo>
                  <a:pt x="282" y="570"/>
                  <a:pt x="261" y="590"/>
                  <a:pt x="268" y="611"/>
                </a:cubicBezTo>
                <a:cubicBezTo>
                  <a:pt x="275" y="611"/>
                  <a:pt x="275" y="597"/>
                  <a:pt x="282" y="590"/>
                </a:cubicBezTo>
                <a:cubicBezTo>
                  <a:pt x="289" y="577"/>
                  <a:pt x="302" y="563"/>
                  <a:pt x="316" y="542"/>
                </a:cubicBezTo>
                <a:cubicBezTo>
                  <a:pt x="330" y="529"/>
                  <a:pt x="344" y="508"/>
                  <a:pt x="357" y="494"/>
                </a:cubicBezTo>
                <a:cubicBezTo>
                  <a:pt x="426" y="405"/>
                  <a:pt x="509" y="336"/>
                  <a:pt x="598" y="281"/>
                </a:cubicBezTo>
                <a:cubicBezTo>
                  <a:pt x="625" y="261"/>
                  <a:pt x="646" y="233"/>
                  <a:pt x="687" y="240"/>
                </a:cubicBezTo>
                <a:close/>
                <a:moveTo>
                  <a:pt x="749" y="343"/>
                </a:moveTo>
                <a:cubicBezTo>
                  <a:pt x="728" y="329"/>
                  <a:pt x="715" y="343"/>
                  <a:pt x="701" y="350"/>
                </a:cubicBezTo>
                <a:cubicBezTo>
                  <a:pt x="680" y="357"/>
                  <a:pt x="660" y="350"/>
                  <a:pt x="653" y="336"/>
                </a:cubicBezTo>
                <a:cubicBezTo>
                  <a:pt x="667" y="322"/>
                  <a:pt x="667" y="302"/>
                  <a:pt x="653" y="295"/>
                </a:cubicBezTo>
                <a:cubicBezTo>
                  <a:pt x="632" y="288"/>
                  <a:pt x="625" y="302"/>
                  <a:pt x="618" y="309"/>
                </a:cubicBezTo>
                <a:cubicBezTo>
                  <a:pt x="612" y="384"/>
                  <a:pt x="721" y="391"/>
                  <a:pt x="749" y="343"/>
                </a:cubicBezTo>
                <a:close/>
                <a:moveTo>
                  <a:pt x="667" y="2294"/>
                </a:moveTo>
                <a:cubicBezTo>
                  <a:pt x="715" y="2294"/>
                  <a:pt x="749" y="2253"/>
                  <a:pt x="742" y="2198"/>
                </a:cubicBezTo>
                <a:cubicBezTo>
                  <a:pt x="735" y="2198"/>
                  <a:pt x="721" y="2198"/>
                  <a:pt x="715" y="2205"/>
                </a:cubicBezTo>
                <a:cubicBezTo>
                  <a:pt x="715" y="2218"/>
                  <a:pt x="715" y="2225"/>
                  <a:pt x="708" y="2232"/>
                </a:cubicBezTo>
                <a:cubicBezTo>
                  <a:pt x="694" y="2280"/>
                  <a:pt x="612" y="2259"/>
                  <a:pt x="584" y="2239"/>
                </a:cubicBezTo>
                <a:cubicBezTo>
                  <a:pt x="557" y="2211"/>
                  <a:pt x="522" y="2184"/>
                  <a:pt x="488" y="2156"/>
                </a:cubicBezTo>
                <a:cubicBezTo>
                  <a:pt x="419" y="2102"/>
                  <a:pt x="364" y="2040"/>
                  <a:pt x="316" y="1978"/>
                </a:cubicBezTo>
                <a:cubicBezTo>
                  <a:pt x="289" y="1944"/>
                  <a:pt x="254" y="1909"/>
                  <a:pt x="241" y="1875"/>
                </a:cubicBezTo>
                <a:cubicBezTo>
                  <a:pt x="220" y="1834"/>
                  <a:pt x="234" y="1779"/>
                  <a:pt x="268" y="1765"/>
                </a:cubicBezTo>
                <a:cubicBezTo>
                  <a:pt x="275" y="1758"/>
                  <a:pt x="289" y="1758"/>
                  <a:pt x="296" y="1751"/>
                </a:cubicBezTo>
                <a:cubicBezTo>
                  <a:pt x="296" y="1737"/>
                  <a:pt x="296" y="1737"/>
                  <a:pt x="296" y="1737"/>
                </a:cubicBezTo>
                <a:cubicBezTo>
                  <a:pt x="248" y="1717"/>
                  <a:pt x="206" y="1772"/>
                  <a:pt x="199" y="1827"/>
                </a:cubicBezTo>
                <a:cubicBezTo>
                  <a:pt x="199" y="1854"/>
                  <a:pt x="213" y="1889"/>
                  <a:pt x="227" y="1909"/>
                </a:cubicBezTo>
                <a:cubicBezTo>
                  <a:pt x="275" y="1985"/>
                  <a:pt x="323" y="2040"/>
                  <a:pt x="378" y="2102"/>
                </a:cubicBezTo>
                <a:cubicBezTo>
                  <a:pt x="419" y="2143"/>
                  <a:pt x="460" y="2170"/>
                  <a:pt x="495" y="2205"/>
                </a:cubicBezTo>
                <a:cubicBezTo>
                  <a:pt x="515" y="2225"/>
                  <a:pt x="543" y="2239"/>
                  <a:pt x="564" y="2253"/>
                </a:cubicBezTo>
                <a:cubicBezTo>
                  <a:pt x="591" y="2273"/>
                  <a:pt x="625" y="2301"/>
                  <a:pt x="667" y="2294"/>
                </a:cubicBezTo>
                <a:close/>
                <a:moveTo>
                  <a:pt x="763" y="2301"/>
                </a:moveTo>
                <a:cubicBezTo>
                  <a:pt x="749" y="2301"/>
                  <a:pt x="735" y="2308"/>
                  <a:pt x="721" y="2308"/>
                </a:cubicBezTo>
                <a:cubicBezTo>
                  <a:pt x="708" y="2308"/>
                  <a:pt x="708" y="2294"/>
                  <a:pt x="701" y="2294"/>
                </a:cubicBezTo>
                <a:cubicBezTo>
                  <a:pt x="694" y="2321"/>
                  <a:pt x="756" y="2328"/>
                  <a:pt x="763" y="2301"/>
                </a:cubicBezTo>
                <a:close/>
                <a:moveTo>
                  <a:pt x="770" y="281"/>
                </a:moveTo>
                <a:cubicBezTo>
                  <a:pt x="776" y="247"/>
                  <a:pt x="749" y="213"/>
                  <a:pt x="721" y="206"/>
                </a:cubicBezTo>
                <a:cubicBezTo>
                  <a:pt x="694" y="192"/>
                  <a:pt x="653" y="199"/>
                  <a:pt x="625" y="206"/>
                </a:cubicBezTo>
                <a:cubicBezTo>
                  <a:pt x="605" y="213"/>
                  <a:pt x="584" y="233"/>
                  <a:pt x="564" y="247"/>
                </a:cubicBezTo>
                <a:cubicBezTo>
                  <a:pt x="474" y="302"/>
                  <a:pt x="406" y="371"/>
                  <a:pt x="337" y="446"/>
                </a:cubicBezTo>
                <a:cubicBezTo>
                  <a:pt x="323" y="460"/>
                  <a:pt x="302" y="480"/>
                  <a:pt x="289" y="501"/>
                </a:cubicBezTo>
                <a:cubicBezTo>
                  <a:pt x="261" y="535"/>
                  <a:pt x="220" y="590"/>
                  <a:pt x="220" y="638"/>
                </a:cubicBezTo>
                <a:cubicBezTo>
                  <a:pt x="213" y="680"/>
                  <a:pt x="241" y="707"/>
                  <a:pt x="254" y="728"/>
                </a:cubicBezTo>
                <a:cubicBezTo>
                  <a:pt x="268" y="735"/>
                  <a:pt x="302" y="741"/>
                  <a:pt x="316" y="728"/>
                </a:cubicBezTo>
                <a:cubicBezTo>
                  <a:pt x="316" y="721"/>
                  <a:pt x="316" y="714"/>
                  <a:pt x="316" y="707"/>
                </a:cubicBezTo>
                <a:cubicBezTo>
                  <a:pt x="282" y="707"/>
                  <a:pt x="254" y="686"/>
                  <a:pt x="248" y="659"/>
                </a:cubicBezTo>
                <a:cubicBezTo>
                  <a:pt x="241" y="618"/>
                  <a:pt x="268" y="583"/>
                  <a:pt x="282" y="556"/>
                </a:cubicBezTo>
                <a:cubicBezTo>
                  <a:pt x="302" y="529"/>
                  <a:pt x="323" y="501"/>
                  <a:pt x="344" y="480"/>
                </a:cubicBezTo>
                <a:cubicBezTo>
                  <a:pt x="392" y="419"/>
                  <a:pt x="467" y="350"/>
                  <a:pt x="529" y="302"/>
                </a:cubicBezTo>
                <a:cubicBezTo>
                  <a:pt x="564" y="281"/>
                  <a:pt x="605" y="247"/>
                  <a:pt x="639" y="233"/>
                </a:cubicBezTo>
                <a:cubicBezTo>
                  <a:pt x="646" y="226"/>
                  <a:pt x="660" y="226"/>
                  <a:pt x="667" y="226"/>
                </a:cubicBezTo>
                <a:cubicBezTo>
                  <a:pt x="721" y="219"/>
                  <a:pt x="742" y="254"/>
                  <a:pt x="749" y="288"/>
                </a:cubicBezTo>
                <a:cubicBezTo>
                  <a:pt x="756" y="288"/>
                  <a:pt x="770" y="288"/>
                  <a:pt x="770" y="281"/>
                </a:cubicBezTo>
                <a:close/>
                <a:moveTo>
                  <a:pt x="770" y="185"/>
                </a:moveTo>
                <a:cubicBezTo>
                  <a:pt x="776" y="192"/>
                  <a:pt x="783" y="206"/>
                  <a:pt x="797" y="199"/>
                </a:cubicBezTo>
                <a:cubicBezTo>
                  <a:pt x="790" y="164"/>
                  <a:pt x="735" y="171"/>
                  <a:pt x="728" y="199"/>
                </a:cubicBezTo>
                <a:cubicBezTo>
                  <a:pt x="742" y="199"/>
                  <a:pt x="756" y="185"/>
                  <a:pt x="770" y="185"/>
                </a:cubicBezTo>
                <a:close/>
                <a:moveTo>
                  <a:pt x="763" y="2349"/>
                </a:moveTo>
                <a:cubicBezTo>
                  <a:pt x="797" y="2342"/>
                  <a:pt x="831" y="2273"/>
                  <a:pt x="790" y="2246"/>
                </a:cubicBezTo>
                <a:cubicBezTo>
                  <a:pt x="776" y="2239"/>
                  <a:pt x="749" y="2239"/>
                  <a:pt x="742" y="2253"/>
                </a:cubicBezTo>
                <a:cubicBezTo>
                  <a:pt x="735" y="2273"/>
                  <a:pt x="763" y="2287"/>
                  <a:pt x="776" y="2294"/>
                </a:cubicBezTo>
                <a:cubicBezTo>
                  <a:pt x="763" y="2335"/>
                  <a:pt x="701" y="2328"/>
                  <a:pt x="687" y="2301"/>
                </a:cubicBezTo>
                <a:cubicBezTo>
                  <a:pt x="680" y="2308"/>
                  <a:pt x="667" y="2301"/>
                  <a:pt x="653" y="2308"/>
                </a:cubicBezTo>
                <a:cubicBezTo>
                  <a:pt x="660" y="2314"/>
                  <a:pt x="667" y="2321"/>
                  <a:pt x="673" y="2328"/>
                </a:cubicBezTo>
                <a:cubicBezTo>
                  <a:pt x="687" y="2349"/>
                  <a:pt x="728" y="2363"/>
                  <a:pt x="763" y="2349"/>
                </a:cubicBezTo>
                <a:close/>
                <a:moveTo>
                  <a:pt x="804" y="2356"/>
                </a:moveTo>
                <a:cubicBezTo>
                  <a:pt x="811" y="2335"/>
                  <a:pt x="790" y="2328"/>
                  <a:pt x="783" y="2349"/>
                </a:cubicBezTo>
                <a:cubicBezTo>
                  <a:pt x="790" y="2356"/>
                  <a:pt x="790" y="2356"/>
                  <a:pt x="804" y="2356"/>
                </a:cubicBezTo>
                <a:close/>
                <a:moveTo>
                  <a:pt x="811" y="2383"/>
                </a:moveTo>
                <a:cubicBezTo>
                  <a:pt x="811" y="2369"/>
                  <a:pt x="797" y="2369"/>
                  <a:pt x="790" y="2363"/>
                </a:cubicBezTo>
                <a:cubicBezTo>
                  <a:pt x="776" y="2356"/>
                  <a:pt x="770" y="2342"/>
                  <a:pt x="763" y="2363"/>
                </a:cubicBezTo>
                <a:cubicBezTo>
                  <a:pt x="763" y="2376"/>
                  <a:pt x="790" y="2390"/>
                  <a:pt x="811" y="2383"/>
                </a:cubicBezTo>
                <a:close/>
                <a:moveTo>
                  <a:pt x="776" y="2088"/>
                </a:moveTo>
                <a:cubicBezTo>
                  <a:pt x="797" y="2088"/>
                  <a:pt x="811" y="2102"/>
                  <a:pt x="825" y="2088"/>
                </a:cubicBezTo>
                <a:cubicBezTo>
                  <a:pt x="811" y="2081"/>
                  <a:pt x="797" y="2067"/>
                  <a:pt x="783" y="2067"/>
                </a:cubicBezTo>
                <a:cubicBezTo>
                  <a:pt x="776" y="2060"/>
                  <a:pt x="783" y="2047"/>
                  <a:pt x="770" y="2040"/>
                </a:cubicBezTo>
                <a:cubicBezTo>
                  <a:pt x="749" y="2019"/>
                  <a:pt x="728" y="2047"/>
                  <a:pt x="742" y="2060"/>
                </a:cubicBezTo>
                <a:cubicBezTo>
                  <a:pt x="749" y="2060"/>
                  <a:pt x="756" y="2060"/>
                  <a:pt x="763" y="2067"/>
                </a:cubicBezTo>
                <a:cubicBezTo>
                  <a:pt x="763" y="2081"/>
                  <a:pt x="749" y="2081"/>
                  <a:pt x="728" y="2081"/>
                </a:cubicBezTo>
                <a:cubicBezTo>
                  <a:pt x="708" y="2067"/>
                  <a:pt x="715" y="2033"/>
                  <a:pt x="694" y="2019"/>
                </a:cubicBezTo>
                <a:cubicBezTo>
                  <a:pt x="708" y="1998"/>
                  <a:pt x="687" y="1957"/>
                  <a:pt x="667" y="1978"/>
                </a:cubicBezTo>
                <a:cubicBezTo>
                  <a:pt x="667" y="1992"/>
                  <a:pt x="673" y="1992"/>
                  <a:pt x="680" y="1998"/>
                </a:cubicBezTo>
                <a:cubicBezTo>
                  <a:pt x="667" y="2012"/>
                  <a:pt x="646" y="1998"/>
                  <a:pt x="632" y="2005"/>
                </a:cubicBezTo>
                <a:cubicBezTo>
                  <a:pt x="632" y="2012"/>
                  <a:pt x="639" y="2012"/>
                  <a:pt x="639" y="2019"/>
                </a:cubicBezTo>
                <a:cubicBezTo>
                  <a:pt x="653" y="2026"/>
                  <a:pt x="687" y="2026"/>
                  <a:pt x="694" y="2040"/>
                </a:cubicBezTo>
                <a:cubicBezTo>
                  <a:pt x="701" y="2053"/>
                  <a:pt x="694" y="2074"/>
                  <a:pt x="673" y="2074"/>
                </a:cubicBezTo>
                <a:cubicBezTo>
                  <a:pt x="680" y="2047"/>
                  <a:pt x="646" y="2040"/>
                  <a:pt x="646" y="2067"/>
                </a:cubicBezTo>
                <a:cubicBezTo>
                  <a:pt x="646" y="2081"/>
                  <a:pt x="667" y="2095"/>
                  <a:pt x="687" y="2095"/>
                </a:cubicBezTo>
                <a:cubicBezTo>
                  <a:pt x="694" y="2088"/>
                  <a:pt x="694" y="2088"/>
                  <a:pt x="701" y="2081"/>
                </a:cubicBezTo>
                <a:cubicBezTo>
                  <a:pt x="715" y="2095"/>
                  <a:pt x="721" y="2108"/>
                  <a:pt x="742" y="2108"/>
                </a:cubicBezTo>
                <a:cubicBezTo>
                  <a:pt x="756" y="2108"/>
                  <a:pt x="763" y="2088"/>
                  <a:pt x="776" y="2088"/>
                </a:cubicBezTo>
                <a:close/>
                <a:moveTo>
                  <a:pt x="797" y="240"/>
                </a:moveTo>
                <a:cubicBezTo>
                  <a:pt x="831" y="247"/>
                  <a:pt x="838" y="192"/>
                  <a:pt x="818" y="164"/>
                </a:cubicBezTo>
                <a:cubicBezTo>
                  <a:pt x="811" y="158"/>
                  <a:pt x="790" y="144"/>
                  <a:pt x="783" y="137"/>
                </a:cubicBezTo>
                <a:cubicBezTo>
                  <a:pt x="742" y="123"/>
                  <a:pt x="701" y="158"/>
                  <a:pt x="694" y="185"/>
                </a:cubicBezTo>
                <a:cubicBezTo>
                  <a:pt x="715" y="199"/>
                  <a:pt x="721" y="185"/>
                  <a:pt x="735" y="178"/>
                </a:cubicBezTo>
                <a:cubicBezTo>
                  <a:pt x="749" y="171"/>
                  <a:pt x="776" y="164"/>
                  <a:pt x="790" y="178"/>
                </a:cubicBezTo>
                <a:cubicBezTo>
                  <a:pt x="797" y="185"/>
                  <a:pt x="804" y="192"/>
                  <a:pt x="804" y="206"/>
                </a:cubicBezTo>
                <a:cubicBezTo>
                  <a:pt x="770" y="199"/>
                  <a:pt x="763" y="240"/>
                  <a:pt x="797" y="240"/>
                </a:cubicBezTo>
                <a:close/>
                <a:moveTo>
                  <a:pt x="825" y="158"/>
                </a:moveTo>
                <a:cubicBezTo>
                  <a:pt x="831" y="158"/>
                  <a:pt x="825" y="144"/>
                  <a:pt x="825" y="144"/>
                </a:cubicBezTo>
                <a:cubicBezTo>
                  <a:pt x="818" y="137"/>
                  <a:pt x="811" y="144"/>
                  <a:pt x="811" y="151"/>
                </a:cubicBezTo>
                <a:cubicBezTo>
                  <a:pt x="818" y="158"/>
                  <a:pt x="818" y="158"/>
                  <a:pt x="825" y="158"/>
                </a:cubicBezTo>
                <a:close/>
                <a:moveTo>
                  <a:pt x="804" y="144"/>
                </a:moveTo>
                <a:cubicBezTo>
                  <a:pt x="811" y="137"/>
                  <a:pt x="838" y="137"/>
                  <a:pt x="831" y="116"/>
                </a:cubicBezTo>
                <a:cubicBezTo>
                  <a:pt x="818" y="109"/>
                  <a:pt x="790" y="116"/>
                  <a:pt x="783" y="137"/>
                </a:cubicBezTo>
                <a:cubicBezTo>
                  <a:pt x="790" y="137"/>
                  <a:pt x="797" y="144"/>
                  <a:pt x="804" y="144"/>
                </a:cubicBezTo>
                <a:close/>
                <a:moveTo>
                  <a:pt x="838" y="2273"/>
                </a:moveTo>
                <a:cubicBezTo>
                  <a:pt x="838" y="2266"/>
                  <a:pt x="825" y="2259"/>
                  <a:pt x="818" y="2259"/>
                </a:cubicBezTo>
                <a:cubicBezTo>
                  <a:pt x="811" y="2266"/>
                  <a:pt x="818" y="2280"/>
                  <a:pt x="818" y="2287"/>
                </a:cubicBezTo>
                <a:cubicBezTo>
                  <a:pt x="825" y="2287"/>
                  <a:pt x="838" y="2280"/>
                  <a:pt x="838" y="2273"/>
                </a:cubicBezTo>
                <a:close/>
                <a:moveTo>
                  <a:pt x="804" y="425"/>
                </a:moveTo>
                <a:cubicBezTo>
                  <a:pt x="818" y="412"/>
                  <a:pt x="852" y="425"/>
                  <a:pt x="859" y="412"/>
                </a:cubicBezTo>
                <a:cubicBezTo>
                  <a:pt x="845" y="398"/>
                  <a:pt x="818" y="391"/>
                  <a:pt x="797" y="398"/>
                </a:cubicBezTo>
                <a:cubicBezTo>
                  <a:pt x="783" y="377"/>
                  <a:pt x="749" y="384"/>
                  <a:pt x="728" y="405"/>
                </a:cubicBezTo>
                <a:cubicBezTo>
                  <a:pt x="708" y="371"/>
                  <a:pt x="660" y="412"/>
                  <a:pt x="694" y="432"/>
                </a:cubicBezTo>
                <a:cubicBezTo>
                  <a:pt x="701" y="425"/>
                  <a:pt x="701" y="419"/>
                  <a:pt x="715" y="419"/>
                </a:cubicBezTo>
                <a:cubicBezTo>
                  <a:pt x="728" y="432"/>
                  <a:pt x="721" y="460"/>
                  <a:pt x="701" y="460"/>
                </a:cubicBezTo>
                <a:cubicBezTo>
                  <a:pt x="687" y="467"/>
                  <a:pt x="680" y="460"/>
                  <a:pt x="667" y="460"/>
                </a:cubicBezTo>
                <a:cubicBezTo>
                  <a:pt x="667" y="467"/>
                  <a:pt x="660" y="474"/>
                  <a:pt x="660" y="480"/>
                </a:cubicBezTo>
                <a:cubicBezTo>
                  <a:pt x="673" y="494"/>
                  <a:pt x="694" y="474"/>
                  <a:pt x="701" y="487"/>
                </a:cubicBezTo>
                <a:cubicBezTo>
                  <a:pt x="701" y="494"/>
                  <a:pt x="694" y="487"/>
                  <a:pt x="694" y="494"/>
                </a:cubicBezTo>
                <a:cubicBezTo>
                  <a:pt x="694" y="535"/>
                  <a:pt x="749" y="501"/>
                  <a:pt x="728" y="474"/>
                </a:cubicBezTo>
                <a:cubicBezTo>
                  <a:pt x="742" y="460"/>
                  <a:pt x="742" y="405"/>
                  <a:pt x="770" y="405"/>
                </a:cubicBezTo>
                <a:cubicBezTo>
                  <a:pt x="776" y="412"/>
                  <a:pt x="783" y="419"/>
                  <a:pt x="783" y="432"/>
                </a:cubicBezTo>
                <a:cubicBezTo>
                  <a:pt x="776" y="432"/>
                  <a:pt x="763" y="432"/>
                  <a:pt x="763" y="446"/>
                </a:cubicBezTo>
                <a:cubicBezTo>
                  <a:pt x="756" y="474"/>
                  <a:pt x="818" y="460"/>
                  <a:pt x="804" y="425"/>
                </a:cubicBezTo>
                <a:close/>
                <a:moveTo>
                  <a:pt x="859" y="2273"/>
                </a:moveTo>
                <a:cubicBezTo>
                  <a:pt x="859" y="2253"/>
                  <a:pt x="831" y="2239"/>
                  <a:pt x="804" y="2246"/>
                </a:cubicBezTo>
                <a:cubicBezTo>
                  <a:pt x="804" y="2259"/>
                  <a:pt x="818" y="2253"/>
                  <a:pt x="825" y="2253"/>
                </a:cubicBezTo>
                <a:cubicBezTo>
                  <a:pt x="838" y="2259"/>
                  <a:pt x="845" y="2266"/>
                  <a:pt x="859" y="2273"/>
                </a:cubicBezTo>
                <a:close/>
                <a:moveTo>
                  <a:pt x="831" y="233"/>
                </a:moveTo>
                <a:cubicBezTo>
                  <a:pt x="838" y="240"/>
                  <a:pt x="866" y="233"/>
                  <a:pt x="859" y="219"/>
                </a:cubicBezTo>
                <a:cubicBezTo>
                  <a:pt x="852" y="213"/>
                  <a:pt x="852" y="206"/>
                  <a:pt x="838" y="199"/>
                </a:cubicBezTo>
                <a:cubicBezTo>
                  <a:pt x="838" y="213"/>
                  <a:pt x="831" y="226"/>
                  <a:pt x="831" y="233"/>
                </a:cubicBezTo>
                <a:close/>
                <a:moveTo>
                  <a:pt x="818" y="240"/>
                </a:moveTo>
                <a:cubicBezTo>
                  <a:pt x="831" y="267"/>
                  <a:pt x="879" y="247"/>
                  <a:pt x="879" y="226"/>
                </a:cubicBezTo>
                <a:cubicBezTo>
                  <a:pt x="866" y="226"/>
                  <a:pt x="859" y="247"/>
                  <a:pt x="838" y="247"/>
                </a:cubicBezTo>
                <a:cubicBezTo>
                  <a:pt x="831" y="247"/>
                  <a:pt x="831" y="233"/>
                  <a:pt x="818" y="240"/>
                </a:cubicBezTo>
                <a:close/>
                <a:moveTo>
                  <a:pt x="879" y="2273"/>
                </a:moveTo>
                <a:cubicBezTo>
                  <a:pt x="886" y="2225"/>
                  <a:pt x="818" y="2205"/>
                  <a:pt x="783" y="2232"/>
                </a:cubicBezTo>
                <a:cubicBezTo>
                  <a:pt x="790" y="2246"/>
                  <a:pt x="811" y="2239"/>
                  <a:pt x="825" y="2239"/>
                </a:cubicBezTo>
                <a:cubicBezTo>
                  <a:pt x="845" y="2239"/>
                  <a:pt x="852" y="2246"/>
                  <a:pt x="859" y="2259"/>
                </a:cubicBezTo>
                <a:cubicBezTo>
                  <a:pt x="866" y="2266"/>
                  <a:pt x="866" y="2273"/>
                  <a:pt x="879" y="2273"/>
                </a:cubicBezTo>
                <a:close/>
                <a:moveTo>
                  <a:pt x="900" y="2376"/>
                </a:moveTo>
                <a:cubicBezTo>
                  <a:pt x="900" y="2369"/>
                  <a:pt x="886" y="2369"/>
                  <a:pt x="879" y="2369"/>
                </a:cubicBezTo>
                <a:cubicBezTo>
                  <a:pt x="866" y="2363"/>
                  <a:pt x="859" y="2349"/>
                  <a:pt x="852" y="2335"/>
                </a:cubicBezTo>
                <a:cubicBezTo>
                  <a:pt x="852" y="2335"/>
                  <a:pt x="852" y="2335"/>
                  <a:pt x="852" y="2335"/>
                </a:cubicBezTo>
                <a:cubicBezTo>
                  <a:pt x="852" y="2342"/>
                  <a:pt x="845" y="2349"/>
                  <a:pt x="852" y="2356"/>
                </a:cubicBezTo>
                <a:cubicBezTo>
                  <a:pt x="852" y="2369"/>
                  <a:pt x="886" y="2390"/>
                  <a:pt x="900" y="2376"/>
                </a:cubicBezTo>
                <a:close/>
                <a:moveTo>
                  <a:pt x="921" y="2411"/>
                </a:moveTo>
                <a:cubicBezTo>
                  <a:pt x="914" y="2404"/>
                  <a:pt x="914" y="2390"/>
                  <a:pt x="900" y="2383"/>
                </a:cubicBezTo>
                <a:cubicBezTo>
                  <a:pt x="859" y="2397"/>
                  <a:pt x="818" y="2349"/>
                  <a:pt x="852" y="2321"/>
                </a:cubicBezTo>
                <a:cubicBezTo>
                  <a:pt x="866" y="2321"/>
                  <a:pt x="866" y="2335"/>
                  <a:pt x="886" y="2328"/>
                </a:cubicBezTo>
                <a:cubicBezTo>
                  <a:pt x="900" y="2321"/>
                  <a:pt x="893" y="2294"/>
                  <a:pt x="886" y="2287"/>
                </a:cubicBezTo>
                <a:cubicBezTo>
                  <a:pt x="866" y="2273"/>
                  <a:pt x="831" y="2287"/>
                  <a:pt x="818" y="2301"/>
                </a:cubicBezTo>
                <a:cubicBezTo>
                  <a:pt x="790" y="2342"/>
                  <a:pt x="818" y="2390"/>
                  <a:pt x="845" y="2404"/>
                </a:cubicBezTo>
                <a:cubicBezTo>
                  <a:pt x="859" y="2417"/>
                  <a:pt x="893" y="2417"/>
                  <a:pt x="921" y="2411"/>
                </a:cubicBezTo>
                <a:close/>
                <a:moveTo>
                  <a:pt x="797" y="254"/>
                </a:moveTo>
                <a:cubicBezTo>
                  <a:pt x="825" y="302"/>
                  <a:pt x="914" y="281"/>
                  <a:pt x="907" y="213"/>
                </a:cubicBezTo>
                <a:cubicBezTo>
                  <a:pt x="900" y="213"/>
                  <a:pt x="893" y="219"/>
                  <a:pt x="886" y="219"/>
                </a:cubicBezTo>
                <a:cubicBezTo>
                  <a:pt x="879" y="247"/>
                  <a:pt x="866" y="261"/>
                  <a:pt x="838" y="261"/>
                </a:cubicBezTo>
                <a:cubicBezTo>
                  <a:pt x="825" y="261"/>
                  <a:pt x="811" y="240"/>
                  <a:pt x="797" y="254"/>
                </a:cubicBezTo>
                <a:close/>
                <a:moveTo>
                  <a:pt x="921" y="123"/>
                </a:moveTo>
                <a:cubicBezTo>
                  <a:pt x="900" y="109"/>
                  <a:pt x="866" y="144"/>
                  <a:pt x="879" y="158"/>
                </a:cubicBezTo>
                <a:cubicBezTo>
                  <a:pt x="886" y="158"/>
                  <a:pt x="886" y="151"/>
                  <a:pt x="886" y="144"/>
                </a:cubicBezTo>
                <a:cubicBezTo>
                  <a:pt x="893" y="137"/>
                  <a:pt x="907" y="130"/>
                  <a:pt x="921" y="123"/>
                </a:cubicBezTo>
                <a:close/>
                <a:moveTo>
                  <a:pt x="928" y="109"/>
                </a:moveTo>
                <a:cubicBezTo>
                  <a:pt x="934" y="103"/>
                  <a:pt x="941" y="103"/>
                  <a:pt x="941" y="89"/>
                </a:cubicBezTo>
                <a:cubicBezTo>
                  <a:pt x="900" y="75"/>
                  <a:pt x="845" y="103"/>
                  <a:pt x="838" y="130"/>
                </a:cubicBezTo>
                <a:cubicBezTo>
                  <a:pt x="825" y="171"/>
                  <a:pt x="852" y="219"/>
                  <a:pt x="886" y="213"/>
                </a:cubicBezTo>
                <a:cubicBezTo>
                  <a:pt x="907" y="206"/>
                  <a:pt x="914" y="185"/>
                  <a:pt x="907" y="171"/>
                </a:cubicBezTo>
                <a:cubicBezTo>
                  <a:pt x="893" y="164"/>
                  <a:pt x="879" y="171"/>
                  <a:pt x="873" y="171"/>
                </a:cubicBezTo>
                <a:cubicBezTo>
                  <a:pt x="859" y="137"/>
                  <a:pt x="886" y="109"/>
                  <a:pt x="928" y="109"/>
                </a:cubicBezTo>
                <a:close/>
                <a:moveTo>
                  <a:pt x="955" y="2349"/>
                </a:moveTo>
                <a:cubicBezTo>
                  <a:pt x="983" y="2328"/>
                  <a:pt x="962" y="2287"/>
                  <a:pt x="948" y="2273"/>
                </a:cubicBezTo>
                <a:cubicBezTo>
                  <a:pt x="941" y="2266"/>
                  <a:pt x="934" y="2266"/>
                  <a:pt x="928" y="2253"/>
                </a:cubicBezTo>
                <a:cubicBezTo>
                  <a:pt x="928" y="2246"/>
                  <a:pt x="928" y="2239"/>
                  <a:pt x="928" y="2232"/>
                </a:cubicBezTo>
                <a:cubicBezTo>
                  <a:pt x="914" y="2191"/>
                  <a:pt x="873" y="2136"/>
                  <a:pt x="811" y="2156"/>
                </a:cubicBezTo>
                <a:cubicBezTo>
                  <a:pt x="797" y="2163"/>
                  <a:pt x="783" y="2177"/>
                  <a:pt x="770" y="2184"/>
                </a:cubicBezTo>
                <a:cubicBezTo>
                  <a:pt x="756" y="2184"/>
                  <a:pt x="742" y="2184"/>
                  <a:pt x="728" y="2184"/>
                </a:cubicBezTo>
                <a:cubicBezTo>
                  <a:pt x="701" y="2191"/>
                  <a:pt x="680" y="2198"/>
                  <a:pt x="680" y="2232"/>
                </a:cubicBezTo>
                <a:cubicBezTo>
                  <a:pt x="694" y="2218"/>
                  <a:pt x="694" y="2205"/>
                  <a:pt x="708" y="2198"/>
                </a:cubicBezTo>
                <a:cubicBezTo>
                  <a:pt x="728" y="2191"/>
                  <a:pt x="749" y="2191"/>
                  <a:pt x="770" y="2191"/>
                </a:cubicBezTo>
                <a:cubicBezTo>
                  <a:pt x="790" y="2177"/>
                  <a:pt x="818" y="2156"/>
                  <a:pt x="852" y="2163"/>
                </a:cubicBezTo>
                <a:cubicBezTo>
                  <a:pt x="893" y="2170"/>
                  <a:pt x="921" y="2218"/>
                  <a:pt x="921" y="2259"/>
                </a:cubicBezTo>
                <a:cubicBezTo>
                  <a:pt x="934" y="2266"/>
                  <a:pt x="941" y="2273"/>
                  <a:pt x="948" y="2280"/>
                </a:cubicBezTo>
                <a:cubicBezTo>
                  <a:pt x="962" y="2308"/>
                  <a:pt x="955" y="2328"/>
                  <a:pt x="955" y="2349"/>
                </a:cubicBezTo>
                <a:close/>
                <a:moveTo>
                  <a:pt x="948" y="247"/>
                </a:moveTo>
                <a:cubicBezTo>
                  <a:pt x="989" y="240"/>
                  <a:pt x="1010" y="185"/>
                  <a:pt x="983" y="144"/>
                </a:cubicBezTo>
                <a:cubicBezTo>
                  <a:pt x="983" y="144"/>
                  <a:pt x="983" y="144"/>
                  <a:pt x="983" y="144"/>
                </a:cubicBezTo>
                <a:cubicBezTo>
                  <a:pt x="976" y="158"/>
                  <a:pt x="983" y="164"/>
                  <a:pt x="983" y="171"/>
                </a:cubicBezTo>
                <a:cubicBezTo>
                  <a:pt x="989" y="206"/>
                  <a:pt x="962" y="233"/>
                  <a:pt x="934" y="240"/>
                </a:cubicBezTo>
                <a:cubicBezTo>
                  <a:pt x="934" y="302"/>
                  <a:pt x="900" y="343"/>
                  <a:pt x="845" y="329"/>
                </a:cubicBezTo>
                <a:cubicBezTo>
                  <a:pt x="818" y="329"/>
                  <a:pt x="804" y="309"/>
                  <a:pt x="783" y="288"/>
                </a:cubicBezTo>
                <a:cubicBezTo>
                  <a:pt x="770" y="295"/>
                  <a:pt x="763" y="295"/>
                  <a:pt x="749" y="295"/>
                </a:cubicBezTo>
                <a:cubicBezTo>
                  <a:pt x="728" y="288"/>
                  <a:pt x="721" y="267"/>
                  <a:pt x="708" y="261"/>
                </a:cubicBezTo>
                <a:cubicBezTo>
                  <a:pt x="708" y="288"/>
                  <a:pt x="742" y="309"/>
                  <a:pt x="776" y="302"/>
                </a:cubicBezTo>
                <a:cubicBezTo>
                  <a:pt x="790" y="309"/>
                  <a:pt x="790" y="322"/>
                  <a:pt x="804" y="329"/>
                </a:cubicBezTo>
                <a:cubicBezTo>
                  <a:pt x="866" y="371"/>
                  <a:pt x="955" y="322"/>
                  <a:pt x="948" y="247"/>
                </a:cubicBezTo>
                <a:close/>
                <a:moveTo>
                  <a:pt x="1003" y="2342"/>
                </a:moveTo>
                <a:cubicBezTo>
                  <a:pt x="1010" y="2314"/>
                  <a:pt x="996" y="2280"/>
                  <a:pt x="983" y="2259"/>
                </a:cubicBezTo>
                <a:cubicBezTo>
                  <a:pt x="983" y="2253"/>
                  <a:pt x="969" y="2246"/>
                  <a:pt x="969" y="2239"/>
                </a:cubicBezTo>
                <a:cubicBezTo>
                  <a:pt x="962" y="2218"/>
                  <a:pt x="962" y="2198"/>
                  <a:pt x="948" y="2184"/>
                </a:cubicBezTo>
                <a:cubicBezTo>
                  <a:pt x="934" y="2150"/>
                  <a:pt x="886" y="2115"/>
                  <a:pt x="838" y="2115"/>
                </a:cubicBezTo>
                <a:cubicBezTo>
                  <a:pt x="811" y="2115"/>
                  <a:pt x="790" y="2122"/>
                  <a:pt x="776" y="2129"/>
                </a:cubicBezTo>
                <a:cubicBezTo>
                  <a:pt x="770" y="2136"/>
                  <a:pt x="756" y="2143"/>
                  <a:pt x="749" y="2150"/>
                </a:cubicBezTo>
                <a:cubicBezTo>
                  <a:pt x="742" y="2150"/>
                  <a:pt x="728" y="2143"/>
                  <a:pt x="721" y="2150"/>
                </a:cubicBezTo>
                <a:cubicBezTo>
                  <a:pt x="708" y="2150"/>
                  <a:pt x="694" y="2156"/>
                  <a:pt x="680" y="2163"/>
                </a:cubicBezTo>
                <a:cubicBezTo>
                  <a:pt x="660" y="2177"/>
                  <a:pt x="639" y="2205"/>
                  <a:pt x="639" y="2232"/>
                </a:cubicBezTo>
                <a:cubicBezTo>
                  <a:pt x="646" y="2239"/>
                  <a:pt x="660" y="2239"/>
                  <a:pt x="667" y="2239"/>
                </a:cubicBezTo>
                <a:cubicBezTo>
                  <a:pt x="673" y="2205"/>
                  <a:pt x="694" y="2177"/>
                  <a:pt x="728" y="2177"/>
                </a:cubicBezTo>
                <a:cubicBezTo>
                  <a:pt x="735" y="2177"/>
                  <a:pt x="749" y="2177"/>
                  <a:pt x="763" y="2177"/>
                </a:cubicBezTo>
                <a:cubicBezTo>
                  <a:pt x="770" y="2177"/>
                  <a:pt x="776" y="2170"/>
                  <a:pt x="783" y="2163"/>
                </a:cubicBezTo>
                <a:cubicBezTo>
                  <a:pt x="845" y="2122"/>
                  <a:pt x="941" y="2170"/>
                  <a:pt x="934" y="2253"/>
                </a:cubicBezTo>
                <a:cubicBezTo>
                  <a:pt x="955" y="2266"/>
                  <a:pt x="983" y="2287"/>
                  <a:pt x="976" y="2328"/>
                </a:cubicBezTo>
                <a:cubicBezTo>
                  <a:pt x="969" y="2342"/>
                  <a:pt x="955" y="2349"/>
                  <a:pt x="955" y="2363"/>
                </a:cubicBezTo>
                <a:cubicBezTo>
                  <a:pt x="955" y="2369"/>
                  <a:pt x="969" y="2376"/>
                  <a:pt x="976" y="2376"/>
                </a:cubicBezTo>
                <a:cubicBezTo>
                  <a:pt x="989" y="2376"/>
                  <a:pt x="996" y="2356"/>
                  <a:pt x="1003" y="2342"/>
                </a:cubicBezTo>
                <a:close/>
                <a:moveTo>
                  <a:pt x="983" y="261"/>
                </a:moveTo>
                <a:cubicBezTo>
                  <a:pt x="1024" y="240"/>
                  <a:pt x="1044" y="158"/>
                  <a:pt x="1010" y="123"/>
                </a:cubicBezTo>
                <a:cubicBezTo>
                  <a:pt x="1003" y="123"/>
                  <a:pt x="1003" y="123"/>
                  <a:pt x="1003" y="123"/>
                </a:cubicBezTo>
                <a:cubicBezTo>
                  <a:pt x="996" y="123"/>
                  <a:pt x="989" y="130"/>
                  <a:pt x="989" y="137"/>
                </a:cubicBezTo>
                <a:cubicBezTo>
                  <a:pt x="1017" y="178"/>
                  <a:pt x="996" y="240"/>
                  <a:pt x="955" y="254"/>
                </a:cubicBezTo>
                <a:cubicBezTo>
                  <a:pt x="955" y="302"/>
                  <a:pt x="921" y="336"/>
                  <a:pt x="886" y="350"/>
                </a:cubicBezTo>
                <a:cubicBezTo>
                  <a:pt x="852" y="357"/>
                  <a:pt x="811" y="343"/>
                  <a:pt x="790" y="329"/>
                </a:cubicBezTo>
                <a:cubicBezTo>
                  <a:pt x="783" y="322"/>
                  <a:pt x="783" y="309"/>
                  <a:pt x="770" y="309"/>
                </a:cubicBezTo>
                <a:cubicBezTo>
                  <a:pt x="763" y="309"/>
                  <a:pt x="756" y="309"/>
                  <a:pt x="749" y="309"/>
                </a:cubicBezTo>
                <a:cubicBezTo>
                  <a:pt x="715" y="309"/>
                  <a:pt x="701" y="274"/>
                  <a:pt x="687" y="247"/>
                </a:cubicBezTo>
                <a:cubicBezTo>
                  <a:pt x="680" y="247"/>
                  <a:pt x="673" y="247"/>
                  <a:pt x="667" y="254"/>
                </a:cubicBezTo>
                <a:cubicBezTo>
                  <a:pt x="667" y="261"/>
                  <a:pt x="673" y="281"/>
                  <a:pt x="687" y="295"/>
                </a:cubicBezTo>
                <a:cubicBezTo>
                  <a:pt x="694" y="302"/>
                  <a:pt x="708" y="316"/>
                  <a:pt x="715" y="322"/>
                </a:cubicBezTo>
                <a:cubicBezTo>
                  <a:pt x="728" y="329"/>
                  <a:pt x="749" y="336"/>
                  <a:pt x="763" y="329"/>
                </a:cubicBezTo>
                <a:cubicBezTo>
                  <a:pt x="783" y="350"/>
                  <a:pt x="804" y="371"/>
                  <a:pt x="838" y="377"/>
                </a:cubicBezTo>
                <a:cubicBezTo>
                  <a:pt x="914" y="384"/>
                  <a:pt x="976" y="329"/>
                  <a:pt x="983" y="261"/>
                </a:cubicBezTo>
                <a:close/>
                <a:moveTo>
                  <a:pt x="1037" y="2328"/>
                </a:moveTo>
                <a:cubicBezTo>
                  <a:pt x="1044" y="2308"/>
                  <a:pt x="1024" y="2287"/>
                  <a:pt x="1010" y="2294"/>
                </a:cubicBezTo>
                <a:cubicBezTo>
                  <a:pt x="1017" y="2308"/>
                  <a:pt x="1031" y="2314"/>
                  <a:pt x="1037" y="2328"/>
                </a:cubicBezTo>
                <a:cubicBezTo>
                  <a:pt x="1037" y="2328"/>
                  <a:pt x="1037" y="2328"/>
                  <a:pt x="1037" y="2328"/>
                </a:cubicBezTo>
                <a:close/>
                <a:moveTo>
                  <a:pt x="1031" y="206"/>
                </a:moveTo>
                <a:cubicBezTo>
                  <a:pt x="1044" y="213"/>
                  <a:pt x="1065" y="199"/>
                  <a:pt x="1058" y="178"/>
                </a:cubicBezTo>
                <a:cubicBezTo>
                  <a:pt x="1051" y="185"/>
                  <a:pt x="1037" y="199"/>
                  <a:pt x="1031" y="206"/>
                </a:cubicBezTo>
                <a:close/>
                <a:moveTo>
                  <a:pt x="1079" y="2342"/>
                </a:moveTo>
                <a:cubicBezTo>
                  <a:pt x="1092" y="2294"/>
                  <a:pt x="1031" y="2246"/>
                  <a:pt x="989" y="2253"/>
                </a:cubicBezTo>
                <a:cubicBezTo>
                  <a:pt x="996" y="2266"/>
                  <a:pt x="996" y="2273"/>
                  <a:pt x="1003" y="2280"/>
                </a:cubicBezTo>
                <a:cubicBezTo>
                  <a:pt x="1031" y="2287"/>
                  <a:pt x="1051" y="2301"/>
                  <a:pt x="1051" y="2335"/>
                </a:cubicBezTo>
                <a:cubicBezTo>
                  <a:pt x="1017" y="2321"/>
                  <a:pt x="1010" y="2363"/>
                  <a:pt x="1031" y="2369"/>
                </a:cubicBezTo>
                <a:cubicBezTo>
                  <a:pt x="1044" y="2383"/>
                  <a:pt x="1072" y="2363"/>
                  <a:pt x="1079" y="2342"/>
                </a:cubicBezTo>
                <a:close/>
                <a:moveTo>
                  <a:pt x="1154" y="2184"/>
                </a:moveTo>
                <a:cubicBezTo>
                  <a:pt x="1154" y="2170"/>
                  <a:pt x="1154" y="2170"/>
                  <a:pt x="1154" y="2170"/>
                </a:cubicBezTo>
                <a:cubicBezTo>
                  <a:pt x="1141" y="2156"/>
                  <a:pt x="1120" y="2170"/>
                  <a:pt x="1113" y="2184"/>
                </a:cubicBezTo>
                <a:cubicBezTo>
                  <a:pt x="1072" y="2170"/>
                  <a:pt x="1072" y="2218"/>
                  <a:pt x="1037" y="2205"/>
                </a:cubicBezTo>
                <a:cubicBezTo>
                  <a:pt x="1031" y="2198"/>
                  <a:pt x="1024" y="2177"/>
                  <a:pt x="1037" y="2177"/>
                </a:cubicBezTo>
                <a:cubicBezTo>
                  <a:pt x="1044" y="2191"/>
                  <a:pt x="1058" y="2184"/>
                  <a:pt x="1065" y="2177"/>
                </a:cubicBezTo>
                <a:cubicBezTo>
                  <a:pt x="1065" y="2150"/>
                  <a:pt x="1031" y="2150"/>
                  <a:pt x="1017" y="2163"/>
                </a:cubicBezTo>
                <a:cubicBezTo>
                  <a:pt x="996" y="2156"/>
                  <a:pt x="989" y="2143"/>
                  <a:pt x="969" y="2136"/>
                </a:cubicBezTo>
                <a:cubicBezTo>
                  <a:pt x="962" y="2156"/>
                  <a:pt x="989" y="2163"/>
                  <a:pt x="996" y="2177"/>
                </a:cubicBezTo>
                <a:cubicBezTo>
                  <a:pt x="1003" y="2184"/>
                  <a:pt x="996" y="2191"/>
                  <a:pt x="1003" y="2198"/>
                </a:cubicBezTo>
                <a:cubicBezTo>
                  <a:pt x="1003" y="2211"/>
                  <a:pt x="1017" y="2218"/>
                  <a:pt x="1024" y="2225"/>
                </a:cubicBezTo>
                <a:cubicBezTo>
                  <a:pt x="1037" y="2225"/>
                  <a:pt x="1044" y="2225"/>
                  <a:pt x="1051" y="2232"/>
                </a:cubicBezTo>
                <a:cubicBezTo>
                  <a:pt x="1058" y="2246"/>
                  <a:pt x="1072" y="2266"/>
                  <a:pt x="1086" y="2266"/>
                </a:cubicBezTo>
                <a:cubicBezTo>
                  <a:pt x="1106" y="2266"/>
                  <a:pt x="1113" y="2246"/>
                  <a:pt x="1099" y="2239"/>
                </a:cubicBezTo>
                <a:cubicBezTo>
                  <a:pt x="1092" y="2232"/>
                  <a:pt x="1086" y="2239"/>
                  <a:pt x="1079" y="2246"/>
                </a:cubicBezTo>
                <a:cubicBezTo>
                  <a:pt x="1044" y="2211"/>
                  <a:pt x="1127" y="2184"/>
                  <a:pt x="1134" y="2225"/>
                </a:cubicBezTo>
                <a:cubicBezTo>
                  <a:pt x="1141" y="2225"/>
                  <a:pt x="1147" y="2225"/>
                  <a:pt x="1154" y="2218"/>
                </a:cubicBezTo>
                <a:cubicBezTo>
                  <a:pt x="1154" y="2205"/>
                  <a:pt x="1134" y="2205"/>
                  <a:pt x="1134" y="2191"/>
                </a:cubicBezTo>
                <a:cubicBezTo>
                  <a:pt x="1141" y="2191"/>
                  <a:pt x="1147" y="2191"/>
                  <a:pt x="1154" y="2184"/>
                </a:cubicBezTo>
                <a:close/>
                <a:moveTo>
                  <a:pt x="1161" y="2369"/>
                </a:moveTo>
                <a:cubicBezTo>
                  <a:pt x="1141" y="2363"/>
                  <a:pt x="1134" y="2397"/>
                  <a:pt x="1113" y="2383"/>
                </a:cubicBezTo>
                <a:cubicBezTo>
                  <a:pt x="1113" y="2363"/>
                  <a:pt x="1099" y="2356"/>
                  <a:pt x="1086" y="2369"/>
                </a:cubicBezTo>
                <a:cubicBezTo>
                  <a:pt x="1079" y="2397"/>
                  <a:pt x="1106" y="2411"/>
                  <a:pt x="1134" y="2404"/>
                </a:cubicBezTo>
                <a:cubicBezTo>
                  <a:pt x="1154" y="2404"/>
                  <a:pt x="1161" y="2383"/>
                  <a:pt x="1161" y="2369"/>
                </a:cubicBezTo>
                <a:close/>
                <a:moveTo>
                  <a:pt x="1161" y="302"/>
                </a:moveTo>
                <a:cubicBezTo>
                  <a:pt x="1168" y="295"/>
                  <a:pt x="1175" y="274"/>
                  <a:pt x="1161" y="274"/>
                </a:cubicBezTo>
                <a:cubicBezTo>
                  <a:pt x="1141" y="267"/>
                  <a:pt x="1141" y="295"/>
                  <a:pt x="1113" y="295"/>
                </a:cubicBezTo>
                <a:cubicBezTo>
                  <a:pt x="1099" y="295"/>
                  <a:pt x="1079" y="295"/>
                  <a:pt x="1086" y="267"/>
                </a:cubicBezTo>
                <a:cubicBezTo>
                  <a:pt x="1092" y="274"/>
                  <a:pt x="1099" y="274"/>
                  <a:pt x="1113" y="267"/>
                </a:cubicBezTo>
                <a:cubicBezTo>
                  <a:pt x="1120" y="261"/>
                  <a:pt x="1113" y="240"/>
                  <a:pt x="1099" y="240"/>
                </a:cubicBezTo>
                <a:cubicBezTo>
                  <a:pt x="1079" y="233"/>
                  <a:pt x="1058" y="261"/>
                  <a:pt x="1058" y="274"/>
                </a:cubicBezTo>
                <a:cubicBezTo>
                  <a:pt x="1017" y="267"/>
                  <a:pt x="1010" y="295"/>
                  <a:pt x="1003" y="322"/>
                </a:cubicBezTo>
                <a:cubicBezTo>
                  <a:pt x="989" y="329"/>
                  <a:pt x="976" y="343"/>
                  <a:pt x="976" y="364"/>
                </a:cubicBezTo>
                <a:cubicBezTo>
                  <a:pt x="989" y="371"/>
                  <a:pt x="996" y="343"/>
                  <a:pt x="1010" y="343"/>
                </a:cubicBezTo>
                <a:cubicBezTo>
                  <a:pt x="1017" y="343"/>
                  <a:pt x="1024" y="357"/>
                  <a:pt x="1037" y="357"/>
                </a:cubicBezTo>
                <a:cubicBezTo>
                  <a:pt x="1072" y="364"/>
                  <a:pt x="1086" y="336"/>
                  <a:pt x="1065" y="316"/>
                </a:cubicBezTo>
                <a:cubicBezTo>
                  <a:pt x="1051" y="316"/>
                  <a:pt x="1051" y="322"/>
                  <a:pt x="1037" y="329"/>
                </a:cubicBezTo>
                <a:cubicBezTo>
                  <a:pt x="1017" y="322"/>
                  <a:pt x="1037" y="295"/>
                  <a:pt x="1051" y="295"/>
                </a:cubicBezTo>
                <a:cubicBezTo>
                  <a:pt x="1072" y="295"/>
                  <a:pt x="1086" y="329"/>
                  <a:pt x="1106" y="322"/>
                </a:cubicBezTo>
                <a:cubicBezTo>
                  <a:pt x="1113" y="336"/>
                  <a:pt x="1134" y="357"/>
                  <a:pt x="1154" y="343"/>
                </a:cubicBezTo>
                <a:cubicBezTo>
                  <a:pt x="1161" y="336"/>
                  <a:pt x="1161" y="322"/>
                  <a:pt x="1154" y="316"/>
                </a:cubicBezTo>
                <a:cubicBezTo>
                  <a:pt x="1141" y="316"/>
                  <a:pt x="1141" y="329"/>
                  <a:pt x="1134" y="322"/>
                </a:cubicBezTo>
                <a:cubicBezTo>
                  <a:pt x="1134" y="309"/>
                  <a:pt x="1154" y="309"/>
                  <a:pt x="1161" y="302"/>
                </a:cubicBezTo>
                <a:close/>
                <a:moveTo>
                  <a:pt x="1120" y="123"/>
                </a:moveTo>
                <a:cubicBezTo>
                  <a:pt x="1141" y="116"/>
                  <a:pt x="1147" y="144"/>
                  <a:pt x="1168" y="137"/>
                </a:cubicBezTo>
                <a:cubicBezTo>
                  <a:pt x="1161" y="109"/>
                  <a:pt x="1120" y="89"/>
                  <a:pt x="1092" y="109"/>
                </a:cubicBezTo>
                <a:cubicBezTo>
                  <a:pt x="1092" y="116"/>
                  <a:pt x="1086" y="130"/>
                  <a:pt x="1079" y="137"/>
                </a:cubicBezTo>
                <a:cubicBezTo>
                  <a:pt x="1058" y="109"/>
                  <a:pt x="1017" y="151"/>
                  <a:pt x="1044" y="171"/>
                </a:cubicBezTo>
                <a:cubicBezTo>
                  <a:pt x="1051" y="171"/>
                  <a:pt x="1065" y="164"/>
                  <a:pt x="1072" y="171"/>
                </a:cubicBezTo>
                <a:cubicBezTo>
                  <a:pt x="1072" y="219"/>
                  <a:pt x="1017" y="206"/>
                  <a:pt x="1017" y="240"/>
                </a:cubicBezTo>
                <a:cubicBezTo>
                  <a:pt x="1072" y="261"/>
                  <a:pt x="1127" y="178"/>
                  <a:pt x="1086" y="137"/>
                </a:cubicBezTo>
                <a:cubicBezTo>
                  <a:pt x="1099" y="130"/>
                  <a:pt x="1099" y="137"/>
                  <a:pt x="1106" y="137"/>
                </a:cubicBezTo>
                <a:cubicBezTo>
                  <a:pt x="1120" y="137"/>
                  <a:pt x="1113" y="123"/>
                  <a:pt x="1120" y="123"/>
                </a:cubicBezTo>
                <a:close/>
                <a:moveTo>
                  <a:pt x="1134" y="2356"/>
                </a:moveTo>
                <a:cubicBezTo>
                  <a:pt x="1147" y="2369"/>
                  <a:pt x="1168" y="2356"/>
                  <a:pt x="1168" y="2335"/>
                </a:cubicBezTo>
                <a:cubicBezTo>
                  <a:pt x="1154" y="2328"/>
                  <a:pt x="1134" y="2349"/>
                  <a:pt x="1134" y="2356"/>
                </a:cubicBezTo>
                <a:close/>
                <a:moveTo>
                  <a:pt x="1168" y="2253"/>
                </a:moveTo>
                <a:cubicBezTo>
                  <a:pt x="1175" y="2253"/>
                  <a:pt x="1175" y="2246"/>
                  <a:pt x="1168" y="2239"/>
                </a:cubicBezTo>
                <a:cubicBezTo>
                  <a:pt x="1168" y="2232"/>
                  <a:pt x="1147" y="2232"/>
                  <a:pt x="1141" y="2232"/>
                </a:cubicBezTo>
                <a:cubicBezTo>
                  <a:pt x="1141" y="2253"/>
                  <a:pt x="1154" y="2253"/>
                  <a:pt x="1168" y="2253"/>
                </a:cubicBezTo>
                <a:close/>
                <a:moveTo>
                  <a:pt x="1175" y="267"/>
                </a:moveTo>
                <a:cubicBezTo>
                  <a:pt x="1182" y="267"/>
                  <a:pt x="1182" y="254"/>
                  <a:pt x="1175" y="247"/>
                </a:cubicBezTo>
                <a:cubicBezTo>
                  <a:pt x="1168" y="240"/>
                  <a:pt x="1147" y="240"/>
                  <a:pt x="1141" y="261"/>
                </a:cubicBezTo>
                <a:cubicBezTo>
                  <a:pt x="1154" y="267"/>
                  <a:pt x="1161" y="274"/>
                  <a:pt x="1175" y="267"/>
                </a:cubicBezTo>
                <a:close/>
                <a:moveTo>
                  <a:pt x="1195" y="2308"/>
                </a:moveTo>
                <a:cubicBezTo>
                  <a:pt x="1195" y="2301"/>
                  <a:pt x="1189" y="2294"/>
                  <a:pt x="1182" y="2280"/>
                </a:cubicBezTo>
                <a:cubicBezTo>
                  <a:pt x="1182" y="2280"/>
                  <a:pt x="1175" y="2273"/>
                  <a:pt x="1175" y="2266"/>
                </a:cubicBezTo>
                <a:cubicBezTo>
                  <a:pt x="1147" y="2246"/>
                  <a:pt x="1127" y="2287"/>
                  <a:pt x="1099" y="2294"/>
                </a:cubicBezTo>
                <a:cubicBezTo>
                  <a:pt x="1106" y="2314"/>
                  <a:pt x="1113" y="2308"/>
                  <a:pt x="1134" y="2321"/>
                </a:cubicBezTo>
                <a:cubicBezTo>
                  <a:pt x="1141" y="2321"/>
                  <a:pt x="1141" y="2321"/>
                  <a:pt x="1147" y="2328"/>
                </a:cubicBezTo>
                <a:cubicBezTo>
                  <a:pt x="1161" y="2335"/>
                  <a:pt x="1189" y="2328"/>
                  <a:pt x="1182" y="2308"/>
                </a:cubicBezTo>
                <a:cubicBezTo>
                  <a:pt x="1175" y="2294"/>
                  <a:pt x="1161" y="2301"/>
                  <a:pt x="1154" y="2308"/>
                </a:cubicBezTo>
                <a:cubicBezTo>
                  <a:pt x="1154" y="2294"/>
                  <a:pt x="1168" y="2294"/>
                  <a:pt x="1182" y="2294"/>
                </a:cubicBezTo>
                <a:cubicBezTo>
                  <a:pt x="1189" y="2301"/>
                  <a:pt x="1182" y="2308"/>
                  <a:pt x="1189" y="2314"/>
                </a:cubicBezTo>
                <a:cubicBezTo>
                  <a:pt x="1195" y="2314"/>
                  <a:pt x="1195" y="2314"/>
                  <a:pt x="1195" y="2308"/>
                </a:cubicBezTo>
                <a:close/>
                <a:moveTo>
                  <a:pt x="1216" y="199"/>
                </a:moveTo>
                <a:cubicBezTo>
                  <a:pt x="1209" y="192"/>
                  <a:pt x="1209" y="192"/>
                  <a:pt x="1202" y="192"/>
                </a:cubicBezTo>
                <a:cubicBezTo>
                  <a:pt x="1195" y="199"/>
                  <a:pt x="1189" y="219"/>
                  <a:pt x="1168" y="213"/>
                </a:cubicBezTo>
                <a:cubicBezTo>
                  <a:pt x="1161" y="213"/>
                  <a:pt x="1161" y="206"/>
                  <a:pt x="1154" y="199"/>
                </a:cubicBezTo>
                <a:cubicBezTo>
                  <a:pt x="1161" y="192"/>
                  <a:pt x="1161" y="192"/>
                  <a:pt x="1168" y="192"/>
                </a:cubicBezTo>
                <a:cubicBezTo>
                  <a:pt x="1168" y="199"/>
                  <a:pt x="1161" y="199"/>
                  <a:pt x="1161" y="199"/>
                </a:cubicBezTo>
                <a:cubicBezTo>
                  <a:pt x="1195" y="226"/>
                  <a:pt x="1202" y="158"/>
                  <a:pt x="1161" y="171"/>
                </a:cubicBezTo>
                <a:cubicBezTo>
                  <a:pt x="1161" y="164"/>
                  <a:pt x="1175" y="171"/>
                  <a:pt x="1175" y="164"/>
                </a:cubicBezTo>
                <a:cubicBezTo>
                  <a:pt x="1182" y="144"/>
                  <a:pt x="1127" y="130"/>
                  <a:pt x="1141" y="164"/>
                </a:cubicBezTo>
                <a:cubicBezTo>
                  <a:pt x="1141" y="164"/>
                  <a:pt x="1147" y="171"/>
                  <a:pt x="1154" y="171"/>
                </a:cubicBezTo>
                <a:cubicBezTo>
                  <a:pt x="1141" y="192"/>
                  <a:pt x="1113" y="185"/>
                  <a:pt x="1113" y="213"/>
                </a:cubicBezTo>
                <a:cubicBezTo>
                  <a:pt x="1134" y="219"/>
                  <a:pt x="1154" y="240"/>
                  <a:pt x="1182" y="240"/>
                </a:cubicBezTo>
                <a:cubicBezTo>
                  <a:pt x="1189" y="219"/>
                  <a:pt x="1202" y="213"/>
                  <a:pt x="1216" y="199"/>
                </a:cubicBezTo>
                <a:close/>
                <a:moveTo>
                  <a:pt x="1209" y="2342"/>
                </a:moveTo>
                <a:cubicBezTo>
                  <a:pt x="1209" y="2328"/>
                  <a:pt x="1223" y="2328"/>
                  <a:pt x="1223" y="2314"/>
                </a:cubicBezTo>
                <a:cubicBezTo>
                  <a:pt x="1168" y="2301"/>
                  <a:pt x="1175" y="2369"/>
                  <a:pt x="1154" y="2404"/>
                </a:cubicBezTo>
                <a:cubicBezTo>
                  <a:pt x="1175" y="2411"/>
                  <a:pt x="1195" y="2397"/>
                  <a:pt x="1202" y="2390"/>
                </a:cubicBezTo>
                <a:cubicBezTo>
                  <a:pt x="1209" y="2390"/>
                  <a:pt x="1216" y="2390"/>
                  <a:pt x="1223" y="2383"/>
                </a:cubicBezTo>
                <a:cubicBezTo>
                  <a:pt x="1216" y="2376"/>
                  <a:pt x="1216" y="2363"/>
                  <a:pt x="1209" y="2349"/>
                </a:cubicBezTo>
                <a:cubicBezTo>
                  <a:pt x="1189" y="2349"/>
                  <a:pt x="1202" y="2369"/>
                  <a:pt x="1195" y="2376"/>
                </a:cubicBezTo>
                <a:cubicBezTo>
                  <a:pt x="1182" y="2369"/>
                  <a:pt x="1195" y="2342"/>
                  <a:pt x="1209" y="2342"/>
                </a:cubicBezTo>
                <a:close/>
                <a:moveTo>
                  <a:pt x="1216" y="2253"/>
                </a:moveTo>
                <a:cubicBezTo>
                  <a:pt x="1257" y="2246"/>
                  <a:pt x="1230" y="2205"/>
                  <a:pt x="1209" y="2198"/>
                </a:cubicBezTo>
                <a:cubicBezTo>
                  <a:pt x="1209" y="2184"/>
                  <a:pt x="1189" y="2170"/>
                  <a:pt x="1182" y="2177"/>
                </a:cubicBezTo>
                <a:cubicBezTo>
                  <a:pt x="1195" y="2198"/>
                  <a:pt x="1175" y="2232"/>
                  <a:pt x="1182" y="2253"/>
                </a:cubicBezTo>
                <a:cubicBezTo>
                  <a:pt x="1182" y="2280"/>
                  <a:pt x="1195" y="2294"/>
                  <a:pt x="1216" y="2301"/>
                </a:cubicBezTo>
                <a:cubicBezTo>
                  <a:pt x="1209" y="2287"/>
                  <a:pt x="1216" y="2273"/>
                  <a:pt x="1216" y="2266"/>
                </a:cubicBezTo>
                <a:cubicBezTo>
                  <a:pt x="1209" y="2259"/>
                  <a:pt x="1189" y="2225"/>
                  <a:pt x="1216" y="2225"/>
                </a:cubicBezTo>
                <a:cubicBezTo>
                  <a:pt x="1216" y="2232"/>
                  <a:pt x="1209" y="2232"/>
                  <a:pt x="1209" y="2239"/>
                </a:cubicBezTo>
                <a:cubicBezTo>
                  <a:pt x="1209" y="2246"/>
                  <a:pt x="1209" y="2246"/>
                  <a:pt x="1216" y="2253"/>
                </a:cubicBezTo>
                <a:close/>
                <a:moveTo>
                  <a:pt x="1237" y="185"/>
                </a:moveTo>
                <a:cubicBezTo>
                  <a:pt x="1237" y="178"/>
                  <a:pt x="1230" y="171"/>
                  <a:pt x="1223" y="158"/>
                </a:cubicBezTo>
                <a:cubicBezTo>
                  <a:pt x="1202" y="171"/>
                  <a:pt x="1195" y="130"/>
                  <a:pt x="1216" y="137"/>
                </a:cubicBezTo>
                <a:cubicBezTo>
                  <a:pt x="1216" y="137"/>
                  <a:pt x="1209" y="137"/>
                  <a:pt x="1209" y="144"/>
                </a:cubicBezTo>
                <a:cubicBezTo>
                  <a:pt x="1209" y="158"/>
                  <a:pt x="1216" y="158"/>
                  <a:pt x="1230" y="158"/>
                </a:cubicBezTo>
                <a:cubicBezTo>
                  <a:pt x="1250" y="144"/>
                  <a:pt x="1244" y="96"/>
                  <a:pt x="1209" y="109"/>
                </a:cubicBezTo>
                <a:cubicBezTo>
                  <a:pt x="1195" y="103"/>
                  <a:pt x="1168" y="89"/>
                  <a:pt x="1154" y="109"/>
                </a:cubicBezTo>
                <a:cubicBezTo>
                  <a:pt x="1189" y="130"/>
                  <a:pt x="1182" y="199"/>
                  <a:pt x="1237" y="185"/>
                </a:cubicBezTo>
                <a:close/>
                <a:moveTo>
                  <a:pt x="1237" y="288"/>
                </a:moveTo>
                <a:cubicBezTo>
                  <a:pt x="1209" y="281"/>
                  <a:pt x="1223" y="247"/>
                  <a:pt x="1244" y="254"/>
                </a:cubicBezTo>
                <a:cubicBezTo>
                  <a:pt x="1237" y="233"/>
                  <a:pt x="1230" y="219"/>
                  <a:pt x="1230" y="199"/>
                </a:cubicBezTo>
                <a:cubicBezTo>
                  <a:pt x="1202" y="213"/>
                  <a:pt x="1189" y="226"/>
                  <a:pt x="1182" y="254"/>
                </a:cubicBezTo>
                <a:cubicBezTo>
                  <a:pt x="1182" y="281"/>
                  <a:pt x="1202" y="309"/>
                  <a:pt x="1189" y="329"/>
                </a:cubicBezTo>
                <a:cubicBezTo>
                  <a:pt x="1209" y="336"/>
                  <a:pt x="1223" y="322"/>
                  <a:pt x="1230" y="316"/>
                </a:cubicBezTo>
                <a:cubicBezTo>
                  <a:pt x="1271" y="316"/>
                  <a:pt x="1257" y="233"/>
                  <a:pt x="1223" y="267"/>
                </a:cubicBezTo>
                <a:cubicBezTo>
                  <a:pt x="1223" y="274"/>
                  <a:pt x="1237" y="274"/>
                  <a:pt x="1237" y="288"/>
                </a:cubicBezTo>
                <a:close/>
                <a:moveTo>
                  <a:pt x="1271" y="2308"/>
                </a:moveTo>
                <a:cubicBezTo>
                  <a:pt x="1305" y="2294"/>
                  <a:pt x="1271" y="2246"/>
                  <a:pt x="1257" y="2232"/>
                </a:cubicBezTo>
                <a:cubicBezTo>
                  <a:pt x="1230" y="2246"/>
                  <a:pt x="1202" y="2294"/>
                  <a:pt x="1244" y="2308"/>
                </a:cubicBezTo>
                <a:cubicBezTo>
                  <a:pt x="1250" y="2308"/>
                  <a:pt x="1264" y="2308"/>
                  <a:pt x="1264" y="2301"/>
                </a:cubicBezTo>
                <a:cubicBezTo>
                  <a:pt x="1271" y="2287"/>
                  <a:pt x="1264" y="2287"/>
                  <a:pt x="1257" y="2280"/>
                </a:cubicBezTo>
                <a:cubicBezTo>
                  <a:pt x="1250" y="2280"/>
                  <a:pt x="1244" y="2287"/>
                  <a:pt x="1244" y="2280"/>
                </a:cubicBezTo>
                <a:cubicBezTo>
                  <a:pt x="1257" y="2259"/>
                  <a:pt x="1278" y="2287"/>
                  <a:pt x="1271" y="2308"/>
                </a:cubicBezTo>
                <a:close/>
                <a:moveTo>
                  <a:pt x="1264" y="2218"/>
                </a:moveTo>
                <a:cubicBezTo>
                  <a:pt x="1271" y="2211"/>
                  <a:pt x="1278" y="2205"/>
                  <a:pt x="1285" y="2198"/>
                </a:cubicBezTo>
                <a:cubicBezTo>
                  <a:pt x="1271" y="2177"/>
                  <a:pt x="1230" y="2170"/>
                  <a:pt x="1223" y="2191"/>
                </a:cubicBezTo>
                <a:cubicBezTo>
                  <a:pt x="1230" y="2205"/>
                  <a:pt x="1244" y="2211"/>
                  <a:pt x="1244" y="2225"/>
                </a:cubicBezTo>
                <a:cubicBezTo>
                  <a:pt x="1257" y="2225"/>
                  <a:pt x="1257" y="2218"/>
                  <a:pt x="1264" y="2218"/>
                </a:cubicBezTo>
                <a:close/>
                <a:moveTo>
                  <a:pt x="1271" y="336"/>
                </a:moveTo>
                <a:cubicBezTo>
                  <a:pt x="1278" y="329"/>
                  <a:pt x="1292" y="329"/>
                  <a:pt x="1298" y="322"/>
                </a:cubicBezTo>
                <a:cubicBezTo>
                  <a:pt x="1285" y="309"/>
                  <a:pt x="1271" y="302"/>
                  <a:pt x="1271" y="274"/>
                </a:cubicBezTo>
                <a:cubicBezTo>
                  <a:pt x="1271" y="274"/>
                  <a:pt x="1271" y="274"/>
                  <a:pt x="1264" y="274"/>
                </a:cubicBezTo>
                <a:cubicBezTo>
                  <a:pt x="1264" y="295"/>
                  <a:pt x="1250" y="309"/>
                  <a:pt x="1244" y="322"/>
                </a:cubicBezTo>
                <a:cubicBezTo>
                  <a:pt x="1250" y="329"/>
                  <a:pt x="1257" y="329"/>
                  <a:pt x="1271" y="336"/>
                </a:cubicBezTo>
                <a:close/>
                <a:moveTo>
                  <a:pt x="1257" y="2397"/>
                </a:moveTo>
                <a:cubicBezTo>
                  <a:pt x="1271" y="2397"/>
                  <a:pt x="1292" y="2363"/>
                  <a:pt x="1292" y="2342"/>
                </a:cubicBezTo>
                <a:cubicBezTo>
                  <a:pt x="1285" y="2301"/>
                  <a:pt x="1216" y="2321"/>
                  <a:pt x="1250" y="2342"/>
                </a:cubicBezTo>
                <a:cubicBezTo>
                  <a:pt x="1257" y="2349"/>
                  <a:pt x="1264" y="2335"/>
                  <a:pt x="1264" y="2342"/>
                </a:cubicBezTo>
                <a:cubicBezTo>
                  <a:pt x="1244" y="2363"/>
                  <a:pt x="1230" y="2342"/>
                  <a:pt x="1230" y="2321"/>
                </a:cubicBezTo>
                <a:cubicBezTo>
                  <a:pt x="1195" y="2335"/>
                  <a:pt x="1237" y="2397"/>
                  <a:pt x="1257" y="2397"/>
                </a:cubicBezTo>
                <a:close/>
                <a:moveTo>
                  <a:pt x="1292" y="185"/>
                </a:moveTo>
                <a:cubicBezTo>
                  <a:pt x="1326" y="171"/>
                  <a:pt x="1298" y="123"/>
                  <a:pt x="1271" y="116"/>
                </a:cubicBezTo>
                <a:cubicBezTo>
                  <a:pt x="1257" y="130"/>
                  <a:pt x="1223" y="151"/>
                  <a:pt x="1244" y="178"/>
                </a:cubicBezTo>
                <a:cubicBezTo>
                  <a:pt x="1257" y="206"/>
                  <a:pt x="1312" y="164"/>
                  <a:pt x="1271" y="151"/>
                </a:cubicBezTo>
                <a:cubicBezTo>
                  <a:pt x="1264" y="158"/>
                  <a:pt x="1264" y="164"/>
                  <a:pt x="1257" y="164"/>
                </a:cubicBezTo>
                <a:cubicBezTo>
                  <a:pt x="1257" y="164"/>
                  <a:pt x="1257" y="164"/>
                  <a:pt x="1257" y="158"/>
                </a:cubicBezTo>
                <a:cubicBezTo>
                  <a:pt x="1271" y="137"/>
                  <a:pt x="1305" y="151"/>
                  <a:pt x="1292" y="185"/>
                </a:cubicBezTo>
                <a:close/>
                <a:moveTo>
                  <a:pt x="1305" y="219"/>
                </a:moveTo>
                <a:cubicBezTo>
                  <a:pt x="1312" y="171"/>
                  <a:pt x="1244" y="199"/>
                  <a:pt x="1271" y="226"/>
                </a:cubicBezTo>
                <a:cubicBezTo>
                  <a:pt x="1278" y="226"/>
                  <a:pt x="1285" y="219"/>
                  <a:pt x="1292" y="219"/>
                </a:cubicBezTo>
                <a:cubicBezTo>
                  <a:pt x="1285" y="233"/>
                  <a:pt x="1278" y="233"/>
                  <a:pt x="1271" y="233"/>
                </a:cubicBezTo>
                <a:cubicBezTo>
                  <a:pt x="1250" y="233"/>
                  <a:pt x="1257" y="206"/>
                  <a:pt x="1257" y="199"/>
                </a:cubicBezTo>
                <a:cubicBezTo>
                  <a:pt x="1216" y="199"/>
                  <a:pt x="1250" y="261"/>
                  <a:pt x="1271" y="261"/>
                </a:cubicBezTo>
                <a:cubicBezTo>
                  <a:pt x="1285" y="254"/>
                  <a:pt x="1305" y="240"/>
                  <a:pt x="1305" y="219"/>
                </a:cubicBezTo>
                <a:close/>
                <a:moveTo>
                  <a:pt x="1340" y="2253"/>
                </a:moveTo>
                <a:cubicBezTo>
                  <a:pt x="1340" y="2232"/>
                  <a:pt x="1326" y="2205"/>
                  <a:pt x="1340" y="2184"/>
                </a:cubicBezTo>
                <a:cubicBezTo>
                  <a:pt x="1326" y="2170"/>
                  <a:pt x="1305" y="2191"/>
                  <a:pt x="1298" y="2198"/>
                </a:cubicBezTo>
                <a:cubicBezTo>
                  <a:pt x="1292" y="2205"/>
                  <a:pt x="1285" y="2205"/>
                  <a:pt x="1278" y="2211"/>
                </a:cubicBezTo>
                <a:cubicBezTo>
                  <a:pt x="1264" y="2232"/>
                  <a:pt x="1285" y="2259"/>
                  <a:pt x="1298" y="2239"/>
                </a:cubicBezTo>
                <a:cubicBezTo>
                  <a:pt x="1305" y="2232"/>
                  <a:pt x="1292" y="2225"/>
                  <a:pt x="1298" y="2225"/>
                </a:cubicBezTo>
                <a:cubicBezTo>
                  <a:pt x="1319" y="2232"/>
                  <a:pt x="1298" y="2253"/>
                  <a:pt x="1285" y="2253"/>
                </a:cubicBezTo>
                <a:cubicBezTo>
                  <a:pt x="1292" y="2266"/>
                  <a:pt x="1298" y="2287"/>
                  <a:pt x="1292" y="2301"/>
                </a:cubicBezTo>
                <a:cubicBezTo>
                  <a:pt x="1312" y="2301"/>
                  <a:pt x="1333" y="2280"/>
                  <a:pt x="1340" y="2253"/>
                </a:cubicBezTo>
                <a:close/>
                <a:moveTo>
                  <a:pt x="1347" y="329"/>
                </a:moveTo>
                <a:cubicBezTo>
                  <a:pt x="1340" y="288"/>
                  <a:pt x="1367" y="219"/>
                  <a:pt x="1319" y="206"/>
                </a:cubicBezTo>
                <a:cubicBezTo>
                  <a:pt x="1319" y="226"/>
                  <a:pt x="1305" y="240"/>
                  <a:pt x="1298" y="254"/>
                </a:cubicBezTo>
                <a:cubicBezTo>
                  <a:pt x="1319" y="254"/>
                  <a:pt x="1326" y="288"/>
                  <a:pt x="1305" y="288"/>
                </a:cubicBezTo>
                <a:cubicBezTo>
                  <a:pt x="1305" y="281"/>
                  <a:pt x="1312" y="281"/>
                  <a:pt x="1312" y="274"/>
                </a:cubicBezTo>
                <a:cubicBezTo>
                  <a:pt x="1312" y="267"/>
                  <a:pt x="1312" y="267"/>
                  <a:pt x="1312" y="267"/>
                </a:cubicBezTo>
                <a:cubicBezTo>
                  <a:pt x="1285" y="254"/>
                  <a:pt x="1271" y="281"/>
                  <a:pt x="1285" y="302"/>
                </a:cubicBezTo>
                <a:cubicBezTo>
                  <a:pt x="1285" y="309"/>
                  <a:pt x="1298" y="309"/>
                  <a:pt x="1312" y="316"/>
                </a:cubicBezTo>
                <a:cubicBezTo>
                  <a:pt x="1319" y="322"/>
                  <a:pt x="1319" y="329"/>
                  <a:pt x="1319" y="329"/>
                </a:cubicBezTo>
                <a:cubicBezTo>
                  <a:pt x="1326" y="336"/>
                  <a:pt x="1340" y="336"/>
                  <a:pt x="1347" y="329"/>
                </a:cubicBezTo>
                <a:close/>
                <a:moveTo>
                  <a:pt x="1326" y="2397"/>
                </a:moveTo>
                <a:cubicBezTo>
                  <a:pt x="1333" y="2397"/>
                  <a:pt x="1347" y="2404"/>
                  <a:pt x="1360" y="2397"/>
                </a:cubicBezTo>
                <a:cubicBezTo>
                  <a:pt x="1347" y="2363"/>
                  <a:pt x="1333" y="2314"/>
                  <a:pt x="1292" y="2321"/>
                </a:cubicBezTo>
                <a:cubicBezTo>
                  <a:pt x="1292" y="2328"/>
                  <a:pt x="1298" y="2335"/>
                  <a:pt x="1298" y="2342"/>
                </a:cubicBezTo>
                <a:cubicBezTo>
                  <a:pt x="1312" y="2349"/>
                  <a:pt x="1326" y="2356"/>
                  <a:pt x="1319" y="2369"/>
                </a:cubicBezTo>
                <a:cubicBezTo>
                  <a:pt x="1312" y="2363"/>
                  <a:pt x="1312" y="2356"/>
                  <a:pt x="1305" y="2356"/>
                </a:cubicBezTo>
                <a:cubicBezTo>
                  <a:pt x="1298" y="2356"/>
                  <a:pt x="1285" y="2369"/>
                  <a:pt x="1285" y="2383"/>
                </a:cubicBezTo>
                <a:cubicBezTo>
                  <a:pt x="1285" y="2397"/>
                  <a:pt x="1305" y="2397"/>
                  <a:pt x="1326" y="2397"/>
                </a:cubicBezTo>
                <a:close/>
                <a:moveTo>
                  <a:pt x="1374" y="103"/>
                </a:moveTo>
                <a:cubicBezTo>
                  <a:pt x="1353" y="96"/>
                  <a:pt x="1340" y="109"/>
                  <a:pt x="1333" y="116"/>
                </a:cubicBezTo>
                <a:cubicBezTo>
                  <a:pt x="1319" y="103"/>
                  <a:pt x="1305" y="116"/>
                  <a:pt x="1298" y="130"/>
                </a:cubicBezTo>
                <a:cubicBezTo>
                  <a:pt x="1312" y="137"/>
                  <a:pt x="1312" y="158"/>
                  <a:pt x="1326" y="158"/>
                </a:cubicBezTo>
                <a:cubicBezTo>
                  <a:pt x="1326" y="158"/>
                  <a:pt x="1333" y="158"/>
                  <a:pt x="1340" y="151"/>
                </a:cubicBezTo>
                <a:cubicBezTo>
                  <a:pt x="1340" y="144"/>
                  <a:pt x="1333" y="144"/>
                  <a:pt x="1333" y="137"/>
                </a:cubicBezTo>
                <a:cubicBezTo>
                  <a:pt x="1360" y="164"/>
                  <a:pt x="1305" y="164"/>
                  <a:pt x="1305" y="192"/>
                </a:cubicBezTo>
                <a:cubicBezTo>
                  <a:pt x="1360" y="192"/>
                  <a:pt x="1367" y="144"/>
                  <a:pt x="1374" y="103"/>
                </a:cubicBezTo>
                <a:close/>
                <a:moveTo>
                  <a:pt x="1374" y="2266"/>
                </a:moveTo>
                <a:cubicBezTo>
                  <a:pt x="1374" y="2259"/>
                  <a:pt x="1381" y="2253"/>
                  <a:pt x="1381" y="2246"/>
                </a:cubicBezTo>
                <a:cubicBezTo>
                  <a:pt x="1374" y="2239"/>
                  <a:pt x="1353" y="2225"/>
                  <a:pt x="1347" y="2232"/>
                </a:cubicBezTo>
                <a:cubicBezTo>
                  <a:pt x="1347" y="2239"/>
                  <a:pt x="1347" y="2253"/>
                  <a:pt x="1347" y="2259"/>
                </a:cubicBezTo>
                <a:cubicBezTo>
                  <a:pt x="1353" y="2266"/>
                  <a:pt x="1367" y="2266"/>
                  <a:pt x="1374" y="2266"/>
                </a:cubicBezTo>
                <a:close/>
                <a:moveTo>
                  <a:pt x="1388" y="2356"/>
                </a:moveTo>
                <a:cubicBezTo>
                  <a:pt x="1388" y="2349"/>
                  <a:pt x="1381" y="2342"/>
                  <a:pt x="1381" y="2342"/>
                </a:cubicBezTo>
                <a:cubicBezTo>
                  <a:pt x="1367" y="2335"/>
                  <a:pt x="1353" y="2342"/>
                  <a:pt x="1347" y="2342"/>
                </a:cubicBezTo>
                <a:cubicBezTo>
                  <a:pt x="1347" y="2349"/>
                  <a:pt x="1353" y="2356"/>
                  <a:pt x="1353" y="2356"/>
                </a:cubicBezTo>
                <a:cubicBezTo>
                  <a:pt x="1367" y="2363"/>
                  <a:pt x="1381" y="2356"/>
                  <a:pt x="1388" y="2356"/>
                </a:cubicBezTo>
                <a:close/>
                <a:moveTo>
                  <a:pt x="1388" y="267"/>
                </a:moveTo>
                <a:cubicBezTo>
                  <a:pt x="1395" y="247"/>
                  <a:pt x="1347" y="240"/>
                  <a:pt x="1360" y="274"/>
                </a:cubicBezTo>
                <a:cubicBezTo>
                  <a:pt x="1367" y="274"/>
                  <a:pt x="1381" y="274"/>
                  <a:pt x="1388" y="267"/>
                </a:cubicBezTo>
                <a:close/>
                <a:moveTo>
                  <a:pt x="1402" y="144"/>
                </a:moveTo>
                <a:cubicBezTo>
                  <a:pt x="1388" y="144"/>
                  <a:pt x="1360" y="151"/>
                  <a:pt x="1360" y="171"/>
                </a:cubicBezTo>
                <a:cubicBezTo>
                  <a:pt x="1388" y="178"/>
                  <a:pt x="1395" y="164"/>
                  <a:pt x="1402" y="144"/>
                </a:cubicBezTo>
                <a:close/>
                <a:moveTo>
                  <a:pt x="1381" y="2321"/>
                </a:moveTo>
                <a:cubicBezTo>
                  <a:pt x="1395" y="2314"/>
                  <a:pt x="1415" y="2308"/>
                  <a:pt x="1415" y="2287"/>
                </a:cubicBezTo>
                <a:cubicBezTo>
                  <a:pt x="1388" y="2287"/>
                  <a:pt x="1374" y="2266"/>
                  <a:pt x="1340" y="2273"/>
                </a:cubicBezTo>
                <a:cubicBezTo>
                  <a:pt x="1333" y="2280"/>
                  <a:pt x="1333" y="2287"/>
                  <a:pt x="1326" y="2294"/>
                </a:cubicBezTo>
                <a:cubicBezTo>
                  <a:pt x="1319" y="2301"/>
                  <a:pt x="1312" y="2301"/>
                  <a:pt x="1312" y="2308"/>
                </a:cubicBezTo>
                <a:cubicBezTo>
                  <a:pt x="1312" y="2314"/>
                  <a:pt x="1319" y="2321"/>
                  <a:pt x="1326" y="2321"/>
                </a:cubicBezTo>
                <a:cubicBezTo>
                  <a:pt x="1326" y="2301"/>
                  <a:pt x="1360" y="2287"/>
                  <a:pt x="1360" y="2314"/>
                </a:cubicBezTo>
                <a:cubicBezTo>
                  <a:pt x="1353" y="2314"/>
                  <a:pt x="1353" y="2301"/>
                  <a:pt x="1347" y="2301"/>
                </a:cubicBezTo>
                <a:cubicBezTo>
                  <a:pt x="1340" y="2301"/>
                  <a:pt x="1340" y="2308"/>
                  <a:pt x="1340" y="2308"/>
                </a:cubicBezTo>
                <a:cubicBezTo>
                  <a:pt x="1333" y="2328"/>
                  <a:pt x="1347" y="2342"/>
                  <a:pt x="1367" y="2335"/>
                </a:cubicBezTo>
                <a:cubicBezTo>
                  <a:pt x="1367" y="2335"/>
                  <a:pt x="1374" y="2328"/>
                  <a:pt x="1381" y="2321"/>
                </a:cubicBezTo>
                <a:close/>
                <a:moveTo>
                  <a:pt x="1429" y="2390"/>
                </a:moveTo>
                <a:cubicBezTo>
                  <a:pt x="1436" y="2376"/>
                  <a:pt x="1415" y="2349"/>
                  <a:pt x="1402" y="2369"/>
                </a:cubicBezTo>
                <a:cubicBezTo>
                  <a:pt x="1402" y="2376"/>
                  <a:pt x="1402" y="2383"/>
                  <a:pt x="1395" y="2383"/>
                </a:cubicBezTo>
                <a:cubicBezTo>
                  <a:pt x="1381" y="2383"/>
                  <a:pt x="1374" y="2369"/>
                  <a:pt x="1360" y="2369"/>
                </a:cubicBezTo>
                <a:cubicBezTo>
                  <a:pt x="1347" y="2397"/>
                  <a:pt x="1415" y="2417"/>
                  <a:pt x="1429" y="2390"/>
                </a:cubicBezTo>
                <a:close/>
                <a:moveTo>
                  <a:pt x="1429" y="219"/>
                </a:moveTo>
                <a:cubicBezTo>
                  <a:pt x="1429" y="199"/>
                  <a:pt x="1415" y="192"/>
                  <a:pt x="1402" y="192"/>
                </a:cubicBezTo>
                <a:cubicBezTo>
                  <a:pt x="1395" y="178"/>
                  <a:pt x="1360" y="171"/>
                  <a:pt x="1353" y="185"/>
                </a:cubicBezTo>
                <a:cubicBezTo>
                  <a:pt x="1347" y="199"/>
                  <a:pt x="1353" y="219"/>
                  <a:pt x="1374" y="213"/>
                </a:cubicBezTo>
                <a:cubicBezTo>
                  <a:pt x="1374" y="206"/>
                  <a:pt x="1367" y="199"/>
                  <a:pt x="1374" y="199"/>
                </a:cubicBezTo>
                <a:cubicBezTo>
                  <a:pt x="1381" y="206"/>
                  <a:pt x="1374" y="219"/>
                  <a:pt x="1360" y="219"/>
                </a:cubicBezTo>
                <a:cubicBezTo>
                  <a:pt x="1347" y="219"/>
                  <a:pt x="1347" y="199"/>
                  <a:pt x="1340" y="185"/>
                </a:cubicBezTo>
                <a:cubicBezTo>
                  <a:pt x="1333" y="192"/>
                  <a:pt x="1326" y="192"/>
                  <a:pt x="1326" y="199"/>
                </a:cubicBezTo>
                <a:cubicBezTo>
                  <a:pt x="1340" y="213"/>
                  <a:pt x="1353" y="226"/>
                  <a:pt x="1360" y="247"/>
                </a:cubicBezTo>
                <a:cubicBezTo>
                  <a:pt x="1388" y="240"/>
                  <a:pt x="1402" y="219"/>
                  <a:pt x="1429" y="219"/>
                </a:cubicBezTo>
                <a:close/>
                <a:moveTo>
                  <a:pt x="1443" y="137"/>
                </a:moveTo>
                <a:cubicBezTo>
                  <a:pt x="1450" y="96"/>
                  <a:pt x="1395" y="89"/>
                  <a:pt x="1381" y="109"/>
                </a:cubicBezTo>
                <a:cubicBezTo>
                  <a:pt x="1381" y="123"/>
                  <a:pt x="1367" y="130"/>
                  <a:pt x="1374" y="144"/>
                </a:cubicBezTo>
                <a:cubicBezTo>
                  <a:pt x="1395" y="144"/>
                  <a:pt x="1395" y="116"/>
                  <a:pt x="1415" y="123"/>
                </a:cubicBezTo>
                <a:cubicBezTo>
                  <a:pt x="1422" y="130"/>
                  <a:pt x="1415" y="137"/>
                  <a:pt x="1429" y="144"/>
                </a:cubicBezTo>
                <a:cubicBezTo>
                  <a:pt x="1436" y="144"/>
                  <a:pt x="1436" y="137"/>
                  <a:pt x="1443" y="137"/>
                </a:cubicBezTo>
                <a:close/>
                <a:moveTo>
                  <a:pt x="1505" y="2294"/>
                </a:moveTo>
                <a:cubicBezTo>
                  <a:pt x="1491" y="2280"/>
                  <a:pt x="1463" y="2301"/>
                  <a:pt x="1463" y="2321"/>
                </a:cubicBezTo>
                <a:cubicBezTo>
                  <a:pt x="1470" y="2321"/>
                  <a:pt x="1477" y="2308"/>
                  <a:pt x="1484" y="2308"/>
                </a:cubicBezTo>
                <a:cubicBezTo>
                  <a:pt x="1491" y="2301"/>
                  <a:pt x="1498" y="2301"/>
                  <a:pt x="1505" y="2294"/>
                </a:cubicBezTo>
                <a:close/>
                <a:moveTo>
                  <a:pt x="1518" y="2253"/>
                </a:moveTo>
                <a:cubicBezTo>
                  <a:pt x="1491" y="2246"/>
                  <a:pt x="1456" y="2259"/>
                  <a:pt x="1443" y="2280"/>
                </a:cubicBezTo>
                <a:cubicBezTo>
                  <a:pt x="1429" y="2287"/>
                  <a:pt x="1422" y="2314"/>
                  <a:pt x="1422" y="2335"/>
                </a:cubicBezTo>
                <a:cubicBezTo>
                  <a:pt x="1422" y="2349"/>
                  <a:pt x="1450" y="2376"/>
                  <a:pt x="1477" y="2369"/>
                </a:cubicBezTo>
                <a:cubicBezTo>
                  <a:pt x="1484" y="2363"/>
                  <a:pt x="1491" y="2356"/>
                  <a:pt x="1491" y="2349"/>
                </a:cubicBezTo>
                <a:cubicBezTo>
                  <a:pt x="1498" y="2321"/>
                  <a:pt x="1470" y="2321"/>
                  <a:pt x="1456" y="2328"/>
                </a:cubicBezTo>
                <a:cubicBezTo>
                  <a:pt x="1450" y="2273"/>
                  <a:pt x="1511" y="2294"/>
                  <a:pt x="1518" y="2253"/>
                </a:cubicBezTo>
                <a:close/>
                <a:moveTo>
                  <a:pt x="1484" y="185"/>
                </a:moveTo>
                <a:cubicBezTo>
                  <a:pt x="1477" y="206"/>
                  <a:pt x="1498" y="219"/>
                  <a:pt x="1518" y="219"/>
                </a:cubicBezTo>
                <a:cubicBezTo>
                  <a:pt x="1511" y="206"/>
                  <a:pt x="1491" y="206"/>
                  <a:pt x="1484" y="185"/>
                </a:cubicBezTo>
                <a:close/>
                <a:moveTo>
                  <a:pt x="1532" y="254"/>
                </a:moveTo>
                <a:cubicBezTo>
                  <a:pt x="1532" y="219"/>
                  <a:pt x="1456" y="219"/>
                  <a:pt x="1477" y="171"/>
                </a:cubicBezTo>
                <a:cubicBezTo>
                  <a:pt x="1484" y="171"/>
                  <a:pt x="1491" y="178"/>
                  <a:pt x="1498" y="178"/>
                </a:cubicBezTo>
                <a:cubicBezTo>
                  <a:pt x="1518" y="171"/>
                  <a:pt x="1511" y="137"/>
                  <a:pt x="1484" y="137"/>
                </a:cubicBezTo>
                <a:cubicBezTo>
                  <a:pt x="1463" y="137"/>
                  <a:pt x="1443" y="158"/>
                  <a:pt x="1443" y="185"/>
                </a:cubicBezTo>
                <a:cubicBezTo>
                  <a:pt x="1450" y="192"/>
                  <a:pt x="1456" y="206"/>
                  <a:pt x="1456" y="213"/>
                </a:cubicBezTo>
                <a:cubicBezTo>
                  <a:pt x="1470" y="233"/>
                  <a:pt x="1498" y="254"/>
                  <a:pt x="1532" y="254"/>
                </a:cubicBezTo>
                <a:close/>
                <a:moveTo>
                  <a:pt x="1518" y="2184"/>
                </a:moveTo>
                <a:cubicBezTo>
                  <a:pt x="1525" y="2177"/>
                  <a:pt x="1553" y="2170"/>
                  <a:pt x="1546" y="2150"/>
                </a:cubicBezTo>
                <a:cubicBezTo>
                  <a:pt x="1539" y="2150"/>
                  <a:pt x="1532" y="2156"/>
                  <a:pt x="1518" y="2156"/>
                </a:cubicBezTo>
                <a:cubicBezTo>
                  <a:pt x="1511" y="2156"/>
                  <a:pt x="1498" y="2156"/>
                  <a:pt x="1484" y="2156"/>
                </a:cubicBezTo>
                <a:cubicBezTo>
                  <a:pt x="1463" y="2156"/>
                  <a:pt x="1456" y="2177"/>
                  <a:pt x="1477" y="2184"/>
                </a:cubicBezTo>
                <a:cubicBezTo>
                  <a:pt x="1484" y="2184"/>
                  <a:pt x="1484" y="2177"/>
                  <a:pt x="1491" y="2177"/>
                </a:cubicBezTo>
                <a:cubicBezTo>
                  <a:pt x="1498" y="2198"/>
                  <a:pt x="1477" y="2211"/>
                  <a:pt x="1456" y="2205"/>
                </a:cubicBezTo>
                <a:cubicBezTo>
                  <a:pt x="1450" y="2205"/>
                  <a:pt x="1436" y="2177"/>
                  <a:pt x="1415" y="2184"/>
                </a:cubicBezTo>
                <a:cubicBezTo>
                  <a:pt x="1408" y="2156"/>
                  <a:pt x="1353" y="2150"/>
                  <a:pt x="1360" y="2184"/>
                </a:cubicBezTo>
                <a:cubicBezTo>
                  <a:pt x="1374" y="2191"/>
                  <a:pt x="1381" y="2184"/>
                  <a:pt x="1388" y="2184"/>
                </a:cubicBezTo>
                <a:cubicBezTo>
                  <a:pt x="1388" y="2184"/>
                  <a:pt x="1388" y="2184"/>
                  <a:pt x="1388" y="2191"/>
                </a:cubicBezTo>
                <a:cubicBezTo>
                  <a:pt x="1388" y="2205"/>
                  <a:pt x="1367" y="2205"/>
                  <a:pt x="1367" y="2218"/>
                </a:cubicBezTo>
                <a:cubicBezTo>
                  <a:pt x="1367" y="2225"/>
                  <a:pt x="1374" y="2225"/>
                  <a:pt x="1374" y="2232"/>
                </a:cubicBezTo>
                <a:cubicBezTo>
                  <a:pt x="1388" y="2225"/>
                  <a:pt x="1402" y="2205"/>
                  <a:pt x="1422" y="2211"/>
                </a:cubicBezTo>
                <a:cubicBezTo>
                  <a:pt x="1436" y="2211"/>
                  <a:pt x="1443" y="2225"/>
                  <a:pt x="1436" y="2239"/>
                </a:cubicBezTo>
                <a:cubicBezTo>
                  <a:pt x="1429" y="2239"/>
                  <a:pt x="1415" y="2239"/>
                  <a:pt x="1415" y="2239"/>
                </a:cubicBezTo>
                <a:cubicBezTo>
                  <a:pt x="1408" y="2259"/>
                  <a:pt x="1422" y="2266"/>
                  <a:pt x="1436" y="2259"/>
                </a:cubicBezTo>
                <a:cubicBezTo>
                  <a:pt x="1450" y="2259"/>
                  <a:pt x="1456" y="2239"/>
                  <a:pt x="1463" y="2232"/>
                </a:cubicBezTo>
                <a:cubicBezTo>
                  <a:pt x="1498" y="2232"/>
                  <a:pt x="1511" y="2211"/>
                  <a:pt x="1518" y="2184"/>
                </a:cubicBezTo>
                <a:close/>
                <a:moveTo>
                  <a:pt x="1505" y="2411"/>
                </a:moveTo>
                <a:cubicBezTo>
                  <a:pt x="1539" y="2397"/>
                  <a:pt x="1587" y="2349"/>
                  <a:pt x="1560" y="2314"/>
                </a:cubicBezTo>
                <a:cubicBezTo>
                  <a:pt x="1560" y="2356"/>
                  <a:pt x="1539" y="2383"/>
                  <a:pt x="1498" y="2397"/>
                </a:cubicBezTo>
                <a:cubicBezTo>
                  <a:pt x="1477" y="2404"/>
                  <a:pt x="1436" y="2411"/>
                  <a:pt x="1408" y="2411"/>
                </a:cubicBezTo>
                <a:cubicBezTo>
                  <a:pt x="1298" y="2431"/>
                  <a:pt x="1154" y="2424"/>
                  <a:pt x="1058" y="2404"/>
                </a:cubicBezTo>
                <a:cubicBezTo>
                  <a:pt x="1044" y="2404"/>
                  <a:pt x="1031" y="2404"/>
                  <a:pt x="1010" y="2397"/>
                </a:cubicBezTo>
                <a:cubicBezTo>
                  <a:pt x="983" y="2390"/>
                  <a:pt x="948" y="2383"/>
                  <a:pt x="948" y="2349"/>
                </a:cubicBezTo>
                <a:cubicBezTo>
                  <a:pt x="948" y="2335"/>
                  <a:pt x="955" y="2321"/>
                  <a:pt x="948" y="2314"/>
                </a:cubicBezTo>
                <a:cubicBezTo>
                  <a:pt x="948" y="2314"/>
                  <a:pt x="948" y="2314"/>
                  <a:pt x="948" y="2314"/>
                </a:cubicBezTo>
                <a:cubicBezTo>
                  <a:pt x="928" y="2335"/>
                  <a:pt x="941" y="2376"/>
                  <a:pt x="962" y="2390"/>
                </a:cubicBezTo>
                <a:cubicBezTo>
                  <a:pt x="976" y="2404"/>
                  <a:pt x="1024" y="2411"/>
                  <a:pt x="1058" y="2417"/>
                </a:cubicBezTo>
                <a:cubicBezTo>
                  <a:pt x="1099" y="2424"/>
                  <a:pt x="1141" y="2431"/>
                  <a:pt x="1175" y="2431"/>
                </a:cubicBezTo>
                <a:cubicBezTo>
                  <a:pt x="1257" y="2438"/>
                  <a:pt x="1347" y="2431"/>
                  <a:pt x="1415" y="2424"/>
                </a:cubicBezTo>
                <a:cubicBezTo>
                  <a:pt x="1436" y="2424"/>
                  <a:pt x="1477" y="2417"/>
                  <a:pt x="1505" y="2411"/>
                </a:cubicBezTo>
                <a:close/>
                <a:moveTo>
                  <a:pt x="1525" y="350"/>
                </a:moveTo>
                <a:cubicBezTo>
                  <a:pt x="1546" y="357"/>
                  <a:pt x="1553" y="384"/>
                  <a:pt x="1566" y="377"/>
                </a:cubicBezTo>
                <a:cubicBezTo>
                  <a:pt x="1560" y="371"/>
                  <a:pt x="1560" y="357"/>
                  <a:pt x="1553" y="343"/>
                </a:cubicBezTo>
                <a:cubicBezTo>
                  <a:pt x="1546" y="336"/>
                  <a:pt x="1539" y="329"/>
                  <a:pt x="1532" y="322"/>
                </a:cubicBezTo>
                <a:cubicBezTo>
                  <a:pt x="1525" y="309"/>
                  <a:pt x="1532" y="288"/>
                  <a:pt x="1518" y="274"/>
                </a:cubicBezTo>
                <a:cubicBezTo>
                  <a:pt x="1511" y="267"/>
                  <a:pt x="1491" y="267"/>
                  <a:pt x="1470" y="274"/>
                </a:cubicBezTo>
                <a:cubicBezTo>
                  <a:pt x="1463" y="267"/>
                  <a:pt x="1470" y="261"/>
                  <a:pt x="1456" y="254"/>
                </a:cubicBezTo>
                <a:cubicBezTo>
                  <a:pt x="1436" y="240"/>
                  <a:pt x="1402" y="261"/>
                  <a:pt x="1422" y="281"/>
                </a:cubicBezTo>
                <a:cubicBezTo>
                  <a:pt x="1436" y="281"/>
                  <a:pt x="1436" y="274"/>
                  <a:pt x="1450" y="274"/>
                </a:cubicBezTo>
                <a:cubicBezTo>
                  <a:pt x="1456" y="302"/>
                  <a:pt x="1429" y="309"/>
                  <a:pt x="1408" y="302"/>
                </a:cubicBezTo>
                <a:cubicBezTo>
                  <a:pt x="1395" y="295"/>
                  <a:pt x="1388" y="267"/>
                  <a:pt x="1367" y="281"/>
                </a:cubicBezTo>
                <a:cubicBezTo>
                  <a:pt x="1367" y="302"/>
                  <a:pt x="1395" y="302"/>
                  <a:pt x="1395" y="322"/>
                </a:cubicBezTo>
                <a:cubicBezTo>
                  <a:pt x="1388" y="322"/>
                  <a:pt x="1381" y="322"/>
                  <a:pt x="1374" y="329"/>
                </a:cubicBezTo>
                <a:cubicBezTo>
                  <a:pt x="1374" y="343"/>
                  <a:pt x="1381" y="350"/>
                  <a:pt x="1388" y="350"/>
                </a:cubicBezTo>
                <a:cubicBezTo>
                  <a:pt x="1415" y="357"/>
                  <a:pt x="1415" y="316"/>
                  <a:pt x="1443" y="322"/>
                </a:cubicBezTo>
                <a:cubicBezTo>
                  <a:pt x="1456" y="316"/>
                  <a:pt x="1498" y="281"/>
                  <a:pt x="1505" y="309"/>
                </a:cubicBezTo>
                <a:cubicBezTo>
                  <a:pt x="1505" y="322"/>
                  <a:pt x="1505" y="329"/>
                  <a:pt x="1498" y="336"/>
                </a:cubicBezTo>
                <a:cubicBezTo>
                  <a:pt x="1477" y="302"/>
                  <a:pt x="1450" y="350"/>
                  <a:pt x="1477" y="357"/>
                </a:cubicBezTo>
                <a:cubicBezTo>
                  <a:pt x="1491" y="364"/>
                  <a:pt x="1505" y="350"/>
                  <a:pt x="1525" y="350"/>
                </a:cubicBezTo>
                <a:close/>
                <a:moveTo>
                  <a:pt x="1608" y="2349"/>
                </a:moveTo>
                <a:cubicBezTo>
                  <a:pt x="1608" y="2328"/>
                  <a:pt x="1587" y="2294"/>
                  <a:pt x="1566" y="2287"/>
                </a:cubicBezTo>
                <a:cubicBezTo>
                  <a:pt x="1546" y="2301"/>
                  <a:pt x="1566" y="2314"/>
                  <a:pt x="1573" y="2335"/>
                </a:cubicBezTo>
                <a:cubicBezTo>
                  <a:pt x="1573" y="2376"/>
                  <a:pt x="1525" y="2411"/>
                  <a:pt x="1484" y="2417"/>
                </a:cubicBezTo>
                <a:cubicBezTo>
                  <a:pt x="1374" y="2445"/>
                  <a:pt x="1202" y="2445"/>
                  <a:pt x="1086" y="2431"/>
                </a:cubicBezTo>
                <a:cubicBezTo>
                  <a:pt x="1044" y="2424"/>
                  <a:pt x="996" y="2411"/>
                  <a:pt x="969" y="2404"/>
                </a:cubicBezTo>
                <a:cubicBezTo>
                  <a:pt x="941" y="2390"/>
                  <a:pt x="921" y="2356"/>
                  <a:pt x="934" y="2321"/>
                </a:cubicBezTo>
                <a:cubicBezTo>
                  <a:pt x="934" y="2308"/>
                  <a:pt x="948" y="2308"/>
                  <a:pt x="948" y="2294"/>
                </a:cubicBezTo>
                <a:cubicBezTo>
                  <a:pt x="948" y="2287"/>
                  <a:pt x="934" y="2273"/>
                  <a:pt x="928" y="2280"/>
                </a:cubicBezTo>
                <a:cubicBezTo>
                  <a:pt x="907" y="2301"/>
                  <a:pt x="893" y="2342"/>
                  <a:pt x="907" y="2376"/>
                </a:cubicBezTo>
                <a:cubicBezTo>
                  <a:pt x="914" y="2397"/>
                  <a:pt x="941" y="2417"/>
                  <a:pt x="962" y="2431"/>
                </a:cubicBezTo>
                <a:cubicBezTo>
                  <a:pt x="1003" y="2445"/>
                  <a:pt x="1058" y="2452"/>
                  <a:pt x="1113" y="2459"/>
                </a:cubicBezTo>
                <a:cubicBezTo>
                  <a:pt x="1189" y="2466"/>
                  <a:pt x="1257" y="2472"/>
                  <a:pt x="1326" y="2466"/>
                </a:cubicBezTo>
                <a:cubicBezTo>
                  <a:pt x="1333" y="2466"/>
                  <a:pt x="1340" y="2466"/>
                  <a:pt x="1347" y="2459"/>
                </a:cubicBezTo>
                <a:cubicBezTo>
                  <a:pt x="1360" y="2459"/>
                  <a:pt x="1374" y="2466"/>
                  <a:pt x="1381" y="2459"/>
                </a:cubicBezTo>
                <a:cubicBezTo>
                  <a:pt x="1456" y="2452"/>
                  <a:pt x="1525" y="2445"/>
                  <a:pt x="1566" y="2411"/>
                </a:cubicBezTo>
                <a:cubicBezTo>
                  <a:pt x="1587" y="2404"/>
                  <a:pt x="1608" y="2376"/>
                  <a:pt x="1608" y="2349"/>
                </a:cubicBezTo>
                <a:close/>
                <a:moveTo>
                  <a:pt x="1621" y="178"/>
                </a:moveTo>
                <a:cubicBezTo>
                  <a:pt x="1628" y="130"/>
                  <a:pt x="1601" y="103"/>
                  <a:pt x="1580" y="82"/>
                </a:cubicBezTo>
                <a:cubicBezTo>
                  <a:pt x="1511" y="55"/>
                  <a:pt x="1408" y="41"/>
                  <a:pt x="1298" y="34"/>
                </a:cubicBezTo>
                <a:cubicBezTo>
                  <a:pt x="1257" y="34"/>
                  <a:pt x="1223" y="34"/>
                  <a:pt x="1189" y="34"/>
                </a:cubicBezTo>
                <a:cubicBezTo>
                  <a:pt x="1106" y="41"/>
                  <a:pt x="1003" y="48"/>
                  <a:pt x="962" y="82"/>
                </a:cubicBezTo>
                <a:cubicBezTo>
                  <a:pt x="941" y="96"/>
                  <a:pt x="921" y="130"/>
                  <a:pt x="921" y="151"/>
                </a:cubicBezTo>
                <a:cubicBezTo>
                  <a:pt x="914" y="185"/>
                  <a:pt x="934" y="213"/>
                  <a:pt x="962" y="226"/>
                </a:cubicBezTo>
                <a:cubicBezTo>
                  <a:pt x="962" y="219"/>
                  <a:pt x="969" y="213"/>
                  <a:pt x="969" y="206"/>
                </a:cubicBezTo>
                <a:cubicBezTo>
                  <a:pt x="962" y="192"/>
                  <a:pt x="948" y="185"/>
                  <a:pt x="948" y="164"/>
                </a:cubicBezTo>
                <a:cubicBezTo>
                  <a:pt x="948" y="137"/>
                  <a:pt x="976" y="103"/>
                  <a:pt x="1003" y="89"/>
                </a:cubicBezTo>
                <a:cubicBezTo>
                  <a:pt x="1017" y="82"/>
                  <a:pt x="1037" y="82"/>
                  <a:pt x="1051" y="82"/>
                </a:cubicBezTo>
                <a:cubicBezTo>
                  <a:pt x="1086" y="75"/>
                  <a:pt x="1120" y="61"/>
                  <a:pt x="1147" y="68"/>
                </a:cubicBezTo>
                <a:cubicBezTo>
                  <a:pt x="1099" y="82"/>
                  <a:pt x="1024" y="75"/>
                  <a:pt x="989" y="103"/>
                </a:cubicBezTo>
                <a:cubicBezTo>
                  <a:pt x="969" y="123"/>
                  <a:pt x="934" y="178"/>
                  <a:pt x="976" y="192"/>
                </a:cubicBezTo>
                <a:cubicBezTo>
                  <a:pt x="983" y="178"/>
                  <a:pt x="969" y="171"/>
                  <a:pt x="969" y="158"/>
                </a:cubicBezTo>
                <a:cubicBezTo>
                  <a:pt x="976" y="116"/>
                  <a:pt x="1017" y="96"/>
                  <a:pt x="1065" y="96"/>
                </a:cubicBezTo>
                <a:cubicBezTo>
                  <a:pt x="1113" y="82"/>
                  <a:pt x="1195" y="89"/>
                  <a:pt x="1257" y="82"/>
                </a:cubicBezTo>
                <a:cubicBezTo>
                  <a:pt x="1340" y="82"/>
                  <a:pt x="1443" y="89"/>
                  <a:pt x="1518" y="109"/>
                </a:cubicBezTo>
                <a:cubicBezTo>
                  <a:pt x="1525" y="116"/>
                  <a:pt x="1532" y="123"/>
                  <a:pt x="1546" y="116"/>
                </a:cubicBezTo>
                <a:cubicBezTo>
                  <a:pt x="1566" y="130"/>
                  <a:pt x="1580" y="144"/>
                  <a:pt x="1580" y="171"/>
                </a:cubicBezTo>
                <a:cubicBezTo>
                  <a:pt x="1580" y="178"/>
                  <a:pt x="1566" y="192"/>
                  <a:pt x="1573" y="199"/>
                </a:cubicBezTo>
                <a:cubicBezTo>
                  <a:pt x="1594" y="185"/>
                  <a:pt x="1587" y="144"/>
                  <a:pt x="1573" y="123"/>
                </a:cubicBezTo>
                <a:cubicBezTo>
                  <a:pt x="1566" y="109"/>
                  <a:pt x="1546" y="109"/>
                  <a:pt x="1546" y="103"/>
                </a:cubicBezTo>
                <a:cubicBezTo>
                  <a:pt x="1566" y="109"/>
                  <a:pt x="1566" y="109"/>
                  <a:pt x="1580" y="116"/>
                </a:cubicBezTo>
                <a:cubicBezTo>
                  <a:pt x="1594" y="130"/>
                  <a:pt x="1601" y="164"/>
                  <a:pt x="1594" y="185"/>
                </a:cubicBezTo>
                <a:cubicBezTo>
                  <a:pt x="1587" y="199"/>
                  <a:pt x="1573" y="206"/>
                  <a:pt x="1573" y="219"/>
                </a:cubicBezTo>
                <a:cubicBezTo>
                  <a:pt x="1573" y="226"/>
                  <a:pt x="1580" y="233"/>
                  <a:pt x="1587" y="233"/>
                </a:cubicBezTo>
                <a:cubicBezTo>
                  <a:pt x="1608" y="233"/>
                  <a:pt x="1621" y="192"/>
                  <a:pt x="1621" y="178"/>
                </a:cubicBezTo>
                <a:close/>
                <a:moveTo>
                  <a:pt x="1601" y="2383"/>
                </a:moveTo>
                <a:cubicBezTo>
                  <a:pt x="1635" y="2390"/>
                  <a:pt x="1669" y="2363"/>
                  <a:pt x="1656" y="2328"/>
                </a:cubicBezTo>
                <a:cubicBezTo>
                  <a:pt x="1656" y="2328"/>
                  <a:pt x="1656" y="2328"/>
                  <a:pt x="1656" y="2328"/>
                </a:cubicBezTo>
                <a:cubicBezTo>
                  <a:pt x="1649" y="2342"/>
                  <a:pt x="1649" y="2356"/>
                  <a:pt x="1642" y="2363"/>
                </a:cubicBezTo>
                <a:cubicBezTo>
                  <a:pt x="1628" y="2376"/>
                  <a:pt x="1608" y="2369"/>
                  <a:pt x="1601" y="2383"/>
                </a:cubicBezTo>
                <a:close/>
                <a:moveTo>
                  <a:pt x="1669" y="178"/>
                </a:moveTo>
                <a:cubicBezTo>
                  <a:pt x="1690" y="158"/>
                  <a:pt x="1642" y="116"/>
                  <a:pt x="1628" y="137"/>
                </a:cubicBezTo>
                <a:cubicBezTo>
                  <a:pt x="1628" y="144"/>
                  <a:pt x="1628" y="144"/>
                  <a:pt x="1628" y="144"/>
                </a:cubicBezTo>
                <a:cubicBezTo>
                  <a:pt x="1656" y="144"/>
                  <a:pt x="1663" y="158"/>
                  <a:pt x="1669" y="178"/>
                </a:cubicBezTo>
                <a:close/>
                <a:moveTo>
                  <a:pt x="1683" y="2294"/>
                </a:moveTo>
                <a:cubicBezTo>
                  <a:pt x="1683" y="2287"/>
                  <a:pt x="1690" y="2280"/>
                  <a:pt x="1690" y="2273"/>
                </a:cubicBezTo>
                <a:cubicBezTo>
                  <a:pt x="1683" y="2273"/>
                  <a:pt x="1669" y="2273"/>
                  <a:pt x="1669" y="2280"/>
                </a:cubicBezTo>
                <a:cubicBezTo>
                  <a:pt x="1669" y="2287"/>
                  <a:pt x="1676" y="2294"/>
                  <a:pt x="1683" y="2294"/>
                </a:cubicBezTo>
                <a:close/>
                <a:moveTo>
                  <a:pt x="1669" y="2266"/>
                </a:moveTo>
                <a:cubicBezTo>
                  <a:pt x="1676" y="2266"/>
                  <a:pt x="1697" y="2266"/>
                  <a:pt x="1697" y="2259"/>
                </a:cubicBezTo>
                <a:cubicBezTo>
                  <a:pt x="1676" y="2253"/>
                  <a:pt x="1656" y="2259"/>
                  <a:pt x="1656" y="2280"/>
                </a:cubicBezTo>
                <a:cubicBezTo>
                  <a:pt x="1663" y="2280"/>
                  <a:pt x="1663" y="2273"/>
                  <a:pt x="1669" y="2266"/>
                </a:cubicBezTo>
                <a:close/>
                <a:moveTo>
                  <a:pt x="1697" y="2349"/>
                </a:moveTo>
                <a:cubicBezTo>
                  <a:pt x="1697" y="2328"/>
                  <a:pt x="1683" y="2301"/>
                  <a:pt x="1669" y="2294"/>
                </a:cubicBezTo>
                <a:cubicBezTo>
                  <a:pt x="1649" y="2280"/>
                  <a:pt x="1608" y="2287"/>
                  <a:pt x="1608" y="2308"/>
                </a:cubicBezTo>
                <a:cubicBezTo>
                  <a:pt x="1601" y="2349"/>
                  <a:pt x="1649" y="2342"/>
                  <a:pt x="1656" y="2314"/>
                </a:cubicBezTo>
                <a:cubicBezTo>
                  <a:pt x="1690" y="2342"/>
                  <a:pt x="1642" y="2404"/>
                  <a:pt x="1594" y="2390"/>
                </a:cubicBezTo>
                <a:cubicBezTo>
                  <a:pt x="1587" y="2397"/>
                  <a:pt x="1580" y="2404"/>
                  <a:pt x="1580" y="2417"/>
                </a:cubicBezTo>
                <a:cubicBezTo>
                  <a:pt x="1635" y="2431"/>
                  <a:pt x="1690" y="2397"/>
                  <a:pt x="1697" y="2349"/>
                </a:cubicBezTo>
                <a:close/>
                <a:moveTo>
                  <a:pt x="1704" y="247"/>
                </a:moveTo>
                <a:cubicBezTo>
                  <a:pt x="1697" y="240"/>
                  <a:pt x="1704" y="226"/>
                  <a:pt x="1697" y="226"/>
                </a:cubicBezTo>
                <a:cubicBezTo>
                  <a:pt x="1669" y="226"/>
                  <a:pt x="1683" y="254"/>
                  <a:pt x="1704" y="247"/>
                </a:cubicBezTo>
                <a:close/>
                <a:moveTo>
                  <a:pt x="1711" y="254"/>
                </a:moveTo>
                <a:cubicBezTo>
                  <a:pt x="1704" y="247"/>
                  <a:pt x="1697" y="254"/>
                  <a:pt x="1690" y="254"/>
                </a:cubicBezTo>
                <a:cubicBezTo>
                  <a:pt x="1676" y="247"/>
                  <a:pt x="1676" y="233"/>
                  <a:pt x="1663" y="233"/>
                </a:cubicBezTo>
                <a:cubicBezTo>
                  <a:pt x="1663" y="233"/>
                  <a:pt x="1663" y="233"/>
                  <a:pt x="1663" y="240"/>
                </a:cubicBezTo>
                <a:cubicBezTo>
                  <a:pt x="1663" y="261"/>
                  <a:pt x="1697" y="274"/>
                  <a:pt x="1711" y="254"/>
                </a:cubicBezTo>
                <a:close/>
                <a:moveTo>
                  <a:pt x="1711" y="2246"/>
                </a:moveTo>
                <a:cubicBezTo>
                  <a:pt x="1711" y="2232"/>
                  <a:pt x="1697" y="2225"/>
                  <a:pt x="1683" y="2225"/>
                </a:cubicBezTo>
                <a:cubicBezTo>
                  <a:pt x="1642" y="2225"/>
                  <a:pt x="1621" y="2246"/>
                  <a:pt x="1621" y="2273"/>
                </a:cubicBezTo>
                <a:cubicBezTo>
                  <a:pt x="1621" y="2280"/>
                  <a:pt x="1635" y="2280"/>
                  <a:pt x="1642" y="2280"/>
                </a:cubicBezTo>
                <a:cubicBezTo>
                  <a:pt x="1649" y="2266"/>
                  <a:pt x="1656" y="2253"/>
                  <a:pt x="1676" y="2253"/>
                </a:cubicBezTo>
                <a:cubicBezTo>
                  <a:pt x="1690" y="2246"/>
                  <a:pt x="1711" y="2253"/>
                  <a:pt x="1711" y="2246"/>
                </a:cubicBezTo>
                <a:close/>
                <a:moveTo>
                  <a:pt x="1718" y="2342"/>
                </a:moveTo>
                <a:cubicBezTo>
                  <a:pt x="1711" y="2342"/>
                  <a:pt x="1711" y="2328"/>
                  <a:pt x="1704" y="2328"/>
                </a:cubicBezTo>
                <a:cubicBezTo>
                  <a:pt x="1697" y="2335"/>
                  <a:pt x="1697" y="2349"/>
                  <a:pt x="1704" y="2349"/>
                </a:cubicBezTo>
                <a:cubicBezTo>
                  <a:pt x="1711" y="2349"/>
                  <a:pt x="1718" y="2349"/>
                  <a:pt x="1718" y="2342"/>
                </a:cubicBezTo>
                <a:close/>
                <a:moveTo>
                  <a:pt x="1711" y="171"/>
                </a:moveTo>
                <a:cubicBezTo>
                  <a:pt x="1718" y="116"/>
                  <a:pt x="1656" y="89"/>
                  <a:pt x="1608" y="103"/>
                </a:cubicBezTo>
                <a:cubicBezTo>
                  <a:pt x="1614" y="109"/>
                  <a:pt x="1614" y="116"/>
                  <a:pt x="1621" y="123"/>
                </a:cubicBezTo>
                <a:cubicBezTo>
                  <a:pt x="1649" y="130"/>
                  <a:pt x="1676" y="137"/>
                  <a:pt x="1683" y="158"/>
                </a:cubicBezTo>
                <a:cubicBezTo>
                  <a:pt x="1683" y="171"/>
                  <a:pt x="1683" y="185"/>
                  <a:pt x="1669" y="192"/>
                </a:cubicBezTo>
                <a:cubicBezTo>
                  <a:pt x="1663" y="178"/>
                  <a:pt x="1649" y="178"/>
                  <a:pt x="1635" y="185"/>
                </a:cubicBezTo>
                <a:cubicBezTo>
                  <a:pt x="1621" y="219"/>
                  <a:pt x="1669" y="233"/>
                  <a:pt x="1690" y="219"/>
                </a:cubicBezTo>
                <a:cubicBezTo>
                  <a:pt x="1704" y="213"/>
                  <a:pt x="1711" y="185"/>
                  <a:pt x="1711" y="171"/>
                </a:cubicBezTo>
                <a:close/>
                <a:moveTo>
                  <a:pt x="1731" y="274"/>
                </a:moveTo>
                <a:cubicBezTo>
                  <a:pt x="1724" y="254"/>
                  <a:pt x="1711" y="274"/>
                  <a:pt x="1697" y="274"/>
                </a:cubicBezTo>
                <a:cubicBezTo>
                  <a:pt x="1663" y="274"/>
                  <a:pt x="1663" y="240"/>
                  <a:pt x="1642" y="226"/>
                </a:cubicBezTo>
                <a:cubicBezTo>
                  <a:pt x="1635" y="226"/>
                  <a:pt x="1635" y="226"/>
                  <a:pt x="1635" y="226"/>
                </a:cubicBezTo>
                <a:cubicBezTo>
                  <a:pt x="1635" y="247"/>
                  <a:pt x="1663" y="288"/>
                  <a:pt x="1676" y="288"/>
                </a:cubicBezTo>
                <a:cubicBezTo>
                  <a:pt x="1697" y="295"/>
                  <a:pt x="1724" y="288"/>
                  <a:pt x="1731" y="274"/>
                </a:cubicBezTo>
                <a:close/>
                <a:moveTo>
                  <a:pt x="1738" y="164"/>
                </a:moveTo>
                <a:cubicBezTo>
                  <a:pt x="1731" y="151"/>
                  <a:pt x="1711" y="164"/>
                  <a:pt x="1724" y="171"/>
                </a:cubicBezTo>
                <a:cubicBezTo>
                  <a:pt x="1731" y="171"/>
                  <a:pt x="1731" y="171"/>
                  <a:pt x="1738" y="164"/>
                </a:cubicBezTo>
                <a:close/>
                <a:moveTo>
                  <a:pt x="1745" y="2356"/>
                </a:moveTo>
                <a:cubicBezTo>
                  <a:pt x="1731" y="2335"/>
                  <a:pt x="1711" y="2356"/>
                  <a:pt x="1697" y="2363"/>
                </a:cubicBezTo>
                <a:cubicBezTo>
                  <a:pt x="1690" y="2363"/>
                  <a:pt x="1690" y="2376"/>
                  <a:pt x="1690" y="2383"/>
                </a:cubicBezTo>
                <a:cubicBezTo>
                  <a:pt x="1718" y="2383"/>
                  <a:pt x="1738" y="2376"/>
                  <a:pt x="1745" y="2356"/>
                </a:cubicBezTo>
                <a:close/>
                <a:moveTo>
                  <a:pt x="1731" y="2205"/>
                </a:moveTo>
                <a:cubicBezTo>
                  <a:pt x="1772" y="2198"/>
                  <a:pt x="1793" y="2218"/>
                  <a:pt x="1814" y="2232"/>
                </a:cubicBezTo>
                <a:cubicBezTo>
                  <a:pt x="1814" y="2205"/>
                  <a:pt x="1772" y="2191"/>
                  <a:pt x="1738" y="2198"/>
                </a:cubicBezTo>
                <a:cubicBezTo>
                  <a:pt x="1690" y="2136"/>
                  <a:pt x="1587" y="2156"/>
                  <a:pt x="1573" y="2232"/>
                </a:cubicBezTo>
                <a:cubicBezTo>
                  <a:pt x="1573" y="2239"/>
                  <a:pt x="1573" y="2253"/>
                  <a:pt x="1573" y="2259"/>
                </a:cubicBezTo>
                <a:cubicBezTo>
                  <a:pt x="1566" y="2266"/>
                  <a:pt x="1560" y="2266"/>
                  <a:pt x="1553" y="2273"/>
                </a:cubicBezTo>
                <a:cubicBezTo>
                  <a:pt x="1553" y="2273"/>
                  <a:pt x="1546" y="2280"/>
                  <a:pt x="1546" y="2287"/>
                </a:cubicBezTo>
                <a:cubicBezTo>
                  <a:pt x="1539" y="2301"/>
                  <a:pt x="1532" y="2308"/>
                  <a:pt x="1532" y="2335"/>
                </a:cubicBezTo>
                <a:cubicBezTo>
                  <a:pt x="1539" y="2335"/>
                  <a:pt x="1532" y="2349"/>
                  <a:pt x="1546" y="2349"/>
                </a:cubicBezTo>
                <a:cubicBezTo>
                  <a:pt x="1546" y="2314"/>
                  <a:pt x="1553" y="2280"/>
                  <a:pt x="1587" y="2266"/>
                </a:cubicBezTo>
                <a:cubicBezTo>
                  <a:pt x="1580" y="2211"/>
                  <a:pt x="1621" y="2163"/>
                  <a:pt x="1683" y="2177"/>
                </a:cubicBezTo>
                <a:cubicBezTo>
                  <a:pt x="1704" y="2177"/>
                  <a:pt x="1718" y="2191"/>
                  <a:pt x="1731" y="2205"/>
                </a:cubicBezTo>
                <a:close/>
                <a:moveTo>
                  <a:pt x="1718" y="151"/>
                </a:moveTo>
                <a:cubicBezTo>
                  <a:pt x="1731" y="151"/>
                  <a:pt x="1759" y="171"/>
                  <a:pt x="1772" y="151"/>
                </a:cubicBezTo>
                <a:cubicBezTo>
                  <a:pt x="1759" y="137"/>
                  <a:pt x="1731" y="116"/>
                  <a:pt x="1711" y="130"/>
                </a:cubicBezTo>
                <a:cubicBezTo>
                  <a:pt x="1711" y="137"/>
                  <a:pt x="1718" y="144"/>
                  <a:pt x="1718" y="151"/>
                </a:cubicBezTo>
                <a:close/>
                <a:moveTo>
                  <a:pt x="1834" y="219"/>
                </a:moveTo>
                <a:cubicBezTo>
                  <a:pt x="1827" y="192"/>
                  <a:pt x="1738" y="185"/>
                  <a:pt x="1745" y="226"/>
                </a:cubicBezTo>
                <a:cubicBezTo>
                  <a:pt x="1759" y="226"/>
                  <a:pt x="1759" y="213"/>
                  <a:pt x="1772" y="206"/>
                </a:cubicBezTo>
                <a:cubicBezTo>
                  <a:pt x="1800" y="199"/>
                  <a:pt x="1814" y="219"/>
                  <a:pt x="1834" y="219"/>
                </a:cubicBezTo>
                <a:close/>
                <a:moveTo>
                  <a:pt x="1807" y="2301"/>
                </a:moveTo>
                <a:cubicBezTo>
                  <a:pt x="1793" y="2294"/>
                  <a:pt x="1772" y="2314"/>
                  <a:pt x="1752" y="2308"/>
                </a:cubicBezTo>
                <a:cubicBezTo>
                  <a:pt x="1745" y="2301"/>
                  <a:pt x="1745" y="2294"/>
                  <a:pt x="1738" y="2294"/>
                </a:cubicBezTo>
                <a:cubicBezTo>
                  <a:pt x="1731" y="2328"/>
                  <a:pt x="1800" y="2328"/>
                  <a:pt x="1807" y="2301"/>
                </a:cubicBezTo>
                <a:close/>
                <a:moveTo>
                  <a:pt x="1800" y="322"/>
                </a:moveTo>
                <a:cubicBezTo>
                  <a:pt x="1821" y="316"/>
                  <a:pt x="1834" y="309"/>
                  <a:pt x="1841" y="288"/>
                </a:cubicBezTo>
                <a:cubicBezTo>
                  <a:pt x="1821" y="288"/>
                  <a:pt x="1807" y="316"/>
                  <a:pt x="1779" y="316"/>
                </a:cubicBezTo>
                <a:cubicBezTo>
                  <a:pt x="1772" y="316"/>
                  <a:pt x="1766" y="309"/>
                  <a:pt x="1752" y="309"/>
                </a:cubicBezTo>
                <a:cubicBezTo>
                  <a:pt x="1731" y="343"/>
                  <a:pt x="1676" y="364"/>
                  <a:pt x="1635" y="336"/>
                </a:cubicBezTo>
                <a:cubicBezTo>
                  <a:pt x="1614" y="316"/>
                  <a:pt x="1601" y="288"/>
                  <a:pt x="1601" y="254"/>
                </a:cubicBezTo>
                <a:cubicBezTo>
                  <a:pt x="1587" y="240"/>
                  <a:pt x="1566" y="233"/>
                  <a:pt x="1566" y="206"/>
                </a:cubicBezTo>
                <a:cubicBezTo>
                  <a:pt x="1560" y="192"/>
                  <a:pt x="1573" y="178"/>
                  <a:pt x="1566" y="164"/>
                </a:cubicBezTo>
                <a:cubicBezTo>
                  <a:pt x="1566" y="164"/>
                  <a:pt x="1566" y="164"/>
                  <a:pt x="1566" y="164"/>
                </a:cubicBezTo>
                <a:cubicBezTo>
                  <a:pt x="1546" y="185"/>
                  <a:pt x="1553" y="219"/>
                  <a:pt x="1566" y="240"/>
                </a:cubicBezTo>
                <a:cubicBezTo>
                  <a:pt x="1573" y="247"/>
                  <a:pt x="1580" y="254"/>
                  <a:pt x="1587" y="261"/>
                </a:cubicBezTo>
                <a:cubicBezTo>
                  <a:pt x="1594" y="281"/>
                  <a:pt x="1587" y="295"/>
                  <a:pt x="1594" y="302"/>
                </a:cubicBezTo>
                <a:cubicBezTo>
                  <a:pt x="1608" y="343"/>
                  <a:pt x="1676" y="384"/>
                  <a:pt x="1724" y="357"/>
                </a:cubicBezTo>
                <a:cubicBezTo>
                  <a:pt x="1738" y="343"/>
                  <a:pt x="1745" y="329"/>
                  <a:pt x="1766" y="322"/>
                </a:cubicBezTo>
                <a:cubicBezTo>
                  <a:pt x="1772" y="322"/>
                  <a:pt x="1786" y="329"/>
                  <a:pt x="1800" y="322"/>
                </a:cubicBezTo>
                <a:close/>
                <a:moveTo>
                  <a:pt x="1841" y="2301"/>
                </a:moveTo>
                <a:cubicBezTo>
                  <a:pt x="1834" y="2301"/>
                  <a:pt x="1827" y="2301"/>
                  <a:pt x="1821" y="2301"/>
                </a:cubicBezTo>
                <a:cubicBezTo>
                  <a:pt x="1800" y="2314"/>
                  <a:pt x="1779" y="2335"/>
                  <a:pt x="1745" y="2328"/>
                </a:cubicBezTo>
                <a:cubicBezTo>
                  <a:pt x="1738" y="2314"/>
                  <a:pt x="1718" y="2308"/>
                  <a:pt x="1724" y="2287"/>
                </a:cubicBezTo>
                <a:cubicBezTo>
                  <a:pt x="1759" y="2301"/>
                  <a:pt x="1766" y="2246"/>
                  <a:pt x="1731" y="2246"/>
                </a:cubicBezTo>
                <a:cubicBezTo>
                  <a:pt x="1711" y="2246"/>
                  <a:pt x="1683" y="2280"/>
                  <a:pt x="1697" y="2308"/>
                </a:cubicBezTo>
                <a:cubicBezTo>
                  <a:pt x="1704" y="2328"/>
                  <a:pt x="1745" y="2356"/>
                  <a:pt x="1786" y="2349"/>
                </a:cubicBezTo>
                <a:cubicBezTo>
                  <a:pt x="1793" y="2349"/>
                  <a:pt x="1807" y="2342"/>
                  <a:pt x="1814" y="2335"/>
                </a:cubicBezTo>
                <a:cubicBezTo>
                  <a:pt x="1827" y="2328"/>
                  <a:pt x="1841" y="2314"/>
                  <a:pt x="1841" y="2301"/>
                </a:cubicBezTo>
                <a:close/>
                <a:moveTo>
                  <a:pt x="1814" y="2218"/>
                </a:moveTo>
                <a:cubicBezTo>
                  <a:pt x="1827" y="2225"/>
                  <a:pt x="1827" y="2253"/>
                  <a:pt x="1855" y="2239"/>
                </a:cubicBezTo>
                <a:cubicBezTo>
                  <a:pt x="1848" y="2205"/>
                  <a:pt x="1821" y="2170"/>
                  <a:pt x="1779" y="2170"/>
                </a:cubicBezTo>
                <a:cubicBezTo>
                  <a:pt x="1772" y="2170"/>
                  <a:pt x="1766" y="2170"/>
                  <a:pt x="1759" y="2170"/>
                </a:cubicBezTo>
                <a:cubicBezTo>
                  <a:pt x="1752" y="2163"/>
                  <a:pt x="1745" y="2156"/>
                  <a:pt x="1738" y="2150"/>
                </a:cubicBezTo>
                <a:cubicBezTo>
                  <a:pt x="1718" y="2136"/>
                  <a:pt x="1690" y="2122"/>
                  <a:pt x="1663" y="2122"/>
                </a:cubicBezTo>
                <a:cubicBezTo>
                  <a:pt x="1594" y="2129"/>
                  <a:pt x="1546" y="2177"/>
                  <a:pt x="1546" y="2246"/>
                </a:cubicBezTo>
                <a:cubicBezTo>
                  <a:pt x="1525" y="2259"/>
                  <a:pt x="1505" y="2287"/>
                  <a:pt x="1505" y="2314"/>
                </a:cubicBezTo>
                <a:cubicBezTo>
                  <a:pt x="1498" y="2335"/>
                  <a:pt x="1511" y="2376"/>
                  <a:pt x="1525" y="2376"/>
                </a:cubicBezTo>
                <a:cubicBezTo>
                  <a:pt x="1546" y="2376"/>
                  <a:pt x="1525" y="2342"/>
                  <a:pt x="1525" y="2335"/>
                </a:cubicBezTo>
                <a:cubicBezTo>
                  <a:pt x="1525" y="2314"/>
                  <a:pt x="1532" y="2287"/>
                  <a:pt x="1539" y="2273"/>
                </a:cubicBezTo>
                <a:cubicBezTo>
                  <a:pt x="1546" y="2266"/>
                  <a:pt x="1560" y="2266"/>
                  <a:pt x="1566" y="2253"/>
                </a:cubicBezTo>
                <a:cubicBezTo>
                  <a:pt x="1566" y="2246"/>
                  <a:pt x="1566" y="2239"/>
                  <a:pt x="1566" y="2232"/>
                </a:cubicBezTo>
                <a:cubicBezTo>
                  <a:pt x="1580" y="2170"/>
                  <a:pt x="1656" y="2129"/>
                  <a:pt x="1718" y="2170"/>
                </a:cubicBezTo>
                <a:cubicBezTo>
                  <a:pt x="1724" y="2170"/>
                  <a:pt x="1731" y="2184"/>
                  <a:pt x="1738" y="2191"/>
                </a:cubicBezTo>
                <a:cubicBezTo>
                  <a:pt x="1752" y="2191"/>
                  <a:pt x="1759" y="2191"/>
                  <a:pt x="1772" y="2191"/>
                </a:cubicBezTo>
                <a:cubicBezTo>
                  <a:pt x="1786" y="2191"/>
                  <a:pt x="1807" y="2205"/>
                  <a:pt x="1814" y="2218"/>
                </a:cubicBezTo>
                <a:close/>
                <a:moveTo>
                  <a:pt x="1841" y="2163"/>
                </a:moveTo>
                <a:cubicBezTo>
                  <a:pt x="1848" y="2163"/>
                  <a:pt x="1862" y="2170"/>
                  <a:pt x="1862" y="2156"/>
                </a:cubicBezTo>
                <a:cubicBezTo>
                  <a:pt x="1848" y="2150"/>
                  <a:pt x="1814" y="2150"/>
                  <a:pt x="1807" y="2170"/>
                </a:cubicBezTo>
                <a:cubicBezTo>
                  <a:pt x="1821" y="2177"/>
                  <a:pt x="1834" y="2163"/>
                  <a:pt x="1841" y="2163"/>
                </a:cubicBezTo>
                <a:close/>
                <a:moveTo>
                  <a:pt x="1841" y="219"/>
                </a:moveTo>
                <a:cubicBezTo>
                  <a:pt x="1848" y="219"/>
                  <a:pt x="1862" y="219"/>
                  <a:pt x="1869" y="213"/>
                </a:cubicBezTo>
                <a:cubicBezTo>
                  <a:pt x="1848" y="178"/>
                  <a:pt x="1800" y="151"/>
                  <a:pt x="1752" y="164"/>
                </a:cubicBezTo>
                <a:cubicBezTo>
                  <a:pt x="1731" y="178"/>
                  <a:pt x="1704" y="192"/>
                  <a:pt x="1704" y="219"/>
                </a:cubicBezTo>
                <a:cubicBezTo>
                  <a:pt x="1704" y="247"/>
                  <a:pt x="1724" y="267"/>
                  <a:pt x="1759" y="267"/>
                </a:cubicBezTo>
                <a:cubicBezTo>
                  <a:pt x="1786" y="261"/>
                  <a:pt x="1772" y="219"/>
                  <a:pt x="1745" y="233"/>
                </a:cubicBezTo>
                <a:cubicBezTo>
                  <a:pt x="1724" y="213"/>
                  <a:pt x="1752" y="192"/>
                  <a:pt x="1779" y="192"/>
                </a:cubicBezTo>
                <a:cubicBezTo>
                  <a:pt x="1807" y="192"/>
                  <a:pt x="1834" y="206"/>
                  <a:pt x="1841" y="219"/>
                </a:cubicBezTo>
                <a:close/>
                <a:moveTo>
                  <a:pt x="1862" y="2033"/>
                </a:moveTo>
                <a:cubicBezTo>
                  <a:pt x="1862" y="2026"/>
                  <a:pt x="1869" y="2026"/>
                  <a:pt x="1869" y="2019"/>
                </a:cubicBezTo>
                <a:cubicBezTo>
                  <a:pt x="1855" y="2005"/>
                  <a:pt x="1821" y="2033"/>
                  <a:pt x="1814" y="2005"/>
                </a:cubicBezTo>
                <a:cubicBezTo>
                  <a:pt x="1821" y="1998"/>
                  <a:pt x="1841" y="2005"/>
                  <a:pt x="1841" y="1998"/>
                </a:cubicBezTo>
                <a:cubicBezTo>
                  <a:pt x="1827" y="1971"/>
                  <a:pt x="1800" y="1978"/>
                  <a:pt x="1800" y="1998"/>
                </a:cubicBezTo>
                <a:cubicBezTo>
                  <a:pt x="1793" y="2012"/>
                  <a:pt x="1800" y="2019"/>
                  <a:pt x="1800" y="2033"/>
                </a:cubicBezTo>
                <a:cubicBezTo>
                  <a:pt x="1800" y="2040"/>
                  <a:pt x="1793" y="2047"/>
                  <a:pt x="1793" y="2053"/>
                </a:cubicBezTo>
                <a:cubicBezTo>
                  <a:pt x="1786" y="2074"/>
                  <a:pt x="1793" y="2088"/>
                  <a:pt x="1779" y="2095"/>
                </a:cubicBezTo>
                <a:cubicBezTo>
                  <a:pt x="1759" y="2095"/>
                  <a:pt x="1738" y="2088"/>
                  <a:pt x="1745" y="2067"/>
                </a:cubicBezTo>
                <a:cubicBezTo>
                  <a:pt x="1752" y="2067"/>
                  <a:pt x="1759" y="2074"/>
                  <a:pt x="1766" y="2074"/>
                </a:cubicBezTo>
                <a:cubicBezTo>
                  <a:pt x="1786" y="2033"/>
                  <a:pt x="1718" y="2040"/>
                  <a:pt x="1724" y="2081"/>
                </a:cubicBezTo>
                <a:cubicBezTo>
                  <a:pt x="1704" y="2088"/>
                  <a:pt x="1669" y="2088"/>
                  <a:pt x="1663" y="2108"/>
                </a:cubicBezTo>
                <a:cubicBezTo>
                  <a:pt x="1690" y="2102"/>
                  <a:pt x="1718" y="2115"/>
                  <a:pt x="1731" y="2102"/>
                </a:cubicBezTo>
                <a:cubicBezTo>
                  <a:pt x="1745" y="2115"/>
                  <a:pt x="1786" y="2115"/>
                  <a:pt x="1800" y="2102"/>
                </a:cubicBezTo>
                <a:cubicBezTo>
                  <a:pt x="1827" y="2129"/>
                  <a:pt x="1869" y="2074"/>
                  <a:pt x="1841" y="2067"/>
                </a:cubicBezTo>
                <a:cubicBezTo>
                  <a:pt x="1827" y="2067"/>
                  <a:pt x="1827" y="2081"/>
                  <a:pt x="1821" y="2081"/>
                </a:cubicBezTo>
                <a:cubicBezTo>
                  <a:pt x="1793" y="2060"/>
                  <a:pt x="1834" y="2026"/>
                  <a:pt x="1862" y="2033"/>
                </a:cubicBezTo>
                <a:close/>
                <a:moveTo>
                  <a:pt x="1855" y="329"/>
                </a:moveTo>
                <a:cubicBezTo>
                  <a:pt x="1869" y="316"/>
                  <a:pt x="1875" y="302"/>
                  <a:pt x="1882" y="281"/>
                </a:cubicBezTo>
                <a:cubicBezTo>
                  <a:pt x="1848" y="267"/>
                  <a:pt x="1841" y="302"/>
                  <a:pt x="1821" y="316"/>
                </a:cubicBezTo>
                <a:cubicBezTo>
                  <a:pt x="1807" y="329"/>
                  <a:pt x="1793" y="336"/>
                  <a:pt x="1766" y="329"/>
                </a:cubicBezTo>
                <a:cubicBezTo>
                  <a:pt x="1752" y="343"/>
                  <a:pt x="1731" y="364"/>
                  <a:pt x="1704" y="364"/>
                </a:cubicBezTo>
                <a:cubicBezTo>
                  <a:pt x="1669" y="371"/>
                  <a:pt x="1642" y="357"/>
                  <a:pt x="1621" y="343"/>
                </a:cubicBezTo>
                <a:cubicBezTo>
                  <a:pt x="1608" y="329"/>
                  <a:pt x="1601" y="322"/>
                  <a:pt x="1594" y="309"/>
                </a:cubicBezTo>
                <a:cubicBezTo>
                  <a:pt x="1587" y="295"/>
                  <a:pt x="1587" y="281"/>
                  <a:pt x="1580" y="261"/>
                </a:cubicBezTo>
                <a:cubicBezTo>
                  <a:pt x="1573" y="254"/>
                  <a:pt x="1560" y="240"/>
                  <a:pt x="1553" y="226"/>
                </a:cubicBezTo>
                <a:cubicBezTo>
                  <a:pt x="1546" y="206"/>
                  <a:pt x="1546" y="192"/>
                  <a:pt x="1546" y="164"/>
                </a:cubicBezTo>
                <a:cubicBezTo>
                  <a:pt x="1566" y="164"/>
                  <a:pt x="1573" y="137"/>
                  <a:pt x="1553" y="137"/>
                </a:cubicBezTo>
                <a:cubicBezTo>
                  <a:pt x="1518" y="158"/>
                  <a:pt x="1518" y="219"/>
                  <a:pt x="1532" y="254"/>
                </a:cubicBezTo>
                <a:cubicBezTo>
                  <a:pt x="1539" y="261"/>
                  <a:pt x="1553" y="267"/>
                  <a:pt x="1560" y="274"/>
                </a:cubicBezTo>
                <a:cubicBezTo>
                  <a:pt x="1560" y="288"/>
                  <a:pt x="1560" y="295"/>
                  <a:pt x="1560" y="302"/>
                </a:cubicBezTo>
                <a:cubicBezTo>
                  <a:pt x="1580" y="357"/>
                  <a:pt x="1642" y="405"/>
                  <a:pt x="1724" y="391"/>
                </a:cubicBezTo>
                <a:cubicBezTo>
                  <a:pt x="1745" y="384"/>
                  <a:pt x="1752" y="364"/>
                  <a:pt x="1772" y="357"/>
                </a:cubicBezTo>
                <a:cubicBezTo>
                  <a:pt x="1786" y="357"/>
                  <a:pt x="1807" y="357"/>
                  <a:pt x="1821" y="350"/>
                </a:cubicBezTo>
                <a:cubicBezTo>
                  <a:pt x="1827" y="350"/>
                  <a:pt x="1841" y="336"/>
                  <a:pt x="1855" y="329"/>
                </a:cubicBezTo>
                <a:close/>
                <a:moveTo>
                  <a:pt x="1882" y="357"/>
                </a:moveTo>
                <a:cubicBezTo>
                  <a:pt x="1862" y="364"/>
                  <a:pt x="1841" y="350"/>
                  <a:pt x="1834" y="350"/>
                </a:cubicBezTo>
                <a:cubicBezTo>
                  <a:pt x="1834" y="371"/>
                  <a:pt x="1875" y="371"/>
                  <a:pt x="1882" y="357"/>
                </a:cubicBezTo>
                <a:close/>
                <a:moveTo>
                  <a:pt x="1882" y="508"/>
                </a:moveTo>
                <a:cubicBezTo>
                  <a:pt x="1882" y="501"/>
                  <a:pt x="1875" y="494"/>
                  <a:pt x="1875" y="487"/>
                </a:cubicBezTo>
                <a:cubicBezTo>
                  <a:pt x="1841" y="508"/>
                  <a:pt x="1800" y="453"/>
                  <a:pt x="1841" y="439"/>
                </a:cubicBezTo>
                <a:cubicBezTo>
                  <a:pt x="1841" y="460"/>
                  <a:pt x="1862" y="467"/>
                  <a:pt x="1869" y="453"/>
                </a:cubicBezTo>
                <a:cubicBezTo>
                  <a:pt x="1869" y="439"/>
                  <a:pt x="1869" y="432"/>
                  <a:pt x="1862" y="425"/>
                </a:cubicBezTo>
                <a:cubicBezTo>
                  <a:pt x="1848" y="412"/>
                  <a:pt x="1827" y="425"/>
                  <a:pt x="1814" y="425"/>
                </a:cubicBezTo>
                <a:cubicBezTo>
                  <a:pt x="1800" y="425"/>
                  <a:pt x="1793" y="412"/>
                  <a:pt x="1779" y="412"/>
                </a:cubicBezTo>
                <a:cubicBezTo>
                  <a:pt x="1759" y="405"/>
                  <a:pt x="1752" y="419"/>
                  <a:pt x="1738" y="419"/>
                </a:cubicBezTo>
                <a:cubicBezTo>
                  <a:pt x="1731" y="419"/>
                  <a:pt x="1724" y="419"/>
                  <a:pt x="1718" y="419"/>
                </a:cubicBezTo>
                <a:cubicBezTo>
                  <a:pt x="1704" y="419"/>
                  <a:pt x="1697" y="419"/>
                  <a:pt x="1683" y="432"/>
                </a:cubicBezTo>
                <a:cubicBezTo>
                  <a:pt x="1690" y="439"/>
                  <a:pt x="1704" y="432"/>
                  <a:pt x="1718" y="439"/>
                </a:cubicBezTo>
                <a:cubicBezTo>
                  <a:pt x="1738" y="439"/>
                  <a:pt x="1738" y="467"/>
                  <a:pt x="1745" y="474"/>
                </a:cubicBezTo>
                <a:cubicBezTo>
                  <a:pt x="1766" y="501"/>
                  <a:pt x="1807" y="474"/>
                  <a:pt x="1772" y="460"/>
                </a:cubicBezTo>
                <a:cubicBezTo>
                  <a:pt x="1766" y="453"/>
                  <a:pt x="1766" y="467"/>
                  <a:pt x="1759" y="460"/>
                </a:cubicBezTo>
                <a:cubicBezTo>
                  <a:pt x="1752" y="453"/>
                  <a:pt x="1759" y="439"/>
                  <a:pt x="1766" y="432"/>
                </a:cubicBezTo>
                <a:cubicBezTo>
                  <a:pt x="1800" y="412"/>
                  <a:pt x="1807" y="480"/>
                  <a:pt x="1821" y="494"/>
                </a:cubicBezTo>
                <a:cubicBezTo>
                  <a:pt x="1807" y="515"/>
                  <a:pt x="1821" y="542"/>
                  <a:pt x="1841" y="542"/>
                </a:cubicBezTo>
                <a:cubicBezTo>
                  <a:pt x="1848" y="542"/>
                  <a:pt x="1855" y="535"/>
                  <a:pt x="1855" y="529"/>
                </a:cubicBezTo>
                <a:cubicBezTo>
                  <a:pt x="1848" y="515"/>
                  <a:pt x="1841" y="522"/>
                  <a:pt x="1834" y="515"/>
                </a:cubicBezTo>
                <a:cubicBezTo>
                  <a:pt x="1841" y="501"/>
                  <a:pt x="1875" y="515"/>
                  <a:pt x="1882" y="508"/>
                </a:cubicBezTo>
                <a:close/>
                <a:moveTo>
                  <a:pt x="1896" y="2033"/>
                </a:moveTo>
                <a:cubicBezTo>
                  <a:pt x="1903" y="2012"/>
                  <a:pt x="1862" y="2005"/>
                  <a:pt x="1869" y="2040"/>
                </a:cubicBezTo>
                <a:cubicBezTo>
                  <a:pt x="1882" y="2047"/>
                  <a:pt x="1896" y="2040"/>
                  <a:pt x="1896" y="2033"/>
                </a:cubicBezTo>
                <a:close/>
                <a:moveTo>
                  <a:pt x="1903" y="508"/>
                </a:moveTo>
                <a:cubicBezTo>
                  <a:pt x="1924" y="508"/>
                  <a:pt x="1917" y="480"/>
                  <a:pt x="1903" y="474"/>
                </a:cubicBezTo>
                <a:cubicBezTo>
                  <a:pt x="1896" y="474"/>
                  <a:pt x="1882" y="474"/>
                  <a:pt x="1882" y="480"/>
                </a:cubicBezTo>
                <a:cubicBezTo>
                  <a:pt x="1882" y="494"/>
                  <a:pt x="1889" y="508"/>
                  <a:pt x="1903" y="508"/>
                </a:cubicBezTo>
                <a:close/>
                <a:moveTo>
                  <a:pt x="1903" y="2170"/>
                </a:moveTo>
                <a:cubicBezTo>
                  <a:pt x="1910" y="2102"/>
                  <a:pt x="1793" y="2102"/>
                  <a:pt x="1772" y="2163"/>
                </a:cubicBezTo>
                <a:cubicBezTo>
                  <a:pt x="1793" y="2170"/>
                  <a:pt x="1800" y="2156"/>
                  <a:pt x="1814" y="2150"/>
                </a:cubicBezTo>
                <a:cubicBezTo>
                  <a:pt x="1834" y="2143"/>
                  <a:pt x="1855" y="2143"/>
                  <a:pt x="1869" y="2163"/>
                </a:cubicBezTo>
                <a:cubicBezTo>
                  <a:pt x="1869" y="2170"/>
                  <a:pt x="1855" y="2170"/>
                  <a:pt x="1855" y="2184"/>
                </a:cubicBezTo>
                <a:cubicBezTo>
                  <a:pt x="1855" y="2191"/>
                  <a:pt x="1869" y="2205"/>
                  <a:pt x="1875" y="2205"/>
                </a:cubicBezTo>
                <a:cubicBezTo>
                  <a:pt x="1896" y="2205"/>
                  <a:pt x="1903" y="2184"/>
                  <a:pt x="1903" y="2170"/>
                </a:cubicBezTo>
                <a:close/>
                <a:moveTo>
                  <a:pt x="1834" y="405"/>
                </a:moveTo>
                <a:cubicBezTo>
                  <a:pt x="1882" y="405"/>
                  <a:pt x="1930" y="384"/>
                  <a:pt x="1924" y="336"/>
                </a:cubicBezTo>
                <a:cubicBezTo>
                  <a:pt x="1924" y="309"/>
                  <a:pt x="1875" y="302"/>
                  <a:pt x="1875" y="336"/>
                </a:cubicBezTo>
                <a:cubicBezTo>
                  <a:pt x="1875" y="350"/>
                  <a:pt x="1882" y="350"/>
                  <a:pt x="1889" y="357"/>
                </a:cubicBezTo>
                <a:cubicBezTo>
                  <a:pt x="1882" y="377"/>
                  <a:pt x="1834" y="377"/>
                  <a:pt x="1821" y="357"/>
                </a:cubicBezTo>
                <a:cubicBezTo>
                  <a:pt x="1814" y="357"/>
                  <a:pt x="1800" y="357"/>
                  <a:pt x="1793" y="364"/>
                </a:cubicBezTo>
                <a:cubicBezTo>
                  <a:pt x="1800" y="377"/>
                  <a:pt x="1800" y="377"/>
                  <a:pt x="1793" y="391"/>
                </a:cubicBezTo>
                <a:cubicBezTo>
                  <a:pt x="1807" y="391"/>
                  <a:pt x="1800" y="405"/>
                  <a:pt x="1800" y="405"/>
                </a:cubicBezTo>
                <a:cubicBezTo>
                  <a:pt x="1807" y="405"/>
                  <a:pt x="1807" y="398"/>
                  <a:pt x="1814" y="398"/>
                </a:cubicBezTo>
                <a:cubicBezTo>
                  <a:pt x="1827" y="398"/>
                  <a:pt x="1827" y="398"/>
                  <a:pt x="1834" y="405"/>
                </a:cubicBezTo>
                <a:close/>
                <a:moveTo>
                  <a:pt x="1944" y="1950"/>
                </a:moveTo>
                <a:cubicBezTo>
                  <a:pt x="1944" y="1937"/>
                  <a:pt x="1937" y="1923"/>
                  <a:pt x="1937" y="1909"/>
                </a:cubicBezTo>
                <a:cubicBezTo>
                  <a:pt x="1917" y="1902"/>
                  <a:pt x="1889" y="1923"/>
                  <a:pt x="1903" y="1944"/>
                </a:cubicBezTo>
                <a:cubicBezTo>
                  <a:pt x="1917" y="1944"/>
                  <a:pt x="1930" y="1950"/>
                  <a:pt x="1944" y="1950"/>
                </a:cubicBezTo>
                <a:close/>
                <a:moveTo>
                  <a:pt x="1958" y="577"/>
                </a:moveTo>
                <a:cubicBezTo>
                  <a:pt x="1937" y="577"/>
                  <a:pt x="1917" y="583"/>
                  <a:pt x="1903" y="577"/>
                </a:cubicBezTo>
                <a:cubicBezTo>
                  <a:pt x="1903" y="604"/>
                  <a:pt x="1924" y="632"/>
                  <a:pt x="1958" y="625"/>
                </a:cubicBezTo>
                <a:cubicBezTo>
                  <a:pt x="1951" y="604"/>
                  <a:pt x="1951" y="590"/>
                  <a:pt x="1958" y="577"/>
                </a:cubicBezTo>
                <a:close/>
                <a:moveTo>
                  <a:pt x="1965" y="2026"/>
                </a:moveTo>
                <a:cubicBezTo>
                  <a:pt x="1958" y="2019"/>
                  <a:pt x="1951" y="2005"/>
                  <a:pt x="1944" y="1992"/>
                </a:cubicBezTo>
                <a:cubicBezTo>
                  <a:pt x="1937" y="1992"/>
                  <a:pt x="1917" y="2005"/>
                  <a:pt x="1917" y="1985"/>
                </a:cubicBezTo>
                <a:cubicBezTo>
                  <a:pt x="1924" y="1985"/>
                  <a:pt x="1924" y="1992"/>
                  <a:pt x="1930" y="1985"/>
                </a:cubicBezTo>
                <a:cubicBezTo>
                  <a:pt x="1958" y="1964"/>
                  <a:pt x="1917" y="1937"/>
                  <a:pt x="1896" y="1957"/>
                </a:cubicBezTo>
                <a:cubicBezTo>
                  <a:pt x="1875" y="1950"/>
                  <a:pt x="1855" y="1957"/>
                  <a:pt x="1848" y="1971"/>
                </a:cubicBezTo>
                <a:cubicBezTo>
                  <a:pt x="1848" y="1971"/>
                  <a:pt x="1855" y="1978"/>
                  <a:pt x="1862" y="1978"/>
                </a:cubicBezTo>
                <a:cubicBezTo>
                  <a:pt x="1882" y="1998"/>
                  <a:pt x="1903" y="2026"/>
                  <a:pt x="1930" y="2033"/>
                </a:cubicBezTo>
                <a:cubicBezTo>
                  <a:pt x="1937" y="2033"/>
                  <a:pt x="1951" y="2033"/>
                  <a:pt x="1965" y="2026"/>
                </a:cubicBezTo>
                <a:close/>
                <a:moveTo>
                  <a:pt x="1951" y="2060"/>
                </a:moveTo>
                <a:cubicBezTo>
                  <a:pt x="1958" y="2053"/>
                  <a:pt x="1965" y="2053"/>
                  <a:pt x="1958" y="2040"/>
                </a:cubicBezTo>
                <a:cubicBezTo>
                  <a:pt x="1944" y="2040"/>
                  <a:pt x="1924" y="2033"/>
                  <a:pt x="1910" y="2033"/>
                </a:cubicBezTo>
                <a:cubicBezTo>
                  <a:pt x="1889" y="2047"/>
                  <a:pt x="1896" y="2081"/>
                  <a:pt x="1875" y="2102"/>
                </a:cubicBezTo>
                <a:cubicBezTo>
                  <a:pt x="1896" y="2129"/>
                  <a:pt x="1930" y="2095"/>
                  <a:pt x="1951" y="2088"/>
                </a:cubicBezTo>
                <a:cubicBezTo>
                  <a:pt x="1951" y="2074"/>
                  <a:pt x="1951" y="2067"/>
                  <a:pt x="1944" y="2067"/>
                </a:cubicBezTo>
                <a:cubicBezTo>
                  <a:pt x="1937" y="2060"/>
                  <a:pt x="1930" y="2067"/>
                  <a:pt x="1924" y="2067"/>
                </a:cubicBezTo>
                <a:cubicBezTo>
                  <a:pt x="1924" y="2053"/>
                  <a:pt x="1944" y="2053"/>
                  <a:pt x="1951" y="2060"/>
                </a:cubicBezTo>
                <a:close/>
                <a:moveTo>
                  <a:pt x="1972" y="2108"/>
                </a:moveTo>
                <a:cubicBezTo>
                  <a:pt x="1965" y="2102"/>
                  <a:pt x="1965" y="2095"/>
                  <a:pt x="1958" y="2088"/>
                </a:cubicBezTo>
                <a:cubicBezTo>
                  <a:pt x="1951" y="2102"/>
                  <a:pt x="1930" y="2095"/>
                  <a:pt x="1930" y="2108"/>
                </a:cubicBezTo>
                <a:cubicBezTo>
                  <a:pt x="1930" y="2115"/>
                  <a:pt x="1944" y="2129"/>
                  <a:pt x="1951" y="2136"/>
                </a:cubicBezTo>
                <a:cubicBezTo>
                  <a:pt x="1958" y="2129"/>
                  <a:pt x="1965" y="2122"/>
                  <a:pt x="1972" y="2108"/>
                </a:cubicBezTo>
                <a:close/>
                <a:moveTo>
                  <a:pt x="1930" y="2177"/>
                </a:moveTo>
                <a:cubicBezTo>
                  <a:pt x="1965" y="2205"/>
                  <a:pt x="1999" y="2143"/>
                  <a:pt x="1972" y="2122"/>
                </a:cubicBezTo>
                <a:cubicBezTo>
                  <a:pt x="1958" y="2129"/>
                  <a:pt x="1972" y="2156"/>
                  <a:pt x="1951" y="2156"/>
                </a:cubicBezTo>
                <a:cubicBezTo>
                  <a:pt x="1944" y="2163"/>
                  <a:pt x="1944" y="2150"/>
                  <a:pt x="1930" y="2150"/>
                </a:cubicBezTo>
                <a:cubicBezTo>
                  <a:pt x="1924" y="2156"/>
                  <a:pt x="1930" y="2170"/>
                  <a:pt x="1930" y="2177"/>
                </a:cubicBezTo>
                <a:close/>
                <a:moveTo>
                  <a:pt x="1958" y="529"/>
                </a:moveTo>
                <a:cubicBezTo>
                  <a:pt x="1958" y="508"/>
                  <a:pt x="1979" y="501"/>
                  <a:pt x="1992" y="494"/>
                </a:cubicBezTo>
                <a:cubicBezTo>
                  <a:pt x="1930" y="467"/>
                  <a:pt x="1903" y="529"/>
                  <a:pt x="1869" y="549"/>
                </a:cubicBezTo>
                <a:cubicBezTo>
                  <a:pt x="1869" y="570"/>
                  <a:pt x="1889" y="563"/>
                  <a:pt x="1910" y="563"/>
                </a:cubicBezTo>
                <a:cubicBezTo>
                  <a:pt x="1924" y="570"/>
                  <a:pt x="1937" y="583"/>
                  <a:pt x="1951" y="563"/>
                </a:cubicBezTo>
                <a:cubicBezTo>
                  <a:pt x="1965" y="549"/>
                  <a:pt x="1951" y="515"/>
                  <a:pt x="1930" y="535"/>
                </a:cubicBezTo>
                <a:cubicBezTo>
                  <a:pt x="1924" y="549"/>
                  <a:pt x="1937" y="549"/>
                  <a:pt x="1930" y="556"/>
                </a:cubicBezTo>
                <a:cubicBezTo>
                  <a:pt x="1924" y="556"/>
                  <a:pt x="1917" y="542"/>
                  <a:pt x="1917" y="535"/>
                </a:cubicBezTo>
                <a:cubicBezTo>
                  <a:pt x="1924" y="522"/>
                  <a:pt x="1944" y="522"/>
                  <a:pt x="1958" y="529"/>
                </a:cubicBezTo>
                <a:close/>
                <a:moveTo>
                  <a:pt x="1985" y="474"/>
                </a:moveTo>
                <a:cubicBezTo>
                  <a:pt x="1985" y="467"/>
                  <a:pt x="1979" y="467"/>
                  <a:pt x="1979" y="467"/>
                </a:cubicBezTo>
                <a:cubicBezTo>
                  <a:pt x="1965" y="467"/>
                  <a:pt x="1965" y="474"/>
                  <a:pt x="1951" y="474"/>
                </a:cubicBezTo>
                <a:cubicBezTo>
                  <a:pt x="1930" y="467"/>
                  <a:pt x="1930" y="432"/>
                  <a:pt x="1951" y="439"/>
                </a:cubicBezTo>
                <a:cubicBezTo>
                  <a:pt x="1951" y="446"/>
                  <a:pt x="1944" y="446"/>
                  <a:pt x="1944" y="453"/>
                </a:cubicBezTo>
                <a:cubicBezTo>
                  <a:pt x="1972" y="494"/>
                  <a:pt x="1985" y="405"/>
                  <a:pt x="1937" y="419"/>
                </a:cubicBezTo>
                <a:cubicBezTo>
                  <a:pt x="1930" y="412"/>
                  <a:pt x="1930" y="405"/>
                  <a:pt x="1924" y="405"/>
                </a:cubicBezTo>
                <a:cubicBezTo>
                  <a:pt x="1910" y="405"/>
                  <a:pt x="1896" y="405"/>
                  <a:pt x="1889" y="419"/>
                </a:cubicBezTo>
                <a:cubicBezTo>
                  <a:pt x="1896" y="419"/>
                  <a:pt x="1896" y="425"/>
                  <a:pt x="1903" y="432"/>
                </a:cubicBezTo>
                <a:cubicBezTo>
                  <a:pt x="1910" y="453"/>
                  <a:pt x="1910" y="487"/>
                  <a:pt x="1924" y="487"/>
                </a:cubicBezTo>
                <a:cubicBezTo>
                  <a:pt x="1937" y="494"/>
                  <a:pt x="1951" y="480"/>
                  <a:pt x="1965" y="480"/>
                </a:cubicBezTo>
                <a:cubicBezTo>
                  <a:pt x="1972" y="474"/>
                  <a:pt x="1979" y="480"/>
                  <a:pt x="1985" y="474"/>
                </a:cubicBezTo>
                <a:close/>
                <a:moveTo>
                  <a:pt x="1992" y="412"/>
                </a:moveTo>
                <a:cubicBezTo>
                  <a:pt x="1985" y="398"/>
                  <a:pt x="1979" y="391"/>
                  <a:pt x="1965" y="384"/>
                </a:cubicBezTo>
                <a:cubicBezTo>
                  <a:pt x="1958" y="391"/>
                  <a:pt x="1958" y="405"/>
                  <a:pt x="1958" y="412"/>
                </a:cubicBezTo>
                <a:cubicBezTo>
                  <a:pt x="1972" y="419"/>
                  <a:pt x="1972" y="425"/>
                  <a:pt x="1979" y="432"/>
                </a:cubicBezTo>
                <a:cubicBezTo>
                  <a:pt x="1985" y="425"/>
                  <a:pt x="1992" y="419"/>
                  <a:pt x="1992" y="412"/>
                </a:cubicBezTo>
                <a:close/>
                <a:moveTo>
                  <a:pt x="1999" y="398"/>
                </a:moveTo>
                <a:cubicBezTo>
                  <a:pt x="2006" y="377"/>
                  <a:pt x="1992" y="343"/>
                  <a:pt x="1972" y="336"/>
                </a:cubicBezTo>
                <a:cubicBezTo>
                  <a:pt x="1958" y="329"/>
                  <a:pt x="1944" y="336"/>
                  <a:pt x="1944" y="350"/>
                </a:cubicBezTo>
                <a:cubicBezTo>
                  <a:pt x="1944" y="364"/>
                  <a:pt x="1958" y="364"/>
                  <a:pt x="1972" y="357"/>
                </a:cubicBezTo>
                <a:cubicBezTo>
                  <a:pt x="1985" y="364"/>
                  <a:pt x="1979" y="398"/>
                  <a:pt x="1999" y="398"/>
                </a:cubicBezTo>
                <a:close/>
                <a:moveTo>
                  <a:pt x="1999" y="2005"/>
                </a:moveTo>
                <a:cubicBezTo>
                  <a:pt x="2013" y="2005"/>
                  <a:pt x="2020" y="1998"/>
                  <a:pt x="2027" y="1985"/>
                </a:cubicBezTo>
                <a:cubicBezTo>
                  <a:pt x="2027" y="1957"/>
                  <a:pt x="1985" y="1957"/>
                  <a:pt x="1951" y="1957"/>
                </a:cubicBezTo>
                <a:cubicBezTo>
                  <a:pt x="1951" y="1978"/>
                  <a:pt x="1958" y="2005"/>
                  <a:pt x="1965" y="2019"/>
                </a:cubicBezTo>
                <a:cubicBezTo>
                  <a:pt x="1979" y="2026"/>
                  <a:pt x="1999" y="2026"/>
                  <a:pt x="1999" y="2012"/>
                </a:cubicBezTo>
                <a:cubicBezTo>
                  <a:pt x="1992" y="2005"/>
                  <a:pt x="1972" y="1992"/>
                  <a:pt x="1985" y="1985"/>
                </a:cubicBezTo>
                <a:cubicBezTo>
                  <a:pt x="1985" y="1992"/>
                  <a:pt x="1992" y="1998"/>
                  <a:pt x="1999" y="2005"/>
                </a:cubicBezTo>
                <a:close/>
                <a:moveTo>
                  <a:pt x="1965" y="563"/>
                </a:moveTo>
                <a:cubicBezTo>
                  <a:pt x="1999" y="577"/>
                  <a:pt x="2040" y="556"/>
                  <a:pt x="2033" y="529"/>
                </a:cubicBezTo>
                <a:cubicBezTo>
                  <a:pt x="2020" y="542"/>
                  <a:pt x="1992" y="556"/>
                  <a:pt x="1985" y="529"/>
                </a:cubicBezTo>
                <a:cubicBezTo>
                  <a:pt x="1985" y="529"/>
                  <a:pt x="1992" y="522"/>
                  <a:pt x="1999" y="522"/>
                </a:cubicBezTo>
                <a:cubicBezTo>
                  <a:pt x="1999" y="529"/>
                  <a:pt x="1992" y="529"/>
                  <a:pt x="1992" y="535"/>
                </a:cubicBezTo>
                <a:cubicBezTo>
                  <a:pt x="2013" y="549"/>
                  <a:pt x="2027" y="515"/>
                  <a:pt x="2013" y="501"/>
                </a:cubicBezTo>
                <a:cubicBezTo>
                  <a:pt x="1972" y="494"/>
                  <a:pt x="1958" y="529"/>
                  <a:pt x="1965" y="563"/>
                </a:cubicBezTo>
                <a:close/>
                <a:moveTo>
                  <a:pt x="2033" y="1971"/>
                </a:moveTo>
                <a:cubicBezTo>
                  <a:pt x="2040" y="1902"/>
                  <a:pt x="1985" y="1895"/>
                  <a:pt x="1965" y="1854"/>
                </a:cubicBezTo>
                <a:cubicBezTo>
                  <a:pt x="1958" y="1854"/>
                  <a:pt x="1958" y="1854"/>
                  <a:pt x="1958" y="1854"/>
                </a:cubicBezTo>
                <a:cubicBezTo>
                  <a:pt x="1958" y="1861"/>
                  <a:pt x="1951" y="1868"/>
                  <a:pt x="1944" y="1882"/>
                </a:cubicBezTo>
                <a:cubicBezTo>
                  <a:pt x="1944" y="1889"/>
                  <a:pt x="1951" y="1895"/>
                  <a:pt x="1951" y="1902"/>
                </a:cubicBezTo>
                <a:cubicBezTo>
                  <a:pt x="1951" y="1909"/>
                  <a:pt x="1944" y="1916"/>
                  <a:pt x="1944" y="1923"/>
                </a:cubicBezTo>
                <a:cubicBezTo>
                  <a:pt x="1944" y="1950"/>
                  <a:pt x="1972" y="1957"/>
                  <a:pt x="1985" y="1944"/>
                </a:cubicBezTo>
                <a:cubicBezTo>
                  <a:pt x="1992" y="1937"/>
                  <a:pt x="1992" y="1923"/>
                  <a:pt x="1979" y="1923"/>
                </a:cubicBezTo>
                <a:cubicBezTo>
                  <a:pt x="1972" y="1923"/>
                  <a:pt x="1972" y="1930"/>
                  <a:pt x="1965" y="1930"/>
                </a:cubicBezTo>
                <a:cubicBezTo>
                  <a:pt x="1972" y="1902"/>
                  <a:pt x="2013" y="1916"/>
                  <a:pt x="1999" y="1950"/>
                </a:cubicBezTo>
                <a:cubicBezTo>
                  <a:pt x="2013" y="1950"/>
                  <a:pt x="2020" y="1964"/>
                  <a:pt x="2033" y="1971"/>
                </a:cubicBezTo>
                <a:close/>
                <a:moveTo>
                  <a:pt x="2020" y="2115"/>
                </a:moveTo>
                <a:cubicBezTo>
                  <a:pt x="2027" y="2102"/>
                  <a:pt x="2040" y="2095"/>
                  <a:pt x="2033" y="2081"/>
                </a:cubicBezTo>
                <a:cubicBezTo>
                  <a:pt x="2033" y="2060"/>
                  <a:pt x="1979" y="2053"/>
                  <a:pt x="1992" y="2088"/>
                </a:cubicBezTo>
                <a:cubicBezTo>
                  <a:pt x="1992" y="2095"/>
                  <a:pt x="1999" y="2095"/>
                  <a:pt x="2006" y="2095"/>
                </a:cubicBezTo>
                <a:cubicBezTo>
                  <a:pt x="1999" y="2102"/>
                  <a:pt x="1999" y="2102"/>
                  <a:pt x="1999" y="2102"/>
                </a:cubicBezTo>
                <a:cubicBezTo>
                  <a:pt x="1972" y="2095"/>
                  <a:pt x="1985" y="2067"/>
                  <a:pt x="1999" y="2053"/>
                </a:cubicBezTo>
                <a:cubicBezTo>
                  <a:pt x="1992" y="2047"/>
                  <a:pt x="1992" y="2040"/>
                  <a:pt x="1985" y="2033"/>
                </a:cubicBezTo>
                <a:cubicBezTo>
                  <a:pt x="1937" y="2053"/>
                  <a:pt x="1979" y="2115"/>
                  <a:pt x="1992" y="2150"/>
                </a:cubicBezTo>
                <a:cubicBezTo>
                  <a:pt x="2006" y="2143"/>
                  <a:pt x="2020" y="2136"/>
                  <a:pt x="2020" y="2115"/>
                </a:cubicBezTo>
                <a:close/>
                <a:moveTo>
                  <a:pt x="1979" y="666"/>
                </a:moveTo>
                <a:cubicBezTo>
                  <a:pt x="1999" y="625"/>
                  <a:pt x="2061" y="611"/>
                  <a:pt x="2040" y="549"/>
                </a:cubicBezTo>
                <a:cubicBezTo>
                  <a:pt x="2027" y="556"/>
                  <a:pt x="2013" y="570"/>
                  <a:pt x="1999" y="577"/>
                </a:cubicBezTo>
                <a:cubicBezTo>
                  <a:pt x="2006" y="583"/>
                  <a:pt x="2006" y="590"/>
                  <a:pt x="2006" y="604"/>
                </a:cubicBezTo>
                <a:cubicBezTo>
                  <a:pt x="2006" y="611"/>
                  <a:pt x="1979" y="618"/>
                  <a:pt x="1979" y="604"/>
                </a:cubicBezTo>
                <a:cubicBezTo>
                  <a:pt x="1985" y="604"/>
                  <a:pt x="1985" y="611"/>
                  <a:pt x="1999" y="604"/>
                </a:cubicBezTo>
                <a:cubicBezTo>
                  <a:pt x="2013" y="570"/>
                  <a:pt x="1965" y="570"/>
                  <a:pt x="1958" y="590"/>
                </a:cubicBezTo>
                <a:cubicBezTo>
                  <a:pt x="1951" y="604"/>
                  <a:pt x="1965" y="611"/>
                  <a:pt x="1965" y="625"/>
                </a:cubicBezTo>
                <a:cubicBezTo>
                  <a:pt x="1965" y="632"/>
                  <a:pt x="1958" y="638"/>
                  <a:pt x="1958" y="645"/>
                </a:cubicBezTo>
                <a:cubicBezTo>
                  <a:pt x="1958" y="652"/>
                  <a:pt x="1965" y="666"/>
                  <a:pt x="1979" y="666"/>
                </a:cubicBezTo>
                <a:close/>
                <a:moveTo>
                  <a:pt x="2013" y="1895"/>
                </a:moveTo>
                <a:cubicBezTo>
                  <a:pt x="2013" y="1916"/>
                  <a:pt x="2061" y="1902"/>
                  <a:pt x="2040" y="1882"/>
                </a:cubicBezTo>
                <a:cubicBezTo>
                  <a:pt x="2033" y="1875"/>
                  <a:pt x="2020" y="1889"/>
                  <a:pt x="2013" y="1895"/>
                </a:cubicBezTo>
                <a:close/>
                <a:moveTo>
                  <a:pt x="2061" y="439"/>
                </a:moveTo>
                <a:cubicBezTo>
                  <a:pt x="2061" y="419"/>
                  <a:pt x="2047" y="419"/>
                  <a:pt x="2040" y="412"/>
                </a:cubicBezTo>
                <a:cubicBezTo>
                  <a:pt x="2040" y="391"/>
                  <a:pt x="2033" y="377"/>
                  <a:pt x="2013" y="377"/>
                </a:cubicBezTo>
                <a:cubicBezTo>
                  <a:pt x="2013" y="419"/>
                  <a:pt x="1958" y="453"/>
                  <a:pt x="1999" y="480"/>
                </a:cubicBezTo>
                <a:cubicBezTo>
                  <a:pt x="2006" y="474"/>
                  <a:pt x="2006" y="467"/>
                  <a:pt x="2013" y="453"/>
                </a:cubicBezTo>
                <a:cubicBezTo>
                  <a:pt x="1999" y="446"/>
                  <a:pt x="2020" y="419"/>
                  <a:pt x="2033" y="432"/>
                </a:cubicBezTo>
                <a:cubicBezTo>
                  <a:pt x="2033" y="439"/>
                  <a:pt x="2020" y="432"/>
                  <a:pt x="2020" y="439"/>
                </a:cubicBezTo>
                <a:cubicBezTo>
                  <a:pt x="2020" y="439"/>
                  <a:pt x="2020" y="446"/>
                  <a:pt x="2020" y="453"/>
                </a:cubicBezTo>
                <a:cubicBezTo>
                  <a:pt x="2033" y="446"/>
                  <a:pt x="2047" y="446"/>
                  <a:pt x="2061" y="439"/>
                </a:cubicBezTo>
                <a:close/>
                <a:moveTo>
                  <a:pt x="2061" y="645"/>
                </a:moveTo>
                <a:cubicBezTo>
                  <a:pt x="2068" y="632"/>
                  <a:pt x="2054" y="618"/>
                  <a:pt x="2040" y="618"/>
                </a:cubicBezTo>
                <a:cubicBezTo>
                  <a:pt x="2033" y="618"/>
                  <a:pt x="2027" y="625"/>
                  <a:pt x="2020" y="632"/>
                </a:cubicBezTo>
                <a:cubicBezTo>
                  <a:pt x="2033" y="645"/>
                  <a:pt x="2047" y="645"/>
                  <a:pt x="2061" y="645"/>
                </a:cubicBezTo>
                <a:close/>
                <a:moveTo>
                  <a:pt x="2068" y="2067"/>
                </a:moveTo>
                <a:cubicBezTo>
                  <a:pt x="2075" y="2033"/>
                  <a:pt x="2061" y="1985"/>
                  <a:pt x="2027" y="1998"/>
                </a:cubicBezTo>
                <a:cubicBezTo>
                  <a:pt x="2033" y="2012"/>
                  <a:pt x="2040" y="2019"/>
                  <a:pt x="2040" y="2033"/>
                </a:cubicBezTo>
                <a:cubicBezTo>
                  <a:pt x="2040" y="2033"/>
                  <a:pt x="2033" y="2040"/>
                  <a:pt x="2027" y="2040"/>
                </a:cubicBezTo>
                <a:cubicBezTo>
                  <a:pt x="2027" y="2033"/>
                  <a:pt x="2033" y="2033"/>
                  <a:pt x="2033" y="2019"/>
                </a:cubicBezTo>
                <a:cubicBezTo>
                  <a:pt x="2033" y="1998"/>
                  <a:pt x="1999" y="2012"/>
                  <a:pt x="1992" y="2033"/>
                </a:cubicBezTo>
                <a:cubicBezTo>
                  <a:pt x="1992" y="2060"/>
                  <a:pt x="2033" y="2074"/>
                  <a:pt x="2068" y="2067"/>
                </a:cubicBezTo>
                <a:close/>
                <a:moveTo>
                  <a:pt x="2047" y="522"/>
                </a:moveTo>
                <a:cubicBezTo>
                  <a:pt x="2075" y="522"/>
                  <a:pt x="2082" y="487"/>
                  <a:pt x="2082" y="460"/>
                </a:cubicBezTo>
                <a:cubicBezTo>
                  <a:pt x="2054" y="446"/>
                  <a:pt x="1999" y="453"/>
                  <a:pt x="2013" y="487"/>
                </a:cubicBezTo>
                <a:cubicBezTo>
                  <a:pt x="2027" y="487"/>
                  <a:pt x="2033" y="474"/>
                  <a:pt x="2047" y="480"/>
                </a:cubicBezTo>
                <a:cubicBezTo>
                  <a:pt x="2047" y="487"/>
                  <a:pt x="2061" y="494"/>
                  <a:pt x="2047" y="501"/>
                </a:cubicBezTo>
                <a:cubicBezTo>
                  <a:pt x="2047" y="494"/>
                  <a:pt x="2047" y="487"/>
                  <a:pt x="2040" y="487"/>
                </a:cubicBezTo>
                <a:cubicBezTo>
                  <a:pt x="2013" y="494"/>
                  <a:pt x="2027" y="529"/>
                  <a:pt x="2047" y="522"/>
                </a:cubicBezTo>
                <a:close/>
                <a:moveTo>
                  <a:pt x="2116" y="1902"/>
                </a:moveTo>
                <a:cubicBezTo>
                  <a:pt x="2116" y="1895"/>
                  <a:pt x="2116" y="1882"/>
                  <a:pt x="2109" y="1875"/>
                </a:cubicBezTo>
                <a:cubicBezTo>
                  <a:pt x="2102" y="1875"/>
                  <a:pt x="2102" y="1875"/>
                  <a:pt x="2102" y="1875"/>
                </a:cubicBezTo>
                <a:cubicBezTo>
                  <a:pt x="2095" y="1875"/>
                  <a:pt x="2095" y="1882"/>
                  <a:pt x="2095" y="1889"/>
                </a:cubicBezTo>
                <a:cubicBezTo>
                  <a:pt x="2082" y="1909"/>
                  <a:pt x="2047" y="1902"/>
                  <a:pt x="2033" y="1916"/>
                </a:cubicBezTo>
                <a:cubicBezTo>
                  <a:pt x="2033" y="1923"/>
                  <a:pt x="2040" y="1937"/>
                  <a:pt x="2040" y="1944"/>
                </a:cubicBezTo>
                <a:cubicBezTo>
                  <a:pt x="2040" y="1950"/>
                  <a:pt x="2040" y="1964"/>
                  <a:pt x="2047" y="1971"/>
                </a:cubicBezTo>
                <a:cubicBezTo>
                  <a:pt x="2061" y="1964"/>
                  <a:pt x="2047" y="1957"/>
                  <a:pt x="2047" y="1944"/>
                </a:cubicBezTo>
                <a:cubicBezTo>
                  <a:pt x="2047" y="1937"/>
                  <a:pt x="2061" y="1923"/>
                  <a:pt x="2075" y="1930"/>
                </a:cubicBezTo>
                <a:cubicBezTo>
                  <a:pt x="2068" y="1930"/>
                  <a:pt x="2061" y="1937"/>
                  <a:pt x="2054" y="1944"/>
                </a:cubicBezTo>
                <a:cubicBezTo>
                  <a:pt x="2054" y="1950"/>
                  <a:pt x="2061" y="1957"/>
                  <a:pt x="2061" y="1964"/>
                </a:cubicBezTo>
                <a:cubicBezTo>
                  <a:pt x="2082" y="1964"/>
                  <a:pt x="2102" y="1957"/>
                  <a:pt x="2109" y="1944"/>
                </a:cubicBezTo>
                <a:cubicBezTo>
                  <a:pt x="2109" y="1930"/>
                  <a:pt x="2109" y="1916"/>
                  <a:pt x="2116" y="1902"/>
                </a:cubicBezTo>
                <a:close/>
                <a:moveTo>
                  <a:pt x="2116" y="645"/>
                </a:moveTo>
                <a:cubicBezTo>
                  <a:pt x="2123" y="632"/>
                  <a:pt x="2116" y="611"/>
                  <a:pt x="2109" y="597"/>
                </a:cubicBezTo>
                <a:cubicBezTo>
                  <a:pt x="2130" y="556"/>
                  <a:pt x="2061" y="549"/>
                  <a:pt x="2068" y="583"/>
                </a:cubicBezTo>
                <a:cubicBezTo>
                  <a:pt x="2068" y="597"/>
                  <a:pt x="2082" y="590"/>
                  <a:pt x="2088" y="597"/>
                </a:cubicBezTo>
                <a:cubicBezTo>
                  <a:pt x="2088" y="597"/>
                  <a:pt x="2088" y="597"/>
                  <a:pt x="2088" y="604"/>
                </a:cubicBezTo>
                <a:cubicBezTo>
                  <a:pt x="2061" y="611"/>
                  <a:pt x="2054" y="570"/>
                  <a:pt x="2068" y="556"/>
                </a:cubicBezTo>
                <a:cubicBezTo>
                  <a:pt x="2068" y="556"/>
                  <a:pt x="2054" y="549"/>
                  <a:pt x="2047" y="549"/>
                </a:cubicBezTo>
                <a:cubicBezTo>
                  <a:pt x="2047" y="570"/>
                  <a:pt x="2054" y="583"/>
                  <a:pt x="2047" y="604"/>
                </a:cubicBezTo>
                <a:cubicBezTo>
                  <a:pt x="2054" y="625"/>
                  <a:pt x="2075" y="625"/>
                  <a:pt x="2088" y="632"/>
                </a:cubicBezTo>
                <a:cubicBezTo>
                  <a:pt x="2102" y="638"/>
                  <a:pt x="2102" y="652"/>
                  <a:pt x="2116" y="645"/>
                </a:cubicBezTo>
                <a:close/>
                <a:moveTo>
                  <a:pt x="2102" y="1813"/>
                </a:moveTo>
                <a:cubicBezTo>
                  <a:pt x="2116" y="1799"/>
                  <a:pt x="2123" y="1786"/>
                  <a:pt x="2123" y="1765"/>
                </a:cubicBezTo>
                <a:cubicBezTo>
                  <a:pt x="2116" y="1751"/>
                  <a:pt x="2102" y="1737"/>
                  <a:pt x="2102" y="1724"/>
                </a:cubicBezTo>
                <a:cubicBezTo>
                  <a:pt x="2095" y="1717"/>
                  <a:pt x="2102" y="1710"/>
                  <a:pt x="2102" y="1703"/>
                </a:cubicBezTo>
                <a:cubicBezTo>
                  <a:pt x="2102" y="1696"/>
                  <a:pt x="2102" y="1683"/>
                  <a:pt x="2102" y="1676"/>
                </a:cubicBezTo>
                <a:cubicBezTo>
                  <a:pt x="2095" y="1676"/>
                  <a:pt x="2095" y="1676"/>
                  <a:pt x="2095" y="1676"/>
                </a:cubicBezTo>
                <a:cubicBezTo>
                  <a:pt x="2082" y="1683"/>
                  <a:pt x="2082" y="1703"/>
                  <a:pt x="2075" y="1724"/>
                </a:cubicBezTo>
                <a:cubicBezTo>
                  <a:pt x="2068" y="1737"/>
                  <a:pt x="2047" y="1737"/>
                  <a:pt x="2047" y="1744"/>
                </a:cubicBezTo>
                <a:cubicBezTo>
                  <a:pt x="2027" y="1772"/>
                  <a:pt x="2061" y="1799"/>
                  <a:pt x="2075" y="1779"/>
                </a:cubicBezTo>
                <a:cubicBezTo>
                  <a:pt x="2075" y="1765"/>
                  <a:pt x="2068" y="1765"/>
                  <a:pt x="2068" y="1758"/>
                </a:cubicBezTo>
                <a:cubicBezTo>
                  <a:pt x="2075" y="1758"/>
                  <a:pt x="2075" y="1751"/>
                  <a:pt x="2082" y="1751"/>
                </a:cubicBezTo>
                <a:cubicBezTo>
                  <a:pt x="2095" y="1758"/>
                  <a:pt x="2102" y="1765"/>
                  <a:pt x="2095" y="1786"/>
                </a:cubicBezTo>
                <a:cubicBezTo>
                  <a:pt x="2095" y="1786"/>
                  <a:pt x="2082" y="1799"/>
                  <a:pt x="2068" y="1806"/>
                </a:cubicBezTo>
                <a:cubicBezTo>
                  <a:pt x="2068" y="1806"/>
                  <a:pt x="2061" y="1799"/>
                  <a:pt x="2054" y="1799"/>
                </a:cubicBezTo>
                <a:cubicBezTo>
                  <a:pt x="2047" y="1806"/>
                  <a:pt x="2040" y="1813"/>
                  <a:pt x="2033" y="1813"/>
                </a:cubicBezTo>
                <a:cubicBezTo>
                  <a:pt x="2020" y="1813"/>
                  <a:pt x="2013" y="1806"/>
                  <a:pt x="2006" y="1806"/>
                </a:cubicBezTo>
                <a:cubicBezTo>
                  <a:pt x="1992" y="1806"/>
                  <a:pt x="1979" y="1820"/>
                  <a:pt x="1979" y="1827"/>
                </a:cubicBezTo>
                <a:cubicBezTo>
                  <a:pt x="1972" y="1840"/>
                  <a:pt x="1979" y="1847"/>
                  <a:pt x="1985" y="1847"/>
                </a:cubicBezTo>
                <a:cubicBezTo>
                  <a:pt x="1999" y="1847"/>
                  <a:pt x="1992" y="1834"/>
                  <a:pt x="2006" y="1834"/>
                </a:cubicBezTo>
                <a:cubicBezTo>
                  <a:pt x="2013" y="1847"/>
                  <a:pt x="1999" y="1868"/>
                  <a:pt x="2006" y="1882"/>
                </a:cubicBezTo>
                <a:cubicBezTo>
                  <a:pt x="2013" y="1882"/>
                  <a:pt x="2020" y="1882"/>
                  <a:pt x="2027" y="1875"/>
                </a:cubicBezTo>
                <a:cubicBezTo>
                  <a:pt x="2027" y="1868"/>
                  <a:pt x="2027" y="1854"/>
                  <a:pt x="2033" y="1840"/>
                </a:cubicBezTo>
                <a:cubicBezTo>
                  <a:pt x="2040" y="1834"/>
                  <a:pt x="2075" y="1813"/>
                  <a:pt x="2082" y="1840"/>
                </a:cubicBezTo>
                <a:cubicBezTo>
                  <a:pt x="2068" y="1834"/>
                  <a:pt x="2061" y="1854"/>
                  <a:pt x="2068" y="1861"/>
                </a:cubicBezTo>
                <a:cubicBezTo>
                  <a:pt x="2088" y="1875"/>
                  <a:pt x="2123" y="1834"/>
                  <a:pt x="2102" y="1813"/>
                </a:cubicBezTo>
                <a:close/>
                <a:moveTo>
                  <a:pt x="2123" y="583"/>
                </a:moveTo>
                <a:cubicBezTo>
                  <a:pt x="2157" y="583"/>
                  <a:pt x="2137" y="542"/>
                  <a:pt x="2109" y="556"/>
                </a:cubicBezTo>
                <a:cubicBezTo>
                  <a:pt x="2109" y="570"/>
                  <a:pt x="2123" y="577"/>
                  <a:pt x="2123" y="583"/>
                </a:cubicBezTo>
                <a:close/>
                <a:moveTo>
                  <a:pt x="2123" y="769"/>
                </a:moveTo>
                <a:cubicBezTo>
                  <a:pt x="2130" y="748"/>
                  <a:pt x="2116" y="735"/>
                  <a:pt x="2109" y="721"/>
                </a:cubicBezTo>
                <a:cubicBezTo>
                  <a:pt x="2137" y="686"/>
                  <a:pt x="2068" y="638"/>
                  <a:pt x="2075" y="693"/>
                </a:cubicBezTo>
                <a:cubicBezTo>
                  <a:pt x="2082" y="700"/>
                  <a:pt x="2088" y="693"/>
                  <a:pt x="2095" y="700"/>
                </a:cubicBezTo>
                <a:cubicBezTo>
                  <a:pt x="2095" y="707"/>
                  <a:pt x="2088" y="721"/>
                  <a:pt x="2075" y="721"/>
                </a:cubicBezTo>
                <a:cubicBezTo>
                  <a:pt x="2047" y="721"/>
                  <a:pt x="2033" y="680"/>
                  <a:pt x="2040" y="652"/>
                </a:cubicBezTo>
                <a:cubicBezTo>
                  <a:pt x="2006" y="638"/>
                  <a:pt x="2027" y="700"/>
                  <a:pt x="2020" y="707"/>
                </a:cubicBezTo>
                <a:cubicBezTo>
                  <a:pt x="2013" y="700"/>
                  <a:pt x="2006" y="686"/>
                  <a:pt x="1992" y="693"/>
                </a:cubicBezTo>
                <a:cubicBezTo>
                  <a:pt x="1985" y="728"/>
                  <a:pt x="2020" y="735"/>
                  <a:pt x="2040" y="721"/>
                </a:cubicBezTo>
                <a:cubicBezTo>
                  <a:pt x="2047" y="741"/>
                  <a:pt x="2109" y="728"/>
                  <a:pt x="2102" y="762"/>
                </a:cubicBezTo>
                <a:cubicBezTo>
                  <a:pt x="2102" y="776"/>
                  <a:pt x="2095" y="776"/>
                  <a:pt x="2082" y="783"/>
                </a:cubicBezTo>
                <a:cubicBezTo>
                  <a:pt x="2075" y="776"/>
                  <a:pt x="2075" y="762"/>
                  <a:pt x="2075" y="755"/>
                </a:cubicBezTo>
                <a:cubicBezTo>
                  <a:pt x="2068" y="755"/>
                  <a:pt x="2061" y="755"/>
                  <a:pt x="2054" y="755"/>
                </a:cubicBezTo>
                <a:cubicBezTo>
                  <a:pt x="2040" y="790"/>
                  <a:pt x="2075" y="790"/>
                  <a:pt x="2088" y="796"/>
                </a:cubicBezTo>
                <a:cubicBezTo>
                  <a:pt x="2095" y="810"/>
                  <a:pt x="2082" y="838"/>
                  <a:pt x="2102" y="851"/>
                </a:cubicBezTo>
                <a:cubicBezTo>
                  <a:pt x="2102" y="838"/>
                  <a:pt x="2116" y="831"/>
                  <a:pt x="2116" y="817"/>
                </a:cubicBezTo>
                <a:cubicBezTo>
                  <a:pt x="2116" y="810"/>
                  <a:pt x="2109" y="796"/>
                  <a:pt x="2109" y="790"/>
                </a:cubicBezTo>
                <a:cubicBezTo>
                  <a:pt x="2109" y="783"/>
                  <a:pt x="2123" y="776"/>
                  <a:pt x="2123" y="769"/>
                </a:cubicBezTo>
                <a:close/>
                <a:moveTo>
                  <a:pt x="2150" y="1992"/>
                </a:moveTo>
                <a:cubicBezTo>
                  <a:pt x="2130" y="1992"/>
                  <a:pt x="2123" y="1985"/>
                  <a:pt x="2109" y="1985"/>
                </a:cubicBezTo>
                <a:cubicBezTo>
                  <a:pt x="2095" y="1971"/>
                  <a:pt x="2047" y="1964"/>
                  <a:pt x="2033" y="1985"/>
                </a:cubicBezTo>
                <a:cubicBezTo>
                  <a:pt x="2047" y="1992"/>
                  <a:pt x="2061" y="1992"/>
                  <a:pt x="2068" y="1998"/>
                </a:cubicBezTo>
                <a:cubicBezTo>
                  <a:pt x="2075" y="1985"/>
                  <a:pt x="2116" y="1998"/>
                  <a:pt x="2095" y="2019"/>
                </a:cubicBezTo>
                <a:cubicBezTo>
                  <a:pt x="2095" y="2005"/>
                  <a:pt x="2082" y="1992"/>
                  <a:pt x="2075" y="2005"/>
                </a:cubicBezTo>
                <a:cubicBezTo>
                  <a:pt x="2068" y="2019"/>
                  <a:pt x="2075" y="2019"/>
                  <a:pt x="2075" y="2033"/>
                </a:cubicBezTo>
                <a:cubicBezTo>
                  <a:pt x="2082" y="2040"/>
                  <a:pt x="2095" y="2040"/>
                  <a:pt x="2109" y="2040"/>
                </a:cubicBezTo>
                <a:cubicBezTo>
                  <a:pt x="2109" y="2012"/>
                  <a:pt x="2150" y="2019"/>
                  <a:pt x="2150" y="1992"/>
                </a:cubicBezTo>
                <a:close/>
                <a:moveTo>
                  <a:pt x="2095" y="1971"/>
                </a:moveTo>
                <a:cubicBezTo>
                  <a:pt x="2109" y="1985"/>
                  <a:pt x="2130" y="1971"/>
                  <a:pt x="2130" y="1957"/>
                </a:cubicBezTo>
                <a:cubicBezTo>
                  <a:pt x="2116" y="1944"/>
                  <a:pt x="2102" y="1957"/>
                  <a:pt x="2095" y="1971"/>
                </a:cubicBezTo>
                <a:close/>
                <a:moveTo>
                  <a:pt x="2150" y="535"/>
                </a:moveTo>
                <a:cubicBezTo>
                  <a:pt x="2157" y="515"/>
                  <a:pt x="2137" y="501"/>
                  <a:pt x="2123" y="508"/>
                </a:cubicBezTo>
                <a:cubicBezTo>
                  <a:pt x="2109" y="480"/>
                  <a:pt x="2082" y="494"/>
                  <a:pt x="2082" y="508"/>
                </a:cubicBezTo>
                <a:cubicBezTo>
                  <a:pt x="2082" y="529"/>
                  <a:pt x="2102" y="522"/>
                  <a:pt x="2102" y="522"/>
                </a:cubicBezTo>
                <a:cubicBezTo>
                  <a:pt x="2102" y="542"/>
                  <a:pt x="2075" y="529"/>
                  <a:pt x="2068" y="522"/>
                </a:cubicBezTo>
                <a:cubicBezTo>
                  <a:pt x="2061" y="529"/>
                  <a:pt x="2054" y="529"/>
                  <a:pt x="2047" y="535"/>
                </a:cubicBezTo>
                <a:cubicBezTo>
                  <a:pt x="2075" y="570"/>
                  <a:pt x="2123" y="542"/>
                  <a:pt x="2150" y="535"/>
                </a:cubicBezTo>
                <a:close/>
                <a:moveTo>
                  <a:pt x="2171" y="1868"/>
                </a:moveTo>
                <a:cubicBezTo>
                  <a:pt x="2171" y="1854"/>
                  <a:pt x="2164" y="1834"/>
                  <a:pt x="2164" y="1820"/>
                </a:cubicBezTo>
                <a:cubicBezTo>
                  <a:pt x="2150" y="1820"/>
                  <a:pt x="2150" y="1868"/>
                  <a:pt x="2171" y="1868"/>
                </a:cubicBezTo>
                <a:close/>
                <a:moveTo>
                  <a:pt x="2185" y="659"/>
                </a:moveTo>
                <a:cubicBezTo>
                  <a:pt x="2157" y="652"/>
                  <a:pt x="2164" y="700"/>
                  <a:pt x="2178" y="707"/>
                </a:cubicBezTo>
                <a:cubicBezTo>
                  <a:pt x="2185" y="700"/>
                  <a:pt x="2171" y="680"/>
                  <a:pt x="2185" y="659"/>
                </a:cubicBezTo>
                <a:close/>
                <a:moveTo>
                  <a:pt x="2123" y="1985"/>
                </a:moveTo>
                <a:cubicBezTo>
                  <a:pt x="2157" y="1992"/>
                  <a:pt x="2191" y="1971"/>
                  <a:pt x="2185" y="1937"/>
                </a:cubicBezTo>
                <a:cubicBezTo>
                  <a:pt x="2171" y="1916"/>
                  <a:pt x="2143" y="1937"/>
                  <a:pt x="2164" y="1950"/>
                </a:cubicBezTo>
                <a:cubicBezTo>
                  <a:pt x="2157" y="1971"/>
                  <a:pt x="2123" y="1957"/>
                  <a:pt x="2123" y="1985"/>
                </a:cubicBezTo>
                <a:close/>
                <a:moveTo>
                  <a:pt x="2185" y="597"/>
                </a:moveTo>
                <a:cubicBezTo>
                  <a:pt x="2212" y="570"/>
                  <a:pt x="2157" y="522"/>
                  <a:pt x="2137" y="549"/>
                </a:cubicBezTo>
                <a:cubicBezTo>
                  <a:pt x="2143" y="563"/>
                  <a:pt x="2164" y="556"/>
                  <a:pt x="2171" y="570"/>
                </a:cubicBezTo>
                <a:cubicBezTo>
                  <a:pt x="2164" y="577"/>
                  <a:pt x="2171" y="597"/>
                  <a:pt x="2185" y="597"/>
                </a:cubicBezTo>
                <a:close/>
                <a:moveTo>
                  <a:pt x="2205" y="1889"/>
                </a:moveTo>
                <a:cubicBezTo>
                  <a:pt x="2212" y="1854"/>
                  <a:pt x="2171" y="1861"/>
                  <a:pt x="2164" y="1875"/>
                </a:cubicBezTo>
                <a:cubicBezTo>
                  <a:pt x="2143" y="1861"/>
                  <a:pt x="2150" y="1827"/>
                  <a:pt x="2164" y="1806"/>
                </a:cubicBezTo>
                <a:cubicBezTo>
                  <a:pt x="2157" y="1799"/>
                  <a:pt x="2157" y="1792"/>
                  <a:pt x="2150" y="1786"/>
                </a:cubicBezTo>
                <a:cubicBezTo>
                  <a:pt x="2102" y="1813"/>
                  <a:pt x="2116" y="1902"/>
                  <a:pt x="2164" y="1909"/>
                </a:cubicBezTo>
                <a:cubicBezTo>
                  <a:pt x="2185" y="1916"/>
                  <a:pt x="2205" y="1909"/>
                  <a:pt x="2205" y="1889"/>
                </a:cubicBezTo>
                <a:close/>
                <a:moveTo>
                  <a:pt x="2205" y="1291"/>
                </a:moveTo>
                <a:cubicBezTo>
                  <a:pt x="2205" y="1277"/>
                  <a:pt x="2219" y="1270"/>
                  <a:pt x="2226" y="1263"/>
                </a:cubicBezTo>
                <a:cubicBezTo>
                  <a:pt x="2212" y="1257"/>
                  <a:pt x="2212" y="1243"/>
                  <a:pt x="2205" y="1236"/>
                </a:cubicBezTo>
                <a:cubicBezTo>
                  <a:pt x="2191" y="1236"/>
                  <a:pt x="2185" y="1250"/>
                  <a:pt x="2185" y="1263"/>
                </a:cubicBezTo>
                <a:cubicBezTo>
                  <a:pt x="2185" y="1270"/>
                  <a:pt x="2198" y="1284"/>
                  <a:pt x="2205" y="1291"/>
                </a:cubicBezTo>
                <a:close/>
                <a:moveTo>
                  <a:pt x="2219" y="652"/>
                </a:moveTo>
                <a:cubicBezTo>
                  <a:pt x="2219" y="645"/>
                  <a:pt x="2219" y="638"/>
                  <a:pt x="2219" y="632"/>
                </a:cubicBezTo>
                <a:cubicBezTo>
                  <a:pt x="2205" y="632"/>
                  <a:pt x="2205" y="618"/>
                  <a:pt x="2198" y="611"/>
                </a:cubicBezTo>
                <a:cubicBezTo>
                  <a:pt x="2123" y="597"/>
                  <a:pt x="2116" y="714"/>
                  <a:pt x="2171" y="741"/>
                </a:cubicBezTo>
                <a:cubicBezTo>
                  <a:pt x="2171" y="735"/>
                  <a:pt x="2171" y="728"/>
                  <a:pt x="2178" y="721"/>
                </a:cubicBezTo>
                <a:cubicBezTo>
                  <a:pt x="2157" y="707"/>
                  <a:pt x="2150" y="659"/>
                  <a:pt x="2178" y="645"/>
                </a:cubicBezTo>
                <a:cubicBezTo>
                  <a:pt x="2185" y="666"/>
                  <a:pt x="2212" y="666"/>
                  <a:pt x="2219" y="652"/>
                </a:cubicBezTo>
                <a:close/>
                <a:moveTo>
                  <a:pt x="2246" y="707"/>
                </a:moveTo>
                <a:cubicBezTo>
                  <a:pt x="2233" y="700"/>
                  <a:pt x="2219" y="721"/>
                  <a:pt x="2219" y="728"/>
                </a:cubicBezTo>
                <a:cubicBezTo>
                  <a:pt x="2233" y="721"/>
                  <a:pt x="2240" y="714"/>
                  <a:pt x="2246" y="707"/>
                </a:cubicBezTo>
                <a:close/>
                <a:moveTo>
                  <a:pt x="2246" y="1827"/>
                </a:moveTo>
                <a:cubicBezTo>
                  <a:pt x="2253" y="1834"/>
                  <a:pt x="2253" y="1861"/>
                  <a:pt x="2253" y="1875"/>
                </a:cubicBezTo>
                <a:cubicBezTo>
                  <a:pt x="2246" y="1889"/>
                  <a:pt x="2226" y="1916"/>
                  <a:pt x="2212" y="1930"/>
                </a:cubicBezTo>
                <a:cubicBezTo>
                  <a:pt x="2198" y="1950"/>
                  <a:pt x="2185" y="1971"/>
                  <a:pt x="2171" y="1985"/>
                </a:cubicBezTo>
                <a:cubicBezTo>
                  <a:pt x="2102" y="2067"/>
                  <a:pt x="2020" y="2143"/>
                  <a:pt x="1924" y="2211"/>
                </a:cubicBezTo>
                <a:cubicBezTo>
                  <a:pt x="1910" y="2225"/>
                  <a:pt x="1882" y="2246"/>
                  <a:pt x="1869" y="2246"/>
                </a:cubicBezTo>
                <a:cubicBezTo>
                  <a:pt x="1834" y="2259"/>
                  <a:pt x="1807" y="2239"/>
                  <a:pt x="1793" y="2232"/>
                </a:cubicBezTo>
                <a:cubicBezTo>
                  <a:pt x="1793" y="2246"/>
                  <a:pt x="1814" y="2259"/>
                  <a:pt x="1834" y="2259"/>
                </a:cubicBezTo>
                <a:cubicBezTo>
                  <a:pt x="1875" y="2266"/>
                  <a:pt x="1910" y="2239"/>
                  <a:pt x="1930" y="2225"/>
                </a:cubicBezTo>
                <a:cubicBezTo>
                  <a:pt x="2040" y="2143"/>
                  <a:pt x="2150" y="2040"/>
                  <a:pt x="2233" y="1930"/>
                </a:cubicBezTo>
                <a:cubicBezTo>
                  <a:pt x="2233" y="1923"/>
                  <a:pt x="2246" y="1916"/>
                  <a:pt x="2246" y="1902"/>
                </a:cubicBezTo>
                <a:cubicBezTo>
                  <a:pt x="2267" y="1868"/>
                  <a:pt x="2267" y="1792"/>
                  <a:pt x="2226" y="1799"/>
                </a:cubicBezTo>
                <a:cubicBezTo>
                  <a:pt x="2233" y="1813"/>
                  <a:pt x="2246" y="1813"/>
                  <a:pt x="2246" y="1827"/>
                </a:cubicBezTo>
                <a:close/>
                <a:moveTo>
                  <a:pt x="2260" y="1106"/>
                </a:moveTo>
                <a:cubicBezTo>
                  <a:pt x="2288" y="1112"/>
                  <a:pt x="2267" y="1044"/>
                  <a:pt x="2240" y="1051"/>
                </a:cubicBezTo>
                <a:cubicBezTo>
                  <a:pt x="2240" y="1023"/>
                  <a:pt x="2219" y="1009"/>
                  <a:pt x="2185" y="1009"/>
                </a:cubicBezTo>
                <a:cubicBezTo>
                  <a:pt x="2178" y="989"/>
                  <a:pt x="2164" y="968"/>
                  <a:pt x="2143" y="954"/>
                </a:cubicBezTo>
                <a:cubicBezTo>
                  <a:pt x="2143" y="982"/>
                  <a:pt x="2157" y="996"/>
                  <a:pt x="2171" y="1009"/>
                </a:cubicBezTo>
                <a:cubicBezTo>
                  <a:pt x="2157" y="1030"/>
                  <a:pt x="2157" y="1071"/>
                  <a:pt x="2178" y="1064"/>
                </a:cubicBezTo>
                <a:cubicBezTo>
                  <a:pt x="2185" y="1064"/>
                  <a:pt x="2191" y="1057"/>
                  <a:pt x="2191" y="1051"/>
                </a:cubicBezTo>
                <a:cubicBezTo>
                  <a:pt x="2191" y="1044"/>
                  <a:pt x="2178" y="1044"/>
                  <a:pt x="2178" y="1037"/>
                </a:cubicBezTo>
                <a:cubicBezTo>
                  <a:pt x="2191" y="1016"/>
                  <a:pt x="2212" y="1030"/>
                  <a:pt x="2219" y="1044"/>
                </a:cubicBezTo>
                <a:cubicBezTo>
                  <a:pt x="2226" y="1064"/>
                  <a:pt x="2191" y="1078"/>
                  <a:pt x="2198" y="1106"/>
                </a:cubicBezTo>
                <a:cubicBezTo>
                  <a:pt x="2185" y="1112"/>
                  <a:pt x="2171" y="1119"/>
                  <a:pt x="2171" y="1133"/>
                </a:cubicBezTo>
                <a:cubicBezTo>
                  <a:pt x="2171" y="1160"/>
                  <a:pt x="2198" y="1174"/>
                  <a:pt x="2205" y="1147"/>
                </a:cubicBezTo>
                <a:cubicBezTo>
                  <a:pt x="2205" y="1140"/>
                  <a:pt x="2191" y="1140"/>
                  <a:pt x="2191" y="1133"/>
                </a:cubicBezTo>
                <a:cubicBezTo>
                  <a:pt x="2219" y="1126"/>
                  <a:pt x="2212" y="1167"/>
                  <a:pt x="2240" y="1160"/>
                </a:cubicBezTo>
                <a:cubicBezTo>
                  <a:pt x="2246" y="1140"/>
                  <a:pt x="2219" y="1126"/>
                  <a:pt x="2219" y="1106"/>
                </a:cubicBezTo>
                <a:cubicBezTo>
                  <a:pt x="2219" y="1092"/>
                  <a:pt x="2233" y="1071"/>
                  <a:pt x="2246" y="1078"/>
                </a:cubicBezTo>
                <a:cubicBezTo>
                  <a:pt x="2246" y="1092"/>
                  <a:pt x="2246" y="1106"/>
                  <a:pt x="2260" y="1106"/>
                </a:cubicBezTo>
                <a:close/>
                <a:moveTo>
                  <a:pt x="2246" y="1470"/>
                </a:moveTo>
                <a:cubicBezTo>
                  <a:pt x="2288" y="1470"/>
                  <a:pt x="2281" y="1387"/>
                  <a:pt x="2240" y="1421"/>
                </a:cubicBezTo>
                <a:cubicBezTo>
                  <a:pt x="2240" y="1428"/>
                  <a:pt x="2246" y="1435"/>
                  <a:pt x="2253" y="1442"/>
                </a:cubicBezTo>
                <a:cubicBezTo>
                  <a:pt x="2233" y="1456"/>
                  <a:pt x="2219" y="1435"/>
                  <a:pt x="2212" y="1428"/>
                </a:cubicBezTo>
                <a:cubicBezTo>
                  <a:pt x="2212" y="1394"/>
                  <a:pt x="2246" y="1394"/>
                  <a:pt x="2240" y="1367"/>
                </a:cubicBezTo>
                <a:cubicBezTo>
                  <a:pt x="2212" y="1367"/>
                  <a:pt x="2212" y="1394"/>
                  <a:pt x="2191" y="1394"/>
                </a:cubicBezTo>
                <a:cubicBezTo>
                  <a:pt x="2198" y="1380"/>
                  <a:pt x="2191" y="1373"/>
                  <a:pt x="2178" y="1373"/>
                </a:cubicBezTo>
                <a:cubicBezTo>
                  <a:pt x="2157" y="1387"/>
                  <a:pt x="2178" y="1415"/>
                  <a:pt x="2191" y="1421"/>
                </a:cubicBezTo>
                <a:cubicBezTo>
                  <a:pt x="2191" y="1442"/>
                  <a:pt x="2219" y="1456"/>
                  <a:pt x="2226" y="1476"/>
                </a:cubicBezTo>
                <a:cubicBezTo>
                  <a:pt x="2219" y="1483"/>
                  <a:pt x="2226" y="1483"/>
                  <a:pt x="2219" y="1490"/>
                </a:cubicBezTo>
                <a:cubicBezTo>
                  <a:pt x="2219" y="1504"/>
                  <a:pt x="2178" y="1511"/>
                  <a:pt x="2185" y="1490"/>
                </a:cubicBezTo>
                <a:cubicBezTo>
                  <a:pt x="2185" y="1483"/>
                  <a:pt x="2191" y="1483"/>
                  <a:pt x="2191" y="1476"/>
                </a:cubicBezTo>
                <a:cubicBezTo>
                  <a:pt x="2191" y="1470"/>
                  <a:pt x="2185" y="1456"/>
                  <a:pt x="2178" y="1456"/>
                </a:cubicBezTo>
                <a:cubicBezTo>
                  <a:pt x="2171" y="1456"/>
                  <a:pt x="2157" y="1470"/>
                  <a:pt x="2157" y="1483"/>
                </a:cubicBezTo>
                <a:cubicBezTo>
                  <a:pt x="2157" y="1490"/>
                  <a:pt x="2164" y="1497"/>
                  <a:pt x="2164" y="1504"/>
                </a:cubicBezTo>
                <a:cubicBezTo>
                  <a:pt x="2171" y="1531"/>
                  <a:pt x="2143" y="1545"/>
                  <a:pt x="2143" y="1559"/>
                </a:cubicBezTo>
                <a:cubicBezTo>
                  <a:pt x="2171" y="1573"/>
                  <a:pt x="2171" y="1531"/>
                  <a:pt x="2191" y="1525"/>
                </a:cubicBezTo>
                <a:cubicBezTo>
                  <a:pt x="2205" y="1525"/>
                  <a:pt x="2212" y="1525"/>
                  <a:pt x="2226" y="1518"/>
                </a:cubicBezTo>
                <a:cubicBezTo>
                  <a:pt x="2240" y="1511"/>
                  <a:pt x="2246" y="1490"/>
                  <a:pt x="2246" y="1470"/>
                </a:cubicBezTo>
                <a:close/>
                <a:moveTo>
                  <a:pt x="2274" y="1174"/>
                </a:moveTo>
                <a:cubicBezTo>
                  <a:pt x="2274" y="1174"/>
                  <a:pt x="2281" y="1160"/>
                  <a:pt x="2281" y="1154"/>
                </a:cubicBezTo>
                <a:cubicBezTo>
                  <a:pt x="2274" y="1147"/>
                  <a:pt x="2260" y="1140"/>
                  <a:pt x="2253" y="1140"/>
                </a:cubicBezTo>
                <a:cubicBezTo>
                  <a:pt x="2240" y="1160"/>
                  <a:pt x="2240" y="1195"/>
                  <a:pt x="2274" y="1174"/>
                </a:cubicBezTo>
                <a:close/>
                <a:moveTo>
                  <a:pt x="2281" y="1648"/>
                </a:moveTo>
                <a:cubicBezTo>
                  <a:pt x="2253" y="1641"/>
                  <a:pt x="2226" y="1689"/>
                  <a:pt x="2253" y="1710"/>
                </a:cubicBezTo>
                <a:cubicBezTo>
                  <a:pt x="2267" y="1703"/>
                  <a:pt x="2260" y="1696"/>
                  <a:pt x="2260" y="1689"/>
                </a:cubicBezTo>
                <a:cubicBezTo>
                  <a:pt x="2260" y="1669"/>
                  <a:pt x="2281" y="1669"/>
                  <a:pt x="2281" y="1648"/>
                </a:cubicBezTo>
                <a:close/>
                <a:moveTo>
                  <a:pt x="2253" y="1380"/>
                </a:moveTo>
                <a:cubicBezTo>
                  <a:pt x="2267" y="1380"/>
                  <a:pt x="2281" y="1360"/>
                  <a:pt x="2274" y="1339"/>
                </a:cubicBezTo>
                <a:cubicBezTo>
                  <a:pt x="2240" y="1325"/>
                  <a:pt x="2240" y="1360"/>
                  <a:pt x="2253" y="1380"/>
                </a:cubicBezTo>
                <a:close/>
                <a:moveTo>
                  <a:pt x="2274" y="693"/>
                </a:moveTo>
                <a:cubicBezTo>
                  <a:pt x="2288" y="645"/>
                  <a:pt x="2240" y="597"/>
                  <a:pt x="2219" y="563"/>
                </a:cubicBezTo>
                <a:cubicBezTo>
                  <a:pt x="2205" y="535"/>
                  <a:pt x="2185" y="515"/>
                  <a:pt x="2171" y="494"/>
                </a:cubicBezTo>
                <a:cubicBezTo>
                  <a:pt x="2164" y="487"/>
                  <a:pt x="2157" y="487"/>
                  <a:pt x="2150" y="480"/>
                </a:cubicBezTo>
                <a:cubicBezTo>
                  <a:pt x="2137" y="460"/>
                  <a:pt x="2116" y="439"/>
                  <a:pt x="2095" y="419"/>
                </a:cubicBezTo>
                <a:cubicBezTo>
                  <a:pt x="2054" y="371"/>
                  <a:pt x="2013" y="336"/>
                  <a:pt x="1965" y="302"/>
                </a:cubicBezTo>
                <a:cubicBezTo>
                  <a:pt x="1937" y="281"/>
                  <a:pt x="1910" y="261"/>
                  <a:pt x="1882" y="261"/>
                </a:cubicBezTo>
                <a:cubicBezTo>
                  <a:pt x="1848" y="254"/>
                  <a:pt x="1814" y="267"/>
                  <a:pt x="1807" y="295"/>
                </a:cubicBezTo>
                <a:cubicBezTo>
                  <a:pt x="1827" y="288"/>
                  <a:pt x="1834" y="274"/>
                  <a:pt x="1855" y="274"/>
                </a:cubicBezTo>
                <a:cubicBezTo>
                  <a:pt x="1903" y="261"/>
                  <a:pt x="1951" y="309"/>
                  <a:pt x="1979" y="329"/>
                </a:cubicBezTo>
                <a:cubicBezTo>
                  <a:pt x="2033" y="364"/>
                  <a:pt x="2075" y="419"/>
                  <a:pt x="2123" y="460"/>
                </a:cubicBezTo>
                <a:cubicBezTo>
                  <a:pt x="2123" y="467"/>
                  <a:pt x="2130" y="460"/>
                  <a:pt x="2130" y="467"/>
                </a:cubicBezTo>
                <a:cubicBezTo>
                  <a:pt x="2137" y="487"/>
                  <a:pt x="2150" y="494"/>
                  <a:pt x="2164" y="508"/>
                </a:cubicBezTo>
                <a:cubicBezTo>
                  <a:pt x="2185" y="535"/>
                  <a:pt x="2205" y="563"/>
                  <a:pt x="2226" y="590"/>
                </a:cubicBezTo>
                <a:cubicBezTo>
                  <a:pt x="2226" y="597"/>
                  <a:pt x="2233" y="597"/>
                  <a:pt x="2240" y="604"/>
                </a:cubicBezTo>
                <a:cubicBezTo>
                  <a:pt x="2253" y="625"/>
                  <a:pt x="2274" y="659"/>
                  <a:pt x="2267" y="693"/>
                </a:cubicBezTo>
                <a:cubicBezTo>
                  <a:pt x="2260" y="714"/>
                  <a:pt x="2240" y="714"/>
                  <a:pt x="2233" y="728"/>
                </a:cubicBezTo>
                <a:cubicBezTo>
                  <a:pt x="2253" y="728"/>
                  <a:pt x="2267" y="714"/>
                  <a:pt x="2274" y="693"/>
                </a:cubicBezTo>
                <a:close/>
                <a:moveTo>
                  <a:pt x="2288" y="1628"/>
                </a:moveTo>
                <a:cubicBezTo>
                  <a:pt x="2260" y="1621"/>
                  <a:pt x="2226" y="1641"/>
                  <a:pt x="2219" y="1655"/>
                </a:cubicBezTo>
                <a:cubicBezTo>
                  <a:pt x="2205" y="1683"/>
                  <a:pt x="2219" y="1724"/>
                  <a:pt x="2240" y="1731"/>
                </a:cubicBezTo>
                <a:cubicBezTo>
                  <a:pt x="2253" y="1717"/>
                  <a:pt x="2246" y="1710"/>
                  <a:pt x="2240" y="1696"/>
                </a:cubicBezTo>
                <a:cubicBezTo>
                  <a:pt x="2226" y="1648"/>
                  <a:pt x="2281" y="1655"/>
                  <a:pt x="2288" y="1628"/>
                </a:cubicBezTo>
                <a:close/>
                <a:moveTo>
                  <a:pt x="2288" y="899"/>
                </a:moveTo>
                <a:cubicBezTo>
                  <a:pt x="2288" y="879"/>
                  <a:pt x="2274" y="879"/>
                  <a:pt x="2260" y="865"/>
                </a:cubicBezTo>
                <a:cubicBezTo>
                  <a:pt x="2253" y="851"/>
                  <a:pt x="2267" y="817"/>
                  <a:pt x="2253" y="810"/>
                </a:cubicBezTo>
                <a:cubicBezTo>
                  <a:pt x="2212" y="831"/>
                  <a:pt x="2240" y="913"/>
                  <a:pt x="2288" y="899"/>
                </a:cubicBezTo>
                <a:close/>
                <a:moveTo>
                  <a:pt x="2288" y="1689"/>
                </a:moveTo>
                <a:cubicBezTo>
                  <a:pt x="2288" y="1683"/>
                  <a:pt x="2288" y="1676"/>
                  <a:pt x="2281" y="1669"/>
                </a:cubicBezTo>
                <a:cubicBezTo>
                  <a:pt x="2267" y="1669"/>
                  <a:pt x="2267" y="1689"/>
                  <a:pt x="2274" y="1696"/>
                </a:cubicBezTo>
                <a:cubicBezTo>
                  <a:pt x="2281" y="1696"/>
                  <a:pt x="2288" y="1689"/>
                  <a:pt x="2288" y="1689"/>
                </a:cubicBezTo>
                <a:close/>
                <a:moveTo>
                  <a:pt x="2288" y="872"/>
                </a:moveTo>
                <a:cubicBezTo>
                  <a:pt x="2295" y="865"/>
                  <a:pt x="2281" y="858"/>
                  <a:pt x="2281" y="851"/>
                </a:cubicBezTo>
                <a:cubicBezTo>
                  <a:pt x="2274" y="844"/>
                  <a:pt x="2274" y="831"/>
                  <a:pt x="2267" y="831"/>
                </a:cubicBezTo>
                <a:cubicBezTo>
                  <a:pt x="2253" y="844"/>
                  <a:pt x="2267" y="872"/>
                  <a:pt x="2288" y="872"/>
                </a:cubicBezTo>
                <a:close/>
                <a:moveTo>
                  <a:pt x="2295" y="1868"/>
                </a:moveTo>
                <a:cubicBezTo>
                  <a:pt x="2308" y="1799"/>
                  <a:pt x="2260" y="1751"/>
                  <a:pt x="2205" y="1765"/>
                </a:cubicBezTo>
                <a:cubicBezTo>
                  <a:pt x="2198" y="1792"/>
                  <a:pt x="2226" y="1786"/>
                  <a:pt x="2240" y="1799"/>
                </a:cubicBezTo>
                <a:cubicBezTo>
                  <a:pt x="2274" y="1820"/>
                  <a:pt x="2274" y="1868"/>
                  <a:pt x="2253" y="1902"/>
                </a:cubicBezTo>
                <a:cubicBezTo>
                  <a:pt x="2246" y="1923"/>
                  <a:pt x="2233" y="1937"/>
                  <a:pt x="2219" y="1957"/>
                </a:cubicBezTo>
                <a:cubicBezTo>
                  <a:pt x="2205" y="1978"/>
                  <a:pt x="2191" y="1992"/>
                  <a:pt x="2178" y="2005"/>
                </a:cubicBezTo>
                <a:cubicBezTo>
                  <a:pt x="2123" y="2067"/>
                  <a:pt x="2054" y="2136"/>
                  <a:pt x="1992" y="2191"/>
                </a:cubicBezTo>
                <a:cubicBezTo>
                  <a:pt x="1958" y="2211"/>
                  <a:pt x="1917" y="2246"/>
                  <a:pt x="1882" y="2259"/>
                </a:cubicBezTo>
                <a:cubicBezTo>
                  <a:pt x="1827" y="2280"/>
                  <a:pt x="1786" y="2259"/>
                  <a:pt x="1772" y="2218"/>
                </a:cubicBezTo>
                <a:cubicBezTo>
                  <a:pt x="1766" y="2211"/>
                  <a:pt x="1759" y="2211"/>
                  <a:pt x="1752" y="2211"/>
                </a:cubicBezTo>
                <a:cubicBezTo>
                  <a:pt x="1745" y="2280"/>
                  <a:pt x="1821" y="2308"/>
                  <a:pt x="1882" y="2294"/>
                </a:cubicBezTo>
                <a:cubicBezTo>
                  <a:pt x="2013" y="2218"/>
                  <a:pt x="2150" y="2095"/>
                  <a:pt x="2240" y="1978"/>
                </a:cubicBezTo>
                <a:cubicBezTo>
                  <a:pt x="2260" y="1944"/>
                  <a:pt x="2288" y="1909"/>
                  <a:pt x="2295" y="1868"/>
                </a:cubicBezTo>
                <a:close/>
                <a:moveTo>
                  <a:pt x="2308" y="838"/>
                </a:moveTo>
                <a:cubicBezTo>
                  <a:pt x="2295" y="831"/>
                  <a:pt x="2274" y="838"/>
                  <a:pt x="2288" y="851"/>
                </a:cubicBezTo>
                <a:cubicBezTo>
                  <a:pt x="2301" y="851"/>
                  <a:pt x="2308" y="844"/>
                  <a:pt x="2308" y="838"/>
                </a:cubicBezTo>
                <a:close/>
                <a:moveTo>
                  <a:pt x="2315" y="1229"/>
                </a:moveTo>
                <a:cubicBezTo>
                  <a:pt x="2315" y="1209"/>
                  <a:pt x="2301" y="1195"/>
                  <a:pt x="2295" y="1195"/>
                </a:cubicBezTo>
                <a:cubicBezTo>
                  <a:pt x="2260" y="1174"/>
                  <a:pt x="2226" y="1202"/>
                  <a:pt x="2191" y="1188"/>
                </a:cubicBezTo>
                <a:cubicBezTo>
                  <a:pt x="2185" y="1202"/>
                  <a:pt x="2198" y="1215"/>
                  <a:pt x="2205" y="1222"/>
                </a:cubicBezTo>
                <a:cubicBezTo>
                  <a:pt x="2212" y="1236"/>
                  <a:pt x="2219" y="1250"/>
                  <a:pt x="2219" y="1250"/>
                </a:cubicBezTo>
                <a:cubicBezTo>
                  <a:pt x="2240" y="1270"/>
                  <a:pt x="2274" y="1236"/>
                  <a:pt x="2246" y="1222"/>
                </a:cubicBezTo>
                <a:cubicBezTo>
                  <a:pt x="2240" y="1222"/>
                  <a:pt x="2240" y="1229"/>
                  <a:pt x="2233" y="1229"/>
                </a:cubicBezTo>
                <a:cubicBezTo>
                  <a:pt x="2240" y="1209"/>
                  <a:pt x="2260" y="1222"/>
                  <a:pt x="2267" y="1236"/>
                </a:cubicBezTo>
                <a:cubicBezTo>
                  <a:pt x="2281" y="1222"/>
                  <a:pt x="2301" y="1222"/>
                  <a:pt x="2315" y="1229"/>
                </a:cubicBezTo>
                <a:close/>
                <a:moveTo>
                  <a:pt x="2226" y="762"/>
                </a:moveTo>
                <a:cubicBezTo>
                  <a:pt x="2281" y="769"/>
                  <a:pt x="2329" y="707"/>
                  <a:pt x="2308" y="645"/>
                </a:cubicBezTo>
                <a:cubicBezTo>
                  <a:pt x="2295" y="611"/>
                  <a:pt x="2274" y="577"/>
                  <a:pt x="2253" y="549"/>
                </a:cubicBezTo>
                <a:cubicBezTo>
                  <a:pt x="2240" y="529"/>
                  <a:pt x="2226" y="515"/>
                  <a:pt x="2219" y="501"/>
                </a:cubicBezTo>
                <a:cubicBezTo>
                  <a:pt x="2150" y="425"/>
                  <a:pt x="2075" y="343"/>
                  <a:pt x="1999" y="288"/>
                </a:cubicBezTo>
                <a:cubicBezTo>
                  <a:pt x="1985" y="274"/>
                  <a:pt x="1965" y="261"/>
                  <a:pt x="1951" y="254"/>
                </a:cubicBezTo>
                <a:cubicBezTo>
                  <a:pt x="1930" y="240"/>
                  <a:pt x="1896" y="226"/>
                  <a:pt x="1875" y="226"/>
                </a:cubicBezTo>
                <a:cubicBezTo>
                  <a:pt x="1821" y="226"/>
                  <a:pt x="1766" y="254"/>
                  <a:pt x="1772" y="309"/>
                </a:cubicBezTo>
                <a:cubicBezTo>
                  <a:pt x="1779" y="316"/>
                  <a:pt x="1793" y="309"/>
                  <a:pt x="1800" y="309"/>
                </a:cubicBezTo>
                <a:cubicBezTo>
                  <a:pt x="1800" y="288"/>
                  <a:pt x="1807" y="281"/>
                  <a:pt x="1814" y="267"/>
                </a:cubicBezTo>
                <a:cubicBezTo>
                  <a:pt x="1834" y="261"/>
                  <a:pt x="1855" y="247"/>
                  <a:pt x="1882" y="254"/>
                </a:cubicBezTo>
                <a:cubicBezTo>
                  <a:pt x="1924" y="261"/>
                  <a:pt x="1972" y="302"/>
                  <a:pt x="2006" y="329"/>
                </a:cubicBezTo>
                <a:cubicBezTo>
                  <a:pt x="2047" y="357"/>
                  <a:pt x="2082" y="391"/>
                  <a:pt x="2109" y="425"/>
                </a:cubicBezTo>
                <a:cubicBezTo>
                  <a:pt x="2130" y="439"/>
                  <a:pt x="2143" y="460"/>
                  <a:pt x="2157" y="474"/>
                </a:cubicBezTo>
                <a:cubicBezTo>
                  <a:pt x="2171" y="494"/>
                  <a:pt x="2191" y="508"/>
                  <a:pt x="2205" y="529"/>
                </a:cubicBezTo>
                <a:cubicBezTo>
                  <a:pt x="2226" y="563"/>
                  <a:pt x="2274" y="611"/>
                  <a:pt x="2281" y="652"/>
                </a:cubicBezTo>
                <a:cubicBezTo>
                  <a:pt x="2288" y="693"/>
                  <a:pt x="2274" y="714"/>
                  <a:pt x="2253" y="728"/>
                </a:cubicBezTo>
                <a:cubicBezTo>
                  <a:pt x="2233" y="741"/>
                  <a:pt x="2212" y="735"/>
                  <a:pt x="2226" y="762"/>
                </a:cubicBezTo>
                <a:close/>
                <a:moveTo>
                  <a:pt x="2308" y="1298"/>
                </a:moveTo>
                <a:cubicBezTo>
                  <a:pt x="2295" y="1298"/>
                  <a:pt x="2274" y="1291"/>
                  <a:pt x="2267" y="1291"/>
                </a:cubicBezTo>
                <a:cubicBezTo>
                  <a:pt x="2267" y="1305"/>
                  <a:pt x="2240" y="1312"/>
                  <a:pt x="2240" y="1298"/>
                </a:cubicBezTo>
                <a:cubicBezTo>
                  <a:pt x="2246" y="1305"/>
                  <a:pt x="2253" y="1305"/>
                  <a:pt x="2253" y="1298"/>
                </a:cubicBezTo>
                <a:cubicBezTo>
                  <a:pt x="2260" y="1291"/>
                  <a:pt x="2253" y="1277"/>
                  <a:pt x="2246" y="1270"/>
                </a:cubicBezTo>
                <a:cubicBezTo>
                  <a:pt x="2219" y="1263"/>
                  <a:pt x="2212" y="1284"/>
                  <a:pt x="2212" y="1298"/>
                </a:cubicBezTo>
                <a:cubicBezTo>
                  <a:pt x="2198" y="1305"/>
                  <a:pt x="2185" y="1312"/>
                  <a:pt x="2191" y="1332"/>
                </a:cubicBezTo>
                <a:cubicBezTo>
                  <a:pt x="2233" y="1325"/>
                  <a:pt x="2301" y="1353"/>
                  <a:pt x="2308" y="1298"/>
                </a:cubicBezTo>
                <a:close/>
                <a:moveTo>
                  <a:pt x="2301" y="1744"/>
                </a:moveTo>
                <a:cubicBezTo>
                  <a:pt x="2301" y="1758"/>
                  <a:pt x="2315" y="1772"/>
                  <a:pt x="2308" y="1792"/>
                </a:cubicBezTo>
                <a:cubicBezTo>
                  <a:pt x="2308" y="1799"/>
                  <a:pt x="2295" y="1806"/>
                  <a:pt x="2301" y="1813"/>
                </a:cubicBezTo>
                <a:cubicBezTo>
                  <a:pt x="2329" y="1820"/>
                  <a:pt x="2336" y="1744"/>
                  <a:pt x="2301" y="1744"/>
                </a:cubicBezTo>
                <a:cubicBezTo>
                  <a:pt x="2301" y="1744"/>
                  <a:pt x="2301" y="1744"/>
                  <a:pt x="2301" y="1744"/>
                </a:cubicBezTo>
                <a:close/>
                <a:moveTo>
                  <a:pt x="2315" y="1291"/>
                </a:moveTo>
                <a:cubicBezTo>
                  <a:pt x="2329" y="1284"/>
                  <a:pt x="2329" y="1257"/>
                  <a:pt x="2315" y="1250"/>
                </a:cubicBezTo>
                <a:cubicBezTo>
                  <a:pt x="2301" y="1250"/>
                  <a:pt x="2295" y="1250"/>
                  <a:pt x="2295" y="1263"/>
                </a:cubicBezTo>
                <a:cubicBezTo>
                  <a:pt x="2295" y="1270"/>
                  <a:pt x="2301" y="1270"/>
                  <a:pt x="2301" y="1277"/>
                </a:cubicBezTo>
                <a:cubicBezTo>
                  <a:pt x="2288" y="1277"/>
                  <a:pt x="2288" y="1263"/>
                  <a:pt x="2288" y="1257"/>
                </a:cubicBezTo>
                <a:cubicBezTo>
                  <a:pt x="2295" y="1243"/>
                  <a:pt x="2308" y="1250"/>
                  <a:pt x="2315" y="1243"/>
                </a:cubicBezTo>
                <a:cubicBezTo>
                  <a:pt x="2301" y="1215"/>
                  <a:pt x="2253" y="1243"/>
                  <a:pt x="2253" y="1263"/>
                </a:cubicBezTo>
                <a:cubicBezTo>
                  <a:pt x="2267" y="1277"/>
                  <a:pt x="2281" y="1298"/>
                  <a:pt x="2315" y="1291"/>
                </a:cubicBezTo>
                <a:close/>
                <a:moveTo>
                  <a:pt x="2308" y="721"/>
                </a:moveTo>
                <a:cubicBezTo>
                  <a:pt x="2308" y="735"/>
                  <a:pt x="2322" y="748"/>
                  <a:pt x="2322" y="769"/>
                </a:cubicBezTo>
                <a:cubicBezTo>
                  <a:pt x="2315" y="776"/>
                  <a:pt x="2301" y="783"/>
                  <a:pt x="2308" y="790"/>
                </a:cubicBezTo>
                <a:cubicBezTo>
                  <a:pt x="2343" y="790"/>
                  <a:pt x="2336" y="728"/>
                  <a:pt x="2308" y="721"/>
                </a:cubicBezTo>
                <a:close/>
                <a:moveTo>
                  <a:pt x="2308" y="1023"/>
                </a:moveTo>
                <a:cubicBezTo>
                  <a:pt x="2301" y="1037"/>
                  <a:pt x="2315" y="1057"/>
                  <a:pt x="2336" y="1051"/>
                </a:cubicBezTo>
                <a:cubicBezTo>
                  <a:pt x="2329" y="1044"/>
                  <a:pt x="2315" y="1037"/>
                  <a:pt x="2315" y="1023"/>
                </a:cubicBezTo>
                <a:lnTo>
                  <a:pt x="2308" y="1023"/>
                </a:lnTo>
                <a:close/>
                <a:moveTo>
                  <a:pt x="2336" y="1476"/>
                </a:moveTo>
                <a:cubicBezTo>
                  <a:pt x="2308" y="1476"/>
                  <a:pt x="2295" y="1504"/>
                  <a:pt x="2295" y="1525"/>
                </a:cubicBezTo>
                <a:cubicBezTo>
                  <a:pt x="2301" y="1525"/>
                  <a:pt x="2301" y="1518"/>
                  <a:pt x="2308" y="1518"/>
                </a:cubicBezTo>
                <a:cubicBezTo>
                  <a:pt x="2308" y="1497"/>
                  <a:pt x="2329" y="1490"/>
                  <a:pt x="2336" y="1476"/>
                </a:cubicBezTo>
                <a:close/>
                <a:moveTo>
                  <a:pt x="2329" y="1559"/>
                </a:moveTo>
                <a:cubicBezTo>
                  <a:pt x="2336" y="1566"/>
                  <a:pt x="2349" y="1566"/>
                  <a:pt x="2356" y="1559"/>
                </a:cubicBezTo>
                <a:cubicBezTo>
                  <a:pt x="2329" y="1545"/>
                  <a:pt x="2295" y="1552"/>
                  <a:pt x="2274" y="1566"/>
                </a:cubicBezTo>
                <a:cubicBezTo>
                  <a:pt x="2267" y="1573"/>
                  <a:pt x="2260" y="1586"/>
                  <a:pt x="2253" y="1586"/>
                </a:cubicBezTo>
                <a:cubicBezTo>
                  <a:pt x="2240" y="1593"/>
                  <a:pt x="2233" y="1586"/>
                  <a:pt x="2219" y="1586"/>
                </a:cubicBezTo>
                <a:cubicBezTo>
                  <a:pt x="2178" y="1593"/>
                  <a:pt x="2143" y="1628"/>
                  <a:pt x="2150" y="1676"/>
                </a:cubicBezTo>
                <a:cubicBezTo>
                  <a:pt x="2150" y="1696"/>
                  <a:pt x="2164" y="1710"/>
                  <a:pt x="2171" y="1724"/>
                </a:cubicBezTo>
                <a:cubicBezTo>
                  <a:pt x="2171" y="1731"/>
                  <a:pt x="2185" y="1731"/>
                  <a:pt x="2185" y="1744"/>
                </a:cubicBezTo>
                <a:cubicBezTo>
                  <a:pt x="2191" y="1751"/>
                  <a:pt x="2185" y="1765"/>
                  <a:pt x="2185" y="1779"/>
                </a:cubicBezTo>
                <a:cubicBezTo>
                  <a:pt x="2191" y="1806"/>
                  <a:pt x="2212" y="1827"/>
                  <a:pt x="2240" y="1827"/>
                </a:cubicBezTo>
                <a:cubicBezTo>
                  <a:pt x="2240" y="1813"/>
                  <a:pt x="2226" y="1813"/>
                  <a:pt x="2219" y="1806"/>
                </a:cubicBezTo>
                <a:cubicBezTo>
                  <a:pt x="2198" y="1792"/>
                  <a:pt x="2191" y="1765"/>
                  <a:pt x="2198" y="1731"/>
                </a:cubicBezTo>
                <a:cubicBezTo>
                  <a:pt x="2185" y="1710"/>
                  <a:pt x="2164" y="1703"/>
                  <a:pt x="2164" y="1676"/>
                </a:cubicBezTo>
                <a:cubicBezTo>
                  <a:pt x="2164" y="1628"/>
                  <a:pt x="2205" y="1586"/>
                  <a:pt x="2267" y="1600"/>
                </a:cubicBezTo>
                <a:cubicBezTo>
                  <a:pt x="2274" y="1573"/>
                  <a:pt x="2301" y="1566"/>
                  <a:pt x="2329" y="1559"/>
                </a:cubicBezTo>
                <a:close/>
                <a:moveTo>
                  <a:pt x="2308" y="1847"/>
                </a:moveTo>
                <a:cubicBezTo>
                  <a:pt x="2349" y="1834"/>
                  <a:pt x="2377" y="1758"/>
                  <a:pt x="2343" y="1724"/>
                </a:cubicBezTo>
                <a:cubicBezTo>
                  <a:pt x="2336" y="1710"/>
                  <a:pt x="2322" y="1710"/>
                  <a:pt x="2315" y="1703"/>
                </a:cubicBezTo>
                <a:cubicBezTo>
                  <a:pt x="2288" y="1696"/>
                  <a:pt x="2253" y="1703"/>
                  <a:pt x="2253" y="1724"/>
                </a:cubicBezTo>
                <a:cubicBezTo>
                  <a:pt x="2246" y="1744"/>
                  <a:pt x="2253" y="1758"/>
                  <a:pt x="2267" y="1758"/>
                </a:cubicBezTo>
                <a:cubicBezTo>
                  <a:pt x="2281" y="1765"/>
                  <a:pt x="2295" y="1751"/>
                  <a:pt x="2295" y="1731"/>
                </a:cubicBezTo>
                <a:cubicBezTo>
                  <a:pt x="2322" y="1737"/>
                  <a:pt x="2336" y="1765"/>
                  <a:pt x="2329" y="1799"/>
                </a:cubicBezTo>
                <a:cubicBezTo>
                  <a:pt x="2322" y="1813"/>
                  <a:pt x="2301" y="1813"/>
                  <a:pt x="2301" y="1827"/>
                </a:cubicBezTo>
                <a:cubicBezTo>
                  <a:pt x="2301" y="1834"/>
                  <a:pt x="2308" y="1840"/>
                  <a:pt x="2308" y="1847"/>
                </a:cubicBezTo>
                <a:close/>
                <a:moveTo>
                  <a:pt x="2343" y="1380"/>
                </a:moveTo>
                <a:cubicBezTo>
                  <a:pt x="2349" y="1373"/>
                  <a:pt x="2349" y="1367"/>
                  <a:pt x="2349" y="1353"/>
                </a:cubicBezTo>
                <a:cubicBezTo>
                  <a:pt x="2336" y="1318"/>
                  <a:pt x="2281" y="1353"/>
                  <a:pt x="2322" y="1367"/>
                </a:cubicBezTo>
                <a:cubicBezTo>
                  <a:pt x="2315" y="1380"/>
                  <a:pt x="2301" y="1360"/>
                  <a:pt x="2301" y="1353"/>
                </a:cubicBezTo>
                <a:cubicBezTo>
                  <a:pt x="2301" y="1339"/>
                  <a:pt x="2315" y="1332"/>
                  <a:pt x="2329" y="1325"/>
                </a:cubicBezTo>
                <a:cubicBezTo>
                  <a:pt x="2322" y="1318"/>
                  <a:pt x="2322" y="1312"/>
                  <a:pt x="2315" y="1312"/>
                </a:cubicBezTo>
                <a:cubicBezTo>
                  <a:pt x="2315" y="1325"/>
                  <a:pt x="2295" y="1325"/>
                  <a:pt x="2288" y="1339"/>
                </a:cubicBezTo>
                <a:cubicBezTo>
                  <a:pt x="2267" y="1367"/>
                  <a:pt x="2295" y="1401"/>
                  <a:pt x="2301" y="1421"/>
                </a:cubicBezTo>
                <a:cubicBezTo>
                  <a:pt x="2329" y="1421"/>
                  <a:pt x="2322" y="1387"/>
                  <a:pt x="2343" y="1380"/>
                </a:cubicBezTo>
                <a:close/>
                <a:moveTo>
                  <a:pt x="2322" y="1154"/>
                </a:moveTo>
                <a:cubicBezTo>
                  <a:pt x="2301" y="1188"/>
                  <a:pt x="2356" y="1195"/>
                  <a:pt x="2349" y="1154"/>
                </a:cubicBezTo>
                <a:cubicBezTo>
                  <a:pt x="2349" y="1147"/>
                  <a:pt x="2343" y="1140"/>
                  <a:pt x="2343" y="1133"/>
                </a:cubicBezTo>
                <a:cubicBezTo>
                  <a:pt x="2329" y="1119"/>
                  <a:pt x="2322" y="1112"/>
                  <a:pt x="2308" y="1106"/>
                </a:cubicBezTo>
                <a:cubicBezTo>
                  <a:pt x="2301" y="1133"/>
                  <a:pt x="2281" y="1147"/>
                  <a:pt x="2281" y="1181"/>
                </a:cubicBezTo>
                <a:cubicBezTo>
                  <a:pt x="2301" y="1188"/>
                  <a:pt x="2308" y="1202"/>
                  <a:pt x="2322" y="1215"/>
                </a:cubicBezTo>
                <a:cubicBezTo>
                  <a:pt x="2322" y="1202"/>
                  <a:pt x="2329" y="1202"/>
                  <a:pt x="2329" y="1195"/>
                </a:cubicBezTo>
                <a:cubicBezTo>
                  <a:pt x="2315" y="1188"/>
                  <a:pt x="2301" y="1160"/>
                  <a:pt x="2322" y="1154"/>
                </a:cubicBezTo>
                <a:close/>
                <a:moveTo>
                  <a:pt x="2363" y="975"/>
                </a:moveTo>
                <a:cubicBezTo>
                  <a:pt x="2356" y="968"/>
                  <a:pt x="2343" y="975"/>
                  <a:pt x="2336" y="975"/>
                </a:cubicBezTo>
                <a:cubicBezTo>
                  <a:pt x="2301" y="975"/>
                  <a:pt x="2281" y="954"/>
                  <a:pt x="2267" y="934"/>
                </a:cubicBezTo>
                <a:cubicBezTo>
                  <a:pt x="2240" y="934"/>
                  <a:pt x="2226" y="927"/>
                  <a:pt x="2205" y="920"/>
                </a:cubicBezTo>
                <a:cubicBezTo>
                  <a:pt x="2198" y="906"/>
                  <a:pt x="2185" y="893"/>
                  <a:pt x="2178" y="872"/>
                </a:cubicBezTo>
                <a:cubicBezTo>
                  <a:pt x="2171" y="831"/>
                  <a:pt x="2198" y="810"/>
                  <a:pt x="2219" y="790"/>
                </a:cubicBezTo>
                <a:cubicBezTo>
                  <a:pt x="2212" y="776"/>
                  <a:pt x="2219" y="755"/>
                  <a:pt x="2219" y="735"/>
                </a:cubicBezTo>
                <a:cubicBezTo>
                  <a:pt x="2198" y="741"/>
                  <a:pt x="2212" y="769"/>
                  <a:pt x="2212" y="783"/>
                </a:cubicBezTo>
                <a:cubicBezTo>
                  <a:pt x="2185" y="796"/>
                  <a:pt x="2171" y="817"/>
                  <a:pt x="2164" y="844"/>
                </a:cubicBezTo>
                <a:cubicBezTo>
                  <a:pt x="2157" y="899"/>
                  <a:pt x="2205" y="954"/>
                  <a:pt x="2260" y="948"/>
                </a:cubicBezTo>
                <a:cubicBezTo>
                  <a:pt x="2274" y="968"/>
                  <a:pt x="2295" y="982"/>
                  <a:pt x="2329" y="989"/>
                </a:cubicBezTo>
                <a:cubicBezTo>
                  <a:pt x="2336" y="989"/>
                  <a:pt x="2356" y="989"/>
                  <a:pt x="2363" y="975"/>
                </a:cubicBezTo>
                <a:close/>
                <a:moveTo>
                  <a:pt x="2356" y="1724"/>
                </a:moveTo>
                <a:cubicBezTo>
                  <a:pt x="2356" y="1710"/>
                  <a:pt x="2356" y="1710"/>
                  <a:pt x="2356" y="1710"/>
                </a:cubicBezTo>
                <a:cubicBezTo>
                  <a:pt x="2356" y="1710"/>
                  <a:pt x="2343" y="1710"/>
                  <a:pt x="2343" y="1717"/>
                </a:cubicBezTo>
                <a:cubicBezTo>
                  <a:pt x="2349" y="1724"/>
                  <a:pt x="2356" y="1724"/>
                  <a:pt x="2356" y="1724"/>
                </a:cubicBezTo>
                <a:close/>
                <a:moveTo>
                  <a:pt x="2363" y="769"/>
                </a:moveTo>
                <a:cubicBezTo>
                  <a:pt x="2370" y="741"/>
                  <a:pt x="2356" y="728"/>
                  <a:pt x="2349" y="714"/>
                </a:cubicBezTo>
                <a:cubicBezTo>
                  <a:pt x="2343" y="700"/>
                  <a:pt x="2336" y="686"/>
                  <a:pt x="2322" y="680"/>
                </a:cubicBezTo>
                <a:cubicBezTo>
                  <a:pt x="2322" y="680"/>
                  <a:pt x="2322" y="680"/>
                  <a:pt x="2322" y="680"/>
                </a:cubicBezTo>
                <a:cubicBezTo>
                  <a:pt x="2322" y="686"/>
                  <a:pt x="2315" y="700"/>
                  <a:pt x="2315" y="707"/>
                </a:cubicBezTo>
                <a:cubicBezTo>
                  <a:pt x="2315" y="721"/>
                  <a:pt x="2336" y="735"/>
                  <a:pt x="2336" y="748"/>
                </a:cubicBezTo>
                <a:cubicBezTo>
                  <a:pt x="2343" y="776"/>
                  <a:pt x="2329" y="803"/>
                  <a:pt x="2301" y="796"/>
                </a:cubicBezTo>
                <a:cubicBezTo>
                  <a:pt x="2315" y="762"/>
                  <a:pt x="2281" y="755"/>
                  <a:pt x="2260" y="769"/>
                </a:cubicBezTo>
                <a:cubicBezTo>
                  <a:pt x="2253" y="790"/>
                  <a:pt x="2267" y="817"/>
                  <a:pt x="2281" y="824"/>
                </a:cubicBezTo>
                <a:cubicBezTo>
                  <a:pt x="2295" y="831"/>
                  <a:pt x="2308" y="831"/>
                  <a:pt x="2315" y="824"/>
                </a:cubicBezTo>
                <a:cubicBezTo>
                  <a:pt x="2336" y="824"/>
                  <a:pt x="2363" y="796"/>
                  <a:pt x="2363" y="769"/>
                </a:cubicBezTo>
                <a:close/>
                <a:moveTo>
                  <a:pt x="2363" y="824"/>
                </a:moveTo>
                <a:cubicBezTo>
                  <a:pt x="2370" y="796"/>
                  <a:pt x="2343" y="810"/>
                  <a:pt x="2343" y="824"/>
                </a:cubicBezTo>
                <a:cubicBezTo>
                  <a:pt x="2349" y="824"/>
                  <a:pt x="2363" y="831"/>
                  <a:pt x="2363" y="824"/>
                </a:cubicBezTo>
                <a:close/>
                <a:moveTo>
                  <a:pt x="2336" y="1545"/>
                </a:moveTo>
                <a:cubicBezTo>
                  <a:pt x="2356" y="1545"/>
                  <a:pt x="2377" y="1566"/>
                  <a:pt x="2377" y="1538"/>
                </a:cubicBezTo>
                <a:cubicBezTo>
                  <a:pt x="2363" y="1525"/>
                  <a:pt x="2336" y="1518"/>
                  <a:pt x="2315" y="1525"/>
                </a:cubicBezTo>
                <a:cubicBezTo>
                  <a:pt x="2288" y="1531"/>
                  <a:pt x="2267" y="1552"/>
                  <a:pt x="2246" y="1559"/>
                </a:cubicBezTo>
                <a:cubicBezTo>
                  <a:pt x="2219" y="1559"/>
                  <a:pt x="2205" y="1559"/>
                  <a:pt x="2191" y="1566"/>
                </a:cubicBezTo>
                <a:cubicBezTo>
                  <a:pt x="2178" y="1566"/>
                  <a:pt x="2150" y="1586"/>
                  <a:pt x="2143" y="1593"/>
                </a:cubicBezTo>
                <a:cubicBezTo>
                  <a:pt x="2123" y="1628"/>
                  <a:pt x="2116" y="1676"/>
                  <a:pt x="2130" y="1717"/>
                </a:cubicBezTo>
                <a:cubicBezTo>
                  <a:pt x="2137" y="1731"/>
                  <a:pt x="2150" y="1737"/>
                  <a:pt x="2150" y="1751"/>
                </a:cubicBezTo>
                <a:cubicBezTo>
                  <a:pt x="2164" y="1772"/>
                  <a:pt x="2164" y="1799"/>
                  <a:pt x="2171" y="1813"/>
                </a:cubicBezTo>
                <a:cubicBezTo>
                  <a:pt x="2185" y="1840"/>
                  <a:pt x="2212" y="1868"/>
                  <a:pt x="2246" y="1861"/>
                </a:cubicBezTo>
                <a:cubicBezTo>
                  <a:pt x="2260" y="1834"/>
                  <a:pt x="2233" y="1840"/>
                  <a:pt x="2219" y="1827"/>
                </a:cubicBezTo>
                <a:cubicBezTo>
                  <a:pt x="2198" y="1820"/>
                  <a:pt x="2185" y="1792"/>
                  <a:pt x="2185" y="1779"/>
                </a:cubicBezTo>
                <a:cubicBezTo>
                  <a:pt x="2178" y="1765"/>
                  <a:pt x="2185" y="1751"/>
                  <a:pt x="2178" y="1744"/>
                </a:cubicBezTo>
                <a:cubicBezTo>
                  <a:pt x="2178" y="1737"/>
                  <a:pt x="2171" y="1731"/>
                  <a:pt x="2164" y="1731"/>
                </a:cubicBezTo>
                <a:cubicBezTo>
                  <a:pt x="2143" y="1696"/>
                  <a:pt x="2137" y="1648"/>
                  <a:pt x="2164" y="1614"/>
                </a:cubicBezTo>
                <a:cubicBezTo>
                  <a:pt x="2178" y="1593"/>
                  <a:pt x="2205" y="1579"/>
                  <a:pt x="2253" y="1579"/>
                </a:cubicBezTo>
                <a:cubicBezTo>
                  <a:pt x="2274" y="1566"/>
                  <a:pt x="2295" y="1538"/>
                  <a:pt x="2336" y="1545"/>
                </a:cubicBezTo>
                <a:close/>
                <a:moveTo>
                  <a:pt x="2384" y="1002"/>
                </a:moveTo>
                <a:cubicBezTo>
                  <a:pt x="2384" y="989"/>
                  <a:pt x="2377" y="989"/>
                  <a:pt x="2370" y="982"/>
                </a:cubicBezTo>
                <a:cubicBezTo>
                  <a:pt x="2336" y="1002"/>
                  <a:pt x="2295" y="989"/>
                  <a:pt x="2267" y="968"/>
                </a:cubicBezTo>
                <a:cubicBezTo>
                  <a:pt x="2260" y="968"/>
                  <a:pt x="2260" y="954"/>
                  <a:pt x="2253" y="954"/>
                </a:cubicBezTo>
                <a:cubicBezTo>
                  <a:pt x="2240" y="948"/>
                  <a:pt x="2233" y="948"/>
                  <a:pt x="2226" y="948"/>
                </a:cubicBezTo>
                <a:cubicBezTo>
                  <a:pt x="2212" y="948"/>
                  <a:pt x="2198" y="941"/>
                  <a:pt x="2191" y="934"/>
                </a:cubicBezTo>
                <a:cubicBezTo>
                  <a:pt x="2157" y="906"/>
                  <a:pt x="2150" y="831"/>
                  <a:pt x="2178" y="796"/>
                </a:cubicBezTo>
                <a:cubicBezTo>
                  <a:pt x="2185" y="790"/>
                  <a:pt x="2198" y="790"/>
                  <a:pt x="2205" y="776"/>
                </a:cubicBezTo>
                <a:cubicBezTo>
                  <a:pt x="2205" y="769"/>
                  <a:pt x="2198" y="755"/>
                  <a:pt x="2205" y="748"/>
                </a:cubicBezTo>
                <a:cubicBezTo>
                  <a:pt x="2205" y="714"/>
                  <a:pt x="2226" y="700"/>
                  <a:pt x="2253" y="693"/>
                </a:cubicBezTo>
                <a:cubicBezTo>
                  <a:pt x="2260" y="686"/>
                  <a:pt x="2260" y="673"/>
                  <a:pt x="2253" y="666"/>
                </a:cubicBezTo>
                <a:cubicBezTo>
                  <a:pt x="2205" y="666"/>
                  <a:pt x="2171" y="714"/>
                  <a:pt x="2178" y="769"/>
                </a:cubicBezTo>
                <a:cubicBezTo>
                  <a:pt x="2150" y="790"/>
                  <a:pt x="2130" y="824"/>
                  <a:pt x="2130" y="872"/>
                </a:cubicBezTo>
                <a:cubicBezTo>
                  <a:pt x="2137" y="927"/>
                  <a:pt x="2185" y="975"/>
                  <a:pt x="2246" y="975"/>
                </a:cubicBezTo>
                <a:cubicBezTo>
                  <a:pt x="2267" y="1009"/>
                  <a:pt x="2349" y="1037"/>
                  <a:pt x="2384" y="1002"/>
                </a:cubicBezTo>
                <a:close/>
                <a:moveTo>
                  <a:pt x="2377" y="1387"/>
                </a:moveTo>
                <a:cubicBezTo>
                  <a:pt x="2377" y="1380"/>
                  <a:pt x="2377" y="1373"/>
                  <a:pt x="2377" y="1360"/>
                </a:cubicBezTo>
                <a:cubicBezTo>
                  <a:pt x="2370" y="1360"/>
                  <a:pt x="2363" y="1353"/>
                  <a:pt x="2356" y="1353"/>
                </a:cubicBezTo>
                <a:cubicBezTo>
                  <a:pt x="2356" y="1367"/>
                  <a:pt x="2356" y="1373"/>
                  <a:pt x="2356" y="1380"/>
                </a:cubicBezTo>
                <a:cubicBezTo>
                  <a:pt x="2363" y="1380"/>
                  <a:pt x="2370" y="1387"/>
                  <a:pt x="2377" y="1387"/>
                </a:cubicBezTo>
                <a:close/>
                <a:moveTo>
                  <a:pt x="2377" y="1160"/>
                </a:moveTo>
                <a:cubicBezTo>
                  <a:pt x="2377" y="1154"/>
                  <a:pt x="2377" y="1140"/>
                  <a:pt x="2377" y="1133"/>
                </a:cubicBezTo>
                <a:cubicBezTo>
                  <a:pt x="2356" y="1133"/>
                  <a:pt x="2349" y="1147"/>
                  <a:pt x="2356" y="1167"/>
                </a:cubicBezTo>
                <a:cubicBezTo>
                  <a:pt x="2370" y="1167"/>
                  <a:pt x="2370" y="1167"/>
                  <a:pt x="2377" y="1160"/>
                </a:cubicBezTo>
                <a:close/>
                <a:moveTo>
                  <a:pt x="2377" y="1064"/>
                </a:moveTo>
                <a:cubicBezTo>
                  <a:pt x="2377" y="1044"/>
                  <a:pt x="2356" y="1030"/>
                  <a:pt x="2343" y="1044"/>
                </a:cubicBezTo>
                <a:cubicBezTo>
                  <a:pt x="2336" y="1051"/>
                  <a:pt x="2343" y="1064"/>
                  <a:pt x="2336" y="1064"/>
                </a:cubicBezTo>
                <a:cubicBezTo>
                  <a:pt x="2308" y="1064"/>
                  <a:pt x="2301" y="1044"/>
                  <a:pt x="2295" y="1023"/>
                </a:cubicBezTo>
                <a:cubicBezTo>
                  <a:pt x="2288" y="1016"/>
                  <a:pt x="2281" y="1016"/>
                  <a:pt x="2274" y="1016"/>
                </a:cubicBezTo>
                <a:cubicBezTo>
                  <a:pt x="2274" y="1016"/>
                  <a:pt x="2274" y="1023"/>
                  <a:pt x="2274" y="1030"/>
                </a:cubicBezTo>
                <a:cubicBezTo>
                  <a:pt x="2274" y="1064"/>
                  <a:pt x="2308" y="1099"/>
                  <a:pt x="2343" y="1092"/>
                </a:cubicBezTo>
                <a:cubicBezTo>
                  <a:pt x="2356" y="1092"/>
                  <a:pt x="2377" y="1078"/>
                  <a:pt x="2377" y="1064"/>
                </a:cubicBezTo>
                <a:close/>
                <a:moveTo>
                  <a:pt x="2343" y="1497"/>
                </a:moveTo>
                <a:cubicBezTo>
                  <a:pt x="2363" y="1511"/>
                  <a:pt x="2391" y="1483"/>
                  <a:pt x="2377" y="1456"/>
                </a:cubicBezTo>
                <a:cubicBezTo>
                  <a:pt x="2329" y="1408"/>
                  <a:pt x="2246" y="1476"/>
                  <a:pt x="2260" y="1538"/>
                </a:cubicBezTo>
                <a:cubicBezTo>
                  <a:pt x="2274" y="1538"/>
                  <a:pt x="2281" y="1531"/>
                  <a:pt x="2288" y="1525"/>
                </a:cubicBezTo>
                <a:cubicBezTo>
                  <a:pt x="2288" y="1490"/>
                  <a:pt x="2308" y="1463"/>
                  <a:pt x="2343" y="1470"/>
                </a:cubicBezTo>
                <a:cubicBezTo>
                  <a:pt x="2336" y="1476"/>
                  <a:pt x="2336" y="1490"/>
                  <a:pt x="2343" y="1497"/>
                </a:cubicBezTo>
                <a:close/>
                <a:moveTo>
                  <a:pt x="2363" y="1751"/>
                </a:moveTo>
                <a:cubicBezTo>
                  <a:pt x="2384" y="1751"/>
                  <a:pt x="2391" y="1724"/>
                  <a:pt x="2384" y="1703"/>
                </a:cubicBezTo>
                <a:cubicBezTo>
                  <a:pt x="2363" y="1703"/>
                  <a:pt x="2349" y="1737"/>
                  <a:pt x="2363" y="1751"/>
                </a:cubicBezTo>
                <a:close/>
                <a:moveTo>
                  <a:pt x="2343" y="1676"/>
                </a:moveTo>
                <a:cubicBezTo>
                  <a:pt x="2370" y="1676"/>
                  <a:pt x="2404" y="1634"/>
                  <a:pt x="2384" y="1614"/>
                </a:cubicBezTo>
                <a:cubicBezTo>
                  <a:pt x="2377" y="1614"/>
                  <a:pt x="2377" y="1614"/>
                  <a:pt x="2377" y="1621"/>
                </a:cubicBezTo>
                <a:cubicBezTo>
                  <a:pt x="2377" y="1641"/>
                  <a:pt x="2363" y="1655"/>
                  <a:pt x="2343" y="1662"/>
                </a:cubicBezTo>
                <a:cubicBezTo>
                  <a:pt x="2322" y="1655"/>
                  <a:pt x="2329" y="1676"/>
                  <a:pt x="2343" y="1676"/>
                </a:cubicBezTo>
                <a:close/>
                <a:moveTo>
                  <a:pt x="2384" y="1428"/>
                </a:moveTo>
                <a:cubicBezTo>
                  <a:pt x="2418" y="1456"/>
                  <a:pt x="2425" y="1367"/>
                  <a:pt x="2384" y="1367"/>
                </a:cubicBezTo>
                <a:cubicBezTo>
                  <a:pt x="2377" y="1373"/>
                  <a:pt x="2398" y="1387"/>
                  <a:pt x="2398" y="1408"/>
                </a:cubicBezTo>
                <a:cubicBezTo>
                  <a:pt x="2391" y="1415"/>
                  <a:pt x="2384" y="1408"/>
                  <a:pt x="2384" y="1415"/>
                </a:cubicBezTo>
                <a:lnTo>
                  <a:pt x="2384" y="1428"/>
                </a:lnTo>
                <a:close/>
                <a:moveTo>
                  <a:pt x="2384" y="1154"/>
                </a:moveTo>
                <a:cubicBezTo>
                  <a:pt x="2439" y="1167"/>
                  <a:pt x="2404" y="1051"/>
                  <a:pt x="2384" y="1106"/>
                </a:cubicBezTo>
                <a:cubicBezTo>
                  <a:pt x="2384" y="1112"/>
                  <a:pt x="2391" y="1112"/>
                  <a:pt x="2398" y="1119"/>
                </a:cubicBezTo>
                <a:cubicBezTo>
                  <a:pt x="2398" y="1133"/>
                  <a:pt x="2384" y="1140"/>
                  <a:pt x="2384" y="1154"/>
                </a:cubicBezTo>
                <a:close/>
                <a:moveTo>
                  <a:pt x="2398" y="927"/>
                </a:moveTo>
                <a:cubicBezTo>
                  <a:pt x="2404" y="899"/>
                  <a:pt x="2377" y="858"/>
                  <a:pt x="2343" y="865"/>
                </a:cubicBezTo>
                <a:cubicBezTo>
                  <a:pt x="2343" y="865"/>
                  <a:pt x="2343" y="865"/>
                  <a:pt x="2336" y="872"/>
                </a:cubicBezTo>
                <a:cubicBezTo>
                  <a:pt x="2343" y="886"/>
                  <a:pt x="2363" y="879"/>
                  <a:pt x="2370" y="893"/>
                </a:cubicBezTo>
                <a:cubicBezTo>
                  <a:pt x="2384" y="899"/>
                  <a:pt x="2377" y="920"/>
                  <a:pt x="2398" y="927"/>
                </a:cubicBezTo>
                <a:close/>
                <a:moveTo>
                  <a:pt x="2404" y="1263"/>
                </a:moveTo>
                <a:cubicBezTo>
                  <a:pt x="2404" y="1257"/>
                  <a:pt x="2384" y="1236"/>
                  <a:pt x="2370" y="1236"/>
                </a:cubicBezTo>
                <a:cubicBezTo>
                  <a:pt x="2363" y="1229"/>
                  <a:pt x="2336" y="1236"/>
                  <a:pt x="2336" y="1243"/>
                </a:cubicBezTo>
                <a:cubicBezTo>
                  <a:pt x="2329" y="1257"/>
                  <a:pt x="2336" y="1277"/>
                  <a:pt x="2349" y="1277"/>
                </a:cubicBezTo>
                <a:cubicBezTo>
                  <a:pt x="2356" y="1277"/>
                  <a:pt x="2356" y="1270"/>
                  <a:pt x="2363" y="1270"/>
                </a:cubicBezTo>
                <a:cubicBezTo>
                  <a:pt x="2363" y="1284"/>
                  <a:pt x="2343" y="1284"/>
                  <a:pt x="2329" y="1284"/>
                </a:cubicBezTo>
                <a:cubicBezTo>
                  <a:pt x="2336" y="1318"/>
                  <a:pt x="2404" y="1284"/>
                  <a:pt x="2404" y="1263"/>
                </a:cubicBezTo>
                <a:close/>
                <a:moveTo>
                  <a:pt x="2411" y="1367"/>
                </a:moveTo>
                <a:cubicBezTo>
                  <a:pt x="2425" y="1353"/>
                  <a:pt x="2418" y="1332"/>
                  <a:pt x="2411" y="1325"/>
                </a:cubicBezTo>
                <a:cubicBezTo>
                  <a:pt x="2418" y="1270"/>
                  <a:pt x="2343" y="1305"/>
                  <a:pt x="2384" y="1332"/>
                </a:cubicBezTo>
                <a:cubicBezTo>
                  <a:pt x="2363" y="1339"/>
                  <a:pt x="2370" y="1318"/>
                  <a:pt x="2363" y="1305"/>
                </a:cubicBezTo>
                <a:cubicBezTo>
                  <a:pt x="2343" y="1312"/>
                  <a:pt x="2336" y="1298"/>
                  <a:pt x="2329" y="1298"/>
                </a:cubicBezTo>
                <a:cubicBezTo>
                  <a:pt x="2329" y="1346"/>
                  <a:pt x="2377" y="1353"/>
                  <a:pt x="2411" y="1367"/>
                </a:cubicBezTo>
                <a:close/>
                <a:moveTo>
                  <a:pt x="2411" y="1195"/>
                </a:moveTo>
                <a:cubicBezTo>
                  <a:pt x="2425" y="1188"/>
                  <a:pt x="2432" y="1160"/>
                  <a:pt x="2418" y="1154"/>
                </a:cubicBezTo>
                <a:cubicBezTo>
                  <a:pt x="2411" y="1154"/>
                  <a:pt x="2411" y="1154"/>
                  <a:pt x="2411" y="1154"/>
                </a:cubicBezTo>
                <a:cubicBezTo>
                  <a:pt x="2404" y="1167"/>
                  <a:pt x="2377" y="1167"/>
                  <a:pt x="2356" y="1174"/>
                </a:cubicBezTo>
                <a:cubicBezTo>
                  <a:pt x="2343" y="1188"/>
                  <a:pt x="2322" y="1209"/>
                  <a:pt x="2329" y="1236"/>
                </a:cubicBezTo>
                <a:cubicBezTo>
                  <a:pt x="2343" y="1229"/>
                  <a:pt x="2349" y="1222"/>
                  <a:pt x="2363" y="1222"/>
                </a:cubicBezTo>
                <a:cubicBezTo>
                  <a:pt x="2356" y="1202"/>
                  <a:pt x="2391" y="1181"/>
                  <a:pt x="2398" y="1202"/>
                </a:cubicBezTo>
                <a:cubicBezTo>
                  <a:pt x="2391" y="1202"/>
                  <a:pt x="2391" y="1195"/>
                  <a:pt x="2384" y="1195"/>
                </a:cubicBezTo>
                <a:cubicBezTo>
                  <a:pt x="2377" y="1202"/>
                  <a:pt x="2370" y="1202"/>
                  <a:pt x="2370" y="1209"/>
                </a:cubicBezTo>
                <a:cubicBezTo>
                  <a:pt x="2370" y="1250"/>
                  <a:pt x="2432" y="1243"/>
                  <a:pt x="2411" y="1195"/>
                </a:cubicBezTo>
                <a:close/>
                <a:moveTo>
                  <a:pt x="2425" y="948"/>
                </a:moveTo>
                <a:cubicBezTo>
                  <a:pt x="2439" y="899"/>
                  <a:pt x="2418" y="851"/>
                  <a:pt x="2384" y="838"/>
                </a:cubicBezTo>
                <a:cubicBezTo>
                  <a:pt x="2398" y="824"/>
                  <a:pt x="2384" y="790"/>
                  <a:pt x="2370" y="783"/>
                </a:cubicBezTo>
                <a:cubicBezTo>
                  <a:pt x="2349" y="796"/>
                  <a:pt x="2377" y="810"/>
                  <a:pt x="2370" y="831"/>
                </a:cubicBezTo>
                <a:cubicBezTo>
                  <a:pt x="2343" y="831"/>
                  <a:pt x="2322" y="838"/>
                  <a:pt x="2308" y="844"/>
                </a:cubicBezTo>
                <a:cubicBezTo>
                  <a:pt x="2295" y="858"/>
                  <a:pt x="2288" y="899"/>
                  <a:pt x="2308" y="913"/>
                </a:cubicBezTo>
                <a:cubicBezTo>
                  <a:pt x="2322" y="920"/>
                  <a:pt x="2343" y="920"/>
                  <a:pt x="2343" y="899"/>
                </a:cubicBezTo>
                <a:cubicBezTo>
                  <a:pt x="2343" y="886"/>
                  <a:pt x="2329" y="886"/>
                  <a:pt x="2322" y="872"/>
                </a:cubicBezTo>
                <a:cubicBezTo>
                  <a:pt x="2363" y="838"/>
                  <a:pt x="2411" y="886"/>
                  <a:pt x="2404" y="934"/>
                </a:cubicBezTo>
                <a:cubicBezTo>
                  <a:pt x="2411" y="941"/>
                  <a:pt x="2411" y="948"/>
                  <a:pt x="2425" y="948"/>
                </a:cubicBezTo>
                <a:close/>
                <a:moveTo>
                  <a:pt x="2425" y="1621"/>
                </a:moveTo>
                <a:cubicBezTo>
                  <a:pt x="2425" y="1607"/>
                  <a:pt x="2425" y="1593"/>
                  <a:pt x="2418" y="1586"/>
                </a:cubicBezTo>
                <a:cubicBezTo>
                  <a:pt x="2411" y="1593"/>
                  <a:pt x="2398" y="1600"/>
                  <a:pt x="2398" y="1607"/>
                </a:cubicBezTo>
                <a:cubicBezTo>
                  <a:pt x="2391" y="1614"/>
                  <a:pt x="2398" y="1621"/>
                  <a:pt x="2398" y="1621"/>
                </a:cubicBezTo>
                <a:cubicBezTo>
                  <a:pt x="2398" y="1662"/>
                  <a:pt x="2343" y="1703"/>
                  <a:pt x="2322" y="1669"/>
                </a:cubicBezTo>
                <a:cubicBezTo>
                  <a:pt x="2329" y="1655"/>
                  <a:pt x="2329" y="1628"/>
                  <a:pt x="2301" y="1634"/>
                </a:cubicBezTo>
                <a:cubicBezTo>
                  <a:pt x="2267" y="1662"/>
                  <a:pt x="2308" y="1703"/>
                  <a:pt x="2343" y="1703"/>
                </a:cubicBezTo>
                <a:cubicBezTo>
                  <a:pt x="2356" y="1710"/>
                  <a:pt x="2370" y="1703"/>
                  <a:pt x="2384" y="1696"/>
                </a:cubicBezTo>
                <a:cubicBezTo>
                  <a:pt x="2404" y="1683"/>
                  <a:pt x="2425" y="1655"/>
                  <a:pt x="2425" y="1621"/>
                </a:cubicBezTo>
                <a:close/>
                <a:moveTo>
                  <a:pt x="2439" y="1236"/>
                </a:moveTo>
                <a:cubicBezTo>
                  <a:pt x="2446" y="1215"/>
                  <a:pt x="2446" y="1195"/>
                  <a:pt x="2439" y="1167"/>
                </a:cubicBezTo>
                <a:cubicBezTo>
                  <a:pt x="2439" y="1106"/>
                  <a:pt x="2425" y="1009"/>
                  <a:pt x="2398" y="975"/>
                </a:cubicBezTo>
                <a:cubicBezTo>
                  <a:pt x="2384" y="968"/>
                  <a:pt x="2349" y="941"/>
                  <a:pt x="2329" y="968"/>
                </a:cubicBezTo>
                <a:cubicBezTo>
                  <a:pt x="2343" y="968"/>
                  <a:pt x="2363" y="968"/>
                  <a:pt x="2377" y="975"/>
                </a:cubicBezTo>
                <a:cubicBezTo>
                  <a:pt x="2432" y="1030"/>
                  <a:pt x="2425" y="1154"/>
                  <a:pt x="2432" y="1257"/>
                </a:cubicBezTo>
                <a:cubicBezTo>
                  <a:pt x="2439" y="1263"/>
                  <a:pt x="2439" y="1263"/>
                  <a:pt x="2439" y="1263"/>
                </a:cubicBezTo>
                <a:cubicBezTo>
                  <a:pt x="2432" y="1263"/>
                  <a:pt x="2432" y="1263"/>
                  <a:pt x="2432" y="1270"/>
                </a:cubicBezTo>
                <a:cubicBezTo>
                  <a:pt x="2432" y="1346"/>
                  <a:pt x="2425" y="1401"/>
                  <a:pt x="2411" y="1470"/>
                </a:cubicBezTo>
                <a:cubicBezTo>
                  <a:pt x="2404" y="1525"/>
                  <a:pt x="2384" y="1559"/>
                  <a:pt x="2343" y="1573"/>
                </a:cubicBezTo>
                <a:cubicBezTo>
                  <a:pt x="2336" y="1573"/>
                  <a:pt x="2329" y="1566"/>
                  <a:pt x="2322" y="1573"/>
                </a:cubicBezTo>
                <a:cubicBezTo>
                  <a:pt x="2322" y="1586"/>
                  <a:pt x="2343" y="1586"/>
                  <a:pt x="2356" y="1579"/>
                </a:cubicBezTo>
                <a:cubicBezTo>
                  <a:pt x="2425" y="1559"/>
                  <a:pt x="2425" y="1449"/>
                  <a:pt x="2439" y="1373"/>
                </a:cubicBezTo>
                <a:cubicBezTo>
                  <a:pt x="2439" y="1367"/>
                  <a:pt x="2432" y="1367"/>
                  <a:pt x="2432" y="1360"/>
                </a:cubicBezTo>
                <a:cubicBezTo>
                  <a:pt x="2439" y="1353"/>
                  <a:pt x="2439" y="1353"/>
                  <a:pt x="2439" y="1353"/>
                </a:cubicBezTo>
                <a:cubicBezTo>
                  <a:pt x="2446" y="1312"/>
                  <a:pt x="2446" y="1270"/>
                  <a:pt x="2439" y="1236"/>
                </a:cubicBezTo>
                <a:close/>
                <a:moveTo>
                  <a:pt x="2473" y="1284"/>
                </a:moveTo>
                <a:cubicBezTo>
                  <a:pt x="2473" y="1270"/>
                  <a:pt x="2466" y="1277"/>
                  <a:pt x="2466" y="1270"/>
                </a:cubicBezTo>
                <a:cubicBezTo>
                  <a:pt x="2473" y="1250"/>
                  <a:pt x="2473" y="1229"/>
                  <a:pt x="2473" y="1209"/>
                </a:cubicBezTo>
                <a:cubicBezTo>
                  <a:pt x="2473" y="1147"/>
                  <a:pt x="2473" y="1085"/>
                  <a:pt x="2452" y="1037"/>
                </a:cubicBezTo>
                <a:cubicBezTo>
                  <a:pt x="2452" y="975"/>
                  <a:pt x="2411" y="941"/>
                  <a:pt x="2370" y="920"/>
                </a:cubicBezTo>
                <a:cubicBezTo>
                  <a:pt x="2336" y="920"/>
                  <a:pt x="2301" y="927"/>
                  <a:pt x="2295" y="954"/>
                </a:cubicBezTo>
                <a:cubicBezTo>
                  <a:pt x="2315" y="975"/>
                  <a:pt x="2322" y="954"/>
                  <a:pt x="2343" y="948"/>
                </a:cubicBezTo>
                <a:cubicBezTo>
                  <a:pt x="2363" y="948"/>
                  <a:pt x="2391" y="961"/>
                  <a:pt x="2404" y="975"/>
                </a:cubicBezTo>
                <a:cubicBezTo>
                  <a:pt x="2439" y="1023"/>
                  <a:pt x="2439" y="1112"/>
                  <a:pt x="2446" y="1188"/>
                </a:cubicBezTo>
                <a:cubicBezTo>
                  <a:pt x="2446" y="1209"/>
                  <a:pt x="2446" y="1229"/>
                  <a:pt x="2452" y="1243"/>
                </a:cubicBezTo>
                <a:cubicBezTo>
                  <a:pt x="2446" y="1250"/>
                  <a:pt x="2452" y="1257"/>
                  <a:pt x="2452" y="1263"/>
                </a:cubicBezTo>
                <a:cubicBezTo>
                  <a:pt x="2446" y="1367"/>
                  <a:pt x="2439" y="1525"/>
                  <a:pt x="2384" y="1573"/>
                </a:cubicBezTo>
                <a:cubicBezTo>
                  <a:pt x="2377" y="1579"/>
                  <a:pt x="2356" y="1586"/>
                  <a:pt x="2343" y="1586"/>
                </a:cubicBezTo>
                <a:cubicBezTo>
                  <a:pt x="2315" y="1586"/>
                  <a:pt x="2295" y="1559"/>
                  <a:pt x="2281" y="1593"/>
                </a:cubicBezTo>
                <a:cubicBezTo>
                  <a:pt x="2295" y="1607"/>
                  <a:pt x="2315" y="1621"/>
                  <a:pt x="2343" y="1621"/>
                </a:cubicBezTo>
                <a:cubicBezTo>
                  <a:pt x="2356" y="1621"/>
                  <a:pt x="2384" y="1607"/>
                  <a:pt x="2398" y="1593"/>
                </a:cubicBezTo>
                <a:cubicBezTo>
                  <a:pt x="2432" y="1566"/>
                  <a:pt x="2452" y="1518"/>
                  <a:pt x="2459" y="1456"/>
                </a:cubicBezTo>
                <a:cubicBezTo>
                  <a:pt x="2466" y="1408"/>
                  <a:pt x="2480" y="1339"/>
                  <a:pt x="2473" y="1284"/>
                </a:cubicBezTo>
                <a:close/>
                <a:moveTo>
                  <a:pt x="2494" y="1209"/>
                </a:moveTo>
                <a:cubicBezTo>
                  <a:pt x="2507" y="1415"/>
                  <a:pt x="2459" y="1593"/>
                  <a:pt x="2398" y="1737"/>
                </a:cubicBezTo>
                <a:cubicBezTo>
                  <a:pt x="2274" y="2026"/>
                  <a:pt x="2068" y="2239"/>
                  <a:pt x="1793" y="2369"/>
                </a:cubicBezTo>
                <a:cubicBezTo>
                  <a:pt x="1656" y="2445"/>
                  <a:pt x="1484" y="2486"/>
                  <a:pt x="1298" y="2493"/>
                </a:cubicBezTo>
                <a:cubicBezTo>
                  <a:pt x="996" y="2507"/>
                  <a:pt x="749" y="2411"/>
                  <a:pt x="570" y="2294"/>
                </a:cubicBezTo>
                <a:cubicBezTo>
                  <a:pt x="385" y="2170"/>
                  <a:pt x="234" y="2005"/>
                  <a:pt x="131" y="1799"/>
                </a:cubicBezTo>
                <a:cubicBezTo>
                  <a:pt x="62" y="1655"/>
                  <a:pt x="21" y="1490"/>
                  <a:pt x="7" y="1298"/>
                </a:cubicBezTo>
                <a:cubicBezTo>
                  <a:pt x="0" y="1099"/>
                  <a:pt x="41" y="920"/>
                  <a:pt x="103" y="776"/>
                </a:cubicBezTo>
                <a:cubicBezTo>
                  <a:pt x="227" y="480"/>
                  <a:pt x="433" y="274"/>
                  <a:pt x="708" y="137"/>
                </a:cubicBezTo>
                <a:cubicBezTo>
                  <a:pt x="776" y="103"/>
                  <a:pt x="852" y="75"/>
                  <a:pt x="934" y="48"/>
                </a:cubicBezTo>
                <a:cubicBezTo>
                  <a:pt x="1017" y="27"/>
                  <a:pt x="1113" y="13"/>
                  <a:pt x="1209" y="13"/>
                </a:cubicBezTo>
                <a:cubicBezTo>
                  <a:pt x="1408" y="0"/>
                  <a:pt x="1594" y="48"/>
                  <a:pt x="1738" y="109"/>
                </a:cubicBezTo>
                <a:cubicBezTo>
                  <a:pt x="2027" y="226"/>
                  <a:pt x="2233" y="439"/>
                  <a:pt x="2370" y="714"/>
                </a:cubicBezTo>
                <a:cubicBezTo>
                  <a:pt x="2439" y="851"/>
                  <a:pt x="2487" y="1023"/>
                  <a:pt x="2494" y="1209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1754047" y="2610392"/>
            <a:ext cx="1511665" cy="1511665"/>
          </a:xfrm>
          <a:prstGeom prst="ellipse">
            <a:avLst/>
          </a:prstGeom>
          <a:blipFill dpi="0" rotWithShape="1">
            <a:blip r:embed="rId2"/>
            <a:srcRect/>
            <a:tile tx="0" ty="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Freeform 5"/>
          <p:cNvSpPr>
            <a:spLocks noEditPoints="1"/>
          </p:cNvSpPr>
          <p:nvPr/>
        </p:nvSpPr>
        <p:spPr bwMode="auto">
          <a:xfrm>
            <a:off x="5092236" y="2337111"/>
            <a:ext cx="2027020" cy="2027018"/>
          </a:xfrm>
          <a:custGeom>
            <a:avLst/>
            <a:gdLst>
              <a:gd name="T0" fmla="*/ 172 w 2507"/>
              <a:gd name="T1" fmla="*/ 1353 h 2507"/>
              <a:gd name="T2" fmla="*/ 193 w 2507"/>
              <a:gd name="T3" fmla="*/ 1270 h 2507"/>
              <a:gd name="T4" fmla="*/ 90 w 2507"/>
              <a:gd name="T5" fmla="*/ 1559 h 2507"/>
              <a:gd name="T6" fmla="*/ 69 w 2507"/>
              <a:gd name="T7" fmla="*/ 1373 h 2507"/>
              <a:gd name="T8" fmla="*/ 234 w 2507"/>
              <a:gd name="T9" fmla="*/ 803 h 2507"/>
              <a:gd name="T10" fmla="*/ 206 w 2507"/>
              <a:gd name="T11" fmla="*/ 645 h 2507"/>
              <a:gd name="T12" fmla="*/ 330 w 2507"/>
              <a:gd name="T13" fmla="*/ 1318 h 2507"/>
              <a:gd name="T14" fmla="*/ 316 w 2507"/>
              <a:gd name="T15" fmla="*/ 1428 h 2507"/>
              <a:gd name="T16" fmla="*/ 316 w 2507"/>
              <a:gd name="T17" fmla="*/ 693 h 2507"/>
              <a:gd name="T18" fmla="*/ 364 w 2507"/>
              <a:gd name="T19" fmla="*/ 1882 h 2507"/>
              <a:gd name="T20" fmla="*/ 371 w 2507"/>
              <a:gd name="T21" fmla="*/ 707 h 2507"/>
              <a:gd name="T22" fmla="*/ 454 w 2507"/>
              <a:gd name="T23" fmla="*/ 460 h 2507"/>
              <a:gd name="T24" fmla="*/ 440 w 2507"/>
              <a:gd name="T25" fmla="*/ 542 h 2507"/>
              <a:gd name="T26" fmla="*/ 488 w 2507"/>
              <a:gd name="T27" fmla="*/ 1854 h 2507"/>
              <a:gd name="T28" fmla="*/ 467 w 2507"/>
              <a:gd name="T29" fmla="*/ 686 h 2507"/>
              <a:gd name="T30" fmla="*/ 570 w 2507"/>
              <a:gd name="T31" fmla="*/ 542 h 2507"/>
              <a:gd name="T32" fmla="*/ 618 w 2507"/>
              <a:gd name="T33" fmla="*/ 2040 h 2507"/>
              <a:gd name="T34" fmla="*/ 577 w 2507"/>
              <a:gd name="T35" fmla="*/ 1985 h 2507"/>
              <a:gd name="T36" fmla="*/ 680 w 2507"/>
              <a:gd name="T37" fmla="*/ 2253 h 2507"/>
              <a:gd name="T38" fmla="*/ 584 w 2507"/>
              <a:gd name="T39" fmla="*/ 2239 h 2507"/>
              <a:gd name="T40" fmla="*/ 770 w 2507"/>
              <a:gd name="T41" fmla="*/ 281 h 2507"/>
              <a:gd name="T42" fmla="*/ 646 w 2507"/>
              <a:gd name="T43" fmla="*/ 2067 h 2507"/>
              <a:gd name="T44" fmla="*/ 701 w 2507"/>
              <a:gd name="T45" fmla="*/ 487 h 2507"/>
              <a:gd name="T46" fmla="*/ 886 w 2507"/>
              <a:gd name="T47" fmla="*/ 2287 h 2507"/>
              <a:gd name="T48" fmla="*/ 948 w 2507"/>
              <a:gd name="T49" fmla="*/ 247 h 2507"/>
              <a:gd name="T50" fmla="*/ 989 w 2507"/>
              <a:gd name="T51" fmla="*/ 137 h 2507"/>
              <a:gd name="T52" fmla="*/ 996 w 2507"/>
              <a:gd name="T53" fmla="*/ 2177 h 2507"/>
              <a:gd name="T54" fmla="*/ 1161 w 2507"/>
              <a:gd name="T55" fmla="*/ 302 h 2507"/>
              <a:gd name="T56" fmla="*/ 1202 w 2507"/>
              <a:gd name="T57" fmla="*/ 192 h 2507"/>
              <a:gd name="T58" fmla="*/ 1209 w 2507"/>
              <a:gd name="T59" fmla="*/ 109 h 2507"/>
              <a:gd name="T60" fmla="*/ 1257 w 2507"/>
              <a:gd name="T61" fmla="*/ 2397 h 2507"/>
              <a:gd name="T62" fmla="*/ 1326 w 2507"/>
              <a:gd name="T63" fmla="*/ 2397 h 2507"/>
              <a:gd name="T64" fmla="*/ 1340 w 2507"/>
              <a:gd name="T65" fmla="*/ 2273 h 2507"/>
              <a:gd name="T66" fmla="*/ 1518 w 2507"/>
              <a:gd name="T67" fmla="*/ 2253 h 2507"/>
              <a:gd name="T68" fmla="*/ 1463 w 2507"/>
              <a:gd name="T69" fmla="*/ 2232 h 2507"/>
              <a:gd name="T70" fmla="*/ 1525 w 2507"/>
              <a:gd name="T71" fmla="*/ 350 h 2507"/>
              <a:gd name="T72" fmla="*/ 1257 w 2507"/>
              <a:gd name="T73" fmla="*/ 82 h 2507"/>
              <a:gd name="T74" fmla="*/ 1580 w 2507"/>
              <a:gd name="T75" fmla="*/ 2417 h 2507"/>
              <a:gd name="T76" fmla="*/ 1738 w 2507"/>
              <a:gd name="T77" fmla="*/ 164 h 2507"/>
              <a:gd name="T78" fmla="*/ 1752 w 2507"/>
              <a:gd name="T79" fmla="*/ 309 h 2507"/>
              <a:gd name="T80" fmla="*/ 1718 w 2507"/>
              <a:gd name="T81" fmla="*/ 2170 h 2507"/>
              <a:gd name="T82" fmla="*/ 1882 w 2507"/>
              <a:gd name="T83" fmla="*/ 281 h 2507"/>
              <a:gd name="T84" fmla="*/ 1766 w 2507"/>
              <a:gd name="T85" fmla="*/ 432 h 2507"/>
              <a:gd name="T86" fmla="*/ 1958 w 2507"/>
              <a:gd name="T87" fmla="*/ 577 h 2507"/>
              <a:gd name="T88" fmla="*/ 1910 w 2507"/>
              <a:gd name="T89" fmla="*/ 563 h 2507"/>
              <a:gd name="T90" fmla="*/ 1999 w 2507"/>
              <a:gd name="T91" fmla="*/ 2005 h 2507"/>
              <a:gd name="T92" fmla="*/ 1958 w 2507"/>
              <a:gd name="T93" fmla="*/ 590 h 2507"/>
              <a:gd name="T94" fmla="*/ 2116 w 2507"/>
              <a:gd name="T95" fmla="*/ 1902 h 2507"/>
              <a:gd name="T96" fmla="*/ 2095 w 2507"/>
              <a:gd name="T97" fmla="*/ 1786 h 2507"/>
              <a:gd name="T98" fmla="*/ 2123 w 2507"/>
              <a:gd name="T99" fmla="*/ 769 h 2507"/>
              <a:gd name="T100" fmla="*/ 2205 w 2507"/>
              <a:gd name="T101" fmla="*/ 1889 h 2507"/>
              <a:gd name="T102" fmla="*/ 2260 w 2507"/>
              <a:gd name="T103" fmla="*/ 1106 h 2507"/>
              <a:gd name="T104" fmla="*/ 2226 w 2507"/>
              <a:gd name="T105" fmla="*/ 1518 h 2507"/>
              <a:gd name="T106" fmla="*/ 2240 w 2507"/>
              <a:gd name="T107" fmla="*/ 1696 h 2507"/>
              <a:gd name="T108" fmla="*/ 2219 w 2507"/>
              <a:gd name="T109" fmla="*/ 1250 h 2507"/>
              <a:gd name="T110" fmla="*/ 2301 w 2507"/>
              <a:gd name="T111" fmla="*/ 1744 h 2507"/>
              <a:gd name="T112" fmla="*/ 2164 w 2507"/>
              <a:gd name="T113" fmla="*/ 1676 h 2507"/>
              <a:gd name="T114" fmla="*/ 2219 w 2507"/>
              <a:gd name="T115" fmla="*/ 790 h 2507"/>
              <a:gd name="T116" fmla="*/ 2246 w 2507"/>
              <a:gd name="T117" fmla="*/ 1861 h 2507"/>
              <a:gd name="T118" fmla="*/ 2336 w 2507"/>
              <a:gd name="T119" fmla="*/ 1064 h 2507"/>
              <a:gd name="T120" fmla="*/ 2404 w 2507"/>
              <a:gd name="T121" fmla="*/ 1263 h 2507"/>
              <a:gd name="T122" fmla="*/ 2418 w 2507"/>
              <a:gd name="T123" fmla="*/ 1586 h 2507"/>
              <a:gd name="T124" fmla="*/ 2452 w 2507"/>
              <a:gd name="T125" fmla="*/ 1263 h 25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507" h="2507">
                <a:moveTo>
                  <a:pt x="138" y="1408"/>
                </a:moveTo>
                <a:cubicBezTo>
                  <a:pt x="144" y="1387"/>
                  <a:pt x="124" y="1387"/>
                  <a:pt x="124" y="1380"/>
                </a:cubicBezTo>
                <a:cubicBezTo>
                  <a:pt x="117" y="1367"/>
                  <a:pt x="138" y="1360"/>
                  <a:pt x="131" y="1346"/>
                </a:cubicBezTo>
                <a:cubicBezTo>
                  <a:pt x="110" y="1346"/>
                  <a:pt x="96" y="1360"/>
                  <a:pt x="96" y="1394"/>
                </a:cubicBezTo>
                <a:cubicBezTo>
                  <a:pt x="103" y="1408"/>
                  <a:pt x="124" y="1415"/>
                  <a:pt x="138" y="1408"/>
                </a:cubicBezTo>
                <a:close/>
                <a:moveTo>
                  <a:pt x="138" y="1133"/>
                </a:moveTo>
                <a:cubicBezTo>
                  <a:pt x="138" y="1112"/>
                  <a:pt x="117" y="1106"/>
                  <a:pt x="124" y="1085"/>
                </a:cubicBezTo>
                <a:cubicBezTo>
                  <a:pt x="124" y="1078"/>
                  <a:pt x="138" y="1078"/>
                  <a:pt x="144" y="1064"/>
                </a:cubicBezTo>
                <a:cubicBezTo>
                  <a:pt x="138" y="1044"/>
                  <a:pt x="110" y="1057"/>
                  <a:pt x="103" y="1071"/>
                </a:cubicBezTo>
                <a:cubicBezTo>
                  <a:pt x="90" y="1099"/>
                  <a:pt x="110" y="1133"/>
                  <a:pt x="138" y="1133"/>
                </a:cubicBezTo>
                <a:close/>
                <a:moveTo>
                  <a:pt x="144" y="1717"/>
                </a:moveTo>
                <a:cubicBezTo>
                  <a:pt x="165" y="1703"/>
                  <a:pt x="138" y="1669"/>
                  <a:pt x="117" y="1662"/>
                </a:cubicBezTo>
                <a:cubicBezTo>
                  <a:pt x="110" y="1669"/>
                  <a:pt x="117" y="1676"/>
                  <a:pt x="124" y="1689"/>
                </a:cubicBezTo>
                <a:cubicBezTo>
                  <a:pt x="131" y="1696"/>
                  <a:pt x="131" y="1717"/>
                  <a:pt x="144" y="1717"/>
                </a:cubicBezTo>
                <a:close/>
                <a:moveTo>
                  <a:pt x="151" y="790"/>
                </a:moveTo>
                <a:cubicBezTo>
                  <a:pt x="158" y="776"/>
                  <a:pt x="158" y="769"/>
                  <a:pt x="165" y="762"/>
                </a:cubicBezTo>
                <a:cubicBezTo>
                  <a:pt x="158" y="728"/>
                  <a:pt x="124" y="769"/>
                  <a:pt x="138" y="790"/>
                </a:cubicBezTo>
                <a:cubicBezTo>
                  <a:pt x="144" y="790"/>
                  <a:pt x="144" y="790"/>
                  <a:pt x="151" y="790"/>
                </a:cubicBezTo>
                <a:close/>
                <a:moveTo>
                  <a:pt x="158" y="1140"/>
                </a:moveTo>
                <a:cubicBezTo>
                  <a:pt x="165" y="1133"/>
                  <a:pt x="165" y="1126"/>
                  <a:pt x="172" y="1112"/>
                </a:cubicBezTo>
                <a:cubicBezTo>
                  <a:pt x="151" y="1085"/>
                  <a:pt x="131" y="1140"/>
                  <a:pt x="158" y="1140"/>
                </a:cubicBezTo>
                <a:close/>
                <a:moveTo>
                  <a:pt x="172" y="1683"/>
                </a:moveTo>
                <a:cubicBezTo>
                  <a:pt x="165" y="1676"/>
                  <a:pt x="158" y="1676"/>
                  <a:pt x="151" y="1683"/>
                </a:cubicBezTo>
                <a:cubicBezTo>
                  <a:pt x="151" y="1683"/>
                  <a:pt x="158" y="1689"/>
                  <a:pt x="158" y="1696"/>
                </a:cubicBezTo>
                <a:cubicBezTo>
                  <a:pt x="165" y="1689"/>
                  <a:pt x="172" y="1689"/>
                  <a:pt x="172" y="1683"/>
                </a:cubicBezTo>
                <a:close/>
                <a:moveTo>
                  <a:pt x="124" y="1579"/>
                </a:moveTo>
                <a:cubicBezTo>
                  <a:pt x="110" y="1607"/>
                  <a:pt x="158" y="1655"/>
                  <a:pt x="179" y="1628"/>
                </a:cubicBezTo>
                <a:cubicBezTo>
                  <a:pt x="158" y="1628"/>
                  <a:pt x="131" y="1614"/>
                  <a:pt x="138" y="1586"/>
                </a:cubicBezTo>
                <a:cubicBezTo>
                  <a:pt x="131" y="1586"/>
                  <a:pt x="131" y="1579"/>
                  <a:pt x="124" y="1579"/>
                </a:cubicBezTo>
                <a:close/>
                <a:moveTo>
                  <a:pt x="172" y="1353"/>
                </a:moveTo>
                <a:cubicBezTo>
                  <a:pt x="165" y="1346"/>
                  <a:pt x="172" y="1332"/>
                  <a:pt x="165" y="1325"/>
                </a:cubicBezTo>
                <a:cubicBezTo>
                  <a:pt x="158" y="1332"/>
                  <a:pt x="151" y="1332"/>
                  <a:pt x="144" y="1339"/>
                </a:cubicBezTo>
                <a:cubicBezTo>
                  <a:pt x="144" y="1353"/>
                  <a:pt x="138" y="1367"/>
                  <a:pt x="144" y="1373"/>
                </a:cubicBezTo>
                <a:cubicBezTo>
                  <a:pt x="158" y="1367"/>
                  <a:pt x="165" y="1360"/>
                  <a:pt x="172" y="1353"/>
                </a:cubicBezTo>
                <a:close/>
                <a:moveTo>
                  <a:pt x="179" y="831"/>
                </a:moveTo>
                <a:cubicBezTo>
                  <a:pt x="158" y="824"/>
                  <a:pt x="131" y="851"/>
                  <a:pt x="138" y="872"/>
                </a:cubicBezTo>
                <a:cubicBezTo>
                  <a:pt x="151" y="865"/>
                  <a:pt x="151" y="851"/>
                  <a:pt x="158" y="844"/>
                </a:cubicBezTo>
                <a:cubicBezTo>
                  <a:pt x="165" y="838"/>
                  <a:pt x="179" y="838"/>
                  <a:pt x="179" y="831"/>
                </a:cubicBezTo>
                <a:close/>
                <a:moveTo>
                  <a:pt x="179" y="783"/>
                </a:moveTo>
                <a:cubicBezTo>
                  <a:pt x="179" y="769"/>
                  <a:pt x="165" y="769"/>
                  <a:pt x="165" y="783"/>
                </a:cubicBezTo>
                <a:cubicBezTo>
                  <a:pt x="179" y="783"/>
                  <a:pt x="179" y="783"/>
                  <a:pt x="179" y="783"/>
                </a:cubicBezTo>
                <a:close/>
                <a:moveTo>
                  <a:pt x="186" y="1215"/>
                </a:moveTo>
                <a:cubicBezTo>
                  <a:pt x="186" y="1202"/>
                  <a:pt x="179" y="1202"/>
                  <a:pt x="172" y="1195"/>
                </a:cubicBezTo>
                <a:cubicBezTo>
                  <a:pt x="138" y="1181"/>
                  <a:pt x="131" y="1215"/>
                  <a:pt x="110" y="1229"/>
                </a:cubicBezTo>
                <a:cubicBezTo>
                  <a:pt x="117" y="1236"/>
                  <a:pt x="138" y="1263"/>
                  <a:pt x="165" y="1263"/>
                </a:cubicBezTo>
                <a:cubicBezTo>
                  <a:pt x="186" y="1257"/>
                  <a:pt x="193" y="1229"/>
                  <a:pt x="172" y="1222"/>
                </a:cubicBezTo>
                <a:cubicBezTo>
                  <a:pt x="158" y="1222"/>
                  <a:pt x="158" y="1236"/>
                  <a:pt x="151" y="1236"/>
                </a:cubicBezTo>
                <a:cubicBezTo>
                  <a:pt x="151" y="1215"/>
                  <a:pt x="172" y="1209"/>
                  <a:pt x="186" y="1215"/>
                </a:cubicBezTo>
                <a:close/>
                <a:moveTo>
                  <a:pt x="165" y="1181"/>
                </a:moveTo>
                <a:cubicBezTo>
                  <a:pt x="179" y="1181"/>
                  <a:pt x="186" y="1195"/>
                  <a:pt x="193" y="1195"/>
                </a:cubicBezTo>
                <a:cubicBezTo>
                  <a:pt x="193" y="1167"/>
                  <a:pt x="179" y="1154"/>
                  <a:pt x="158" y="1147"/>
                </a:cubicBezTo>
                <a:cubicBezTo>
                  <a:pt x="138" y="1140"/>
                  <a:pt x="117" y="1140"/>
                  <a:pt x="110" y="1126"/>
                </a:cubicBezTo>
                <a:cubicBezTo>
                  <a:pt x="103" y="1126"/>
                  <a:pt x="103" y="1126"/>
                  <a:pt x="103" y="1126"/>
                </a:cubicBezTo>
                <a:cubicBezTo>
                  <a:pt x="90" y="1140"/>
                  <a:pt x="103" y="1160"/>
                  <a:pt x="110" y="1174"/>
                </a:cubicBezTo>
                <a:cubicBezTo>
                  <a:pt x="103" y="1215"/>
                  <a:pt x="144" y="1195"/>
                  <a:pt x="151" y="1174"/>
                </a:cubicBezTo>
                <a:cubicBezTo>
                  <a:pt x="151" y="1167"/>
                  <a:pt x="138" y="1174"/>
                  <a:pt x="138" y="1167"/>
                </a:cubicBezTo>
                <a:cubicBezTo>
                  <a:pt x="144" y="1154"/>
                  <a:pt x="158" y="1174"/>
                  <a:pt x="165" y="1181"/>
                </a:cubicBezTo>
                <a:close/>
                <a:moveTo>
                  <a:pt x="193" y="1270"/>
                </a:moveTo>
                <a:cubicBezTo>
                  <a:pt x="193" y="1263"/>
                  <a:pt x="193" y="1263"/>
                  <a:pt x="186" y="1257"/>
                </a:cubicBezTo>
                <a:cubicBezTo>
                  <a:pt x="179" y="1263"/>
                  <a:pt x="151" y="1270"/>
                  <a:pt x="158" y="1291"/>
                </a:cubicBezTo>
                <a:cubicBezTo>
                  <a:pt x="158" y="1305"/>
                  <a:pt x="124" y="1312"/>
                  <a:pt x="131" y="1284"/>
                </a:cubicBezTo>
                <a:cubicBezTo>
                  <a:pt x="138" y="1291"/>
                  <a:pt x="131" y="1298"/>
                  <a:pt x="144" y="1298"/>
                </a:cubicBezTo>
                <a:cubicBezTo>
                  <a:pt x="172" y="1291"/>
                  <a:pt x="144" y="1263"/>
                  <a:pt x="131" y="1263"/>
                </a:cubicBezTo>
                <a:cubicBezTo>
                  <a:pt x="124" y="1263"/>
                  <a:pt x="110" y="1270"/>
                  <a:pt x="110" y="1277"/>
                </a:cubicBezTo>
                <a:cubicBezTo>
                  <a:pt x="103" y="1284"/>
                  <a:pt x="110" y="1298"/>
                  <a:pt x="103" y="1305"/>
                </a:cubicBezTo>
                <a:cubicBezTo>
                  <a:pt x="103" y="1312"/>
                  <a:pt x="96" y="1318"/>
                  <a:pt x="96" y="1318"/>
                </a:cubicBezTo>
                <a:cubicBezTo>
                  <a:pt x="96" y="1332"/>
                  <a:pt x="103" y="1339"/>
                  <a:pt x="110" y="1346"/>
                </a:cubicBezTo>
                <a:cubicBezTo>
                  <a:pt x="138" y="1325"/>
                  <a:pt x="193" y="1312"/>
                  <a:pt x="193" y="1270"/>
                </a:cubicBezTo>
                <a:close/>
                <a:moveTo>
                  <a:pt x="165" y="920"/>
                </a:moveTo>
                <a:cubicBezTo>
                  <a:pt x="172" y="920"/>
                  <a:pt x="186" y="927"/>
                  <a:pt x="193" y="927"/>
                </a:cubicBezTo>
                <a:cubicBezTo>
                  <a:pt x="186" y="913"/>
                  <a:pt x="165" y="913"/>
                  <a:pt x="151" y="913"/>
                </a:cubicBezTo>
                <a:cubicBezTo>
                  <a:pt x="96" y="927"/>
                  <a:pt x="90" y="1002"/>
                  <a:pt x="83" y="1064"/>
                </a:cubicBezTo>
                <a:cubicBezTo>
                  <a:pt x="76" y="1078"/>
                  <a:pt x="76" y="1099"/>
                  <a:pt x="76" y="1119"/>
                </a:cubicBezTo>
                <a:cubicBezTo>
                  <a:pt x="62" y="1222"/>
                  <a:pt x="69" y="1353"/>
                  <a:pt x="83" y="1442"/>
                </a:cubicBezTo>
                <a:cubicBezTo>
                  <a:pt x="90" y="1476"/>
                  <a:pt x="103" y="1504"/>
                  <a:pt x="124" y="1525"/>
                </a:cubicBezTo>
                <a:cubicBezTo>
                  <a:pt x="138" y="1531"/>
                  <a:pt x="172" y="1559"/>
                  <a:pt x="193" y="1538"/>
                </a:cubicBezTo>
                <a:cubicBezTo>
                  <a:pt x="90" y="1531"/>
                  <a:pt x="96" y="1435"/>
                  <a:pt x="83" y="1339"/>
                </a:cubicBezTo>
                <a:cubicBezTo>
                  <a:pt x="76" y="1215"/>
                  <a:pt x="83" y="1112"/>
                  <a:pt x="103" y="1009"/>
                </a:cubicBezTo>
                <a:cubicBezTo>
                  <a:pt x="110" y="968"/>
                  <a:pt x="117" y="927"/>
                  <a:pt x="165" y="920"/>
                </a:cubicBezTo>
                <a:close/>
                <a:moveTo>
                  <a:pt x="213" y="1476"/>
                </a:moveTo>
                <a:cubicBezTo>
                  <a:pt x="213" y="1463"/>
                  <a:pt x="206" y="1442"/>
                  <a:pt x="186" y="1442"/>
                </a:cubicBezTo>
                <a:cubicBezTo>
                  <a:pt x="186" y="1456"/>
                  <a:pt x="199" y="1456"/>
                  <a:pt x="199" y="1463"/>
                </a:cubicBezTo>
                <a:cubicBezTo>
                  <a:pt x="206" y="1470"/>
                  <a:pt x="206" y="1476"/>
                  <a:pt x="213" y="1476"/>
                </a:cubicBezTo>
                <a:close/>
                <a:moveTo>
                  <a:pt x="213" y="989"/>
                </a:moveTo>
                <a:cubicBezTo>
                  <a:pt x="213" y="982"/>
                  <a:pt x="213" y="982"/>
                  <a:pt x="206" y="982"/>
                </a:cubicBezTo>
                <a:cubicBezTo>
                  <a:pt x="206" y="996"/>
                  <a:pt x="186" y="1002"/>
                  <a:pt x="186" y="1016"/>
                </a:cubicBezTo>
                <a:cubicBezTo>
                  <a:pt x="199" y="1009"/>
                  <a:pt x="213" y="1002"/>
                  <a:pt x="213" y="989"/>
                </a:cubicBezTo>
                <a:close/>
                <a:moveTo>
                  <a:pt x="206" y="1731"/>
                </a:moveTo>
                <a:cubicBezTo>
                  <a:pt x="206" y="1724"/>
                  <a:pt x="213" y="1724"/>
                  <a:pt x="213" y="1717"/>
                </a:cubicBezTo>
                <a:cubicBezTo>
                  <a:pt x="186" y="1703"/>
                  <a:pt x="179" y="1772"/>
                  <a:pt x="206" y="1779"/>
                </a:cubicBezTo>
                <a:cubicBezTo>
                  <a:pt x="213" y="1765"/>
                  <a:pt x="193" y="1744"/>
                  <a:pt x="206" y="1731"/>
                </a:cubicBezTo>
                <a:close/>
                <a:moveTo>
                  <a:pt x="213" y="707"/>
                </a:moveTo>
                <a:cubicBezTo>
                  <a:pt x="213" y="700"/>
                  <a:pt x="220" y="693"/>
                  <a:pt x="220" y="680"/>
                </a:cubicBezTo>
                <a:cubicBezTo>
                  <a:pt x="193" y="680"/>
                  <a:pt x="193" y="755"/>
                  <a:pt x="220" y="748"/>
                </a:cubicBezTo>
                <a:cubicBezTo>
                  <a:pt x="220" y="735"/>
                  <a:pt x="206" y="728"/>
                  <a:pt x="213" y="707"/>
                </a:cubicBezTo>
                <a:close/>
                <a:moveTo>
                  <a:pt x="151" y="1669"/>
                </a:moveTo>
                <a:cubicBezTo>
                  <a:pt x="186" y="1676"/>
                  <a:pt x="220" y="1655"/>
                  <a:pt x="220" y="1614"/>
                </a:cubicBezTo>
                <a:cubicBezTo>
                  <a:pt x="220" y="1607"/>
                  <a:pt x="220" y="1593"/>
                  <a:pt x="206" y="1586"/>
                </a:cubicBezTo>
                <a:cubicBezTo>
                  <a:pt x="193" y="1579"/>
                  <a:pt x="165" y="1593"/>
                  <a:pt x="172" y="1607"/>
                </a:cubicBezTo>
                <a:cubicBezTo>
                  <a:pt x="172" y="1614"/>
                  <a:pt x="186" y="1614"/>
                  <a:pt x="193" y="1621"/>
                </a:cubicBezTo>
                <a:cubicBezTo>
                  <a:pt x="165" y="1669"/>
                  <a:pt x="110" y="1621"/>
                  <a:pt x="117" y="1579"/>
                </a:cubicBezTo>
                <a:cubicBezTo>
                  <a:pt x="110" y="1566"/>
                  <a:pt x="103" y="1559"/>
                  <a:pt x="90" y="1559"/>
                </a:cubicBezTo>
                <a:cubicBezTo>
                  <a:pt x="83" y="1566"/>
                  <a:pt x="83" y="1586"/>
                  <a:pt x="83" y="1600"/>
                </a:cubicBezTo>
                <a:cubicBezTo>
                  <a:pt x="90" y="1634"/>
                  <a:pt x="124" y="1669"/>
                  <a:pt x="151" y="1669"/>
                </a:cubicBezTo>
                <a:close/>
                <a:moveTo>
                  <a:pt x="248" y="1147"/>
                </a:moveTo>
                <a:cubicBezTo>
                  <a:pt x="248" y="1112"/>
                  <a:pt x="220" y="1106"/>
                  <a:pt x="220" y="1071"/>
                </a:cubicBezTo>
                <a:cubicBezTo>
                  <a:pt x="206" y="1064"/>
                  <a:pt x="199" y="1078"/>
                  <a:pt x="186" y="1085"/>
                </a:cubicBezTo>
                <a:cubicBezTo>
                  <a:pt x="193" y="1112"/>
                  <a:pt x="172" y="1112"/>
                  <a:pt x="172" y="1133"/>
                </a:cubicBezTo>
                <a:cubicBezTo>
                  <a:pt x="179" y="1154"/>
                  <a:pt x="199" y="1160"/>
                  <a:pt x="206" y="1147"/>
                </a:cubicBezTo>
                <a:cubicBezTo>
                  <a:pt x="213" y="1133"/>
                  <a:pt x="199" y="1126"/>
                  <a:pt x="206" y="1119"/>
                </a:cubicBezTo>
                <a:cubicBezTo>
                  <a:pt x="227" y="1126"/>
                  <a:pt x="213" y="1160"/>
                  <a:pt x="193" y="1167"/>
                </a:cubicBezTo>
                <a:cubicBezTo>
                  <a:pt x="193" y="1174"/>
                  <a:pt x="199" y="1174"/>
                  <a:pt x="199" y="1181"/>
                </a:cubicBezTo>
                <a:cubicBezTo>
                  <a:pt x="213" y="1160"/>
                  <a:pt x="227" y="1154"/>
                  <a:pt x="248" y="1147"/>
                </a:cubicBezTo>
                <a:close/>
                <a:moveTo>
                  <a:pt x="199" y="865"/>
                </a:moveTo>
                <a:cubicBezTo>
                  <a:pt x="234" y="872"/>
                  <a:pt x="241" y="831"/>
                  <a:pt x="227" y="810"/>
                </a:cubicBezTo>
                <a:cubicBezTo>
                  <a:pt x="199" y="769"/>
                  <a:pt x="117" y="796"/>
                  <a:pt x="110" y="831"/>
                </a:cubicBezTo>
                <a:cubicBezTo>
                  <a:pt x="103" y="851"/>
                  <a:pt x="90" y="872"/>
                  <a:pt x="96" y="893"/>
                </a:cubicBezTo>
                <a:cubicBezTo>
                  <a:pt x="103" y="893"/>
                  <a:pt x="117" y="886"/>
                  <a:pt x="124" y="879"/>
                </a:cubicBezTo>
                <a:cubicBezTo>
                  <a:pt x="131" y="844"/>
                  <a:pt x="158" y="803"/>
                  <a:pt x="199" y="824"/>
                </a:cubicBezTo>
                <a:cubicBezTo>
                  <a:pt x="186" y="838"/>
                  <a:pt x="179" y="865"/>
                  <a:pt x="199" y="865"/>
                </a:cubicBezTo>
                <a:close/>
                <a:moveTo>
                  <a:pt x="227" y="1669"/>
                </a:moveTo>
                <a:cubicBezTo>
                  <a:pt x="234" y="1662"/>
                  <a:pt x="234" y="1641"/>
                  <a:pt x="227" y="1641"/>
                </a:cubicBezTo>
                <a:cubicBezTo>
                  <a:pt x="213" y="1648"/>
                  <a:pt x="213" y="1655"/>
                  <a:pt x="213" y="1662"/>
                </a:cubicBezTo>
                <a:cubicBezTo>
                  <a:pt x="213" y="1669"/>
                  <a:pt x="227" y="1669"/>
                  <a:pt x="227" y="1669"/>
                </a:cubicBezTo>
                <a:close/>
                <a:moveTo>
                  <a:pt x="213" y="927"/>
                </a:moveTo>
                <a:cubicBezTo>
                  <a:pt x="227" y="927"/>
                  <a:pt x="234" y="913"/>
                  <a:pt x="241" y="906"/>
                </a:cubicBezTo>
                <a:cubicBezTo>
                  <a:pt x="220" y="886"/>
                  <a:pt x="193" y="872"/>
                  <a:pt x="158" y="879"/>
                </a:cubicBezTo>
                <a:cubicBezTo>
                  <a:pt x="131" y="879"/>
                  <a:pt x="103" y="899"/>
                  <a:pt x="90" y="913"/>
                </a:cubicBezTo>
                <a:cubicBezTo>
                  <a:pt x="69" y="934"/>
                  <a:pt x="62" y="982"/>
                  <a:pt x="55" y="1016"/>
                </a:cubicBezTo>
                <a:cubicBezTo>
                  <a:pt x="35" y="1119"/>
                  <a:pt x="28" y="1263"/>
                  <a:pt x="35" y="1373"/>
                </a:cubicBezTo>
                <a:cubicBezTo>
                  <a:pt x="41" y="1435"/>
                  <a:pt x="55" y="1504"/>
                  <a:pt x="83" y="1538"/>
                </a:cubicBezTo>
                <a:cubicBezTo>
                  <a:pt x="103" y="1573"/>
                  <a:pt x="193" y="1607"/>
                  <a:pt x="227" y="1552"/>
                </a:cubicBezTo>
                <a:cubicBezTo>
                  <a:pt x="213" y="1525"/>
                  <a:pt x="193" y="1552"/>
                  <a:pt x="172" y="1552"/>
                </a:cubicBezTo>
                <a:cubicBezTo>
                  <a:pt x="158" y="1552"/>
                  <a:pt x="144" y="1545"/>
                  <a:pt x="124" y="1538"/>
                </a:cubicBezTo>
                <a:cubicBezTo>
                  <a:pt x="96" y="1511"/>
                  <a:pt x="83" y="1470"/>
                  <a:pt x="76" y="1415"/>
                </a:cubicBezTo>
                <a:cubicBezTo>
                  <a:pt x="76" y="1401"/>
                  <a:pt x="69" y="1387"/>
                  <a:pt x="69" y="1373"/>
                </a:cubicBezTo>
                <a:cubicBezTo>
                  <a:pt x="62" y="1339"/>
                  <a:pt x="62" y="1305"/>
                  <a:pt x="62" y="1270"/>
                </a:cubicBezTo>
                <a:cubicBezTo>
                  <a:pt x="62" y="1215"/>
                  <a:pt x="62" y="1154"/>
                  <a:pt x="69" y="1106"/>
                </a:cubicBezTo>
                <a:cubicBezTo>
                  <a:pt x="76" y="1071"/>
                  <a:pt x="76" y="1044"/>
                  <a:pt x="83" y="1016"/>
                </a:cubicBezTo>
                <a:cubicBezTo>
                  <a:pt x="96" y="954"/>
                  <a:pt x="110" y="899"/>
                  <a:pt x="179" y="906"/>
                </a:cubicBezTo>
                <a:cubicBezTo>
                  <a:pt x="193" y="913"/>
                  <a:pt x="206" y="927"/>
                  <a:pt x="213" y="927"/>
                </a:cubicBezTo>
                <a:close/>
                <a:moveTo>
                  <a:pt x="220" y="1394"/>
                </a:moveTo>
                <a:cubicBezTo>
                  <a:pt x="220" y="1360"/>
                  <a:pt x="241" y="1353"/>
                  <a:pt x="241" y="1318"/>
                </a:cubicBezTo>
                <a:cubicBezTo>
                  <a:pt x="227" y="1312"/>
                  <a:pt x="213" y="1298"/>
                  <a:pt x="199" y="1284"/>
                </a:cubicBezTo>
                <a:cubicBezTo>
                  <a:pt x="193" y="1284"/>
                  <a:pt x="193" y="1291"/>
                  <a:pt x="193" y="1298"/>
                </a:cubicBezTo>
                <a:cubicBezTo>
                  <a:pt x="206" y="1305"/>
                  <a:pt x="220" y="1332"/>
                  <a:pt x="199" y="1339"/>
                </a:cubicBezTo>
                <a:cubicBezTo>
                  <a:pt x="213" y="1312"/>
                  <a:pt x="179" y="1305"/>
                  <a:pt x="172" y="1325"/>
                </a:cubicBezTo>
                <a:cubicBezTo>
                  <a:pt x="165" y="1339"/>
                  <a:pt x="179" y="1346"/>
                  <a:pt x="186" y="1360"/>
                </a:cubicBezTo>
                <a:cubicBezTo>
                  <a:pt x="193" y="1380"/>
                  <a:pt x="199" y="1394"/>
                  <a:pt x="220" y="1394"/>
                </a:cubicBezTo>
                <a:close/>
                <a:moveTo>
                  <a:pt x="220" y="1215"/>
                </a:moveTo>
                <a:cubicBezTo>
                  <a:pt x="234" y="1215"/>
                  <a:pt x="234" y="1229"/>
                  <a:pt x="234" y="1236"/>
                </a:cubicBezTo>
                <a:cubicBezTo>
                  <a:pt x="234" y="1250"/>
                  <a:pt x="206" y="1250"/>
                  <a:pt x="199" y="1250"/>
                </a:cubicBezTo>
                <a:cubicBezTo>
                  <a:pt x="206" y="1284"/>
                  <a:pt x="261" y="1257"/>
                  <a:pt x="268" y="1229"/>
                </a:cubicBezTo>
                <a:cubicBezTo>
                  <a:pt x="261" y="1215"/>
                  <a:pt x="227" y="1188"/>
                  <a:pt x="206" y="1202"/>
                </a:cubicBezTo>
                <a:cubicBezTo>
                  <a:pt x="186" y="1222"/>
                  <a:pt x="206" y="1257"/>
                  <a:pt x="227" y="1229"/>
                </a:cubicBezTo>
                <a:cubicBezTo>
                  <a:pt x="227" y="1222"/>
                  <a:pt x="220" y="1222"/>
                  <a:pt x="220" y="1215"/>
                </a:cubicBezTo>
                <a:close/>
                <a:moveTo>
                  <a:pt x="241" y="1676"/>
                </a:moveTo>
                <a:cubicBezTo>
                  <a:pt x="254" y="1662"/>
                  <a:pt x="241" y="1628"/>
                  <a:pt x="227" y="1628"/>
                </a:cubicBezTo>
                <a:cubicBezTo>
                  <a:pt x="227" y="1634"/>
                  <a:pt x="234" y="1641"/>
                  <a:pt x="234" y="1648"/>
                </a:cubicBezTo>
                <a:cubicBezTo>
                  <a:pt x="241" y="1655"/>
                  <a:pt x="234" y="1669"/>
                  <a:pt x="241" y="1676"/>
                </a:cubicBezTo>
                <a:close/>
                <a:moveTo>
                  <a:pt x="248" y="1483"/>
                </a:moveTo>
                <a:cubicBezTo>
                  <a:pt x="254" y="1442"/>
                  <a:pt x="227" y="1408"/>
                  <a:pt x="193" y="1408"/>
                </a:cubicBezTo>
                <a:cubicBezTo>
                  <a:pt x="172" y="1401"/>
                  <a:pt x="151" y="1408"/>
                  <a:pt x="144" y="1421"/>
                </a:cubicBezTo>
                <a:cubicBezTo>
                  <a:pt x="131" y="1435"/>
                  <a:pt x="138" y="1463"/>
                  <a:pt x="151" y="1463"/>
                </a:cubicBezTo>
                <a:cubicBezTo>
                  <a:pt x="172" y="1463"/>
                  <a:pt x="172" y="1449"/>
                  <a:pt x="179" y="1435"/>
                </a:cubicBezTo>
                <a:cubicBezTo>
                  <a:pt x="206" y="1442"/>
                  <a:pt x="220" y="1456"/>
                  <a:pt x="227" y="1476"/>
                </a:cubicBezTo>
                <a:cubicBezTo>
                  <a:pt x="234" y="1483"/>
                  <a:pt x="241" y="1483"/>
                  <a:pt x="248" y="1483"/>
                </a:cubicBezTo>
                <a:close/>
                <a:moveTo>
                  <a:pt x="241" y="824"/>
                </a:moveTo>
                <a:cubicBezTo>
                  <a:pt x="254" y="824"/>
                  <a:pt x="261" y="803"/>
                  <a:pt x="254" y="796"/>
                </a:cubicBezTo>
                <a:cubicBezTo>
                  <a:pt x="248" y="796"/>
                  <a:pt x="234" y="796"/>
                  <a:pt x="234" y="803"/>
                </a:cubicBezTo>
                <a:cubicBezTo>
                  <a:pt x="227" y="810"/>
                  <a:pt x="241" y="817"/>
                  <a:pt x="241" y="824"/>
                </a:cubicBezTo>
                <a:close/>
                <a:moveTo>
                  <a:pt x="248" y="1002"/>
                </a:moveTo>
                <a:cubicBezTo>
                  <a:pt x="254" y="996"/>
                  <a:pt x="261" y="975"/>
                  <a:pt x="254" y="968"/>
                </a:cubicBezTo>
                <a:cubicBezTo>
                  <a:pt x="213" y="975"/>
                  <a:pt x="220" y="1030"/>
                  <a:pt x="179" y="1023"/>
                </a:cubicBezTo>
                <a:cubicBezTo>
                  <a:pt x="179" y="1016"/>
                  <a:pt x="179" y="1009"/>
                  <a:pt x="179" y="1002"/>
                </a:cubicBezTo>
                <a:cubicBezTo>
                  <a:pt x="158" y="989"/>
                  <a:pt x="131" y="996"/>
                  <a:pt x="138" y="1023"/>
                </a:cubicBezTo>
                <a:cubicBezTo>
                  <a:pt x="144" y="1037"/>
                  <a:pt x="165" y="1057"/>
                  <a:pt x="186" y="1051"/>
                </a:cubicBezTo>
                <a:cubicBezTo>
                  <a:pt x="213" y="1051"/>
                  <a:pt x="241" y="1023"/>
                  <a:pt x="248" y="1002"/>
                </a:cubicBezTo>
                <a:close/>
                <a:moveTo>
                  <a:pt x="254" y="1717"/>
                </a:moveTo>
                <a:cubicBezTo>
                  <a:pt x="261" y="1703"/>
                  <a:pt x="248" y="1683"/>
                  <a:pt x="234" y="1676"/>
                </a:cubicBezTo>
                <a:cubicBezTo>
                  <a:pt x="186" y="1655"/>
                  <a:pt x="158" y="1703"/>
                  <a:pt x="144" y="1737"/>
                </a:cubicBezTo>
                <a:cubicBezTo>
                  <a:pt x="158" y="1751"/>
                  <a:pt x="165" y="1772"/>
                  <a:pt x="172" y="1792"/>
                </a:cubicBezTo>
                <a:cubicBezTo>
                  <a:pt x="179" y="1799"/>
                  <a:pt x="179" y="1813"/>
                  <a:pt x="193" y="1820"/>
                </a:cubicBezTo>
                <a:cubicBezTo>
                  <a:pt x="193" y="1813"/>
                  <a:pt x="199" y="1799"/>
                  <a:pt x="199" y="1792"/>
                </a:cubicBezTo>
                <a:cubicBezTo>
                  <a:pt x="199" y="1779"/>
                  <a:pt x="193" y="1772"/>
                  <a:pt x="186" y="1765"/>
                </a:cubicBezTo>
                <a:cubicBezTo>
                  <a:pt x="172" y="1737"/>
                  <a:pt x="186" y="1703"/>
                  <a:pt x="220" y="1703"/>
                </a:cubicBezTo>
                <a:cubicBezTo>
                  <a:pt x="220" y="1724"/>
                  <a:pt x="213" y="1737"/>
                  <a:pt x="234" y="1737"/>
                </a:cubicBezTo>
                <a:cubicBezTo>
                  <a:pt x="248" y="1737"/>
                  <a:pt x="254" y="1731"/>
                  <a:pt x="254" y="1717"/>
                </a:cubicBezTo>
                <a:close/>
                <a:moveTo>
                  <a:pt x="241" y="838"/>
                </a:moveTo>
                <a:cubicBezTo>
                  <a:pt x="268" y="838"/>
                  <a:pt x="282" y="803"/>
                  <a:pt x="261" y="790"/>
                </a:cubicBezTo>
                <a:cubicBezTo>
                  <a:pt x="261" y="796"/>
                  <a:pt x="261" y="810"/>
                  <a:pt x="261" y="817"/>
                </a:cubicBezTo>
                <a:cubicBezTo>
                  <a:pt x="261" y="824"/>
                  <a:pt x="248" y="824"/>
                  <a:pt x="241" y="838"/>
                </a:cubicBezTo>
                <a:close/>
                <a:moveTo>
                  <a:pt x="261" y="1696"/>
                </a:moveTo>
                <a:cubicBezTo>
                  <a:pt x="296" y="1669"/>
                  <a:pt x="268" y="1593"/>
                  <a:pt x="227" y="1600"/>
                </a:cubicBezTo>
                <a:cubicBezTo>
                  <a:pt x="227" y="1628"/>
                  <a:pt x="254" y="1628"/>
                  <a:pt x="254" y="1662"/>
                </a:cubicBezTo>
                <a:cubicBezTo>
                  <a:pt x="254" y="1669"/>
                  <a:pt x="254" y="1676"/>
                  <a:pt x="254" y="1683"/>
                </a:cubicBezTo>
                <a:cubicBezTo>
                  <a:pt x="254" y="1689"/>
                  <a:pt x="261" y="1696"/>
                  <a:pt x="261" y="1696"/>
                </a:cubicBezTo>
                <a:close/>
                <a:moveTo>
                  <a:pt x="268" y="769"/>
                </a:moveTo>
                <a:cubicBezTo>
                  <a:pt x="275" y="748"/>
                  <a:pt x="261" y="735"/>
                  <a:pt x="254" y="735"/>
                </a:cubicBezTo>
                <a:cubicBezTo>
                  <a:pt x="234" y="735"/>
                  <a:pt x="227" y="748"/>
                  <a:pt x="220" y="762"/>
                </a:cubicBezTo>
                <a:cubicBezTo>
                  <a:pt x="193" y="755"/>
                  <a:pt x="179" y="714"/>
                  <a:pt x="199" y="686"/>
                </a:cubicBezTo>
                <a:cubicBezTo>
                  <a:pt x="206" y="673"/>
                  <a:pt x="220" y="666"/>
                  <a:pt x="213" y="645"/>
                </a:cubicBezTo>
                <a:cubicBezTo>
                  <a:pt x="206" y="645"/>
                  <a:pt x="206" y="645"/>
                  <a:pt x="206" y="645"/>
                </a:cubicBezTo>
                <a:cubicBezTo>
                  <a:pt x="206" y="645"/>
                  <a:pt x="206" y="645"/>
                  <a:pt x="206" y="645"/>
                </a:cubicBezTo>
                <a:cubicBezTo>
                  <a:pt x="186" y="659"/>
                  <a:pt x="172" y="680"/>
                  <a:pt x="165" y="700"/>
                </a:cubicBezTo>
                <a:cubicBezTo>
                  <a:pt x="151" y="741"/>
                  <a:pt x="186" y="790"/>
                  <a:pt x="227" y="796"/>
                </a:cubicBezTo>
                <a:cubicBezTo>
                  <a:pt x="241" y="796"/>
                  <a:pt x="261" y="783"/>
                  <a:pt x="268" y="769"/>
                </a:cubicBezTo>
                <a:close/>
                <a:moveTo>
                  <a:pt x="268" y="1353"/>
                </a:moveTo>
                <a:cubicBezTo>
                  <a:pt x="268" y="1346"/>
                  <a:pt x="275" y="1332"/>
                  <a:pt x="275" y="1318"/>
                </a:cubicBezTo>
                <a:cubicBezTo>
                  <a:pt x="254" y="1312"/>
                  <a:pt x="248" y="1325"/>
                  <a:pt x="248" y="1339"/>
                </a:cubicBezTo>
                <a:cubicBezTo>
                  <a:pt x="254" y="1346"/>
                  <a:pt x="261" y="1353"/>
                  <a:pt x="268" y="1353"/>
                </a:cubicBezTo>
                <a:close/>
                <a:moveTo>
                  <a:pt x="275" y="1140"/>
                </a:moveTo>
                <a:cubicBezTo>
                  <a:pt x="282" y="1126"/>
                  <a:pt x="275" y="1106"/>
                  <a:pt x="261" y="1106"/>
                </a:cubicBezTo>
                <a:cubicBezTo>
                  <a:pt x="254" y="1106"/>
                  <a:pt x="248" y="1126"/>
                  <a:pt x="254" y="1140"/>
                </a:cubicBezTo>
                <a:cubicBezTo>
                  <a:pt x="261" y="1140"/>
                  <a:pt x="275" y="1147"/>
                  <a:pt x="275" y="1140"/>
                </a:cubicBezTo>
                <a:close/>
                <a:moveTo>
                  <a:pt x="275" y="803"/>
                </a:moveTo>
                <a:cubicBezTo>
                  <a:pt x="282" y="844"/>
                  <a:pt x="254" y="838"/>
                  <a:pt x="234" y="858"/>
                </a:cubicBezTo>
                <a:cubicBezTo>
                  <a:pt x="302" y="879"/>
                  <a:pt x="316" y="790"/>
                  <a:pt x="275" y="769"/>
                </a:cubicBezTo>
                <a:cubicBezTo>
                  <a:pt x="261" y="776"/>
                  <a:pt x="275" y="790"/>
                  <a:pt x="275" y="803"/>
                </a:cubicBezTo>
                <a:close/>
                <a:moveTo>
                  <a:pt x="309" y="700"/>
                </a:moveTo>
                <a:cubicBezTo>
                  <a:pt x="302" y="686"/>
                  <a:pt x="296" y="686"/>
                  <a:pt x="282" y="686"/>
                </a:cubicBezTo>
                <a:cubicBezTo>
                  <a:pt x="268" y="673"/>
                  <a:pt x="268" y="638"/>
                  <a:pt x="268" y="618"/>
                </a:cubicBezTo>
                <a:cubicBezTo>
                  <a:pt x="261" y="618"/>
                  <a:pt x="261" y="618"/>
                  <a:pt x="261" y="618"/>
                </a:cubicBezTo>
                <a:cubicBezTo>
                  <a:pt x="248" y="659"/>
                  <a:pt x="268" y="707"/>
                  <a:pt x="309" y="700"/>
                </a:cubicBezTo>
                <a:close/>
                <a:moveTo>
                  <a:pt x="323" y="1257"/>
                </a:moveTo>
                <a:cubicBezTo>
                  <a:pt x="330" y="1250"/>
                  <a:pt x="337" y="1243"/>
                  <a:pt x="344" y="1229"/>
                </a:cubicBezTo>
                <a:cubicBezTo>
                  <a:pt x="337" y="1222"/>
                  <a:pt x="330" y="1202"/>
                  <a:pt x="316" y="1202"/>
                </a:cubicBezTo>
                <a:cubicBezTo>
                  <a:pt x="309" y="1202"/>
                  <a:pt x="296" y="1229"/>
                  <a:pt x="289" y="1236"/>
                </a:cubicBezTo>
                <a:cubicBezTo>
                  <a:pt x="309" y="1236"/>
                  <a:pt x="309" y="1250"/>
                  <a:pt x="323" y="1257"/>
                </a:cubicBezTo>
                <a:close/>
                <a:moveTo>
                  <a:pt x="302" y="1195"/>
                </a:moveTo>
                <a:cubicBezTo>
                  <a:pt x="323" y="1195"/>
                  <a:pt x="337" y="1174"/>
                  <a:pt x="330" y="1154"/>
                </a:cubicBezTo>
                <a:cubicBezTo>
                  <a:pt x="296" y="1160"/>
                  <a:pt x="261" y="1147"/>
                  <a:pt x="234" y="1160"/>
                </a:cubicBezTo>
                <a:cubicBezTo>
                  <a:pt x="220" y="1167"/>
                  <a:pt x="213" y="1174"/>
                  <a:pt x="213" y="1188"/>
                </a:cubicBezTo>
                <a:cubicBezTo>
                  <a:pt x="227" y="1188"/>
                  <a:pt x="234" y="1195"/>
                  <a:pt x="248" y="1195"/>
                </a:cubicBezTo>
                <a:cubicBezTo>
                  <a:pt x="254" y="1188"/>
                  <a:pt x="275" y="1174"/>
                  <a:pt x="282" y="1188"/>
                </a:cubicBezTo>
                <a:cubicBezTo>
                  <a:pt x="275" y="1188"/>
                  <a:pt x="268" y="1188"/>
                  <a:pt x="261" y="1195"/>
                </a:cubicBezTo>
                <a:cubicBezTo>
                  <a:pt x="248" y="1222"/>
                  <a:pt x="309" y="1236"/>
                  <a:pt x="302" y="1195"/>
                </a:cubicBezTo>
                <a:close/>
                <a:moveTo>
                  <a:pt x="330" y="1318"/>
                </a:moveTo>
                <a:cubicBezTo>
                  <a:pt x="344" y="1291"/>
                  <a:pt x="316" y="1284"/>
                  <a:pt x="316" y="1257"/>
                </a:cubicBezTo>
                <a:cubicBezTo>
                  <a:pt x="302" y="1243"/>
                  <a:pt x="261" y="1236"/>
                  <a:pt x="261" y="1270"/>
                </a:cubicBezTo>
                <a:cubicBezTo>
                  <a:pt x="268" y="1270"/>
                  <a:pt x="268" y="1270"/>
                  <a:pt x="268" y="1270"/>
                </a:cubicBezTo>
                <a:cubicBezTo>
                  <a:pt x="282" y="1277"/>
                  <a:pt x="282" y="1270"/>
                  <a:pt x="289" y="1270"/>
                </a:cubicBezTo>
                <a:cubicBezTo>
                  <a:pt x="289" y="1291"/>
                  <a:pt x="254" y="1284"/>
                  <a:pt x="254" y="1263"/>
                </a:cubicBezTo>
                <a:cubicBezTo>
                  <a:pt x="241" y="1270"/>
                  <a:pt x="220" y="1270"/>
                  <a:pt x="206" y="1270"/>
                </a:cubicBezTo>
                <a:cubicBezTo>
                  <a:pt x="213" y="1291"/>
                  <a:pt x="227" y="1305"/>
                  <a:pt x="248" y="1312"/>
                </a:cubicBezTo>
                <a:cubicBezTo>
                  <a:pt x="275" y="1318"/>
                  <a:pt x="296" y="1305"/>
                  <a:pt x="309" y="1312"/>
                </a:cubicBezTo>
                <a:cubicBezTo>
                  <a:pt x="316" y="1312"/>
                  <a:pt x="323" y="1318"/>
                  <a:pt x="330" y="1318"/>
                </a:cubicBezTo>
                <a:close/>
                <a:moveTo>
                  <a:pt x="330" y="1394"/>
                </a:moveTo>
                <a:cubicBezTo>
                  <a:pt x="344" y="1394"/>
                  <a:pt x="351" y="1380"/>
                  <a:pt x="351" y="1367"/>
                </a:cubicBezTo>
                <a:cubicBezTo>
                  <a:pt x="412" y="1813"/>
                  <a:pt x="790" y="2156"/>
                  <a:pt x="1250" y="2156"/>
                </a:cubicBezTo>
                <a:cubicBezTo>
                  <a:pt x="1752" y="2156"/>
                  <a:pt x="2157" y="1751"/>
                  <a:pt x="2157" y="1257"/>
                </a:cubicBezTo>
                <a:cubicBezTo>
                  <a:pt x="2157" y="755"/>
                  <a:pt x="1752" y="350"/>
                  <a:pt x="1250" y="350"/>
                </a:cubicBezTo>
                <a:cubicBezTo>
                  <a:pt x="1141" y="350"/>
                  <a:pt x="1031" y="371"/>
                  <a:pt x="934" y="405"/>
                </a:cubicBezTo>
                <a:cubicBezTo>
                  <a:pt x="934" y="405"/>
                  <a:pt x="934" y="405"/>
                  <a:pt x="934" y="405"/>
                </a:cubicBezTo>
                <a:cubicBezTo>
                  <a:pt x="934" y="405"/>
                  <a:pt x="934" y="405"/>
                  <a:pt x="928" y="405"/>
                </a:cubicBezTo>
                <a:cubicBezTo>
                  <a:pt x="591" y="535"/>
                  <a:pt x="344" y="865"/>
                  <a:pt x="344" y="1257"/>
                </a:cubicBezTo>
                <a:cubicBezTo>
                  <a:pt x="344" y="1291"/>
                  <a:pt x="351" y="1325"/>
                  <a:pt x="351" y="1360"/>
                </a:cubicBezTo>
                <a:cubicBezTo>
                  <a:pt x="351" y="1353"/>
                  <a:pt x="344" y="1346"/>
                  <a:pt x="337" y="1346"/>
                </a:cubicBezTo>
                <a:cubicBezTo>
                  <a:pt x="330" y="1346"/>
                  <a:pt x="330" y="1353"/>
                  <a:pt x="330" y="1353"/>
                </a:cubicBezTo>
                <a:cubicBezTo>
                  <a:pt x="323" y="1367"/>
                  <a:pt x="337" y="1360"/>
                  <a:pt x="337" y="1373"/>
                </a:cubicBezTo>
                <a:cubicBezTo>
                  <a:pt x="309" y="1380"/>
                  <a:pt x="309" y="1339"/>
                  <a:pt x="282" y="1339"/>
                </a:cubicBezTo>
                <a:cubicBezTo>
                  <a:pt x="282" y="1339"/>
                  <a:pt x="282" y="1339"/>
                  <a:pt x="282" y="1339"/>
                </a:cubicBezTo>
                <a:cubicBezTo>
                  <a:pt x="275" y="1353"/>
                  <a:pt x="275" y="1353"/>
                  <a:pt x="275" y="1353"/>
                </a:cubicBezTo>
                <a:cubicBezTo>
                  <a:pt x="282" y="1360"/>
                  <a:pt x="302" y="1367"/>
                  <a:pt x="302" y="1380"/>
                </a:cubicBezTo>
                <a:cubicBezTo>
                  <a:pt x="309" y="1408"/>
                  <a:pt x="289" y="1435"/>
                  <a:pt x="268" y="1415"/>
                </a:cubicBezTo>
                <a:cubicBezTo>
                  <a:pt x="275" y="1415"/>
                  <a:pt x="275" y="1408"/>
                  <a:pt x="275" y="1401"/>
                </a:cubicBezTo>
                <a:cubicBezTo>
                  <a:pt x="268" y="1401"/>
                  <a:pt x="261" y="1394"/>
                  <a:pt x="254" y="1401"/>
                </a:cubicBezTo>
                <a:cubicBezTo>
                  <a:pt x="234" y="1415"/>
                  <a:pt x="261" y="1442"/>
                  <a:pt x="275" y="1442"/>
                </a:cubicBezTo>
                <a:cubicBezTo>
                  <a:pt x="275" y="1463"/>
                  <a:pt x="289" y="1490"/>
                  <a:pt x="309" y="1490"/>
                </a:cubicBezTo>
                <a:cubicBezTo>
                  <a:pt x="309" y="1483"/>
                  <a:pt x="316" y="1483"/>
                  <a:pt x="316" y="1476"/>
                </a:cubicBezTo>
                <a:cubicBezTo>
                  <a:pt x="302" y="1470"/>
                  <a:pt x="296" y="1463"/>
                  <a:pt x="296" y="1449"/>
                </a:cubicBezTo>
                <a:cubicBezTo>
                  <a:pt x="302" y="1442"/>
                  <a:pt x="309" y="1435"/>
                  <a:pt x="316" y="1428"/>
                </a:cubicBezTo>
                <a:cubicBezTo>
                  <a:pt x="323" y="1415"/>
                  <a:pt x="323" y="1408"/>
                  <a:pt x="330" y="1394"/>
                </a:cubicBezTo>
                <a:close/>
                <a:moveTo>
                  <a:pt x="241" y="1566"/>
                </a:moveTo>
                <a:cubicBezTo>
                  <a:pt x="302" y="1559"/>
                  <a:pt x="337" y="1593"/>
                  <a:pt x="337" y="1641"/>
                </a:cubicBezTo>
                <a:cubicBezTo>
                  <a:pt x="337" y="1662"/>
                  <a:pt x="323" y="1676"/>
                  <a:pt x="316" y="1689"/>
                </a:cubicBezTo>
                <a:cubicBezTo>
                  <a:pt x="309" y="1696"/>
                  <a:pt x="302" y="1703"/>
                  <a:pt x="302" y="1710"/>
                </a:cubicBezTo>
                <a:cubicBezTo>
                  <a:pt x="296" y="1717"/>
                  <a:pt x="302" y="1724"/>
                  <a:pt x="302" y="1724"/>
                </a:cubicBezTo>
                <a:cubicBezTo>
                  <a:pt x="302" y="1744"/>
                  <a:pt x="302" y="1758"/>
                  <a:pt x="296" y="1772"/>
                </a:cubicBezTo>
                <a:cubicBezTo>
                  <a:pt x="289" y="1786"/>
                  <a:pt x="268" y="1786"/>
                  <a:pt x="261" y="1799"/>
                </a:cubicBezTo>
                <a:cubicBezTo>
                  <a:pt x="296" y="1799"/>
                  <a:pt x="316" y="1765"/>
                  <a:pt x="309" y="1717"/>
                </a:cubicBezTo>
                <a:cubicBezTo>
                  <a:pt x="378" y="1669"/>
                  <a:pt x="344" y="1538"/>
                  <a:pt x="248" y="1552"/>
                </a:cubicBezTo>
                <a:cubicBezTo>
                  <a:pt x="234" y="1531"/>
                  <a:pt x="213" y="1511"/>
                  <a:pt x="172" y="1518"/>
                </a:cubicBezTo>
                <a:cubicBezTo>
                  <a:pt x="172" y="1525"/>
                  <a:pt x="172" y="1525"/>
                  <a:pt x="172" y="1525"/>
                </a:cubicBezTo>
                <a:cubicBezTo>
                  <a:pt x="199" y="1525"/>
                  <a:pt x="234" y="1538"/>
                  <a:pt x="241" y="1566"/>
                </a:cubicBezTo>
                <a:close/>
                <a:moveTo>
                  <a:pt x="344" y="1847"/>
                </a:moveTo>
                <a:cubicBezTo>
                  <a:pt x="364" y="1847"/>
                  <a:pt x="357" y="1799"/>
                  <a:pt x="344" y="1792"/>
                </a:cubicBezTo>
                <a:cubicBezTo>
                  <a:pt x="344" y="1799"/>
                  <a:pt x="344" y="1799"/>
                  <a:pt x="337" y="1799"/>
                </a:cubicBezTo>
                <a:cubicBezTo>
                  <a:pt x="337" y="1806"/>
                  <a:pt x="344" y="1813"/>
                  <a:pt x="344" y="1820"/>
                </a:cubicBezTo>
                <a:cubicBezTo>
                  <a:pt x="351" y="1827"/>
                  <a:pt x="337" y="1840"/>
                  <a:pt x="344" y="1847"/>
                </a:cubicBezTo>
                <a:close/>
                <a:moveTo>
                  <a:pt x="316" y="755"/>
                </a:moveTo>
                <a:cubicBezTo>
                  <a:pt x="337" y="776"/>
                  <a:pt x="357" y="803"/>
                  <a:pt x="357" y="838"/>
                </a:cubicBezTo>
                <a:cubicBezTo>
                  <a:pt x="351" y="865"/>
                  <a:pt x="330" y="893"/>
                  <a:pt x="302" y="899"/>
                </a:cubicBezTo>
                <a:cubicBezTo>
                  <a:pt x="289" y="899"/>
                  <a:pt x="268" y="893"/>
                  <a:pt x="254" y="906"/>
                </a:cubicBezTo>
                <a:cubicBezTo>
                  <a:pt x="241" y="906"/>
                  <a:pt x="234" y="920"/>
                  <a:pt x="227" y="927"/>
                </a:cubicBezTo>
                <a:cubicBezTo>
                  <a:pt x="213" y="934"/>
                  <a:pt x="199" y="941"/>
                  <a:pt x="193" y="941"/>
                </a:cubicBezTo>
                <a:cubicBezTo>
                  <a:pt x="179" y="941"/>
                  <a:pt x="172" y="927"/>
                  <a:pt x="158" y="934"/>
                </a:cubicBezTo>
                <a:cubicBezTo>
                  <a:pt x="179" y="954"/>
                  <a:pt x="213" y="948"/>
                  <a:pt x="234" y="934"/>
                </a:cubicBezTo>
                <a:cubicBezTo>
                  <a:pt x="248" y="927"/>
                  <a:pt x="248" y="913"/>
                  <a:pt x="261" y="913"/>
                </a:cubicBezTo>
                <a:cubicBezTo>
                  <a:pt x="275" y="913"/>
                  <a:pt x="282" y="913"/>
                  <a:pt x="296" y="913"/>
                </a:cubicBezTo>
                <a:cubicBezTo>
                  <a:pt x="316" y="913"/>
                  <a:pt x="337" y="899"/>
                  <a:pt x="351" y="886"/>
                </a:cubicBezTo>
                <a:cubicBezTo>
                  <a:pt x="371" y="858"/>
                  <a:pt x="371" y="810"/>
                  <a:pt x="351" y="783"/>
                </a:cubicBezTo>
                <a:cubicBezTo>
                  <a:pt x="351" y="769"/>
                  <a:pt x="330" y="769"/>
                  <a:pt x="330" y="748"/>
                </a:cubicBezTo>
                <a:cubicBezTo>
                  <a:pt x="330" y="741"/>
                  <a:pt x="337" y="728"/>
                  <a:pt x="337" y="721"/>
                </a:cubicBezTo>
                <a:cubicBezTo>
                  <a:pt x="330" y="693"/>
                  <a:pt x="309" y="666"/>
                  <a:pt x="282" y="666"/>
                </a:cubicBezTo>
                <a:cubicBezTo>
                  <a:pt x="289" y="680"/>
                  <a:pt x="302" y="680"/>
                  <a:pt x="316" y="693"/>
                </a:cubicBezTo>
                <a:cubicBezTo>
                  <a:pt x="323" y="707"/>
                  <a:pt x="330" y="735"/>
                  <a:pt x="316" y="755"/>
                </a:cubicBezTo>
                <a:close/>
                <a:moveTo>
                  <a:pt x="357" y="625"/>
                </a:moveTo>
                <a:cubicBezTo>
                  <a:pt x="357" y="638"/>
                  <a:pt x="364" y="645"/>
                  <a:pt x="364" y="659"/>
                </a:cubicBezTo>
                <a:cubicBezTo>
                  <a:pt x="357" y="666"/>
                  <a:pt x="351" y="673"/>
                  <a:pt x="357" y="680"/>
                </a:cubicBezTo>
                <a:cubicBezTo>
                  <a:pt x="371" y="666"/>
                  <a:pt x="371" y="625"/>
                  <a:pt x="357" y="625"/>
                </a:cubicBezTo>
                <a:close/>
                <a:moveTo>
                  <a:pt x="378" y="941"/>
                </a:moveTo>
                <a:cubicBezTo>
                  <a:pt x="364" y="948"/>
                  <a:pt x="357" y="941"/>
                  <a:pt x="351" y="948"/>
                </a:cubicBezTo>
                <a:cubicBezTo>
                  <a:pt x="337" y="954"/>
                  <a:pt x="344" y="968"/>
                  <a:pt x="330" y="975"/>
                </a:cubicBezTo>
                <a:cubicBezTo>
                  <a:pt x="323" y="975"/>
                  <a:pt x="316" y="968"/>
                  <a:pt x="316" y="975"/>
                </a:cubicBezTo>
                <a:cubicBezTo>
                  <a:pt x="289" y="975"/>
                  <a:pt x="282" y="996"/>
                  <a:pt x="275" y="1030"/>
                </a:cubicBezTo>
                <a:cubicBezTo>
                  <a:pt x="261" y="1037"/>
                  <a:pt x="254" y="1037"/>
                  <a:pt x="248" y="1044"/>
                </a:cubicBezTo>
                <a:cubicBezTo>
                  <a:pt x="241" y="1051"/>
                  <a:pt x="241" y="1078"/>
                  <a:pt x="248" y="1078"/>
                </a:cubicBezTo>
                <a:cubicBezTo>
                  <a:pt x="261" y="1085"/>
                  <a:pt x="275" y="1085"/>
                  <a:pt x="275" y="1078"/>
                </a:cubicBezTo>
                <a:cubicBezTo>
                  <a:pt x="282" y="1064"/>
                  <a:pt x="268" y="1064"/>
                  <a:pt x="268" y="1057"/>
                </a:cubicBezTo>
                <a:cubicBezTo>
                  <a:pt x="289" y="1037"/>
                  <a:pt x="316" y="1071"/>
                  <a:pt x="302" y="1099"/>
                </a:cubicBezTo>
                <a:cubicBezTo>
                  <a:pt x="296" y="1106"/>
                  <a:pt x="268" y="1126"/>
                  <a:pt x="289" y="1133"/>
                </a:cubicBezTo>
                <a:cubicBezTo>
                  <a:pt x="309" y="1133"/>
                  <a:pt x="309" y="1099"/>
                  <a:pt x="330" y="1112"/>
                </a:cubicBezTo>
                <a:cubicBezTo>
                  <a:pt x="330" y="1112"/>
                  <a:pt x="323" y="1126"/>
                  <a:pt x="330" y="1133"/>
                </a:cubicBezTo>
                <a:cubicBezTo>
                  <a:pt x="364" y="1147"/>
                  <a:pt x="357" y="1078"/>
                  <a:pt x="323" y="1085"/>
                </a:cubicBezTo>
                <a:cubicBezTo>
                  <a:pt x="337" y="1057"/>
                  <a:pt x="309" y="1051"/>
                  <a:pt x="302" y="1030"/>
                </a:cubicBezTo>
                <a:cubicBezTo>
                  <a:pt x="296" y="1002"/>
                  <a:pt x="323" y="982"/>
                  <a:pt x="337" y="1002"/>
                </a:cubicBezTo>
                <a:cubicBezTo>
                  <a:pt x="330" y="1009"/>
                  <a:pt x="316" y="1023"/>
                  <a:pt x="330" y="1037"/>
                </a:cubicBezTo>
                <a:cubicBezTo>
                  <a:pt x="351" y="1037"/>
                  <a:pt x="357" y="1023"/>
                  <a:pt x="364" y="1002"/>
                </a:cubicBezTo>
                <a:cubicBezTo>
                  <a:pt x="357" y="996"/>
                  <a:pt x="357" y="996"/>
                  <a:pt x="357" y="989"/>
                </a:cubicBezTo>
                <a:cubicBezTo>
                  <a:pt x="351" y="968"/>
                  <a:pt x="378" y="961"/>
                  <a:pt x="378" y="941"/>
                </a:cubicBezTo>
                <a:close/>
                <a:moveTo>
                  <a:pt x="364" y="1531"/>
                </a:moveTo>
                <a:cubicBezTo>
                  <a:pt x="378" y="1511"/>
                  <a:pt x="351" y="1504"/>
                  <a:pt x="351" y="1483"/>
                </a:cubicBezTo>
                <a:cubicBezTo>
                  <a:pt x="351" y="1483"/>
                  <a:pt x="357" y="1476"/>
                  <a:pt x="357" y="1470"/>
                </a:cubicBezTo>
                <a:cubicBezTo>
                  <a:pt x="357" y="1442"/>
                  <a:pt x="330" y="1421"/>
                  <a:pt x="323" y="1449"/>
                </a:cubicBezTo>
                <a:cubicBezTo>
                  <a:pt x="323" y="1456"/>
                  <a:pt x="337" y="1456"/>
                  <a:pt x="337" y="1463"/>
                </a:cubicBezTo>
                <a:cubicBezTo>
                  <a:pt x="330" y="1476"/>
                  <a:pt x="316" y="1476"/>
                  <a:pt x="316" y="1490"/>
                </a:cubicBezTo>
                <a:cubicBezTo>
                  <a:pt x="323" y="1490"/>
                  <a:pt x="330" y="1490"/>
                  <a:pt x="330" y="1497"/>
                </a:cubicBezTo>
                <a:cubicBezTo>
                  <a:pt x="337" y="1518"/>
                  <a:pt x="357" y="1518"/>
                  <a:pt x="364" y="1531"/>
                </a:cubicBezTo>
                <a:close/>
                <a:moveTo>
                  <a:pt x="364" y="1882"/>
                </a:moveTo>
                <a:cubicBezTo>
                  <a:pt x="406" y="1854"/>
                  <a:pt x="392" y="1765"/>
                  <a:pt x="351" y="1751"/>
                </a:cubicBezTo>
                <a:cubicBezTo>
                  <a:pt x="344" y="1758"/>
                  <a:pt x="344" y="1772"/>
                  <a:pt x="344" y="1779"/>
                </a:cubicBezTo>
                <a:cubicBezTo>
                  <a:pt x="364" y="1792"/>
                  <a:pt x="371" y="1847"/>
                  <a:pt x="344" y="1861"/>
                </a:cubicBezTo>
                <a:cubicBezTo>
                  <a:pt x="337" y="1847"/>
                  <a:pt x="337" y="1840"/>
                  <a:pt x="323" y="1834"/>
                </a:cubicBezTo>
                <a:cubicBezTo>
                  <a:pt x="268" y="1861"/>
                  <a:pt x="330" y="1916"/>
                  <a:pt x="364" y="1882"/>
                </a:cubicBezTo>
                <a:close/>
                <a:moveTo>
                  <a:pt x="351" y="1971"/>
                </a:moveTo>
                <a:cubicBezTo>
                  <a:pt x="364" y="1971"/>
                  <a:pt x="385" y="1978"/>
                  <a:pt x="392" y="1964"/>
                </a:cubicBezTo>
                <a:cubicBezTo>
                  <a:pt x="378" y="1950"/>
                  <a:pt x="344" y="1957"/>
                  <a:pt x="344" y="1937"/>
                </a:cubicBezTo>
                <a:cubicBezTo>
                  <a:pt x="364" y="1930"/>
                  <a:pt x="344" y="1902"/>
                  <a:pt x="330" y="1916"/>
                </a:cubicBezTo>
                <a:cubicBezTo>
                  <a:pt x="309" y="1923"/>
                  <a:pt x="337" y="1964"/>
                  <a:pt x="351" y="1971"/>
                </a:cubicBezTo>
                <a:close/>
                <a:moveTo>
                  <a:pt x="378" y="1676"/>
                </a:moveTo>
                <a:cubicBezTo>
                  <a:pt x="399" y="1593"/>
                  <a:pt x="351" y="1518"/>
                  <a:pt x="268" y="1518"/>
                </a:cubicBezTo>
                <a:cubicBezTo>
                  <a:pt x="254" y="1497"/>
                  <a:pt x="227" y="1476"/>
                  <a:pt x="193" y="1476"/>
                </a:cubicBezTo>
                <a:cubicBezTo>
                  <a:pt x="172" y="1476"/>
                  <a:pt x="131" y="1490"/>
                  <a:pt x="131" y="1497"/>
                </a:cubicBezTo>
                <a:cubicBezTo>
                  <a:pt x="124" y="1511"/>
                  <a:pt x="144" y="1518"/>
                  <a:pt x="151" y="1518"/>
                </a:cubicBezTo>
                <a:cubicBezTo>
                  <a:pt x="165" y="1518"/>
                  <a:pt x="172" y="1511"/>
                  <a:pt x="179" y="1511"/>
                </a:cubicBezTo>
                <a:cubicBezTo>
                  <a:pt x="199" y="1504"/>
                  <a:pt x="220" y="1511"/>
                  <a:pt x="234" y="1525"/>
                </a:cubicBezTo>
                <a:cubicBezTo>
                  <a:pt x="241" y="1531"/>
                  <a:pt x="241" y="1538"/>
                  <a:pt x="254" y="1545"/>
                </a:cubicBezTo>
                <a:cubicBezTo>
                  <a:pt x="261" y="1545"/>
                  <a:pt x="275" y="1545"/>
                  <a:pt x="282" y="1545"/>
                </a:cubicBezTo>
                <a:cubicBezTo>
                  <a:pt x="323" y="1552"/>
                  <a:pt x="351" y="1586"/>
                  <a:pt x="357" y="1621"/>
                </a:cubicBezTo>
                <a:cubicBezTo>
                  <a:pt x="357" y="1662"/>
                  <a:pt x="344" y="1696"/>
                  <a:pt x="316" y="1724"/>
                </a:cubicBezTo>
                <a:cubicBezTo>
                  <a:pt x="330" y="1779"/>
                  <a:pt x="289" y="1799"/>
                  <a:pt x="254" y="1813"/>
                </a:cubicBezTo>
                <a:cubicBezTo>
                  <a:pt x="254" y="1827"/>
                  <a:pt x="254" y="1834"/>
                  <a:pt x="254" y="1840"/>
                </a:cubicBezTo>
                <a:cubicBezTo>
                  <a:pt x="302" y="1840"/>
                  <a:pt x="337" y="1806"/>
                  <a:pt x="344" y="1765"/>
                </a:cubicBezTo>
                <a:cubicBezTo>
                  <a:pt x="344" y="1758"/>
                  <a:pt x="337" y="1751"/>
                  <a:pt x="344" y="1737"/>
                </a:cubicBezTo>
                <a:cubicBezTo>
                  <a:pt x="344" y="1731"/>
                  <a:pt x="351" y="1731"/>
                  <a:pt x="357" y="1724"/>
                </a:cubicBezTo>
                <a:cubicBezTo>
                  <a:pt x="364" y="1717"/>
                  <a:pt x="378" y="1689"/>
                  <a:pt x="378" y="1676"/>
                </a:cubicBezTo>
                <a:close/>
                <a:moveTo>
                  <a:pt x="371" y="707"/>
                </a:moveTo>
                <a:cubicBezTo>
                  <a:pt x="412" y="693"/>
                  <a:pt x="412" y="618"/>
                  <a:pt x="378" y="590"/>
                </a:cubicBezTo>
                <a:cubicBezTo>
                  <a:pt x="357" y="577"/>
                  <a:pt x="323" y="577"/>
                  <a:pt x="316" y="597"/>
                </a:cubicBezTo>
                <a:cubicBezTo>
                  <a:pt x="302" y="618"/>
                  <a:pt x="323" y="632"/>
                  <a:pt x="337" y="632"/>
                </a:cubicBezTo>
                <a:cubicBezTo>
                  <a:pt x="344" y="625"/>
                  <a:pt x="344" y="618"/>
                  <a:pt x="357" y="611"/>
                </a:cubicBezTo>
                <a:cubicBezTo>
                  <a:pt x="364" y="618"/>
                  <a:pt x="371" y="625"/>
                  <a:pt x="378" y="638"/>
                </a:cubicBezTo>
                <a:cubicBezTo>
                  <a:pt x="385" y="680"/>
                  <a:pt x="351" y="686"/>
                  <a:pt x="371" y="707"/>
                </a:cubicBezTo>
                <a:close/>
                <a:moveTo>
                  <a:pt x="371" y="1937"/>
                </a:moveTo>
                <a:cubicBezTo>
                  <a:pt x="378" y="1950"/>
                  <a:pt x="399" y="1964"/>
                  <a:pt x="412" y="1950"/>
                </a:cubicBezTo>
                <a:cubicBezTo>
                  <a:pt x="412" y="1930"/>
                  <a:pt x="385" y="1930"/>
                  <a:pt x="371" y="1937"/>
                </a:cubicBezTo>
                <a:close/>
                <a:moveTo>
                  <a:pt x="399" y="844"/>
                </a:moveTo>
                <a:cubicBezTo>
                  <a:pt x="406" y="803"/>
                  <a:pt x="392" y="762"/>
                  <a:pt x="364" y="741"/>
                </a:cubicBezTo>
                <a:cubicBezTo>
                  <a:pt x="364" y="680"/>
                  <a:pt x="337" y="638"/>
                  <a:pt x="282" y="632"/>
                </a:cubicBezTo>
                <a:cubicBezTo>
                  <a:pt x="275" y="625"/>
                  <a:pt x="275" y="645"/>
                  <a:pt x="275" y="652"/>
                </a:cubicBezTo>
                <a:cubicBezTo>
                  <a:pt x="309" y="666"/>
                  <a:pt x="330" y="680"/>
                  <a:pt x="344" y="714"/>
                </a:cubicBezTo>
                <a:cubicBezTo>
                  <a:pt x="344" y="728"/>
                  <a:pt x="337" y="735"/>
                  <a:pt x="337" y="748"/>
                </a:cubicBezTo>
                <a:cubicBezTo>
                  <a:pt x="344" y="762"/>
                  <a:pt x="357" y="776"/>
                  <a:pt x="364" y="790"/>
                </a:cubicBezTo>
                <a:cubicBezTo>
                  <a:pt x="371" y="803"/>
                  <a:pt x="371" y="817"/>
                  <a:pt x="378" y="831"/>
                </a:cubicBezTo>
                <a:cubicBezTo>
                  <a:pt x="371" y="879"/>
                  <a:pt x="337" y="920"/>
                  <a:pt x="282" y="920"/>
                </a:cubicBezTo>
                <a:cubicBezTo>
                  <a:pt x="275" y="927"/>
                  <a:pt x="268" y="920"/>
                  <a:pt x="261" y="920"/>
                </a:cubicBezTo>
                <a:cubicBezTo>
                  <a:pt x="254" y="927"/>
                  <a:pt x="241" y="934"/>
                  <a:pt x="234" y="941"/>
                </a:cubicBezTo>
                <a:cubicBezTo>
                  <a:pt x="220" y="948"/>
                  <a:pt x="206" y="954"/>
                  <a:pt x="199" y="954"/>
                </a:cubicBezTo>
                <a:cubicBezTo>
                  <a:pt x="172" y="954"/>
                  <a:pt x="158" y="948"/>
                  <a:pt x="144" y="934"/>
                </a:cubicBezTo>
                <a:cubicBezTo>
                  <a:pt x="138" y="941"/>
                  <a:pt x="131" y="948"/>
                  <a:pt x="131" y="954"/>
                </a:cubicBezTo>
                <a:cubicBezTo>
                  <a:pt x="165" y="1002"/>
                  <a:pt x="248" y="968"/>
                  <a:pt x="275" y="941"/>
                </a:cubicBezTo>
                <a:cubicBezTo>
                  <a:pt x="282" y="941"/>
                  <a:pt x="296" y="941"/>
                  <a:pt x="302" y="941"/>
                </a:cubicBezTo>
                <a:cubicBezTo>
                  <a:pt x="351" y="941"/>
                  <a:pt x="399" y="893"/>
                  <a:pt x="399" y="844"/>
                </a:cubicBezTo>
                <a:close/>
                <a:moveTo>
                  <a:pt x="371" y="542"/>
                </a:moveTo>
                <a:cubicBezTo>
                  <a:pt x="371" y="529"/>
                  <a:pt x="406" y="535"/>
                  <a:pt x="406" y="522"/>
                </a:cubicBezTo>
                <a:cubicBezTo>
                  <a:pt x="399" y="494"/>
                  <a:pt x="351" y="522"/>
                  <a:pt x="351" y="529"/>
                </a:cubicBezTo>
                <a:cubicBezTo>
                  <a:pt x="330" y="556"/>
                  <a:pt x="357" y="583"/>
                  <a:pt x="378" y="556"/>
                </a:cubicBezTo>
                <a:cubicBezTo>
                  <a:pt x="378" y="549"/>
                  <a:pt x="371" y="549"/>
                  <a:pt x="371" y="542"/>
                </a:cubicBezTo>
                <a:close/>
                <a:moveTo>
                  <a:pt x="419" y="556"/>
                </a:moveTo>
                <a:cubicBezTo>
                  <a:pt x="426" y="549"/>
                  <a:pt x="433" y="542"/>
                  <a:pt x="433" y="535"/>
                </a:cubicBezTo>
                <a:cubicBezTo>
                  <a:pt x="419" y="515"/>
                  <a:pt x="399" y="529"/>
                  <a:pt x="399" y="549"/>
                </a:cubicBezTo>
                <a:cubicBezTo>
                  <a:pt x="406" y="549"/>
                  <a:pt x="412" y="556"/>
                  <a:pt x="419" y="556"/>
                </a:cubicBezTo>
                <a:close/>
                <a:moveTo>
                  <a:pt x="488" y="515"/>
                </a:moveTo>
                <a:cubicBezTo>
                  <a:pt x="474" y="508"/>
                  <a:pt x="460" y="501"/>
                  <a:pt x="454" y="508"/>
                </a:cubicBezTo>
                <a:cubicBezTo>
                  <a:pt x="440" y="501"/>
                  <a:pt x="433" y="501"/>
                  <a:pt x="433" y="487"/>
                </a:cubicBezTo>
                <a:cubicBezTo>
                  <a:pt x="440" y="494"/>
                  <a:pt x="440" y="501"/>
                  <a:pt x="454" y="501"/>
                </a:cubicBezTo>
                <a:cubicBezTo>
                  <a:pt x="460" y="487"/>
                  <a:pt x="447" y="480"/>
                  <a:pt x="454" y="460"/>
                </a:cubicBezTo>
                <a:cubicBezTo>
                  <a:pt x="433" y="453"/>
                  <a:pt x="426" y="467"/>
                  <a:pt x="419" y="474"/>
                </a:cubicBezTo>
                <a:cubicBezTo>
                  <a:pt x="399" y="474"/>
                  <a:pt x="385" y="487"/>
                  <a:pt x="385" y="501"/>
                </a:cubicBezTo>
                <a:cubicBezTo>
                  <a:pt x="412" y="508"/>
                  <a:pt x="460" y="556"/>
                  <a:pt x="488" y="515"/>
                </a:cubicBezTo>
                <a:close/>
                <a:moveTo>
                  <a:pt x="454" y="1992"/>
                </a:moveTo>
                <a:cubicBezTo>
                  <a:pt x="460" y="1985"/>
                  <a:pt x="467" y="1985"/>
                  <a:pt x="474" y="1978"/>
                </a:cubicBezTo>
                <a:cubicBezTo>
                  <a:pt x="467" y="1964"/>
                  <a:pt x="454" y="1957"/>
                  <a:pt x="433" y="1957"/>
                </a:cubicBezTo>
                <a:cubicBezTo>
                  <a:pt x="412" y="1957"/>
                  <a:pt x="399" y="1971"/>
                  <a:pt x="392" y="1978"/>
                </a:cubicBezTo>
                <a:cubicBezTo>
                  <a:pt x="378" y="1978"/>
                  <a:pt x="371" y="1978"/>
                  <a:pt x="364" y="1985"/>
                </a:cubicBezTo>
                <a:cubicBezTo>
                  <a:pt x="364" y="2005"/>
                  <a:pt x="378" y="2005"/>
                  <a:pt x="392" y="2012"/>
                </a:cubicBezTo>
                <a:cubicBezTo>
                  <a:pt x="406" y="2012"/>
                  <a:pt x="412" y="2026"/>
                  <a:pt x="433" y="2026"/>
                </a:cubicBezTo>
                <a:cubicBezTo>
                  <a:pt x="447" y="2019"/>
                  <a:pt x="454" y="1985"/>
                  <a:pt x="433" y="1985"/>
                </a:cubicBezTo>
                <a:cubicBezTo>
                  <a:pt x="419" y="1985"/>
                  <a:pt x="426" y="1998"/>
                  <a:pt x="412" y="1998"/>
                </a:cubicBezTo>
                <a:cubicBezTo>
                  <a:pt x="412" y="1971"/>
                  <a:pt x="447" y="1978"/>
                  <a:pt x="454" y="1992"/>
                </a:cubicBezTo>
                <a:close/>
                <a:moveTo>
                  <a:pt x="467" y="1944"/>
                </a:moveTo>
                <a:cubicBezTo>
                  <a:pt x="467" y="1930"/>
                  <a:pt x="481" y="1916"/>
                  <a:pt x="474" y="1902"/>
                </a:cubicBezTo>
                <a:cubicBezTo>
                  <a:pt x="474" y="1882"/>
                  <a:pt x="440" y="1882"/>
                  <a:pt x="419" y="1868"/>
                </a:cubicBezTo>
                <a:cubicBezTo>
                  <a:pt x="419" y="1868"/>
                  <a:pt x="419" y="1861"/>
                  <a:pt x="412" y="1854"/>
                </a:cubicBezTo>
                <a:cubicBezTo>
                  <a:pt x="392" y="1868"/>
                  <a:pt x="392" y="1902"/>
                  <a:pt x="406" y="1916"/>
                </a:cubicBezTo>
                <a:cubicBezTo>
                  <a:pt x="406" y="1930"/>
                  <a:pt x="419" y="1950"/>
                  <a:pt x="440" y="1944"/>
                </a:cubicBezTo>
                <a:cubicBezTo>
                  <a:pt x="440" y="1937"/>
                  <a:pt x="440" y="1937"/>
                  <a:pt x="440" y="1930"/>
                </a:cubicBezTo>
                <a:cubicBezTo>
                  <a:pt x="440" y="1923"/>
                  <a:pt x="426" y="1923"/>
                  <a:pt x="426" y="1916"/>
                </a:cubicBezTo>
                <a:cubicBezTo>
                  <a:pt x="433" y="1916"/>
                  <a:pt x="433" y="1916"/>
                  <a:pt x="440" y="1916"/>
                </a:cubicBezTo>
                <a:cubicBezTo>
                  <a:pt x="447" y="1923"/>
                  <a:pt x="454" y="1937"/>
                  <a:pt x="447" y="1950"/>
                </a:cubicBezTo>
                <a:cubicBezTo>
                  <a:pt x="454" y="1950"/>
                  <a:pt x="460" y="1957"/>
                  <a:pt x="467" y="1957"/>
                </a:cubicBezTo>
                <a:cubicBezTo>
                  <a:pt x="474" y="1950"/>
                  <a:pt x="474" y="1950"/>
                  <a:pt x="467" y="1944"/>
                </a:cubicBezTo>
                <a:close/>
                <a:moveTo>
                  <a:pt x="481" y="549"/>
                </a:moveTo>
                <a:cubicBezTo>
                  <a:pt x="488" y="542"/>
                  <a:pt x="488" y="535"/>
                  <a:pt x="488" y="535"/>
                </a:cubicBezTo>
                <a:cubicBezTo>
                  <a:pt x="481" y="529"/>
                  <a:pt x="481" y="535"/>
                  <a:pt x="481" y="535"/>
                </a:cubicBezTo>
                <a:cubicBezTo>
                  <a:pt x="481" y="542"/>
                  <a:pt x="481" y="542"/>
                  <a:pt x="481" y="549"/>
                </a:cubicBezTo>
                <a:close/>
                <a:moveTo>
                  <a:pt x="495" y="583"/>
                </a:moveTo>
                <a:cubicBezTo>
                  <a:pt x="495" y="570"/>
                  <a:pt x="481" y="563"/>
                  <a:pt x="488" y="556"/>
                </a:cubicBezTo>
                <a:cubicBezTo>
                  <a:pt x="481" y="563"/>
                  <a:pt x="460" y="590"/>
                  <a:pt x="447" y="563"/>
                </a:cubicBezTo>
                <a:cubicBezTo>
                  <a:pt x="454" y="563"/>
                  <a:pt x="454" y="570"/>
                  <a:pt x="467" y="570"/>
                </a:cubicBezTo>
                <a:cubicBezTo>
                  <a:pt x="488" y="556"/>
                  <a:pt x="467" y="529"/>
                  <a:pt x="440" y="542"/>
                </a:cubicBezTo>
                <a:cubicBezTo>
                  <a:pt x="433" y="549"/>
                  <a:pt x="426" y="556"/>
                  <a:pt x="426" y="570"/>
                </a:cubicBezTo>
                <a:cubicBezTo>
                  <a:pt x="412" y="577"/>
                  <a:pt x="406" y="611"/>
                  <a:pt x="426" y="618"/>
                </a:cubicBezTo>
                <a:cubicBezTo>
                  <a:pt x="433" y="604"/>
                  <a:pt x="488" y="597"/>
                  <a:pt x="495" y="583"/>
                </a:cubicBezTo>
                <a:close/>
                <a:moveTo>
                  <a:pt x="495" y="1882"/>
                </a:moveTo>
                <a:cubicBezTo>
                  <a:pt x="495" y="1868"/>
                  <a:pt x="460" y="1840"/>
                  <a:pt x="460" y="1868"/>
                </a:cubicBezTo>
                <a:cubicBezTo>
                  <a:pt x="467" y="1882"/>
                  <a:pt x="495" y="1902"/>
                  <a:pt x="495" y="1882"/>
                </a:cubicBezTo>
                <a:close/>
                <a:moveTo>
                  <a:pt x="509" y="604"/>
                </a:moveTo>
                <a:cubicBezTo>
                  <a:pt x="515" y="583"/>
                  <a:pt x="467" y="597"/>
                  <a:pt x="481" y="625"/>
                </a:cubicBezTo>
                <a:cubicBezTo>
                  <a:pt x="488" y="625"/>
                  <a:pt x="509" y="618"/>
                  <a:pt x="509" y="604"/>
                </a:cubicBezTo>
                <a:close/>
                <a:moveTo>
                  <a:pt x="515" y="2033"/>
                </a:moveTo>
                <a:cubicBezTo>
                  <a:pt x="515" y="2026"/>
                  <a:pt x="515" y="2012"/>
                  <a:pt x="509" y="2012"/>
                </a:cubicBezTo>
                <a:cubicBezTo>
                  <a:pt x="502" y="2026"/>
                  <a:pt x="467" y="2047"/>
                  <a:pt x="467" y="2019"/>
                </a:cubicBezTo>
                <a:cubicBezTo>
                  <a:pt x="474" y="2026"/>
                  <a:pt x="488" y="2026"/>
                  <a:pt x="495" y="2019"/>
                </a:cubicBezTo>
                <a:cubicBezTo>
                  <a:pt x="502" y="2005"/>
                  <a:pt x="495" y="1992"/>
                  <a:pt x="481" y="1985"/>
                </a:cubicBezTo>
                <a:cubicBezTo>
                  <a:pt x="447" y="1985"/>
                  <a:pt x="440" y="2026"/>
                  <a:pt x="440" y="2053"/>
                </a:cubicBezTo>
                <a:cubicBezTo>
                  <a:pt x="467" y="2060"/>
                  <a:pt x="509" y="2060"/>
                  <a:pt x="515" y="2033"/>
                </a:cubicBezTo>
                <a:close/>
                <a:moveTo>
                  <a:pt x="529" y="1813"/>
                </a:moveTo>
                <a:cubicBezTo>
                  <a:pt x="529" y="1792"/>
                  <a:pt x="502" y="1779"/>
                  <a:pt x="481" y="1786"/>
                </a:cubicBezTo>
                <a:cubicBezTo>
                  <a:pt x="481" y="1786"/>
                  <a:pt x="474" y="1779"/>
                  <a:pt x="467" y="1772"/>
                </a:cubicBezTo>
                <a:cubicBezTo>
                  <a:pt x="460" y="1772"/>
                  <a:pt x="447" y="1779"/>
                  <a:pt x="440" y="1772"/>
                </a:cubicBezTo>
                <a:cubicBezTo>
                  <a:pt x="412" y="1765"/>
                  <a:pt x="412" y="1731"/>
                  <a:pt x="440" y="1724"/>
                </a:cubicBezTo>
                <a:cubicBezTo>
                  <a:pt x="433" y="1744"/>
                  <a:pt x="460" y="1765"/>
                  <a:pt x="467" y="1744"/>
                </a:cubicBezTo>
                <a:cubicBezTo>
                  <a:pt x="481" y="1724"/>
                  <a:pt x="454" y="1703"/>
                  <a:pt x="426" y="1703"/>
                </a:cubicBezTo>
                <a:cubicBezTo>
                  <a:pt x="426" y="1683"/>
                  <a:pt x="433" y="1655"/>
                  <a:pt x="419" y="1648"/>
                </a:cubicBezTo>
                <a:cubicBezTo>
                  <a:pt x="412" y="1655"/>
                  <a:pt x="412" y="1662"/>
                  <a:pt x="406" y="1669"/>
                </a:cubicBezTo>
                <a:cubicBezTo>
                  <a:pt x="406" y="1683"/>
                  <a:pt x="412" y="1696"/>
                  <a:pt x="412" y="1710"/>
                </a:cubicBezTo>
                <a:cubicBezTo>
                  <a:pt x="412" y="1717"/>
                  <a:pt x="406" y="1717"/>
                  <a:pt x="406" y="1724"/>
                </a:cubicBezTo>
                <a:cubicBezTo>
                  <a:pt x="392" y="1751"/>
                  <a:pt x="399" y="1772"/>
                  <a:pt x="412" y="1786"/>
                </a:cubicBezTo>
                <a:cubicBezTo>
                  <a:pt x="392" y="1806"/>
                  <a:pt x="419" y="1854"/>
                  <a:pt x="447" y="1834"/>
                </a:cubicBezTo>
                <a:cubicBezTo>
                  <a:pt x="447" y="1820"/>
                  <a:pt x="447" y="1820"/>
                  <a:pt x="447" y="1820"/>
                </a:cubicBezTo>
                <a:cubicBezTo>
                  <a:pt x="440" y="1813"/>
                  <a:pt x="433" y="1813"/>
                  <a:pt x="433" y="1806"/>
                </a:cubicBezTo>
                <a:cubicBezTo>
                  <a:pt x="440" y="1786"/>
                  <a:pt x="474" y="1799"/>
                  <a:pt x="474" y="1820"/>
                </a:cubicBezTo>
                <a:cubicBezTo>
                  <a:pt x="481" y="1834"/>
                  <a:pt x="474" y="1840"/>
                  <a:pt x="474" y="1847"/>
                </a:cubicBezTo>
                <a:cubicBezTo>
                  <a:pt x="474" y="1854"/>
                  <a:pt x="481" y="1854"/>
                  <a:pt x="488" y="1854"/>
                </a:cubicBezTo>
                <a:cubicBezTo>
                  <a:pt x="502" y="1847"/>
                  <a:pt x="495" y="1820"/>
                  <a:pt x="502" y="1806"/>
                </a:cubicBezTo>
                <a:cubicBezTo>
                  <a:pt x="509" y="1820"/>
                  <a:pt x="522" y="1827"/>
                  <a:pt x="529" y="1813"/>
                </a:cubicBezTo>
                <a:close/>
                <a:moveTo>
                  <a:pt x="529" y="467"/>
                </a:moveTo>
                <a:cubicBezTo>
                  <a:pt x="536" y="432"/>
                  <a:pt x="495" y="432"/>
                  <a:pt x="460" y="432"/>
                </a:cubicBezTo>
                <a:cubicBezTo>
                  <a:pt x="460" y="467"/>
                  <a:pt x="454" y="501"/>
                  <a:pt x="481" y="501"/>
                </a:cubicBezTo>
                <a:cubicBezTo>
                  <a:pt x="488" y="508"/>
                  <a:pt x="502" y="501"/>
                  <a:pt x="502" y="494"/>
                </a:cubicBezTo>
                <a:cubicBezTo>
                  <a:pt x="495" y="487"/>
                  <a:pt x="481" y="480"/>
                  <a:pt x="488" y="467"/>
                </a:cubicBezTo>
                <a:cubicBezTo>
                  <a:pt x="488" y="460"/>
                  <a:pt x="495" y="460"/>
                  <a:pt x="502" y="460"/>
                </a:cubicBezTo>
                <a:cubicBezTo>
                  <a:pt x="495" y="467"/>
                  <a:pt x="495" y="467"/>
                  <a:pt x="495" y="480"/>
                </a:cubicBezTo>
                <a:cubicBezTo>
                  <a:pt x="509" y="487"/>
                  <a:pt x="522" y="480"/>
                  <a:pt x="529" y="467"/>
                </a:cubicBezTo>
                <a:close/>
                <a:moveTo>
                  <a:pt x="564" y="1937"/>
                </a:moveTo>
                <a:cubicBezTo>
                  <a:pt x="529" y="1923"/>
                  <a:pt x="467" y="1930"/>
                  <a:pt x="495" y="1978"/>
                </a:cubicBezTo>
                <a:cubicBezTo>
                  <a:pt x="495" y="1964"/>
                  <a:pt x="509" y="1964"/>
                  <a:pt x="522" y="1964"/>
                </a:cubicBezTo>
                <a:cubicBezTo>
                  <a:pt x="529" y="1971"/>
                  <a:pt x="529" y="1971"/>
                  <a:pt x="529" y="1978"/>
                </a:cubicBezTo>
                <a:cubicBezTo>
                  <a:pt x="522" y="1978"/>
                  <a:pt x="522" y="1971"/>
                  <a:pt x="515" y="1971"/>
                </a:cubicBezTo>
                <a:cubicBezTo>
                  <a:pt x="488" y="1971"/>
                  <a:pt x="502" y="2012"/>
                  <a:pt x="522" y="2012"/>
                </a:cubicBezTo>
                <a:cubicBezTo>
                  <a:pt x="557" y="2012"/>
                  <a:pt x="550" y="1964"/>
                  <a:pt x="564" y="1937"/>
                </a:cubicBezTo>
                <a:close/>
                <a:moveTo>
                  <a:pt x="529" y="693"/>
                </a:moveTo>
                <a:cubicBezTo>
                  <a:pt x="543" y="686"/>
                  <a:pt x="557" y="659"/>
                  <a:pt x="536" y="652"/>
                </a:cubicBezTo>
                <a:cubicBezTo>
                  <a:pt x="522" y="659"/>
                  <a:pt x="529" y="666"/>
                  <a:pt x="522" y="673"/>
                </a:cubicBezTo>
                <a:cubicBezTo>
                  <a:pt x="495" y="666"/>
                  <a:pt x="529" y="632"/>
                  <a:pt x="515" y="618"/>
                </a:cubicBezTo>
                <a:cubicBezTo>
                  <a:pt x="509" y="618"/>
                  <a:pt x="509" y="625"/>
                  <a:pt x="502" y="632"/>
                </a:cubicBezTo>
                <a:cubicBezTo>
                  <a:pt x="502" y="659"/>
                  <a:pt x="460" y="686"/>
                  <a:pt x="447" y="659"/>
                </a:cubicBezTo>
                <a:cubicBezTo>
                  <a:pt x="454" y="652"/>
                  <a:pt x="460" y="652"/>
                  <a:pt x="460" y="645"/>
                </a:cubicBezTo>
                <a:cubicBezTo>
                  <a:pt x="460" y="638"/>
                  <a:pt x="454" y="632"/>
                  <a:pt x="447" y="632"/>
                </a:cubicBezTo>
                <a:cubicBezTo>
                  <a:pt x="440" y="632"/>
                  <a:pt x="426" y="645"/>
                  <a:pt x="426" y="659"/>
                </a:cubicBezTo>
                <a:cubicBezTo>
                  <a:pt x="426" y="673"/>
                  <a:pt x="433" y="680"/>
                  <a:pt x="433" y="686"/>
                </a:cubicBezTo>
                <a:cubicBezTo>
                  <a:pt x="412" y="700"/>
                  <a:pt x="406" y="748"/>
                  <a:pt x="433" y="762"/>
                </a:cubicBezTo>
                <a:cubicBezTo>
                  <a:pt x="412" y="769"/>
                  <a:pt x="426" y="803"/>
                  <a:pt x="433" y="817"/>
                </a:cubicBezTo>
                <a:cubicBezTo>
                  <a:pt x="447" y="810"/>
                  <a:pt x="440" y="776"/>
                  <a:pt x="454" y="769"/>
                </a:cubicBezTo>
                <a:cubicBezTo>
                  <a:pt x="488" y="776"/>
                  <a:pt x="509" y="707"/>
                  <a:pt x="460" y="721"/>
                </a:cubicBezTo>
                <a:cubicBezTo>
                  <a:pt x="454" y="728"/>
                  <a:pt x="460" y="735"/>
                  <a:pt x="460" y="741"/>
                </a:cubicBezTo>
                <a:cubicBezTo>
                  <a:pt x="447" y="748"/>
                  <a:pt x="433" y="741"/>
                  <a:pt x="433" y="728"/>
                </a:cubicBezTo>
                <a:cubicBezTo>
                  <a:pt x="433" y="714"/>
                  <a:pt x="447" y="693"/>
                  <a:pt x="467" y="686"/>
                </a:cubicBezTo>
                <a:cubicBezTo>
                  <a:pt x="474" y="686"/>
                  <a:pt x="488" y="686"/>
                  <a:pt x="495" y="686"/>
                </a:cubicBezTo>
                <a:cubicBezTo>
                  <a:pt x="509" y="686"/>
                  <a:pt x="515" y="700"/>
                  <a:pt x="529" y="693"/>
                </a:cubicBezTo>
                <a:close/>
                <a:moveTo>
                  <a:pt x="543" y="2081"/>
                </a:moveTo>
                <a:cubicBezTo>
                  <a:pt x="550" y="2060"/>
                  <a:pt x="550" y="2033"/>
                  <a:pt x="529" y="2026"/>
                </a:cubicBezTo>
                <a:cubicBezTo>
                  <a:pt x="522" y="2033"/>
                  <a:pt x="515" y="2040"/>
                  <a:pt x="515" y="2053"/>
                </a:cubicBezTo>
                <a:cubicBezTo>
                  <a:pt x="522" y="2067"/>
                  <a:pt x="522" y="2088"/>
                  <a:pt x="502" y="2088"/>
                </a:cubicBezTo>
                <a:cubicBezTo>
                  <a:pt x="495" y="2088"/>
                  <a:pt x="488" y="2081"/>
                  <a:pt x="495" y="2081"/>
                </a:cubicBezTo>
                <a:cubicBezTo>
                  <a:pt x="502" y="2081"/>
                  <a:pt x="502" y="2081"/>
                  <a:pt x="509" y="2081"/>
                </a:cubicBezTo>
                <a:cubicBezTo>
                  <a:pt x="509" y="2074"/>
                  <a:pt x="515" y="2074"/>
                  <a:pt x="515" y="2067"/>
                </a:cubicBezTo>
                <a:cubicBezTo>
                  <a:pt x="502" y="2060"/>
                  <a:pt x="488" y="2067"/>
                  <a:pt x="467" y="2067"/>
                </a:cubicBezTo>
                <a:cubicBezTo>
                  <a:pt x="460" y="2081"/>
                  <a:pt x="481" y="2088"/>
                  <a:pt x="481" y="2102"/>
                </a:cubicBezTo>
                <a:cubicBezTo>
                  <a:pt x="488" y="2115"/>
                  <a:pt x="488" y="2136"/>
                  <a:pt x="502" y="2136"/>
                </a:cubicBezTo>
                <a:cubicBezTo>
                  <a:pt x="509" y="2115"/>
                  <a:pt x="536" y="2102"/>
                  <a:pt x="543" y="2081"/>
                </a:cubicBezTo>
                <a:close/>
                <a:moveTo>
                  <a:pt x="557" y="1923"/>
                </a:moveTo>
                <a:cubicBezTo>
                  <a:pt x="570" y="1909"/>
                  <a:pt x="550" y="1882"/>
                  <a:pt x="557" y="1854"/>
                </a:cubicBezTo>
                <a:cubicBezTo>
                  <a:pt x="550" y="1854"/>
                  <a:pt x="550" y="1840"/>
                  <a:pt x="543" y="1840"/>
                </a:cubicBezTo>
                <a:cubicBezTo>
                  <a:pt x="529" y="1882"/>
                  <a:pt x="474" y="1889"/>
                  <a:pt x="481" y="1944"/>
                </a:cubicBezTo>
                <a:cubicBezTo>
                  <a:pt x="488" y="1937"/>
                  <a:pt x="502" y="1923"/>
                  <a:pt x="515" y="1923"/>
                </a:cubicBezTo>
                <a:cubicBezTo>
                  <a:pt x="509" y="1909"/>
                  <a:pt x="522" y="1889"/>
                  <a:pt x="536" y="1902"/>
                </a:cubicBezTo>
                <a:cubicBezTo>
                  <a:pt x="536" y="1909"/>
                  <a:pt x="522" y="1902"/>
                  <a:pt x="522" y="1909"/>
                </a:cubicBezTo>
                <a:cubicBezTo>
                  <a:pt x="522" y="1930"/>
                  <a:pt x="550" y="1923"/>
                  <a:pt x="557" y="1923"/>
                </a:cubicBezTo>
                <a:close/>
                <a:moveTo>
                  <a:pt x="557" y="2129"/>
                </a:moveTo>
                <a:cubicBezTo>
                  <a:pt x="564" y="2122"/>
                  <a:pt x="564" y="2115"/>
                  <a:pt x="564" y="2108"/>
                </a:cubicBezTo>
                <a:cubicBezTo>
                  <a:pt x="536" y="2074"/>
                  <a:pt x="522" y="2122"/>
                  <a:pt x="557" y="2129"/>
                </a:cubicBezTo>
                <a:close/>
                <a:moveTo>
                  <a:pt x="564" y="446"/>
                </a:moveTo>
                <a:cubicBezTo>
                  <a:pt x="577" y="398"/>
                  <a:pt x="543" y="391"/>
                  <a:pt x="536" y="364"/>
                </a:cubicBezTo>
                <a:cubicBezTo>
                  <a:pt x="536" y="357"/>
                  <a:pt x="536" y="350"/>
                  <a:pt x="529" y="343"/>
                </a:cubicBezTo>
                <a:cubicBezTo>
                  <a:pt x="515" y="357"/>
                  <a:pt x="509" y="364"/>
                  <a:pt x="509" y="384"/>
                </a:cubicBezTo>
                <a:cubicBezTo>
                  <a:pt x="495" y="391"/>
                  <a:pt x="481" y="405"/>
                  <a:pt x="488" y="425"/>
                </a:cubicBezTo>
                <a:cubicBezTo>
                  <a:pt x="502" y="425"/>
                  <a:pt x="515" y="432"/>
                  <a:pt x="522" y="432"/>
                </a:cubicBezTo>
                <a:cubicBezTo>
                  <a:pt x="536" y="419"/>
                  <a:pt x="522" y="412"/>
                  <a:pt x="509" y="405"/>
                </a:cubicBezTo>
                <a:cubicBezTo>
                  <a:pt x="557" y="398"/>
                  <a:pt x="522" y="453"/>
                  <a:pt x="550" y="460"/>
                </a:cubicBezTo>
                <a:cubicBezTo>
                  <a:pt x="557" y="460"/>
                  <a:pt x="557" y="453"/>
                  <a:pt x="564" y="446"/>
                </a:cubicBezTo>
                <a:close/>
                <a:moveTo>
                  <a:pt x="570" y="542"/>
                </a:moveTo>
                <a:cubicBezTo>
                  <a:pt x="584" y="515"/>
                  <a:pt x="570" y="467"/>
                  <a:pt x="536" y="480"/>
                </a:cubicBezTo>
                <a:cubicBezTo>
                  <a:pt x="536" y="487"/>
                  <a:pt x="550" y="487"/>
                  <a:pt x="550" y="501"/>
                </a:cubicBezTo>
                <a:cubicBezTo>
                  <a:pt x="550" y="508"/>
                  <a:pt x="550" y="522"/>
                  <a:pt x="536" y="522"/>
                </a:cubicBezTo>
                <a:cubicBezTo>
                  <a:pt x="557" y="487"/>
                  <a:pt x="509" y="480"/>
                  <a:pt x="502" y="508"/>
                </a:cubicBezTo>
                <a:cubicBezTo>
                  <a:pt x="502" y="535"/>
                  <a:pt x="536" y="549"/>
                  <a:pt x="570" y="542"/>
                </a:cubicBezTo>
                <a:close/>
                <a:moveTo>
                  <a:pt x="564" y="632"/>
                </a:moveTo>
                <a:cubicBezTo>
                  <a:pt x="577" y="632"/>
                  <a:pt x="570" y="577"/>
                  <a:pt x="577" y="563"/>
                </a:cubicBezTo>
                <a:cubicBezTo>
                  <a:pt x="570" y="549"/>
                  <a:pt x="543" y="549"/>
                  <a:pt x="550" y="570"/>
                </a:cubicBezTo>
                <a:cubicBezTo>
                  <a:pt x="557" y="577"/>
                  <a:pt x="557" y="570"/>
                  <a:pt x="564" y="577"/>
                </a:cubicBezTo>
                <a:cubicBezTo>
                  <a:pt x="550" y="590"/>
                  <a:pt x="529" y="570"/>
                  <a:pt x="536" y="549"/>
                </a:cubicBezTo>
                <a:cubicBezTo>
                  <a:pt x="522" y="549"/>
                  <a:pt x="509" y="542"/>
                  <a:pt x="495" y="529"/>
                </a:cubicBezTo>
                <a:cubicBezTo>
                  <a:pt x="488" y="549"/>
                  <a:pt x="495" y="577"/>
                  <a:pt x="509" y="590"/>
                </a:cubicBezTo>
                <a:cubicBezTo>
                  <a:pt x="515" y="597"/>
                  <a:pt x="557" y="632"/>
                  <a:pt x="564" y="632"/>
                </a:cubicBezTo>
                <a:close/>
                <a:moveTo>
                  <a:pt x="577" y="2177"/>
                </a:moveTo>
                <a:cubicBezTo>
                  <a:pt x="584" y="2150"/>
                  <a:pt x="564" y="2150"/>
                  <a:pt x="550" y="2163"/>
                </a:cubicBezTo>
                <a:cubicBezTo>
                  <a:pt x="529" y="2163"/>
                  <a:pt x="543" y="2115"/>
                  <a:pt x="522" y="2115"/>
                </a:cubicBezTo>
                <a:cubicBezTo>
                  <a:pt x="515" y="2115"/>
                  <a:pt x="515" y="2136"/>
                  <a:pt x="515" y="2143"/>
                </a:cubicBezTo>
                <a:cubicBezTo>
                  <a:pt x="522" y="2170"/>
                  <a:pt x="557" y="2191"/>
                  <a:pt x="577" y="2177"/>
                </a:cubicBezTo>
                <a:close/>
                <a:moveTo>
                  <a:pt x="591" y="384"/>
                </a:moveTo>
                <a:cubicBezTo>
                  <a:pt x="591" y="377"/>
                  <a:pt x="591" y="371"/>
                  <a:pt x="591" y="357"/>
                </a:cubicBezTo>
                <a:cubicBezTo>
                  <a:pt x="577" y="364"/>
                  <a:pt x="564" y="371"/>
                  <a:pt x="557" y="384"/>
                </a:cubicBezTo>
                <a:cubicBezTo>
                  <a:pt x="564" y="391"/>
                  <a:pt x="564" y="398"/>
                  <a:pt x="570" y="398"/>
                </a:cubicBezTo>
                <a:cubicBezTo>
                  <a:pt x="577" y="391"/>
                  <a:pt x="584" y="391"/>
                  <a:pt x="591" y="384"/>
                </a:cubicBezTo>
                <a:close/>
                <a:moveTo>
                  <a:pt x="570" y="343"/>
                </a:moveTo>
                <a:cubicBezTo>
                  <a:pt x="591" y="343"/>
                  <a:pt x="598" y="336"/>
                  <a:pt x="591" y="329"/>
                </a:cubicBezTo>
                <a:cubicBezTo>
                  <a:pt x="591" y="302"/>
                  <a:pt x="543" y="322"/>
                  <a:pt x="543" y="343"/>
                </a:cubicBezTo>
                <a:cubicBezTo>
                  <a:pt x="536" y="350"/>
                  <a:pt x="543" y="371"/>
                  <a:pt x="550" y="371"/>
                </a:cubicBezTo>
                <a:cubicBezTo>
                  <a:pt x="570" y="377"/>
                  <a:pt x="557" y="350"/>
                  <a:pt x="570" y="343"/>
                </a:cubicBezTo>
                <a:close/>
                <a:moveTo>
                  <a:pt x="605" y="1930"/>
                </a:moveTo>
                <a:cubicBezTo>
                  <a:pt x="605" y="1923"/>
                  <a:pt x="598" y="1916"/>
                  <a:pt x="598" y="1902"/>
                </a:cubicBezTo>
                <a:cubicBezTo>
                  <a:pt x="591" y="1895"/>
                  <a:pt x="584" y="1889"/>
                  <a:pt x="570" y="1889"/>
                </a:cubicBezTo>
                <a:cubicBezTo>
                  <a:pt x="564" y="1902"/>
                  <a:pt x="570" y="1909"/>
                  <a:pt x="570" y="1923"/>
                </a:cubicBezTo>
                <a:cubicBezTo>
                  <a:pt x="577" y="1930"/>
                  <a:pt x="591" y="1930"/>
                  <a:pt x="605" y="1930"/>
                </a:cubicBezTo>
                <a:close/>
                <a:moveTo>
                  <a:pt x="618" y="2040"/>
                </a:moveTo>
                <a:cubicBezTo>
                  <a:pt x="625" y="2040"/>
                  <a:pt x="632" y="2040"/>
                  <a:pt x="639" y="2033"/>
                </a:cubicBezTo>
                <a:cubicBezTo>
                  <a:pt x="632" y="2019"/>
                  <a:pt x="618" y="1985"/>
                  <a:pt x="605" y="2012"/>
                </a:cubicBezTo>
                <a:cubicBezTo>
                  <a:pt x="612" y="2026"/>
                  <a:pt x="618" y="2033"/>
                  <a:pt x="618" y="2040"/>
                </a:cubicBezTo>
                <a:close/>
                <a:moveTo>
                  <a:pt x="632" y="2095"/>
                </a:moveTo>
                <a:cubicBezTo>
                  <a:pt x="632" y="2081"/>
                  <a:pt x="625" y="2081"/>
                  <a:pt x="618" y="2067"/>
                </a:cubicBezTo>
                <a:cubicBezTo>
                  <a:pt x="605" y="2047"/>
                  <a:pt x="612" y="2019"/>
                  <a:pt x="591" y="2019"/>
                </a:cubicBezTo>
                <a:cubicBezTo>
                  <a:pt x="584" y="2019"/>
                  <a:pt x="577" y="2026"/>
                  <a:pt x="570" y="2033"/>
                </a:cubicBezTo>
                <a:cubicBezTo>
                  <a:pt x="570" y="2026"/>
                  <a:pt x="557" y="2026"/>
                  <a:pt x="550" y="2026"/>
                </a:cubicBezTo>
                <a:cubicBezTo>
                  <a:pt x="550" y="2033"/>
                  <a:pt x="550" y="2033"/>
                  <a:pt x="550" y="2040"/>
                </a:cubicBezTo>
                <a:cubicBezTo>
                  <a:pt x="564" y="2040"/>
                  <a:pt x="564" y="2033"/>
                  <a:pt x="577" y="2033"/>
                </a:cubicBezTo>
                <a:cubicBezTo>
                  <a:pt x="584" y="2040"/>
                  <a:pt x="591" y="2047"/>
                  <a:pt x="584" y="2060"/>
                </a:cubicBezTo>
                <a:cubicBezTo>
                  <a:pt x="584" y="2067"/>
                  <a:pt x="570" y="2074"/>
                  <a:pt x="570" y="2067"/>
                </a:cubicBezTo>
                <a:cubicBezTo>
                  <a:pt x="570" y="2060"/>
                  <a:pt x="577" y="2060"/>
                  <a:pt x="577" y="2060"/>
                </a:cubicBezTo>
                <a:cubicBezTo>
                  <a:pt x="570" y="2026"/>
                  <a:pt x="543" y="2060"/>
                  <a:pt x="550" y="2081"/>
                </a:cubicBezTo>
                <a:cubicBezTo>
                  <a:pt x="550" y="2095"/>
                  <a:pt x="570" y="2102"/>
                  <a:pt x="584" y="2095"/>
                </a:cubicBezTo>
                <a:cubicBezTo>
                  <a:pt x="591" y="2108"/>
                  <a:pt x="625" y="2108"/>
                  <a:pt x="632" y="2095"/>
                </a:cubicBezTo>
                <a:close/>
                <a:moveTo>
                  <a:pt x="584" y="597"/>
                </a:moveTo>
                <a:cubicBezTo>
                  <a:pt x="605" y="604"/>
                  <a:pt x="632" y="583"/>
                  <a:pt x="625" y="563"/>
                </a:cubicBezTo>
                <a:cubicBezTo>
                  <a:pt x="625" y="542"/>
                  <a:pt x="598" y="556"/>
                  <a:pt x="577" y="549"/>
                </a:cubicBezTo>
                <a:cubicBezTo>
                  <a:pt x="584" y="563"/>
                  <a:pt x="584" y="577"/>
                  <a:pt x="584" y="597"/>
                </a:cubicBezTo>
                <a:close/>
                <a:moveTo>
                  <a:pt x="612" y="460"/>
                </a:moveTo>
                <a:cubicBezTo>
                  <a:pt x="639" y="453"/>
                  <a:pt x="639" y="412"/>
                  <a:pt x="667" y="405"/>
                </a:cubicBezTo>
                <a:cubicBezTo>
                  <a:pt x="660" y="377"/>
                  <a:pt x="618" y="384"/>
                  <a:pt x="605" y="398"/>
                </a:cubicBezTo>
                <a:cubicBezTo>
                  <a:pt x="591" y="391"/>
                  <a:pt x="584" y="398"/>
                  <a:pt x="577" y="405"/>
                </a:cubicBezTo>
                <a:cubicBezTo>
                  <a:pt x="570" y="425"/>
                  <a:pt x="577" y="432"/>
                  <a:pt x="591" y="432"/>
                </a:cubicBezTo>
                <a:cubicBezTo>
                  <a:pt x="598" y="432"/>
                  <a:pt x="598" y="419"/>
                  <a:pt x="605" y="419"/>
                </a:cubicBezTo>
                <a:cubicBezTo>
                  <a:pt x="612" y="432"/>
                  <a:pt x="591" y="446"/>
                  <a:pt x="577" y="439"/>
                </a:cubicBezTo>
                <a:cubicBezTo>
                  <a:pt x="570" y="446"/>
                  <a:pt x="570" y="446"/>
                  <a:pt x="570" y="460"/>
                </a:cubicBezTo>
                <a:cubicBezTo>
                  <a:pt x="584" y="453"/>
                  <a:pt x="598" y="460"/>
                  <a:pt x="612" y="460"/>
                </a:cubicBezTo>
                <a:close/>
                <a:moveTo>
                  <a:pt x="653" y="1964"/>
                </a:moveTo>
                <a:cubicBezTo>
                  <a:pt x="653" y="1950"/>
                  <a:pt x="632" y="1950"/>
                  <a:pt x="618" y="1944"/>
                </a:cubicBezTo>
                <a:cubicBezTo>
                  <a:pt x="598" y="1944"/>
                  <a:pt x="584" y="1930"/>
                  <a:pt x="570" y="1944"/>
                </a:cubicBezTo>
                <a:cubicBezTo>
                  <a:pt x="564" y="1950"/>
                  <a:pt x="564" y="1971"/>
                  <a:pt x="570" y="1985"/>
                </a:cubicBezTo>
                <a:cubicBezTo>
                  <a:pt x="577" y="1985"/>
                  <a:pt x="577" y="1985"/>
                  <a:pt x="577" y="1985"/>
                </a:cubicBezTo>
                <a:cubicBezTo>
                  <a:pt x="584" y="1978"/>
                  <a:pt x="584" y="1971"/>
                  <a:pt x="584" y="1964"/>
                </a:cubicBezTo>
                <a:cubicBezTo>
                  <a:pt x="598" y="1978"/>
                  <a:pt x="584" y="1998"/>
                  <a:pt x="564" y="1992"/>
                </a:cubicBezTo>
                <a:cubicBezTo>
                  <a:pt x="557" y="1998"/>
                  <a:pt x="550" y="2005"/>
                  <a:pt x="550" y="2019"/>
                </a:cubicBezTo>
                <a:cubicBezTo>
                  <a:pt x="598" y="2026"/>
                  <a:pt x="618" y="1978"/>
                  <a:pt x="653" y="1964"/>
                </a:cubicBezTo>
                <a:close/>
                <a:moveTo>
                  <a:pt x="612" y="542"/>
                </a:moveTo>
                <a:cubicBezTo>
                  <a:pt x="625" y="556"/>
                  <a:pt x="653" y="563"/>
                  <a:pt x="667" y="542"/>
                </a:cubicBezTo>
                <a:cubicBezTo>
                  <a:pt x="639" y="515"/>
                  <a:pt x="625" y="446"/>
                  <a:pt x="564" y="467"/>
                </a:cubicBezTo>
                <a:cubicBezTo>
                  <a:pt x="570" y="480"/>
                  <a:pt x="584" y="494"/>
                  <a:pt x="584" y="508"/>
                </a:cubicBezTo>
                <a:cubicBezTo>
                  <a:pt x="591" y="508"/>
                  <a:pt x="598" y="508"/>
                  <a:pt x="605" y="508"/>
                </a:cubicBezTo>
                <a:cubicBezTo>
                  <a:pt x="612" y="508"/>
                  <a:pt x="618" y="515"/>
                  <a:pt x="612" y="522"/>
                </a:cubicBezTo>
                <a:cubicBezTo>
                  <a:pt x="577" y="494"/>
                  <a:pt x="584" y="570"/>
                  <a:pt x="612" y="542"/>
                </a:cubicBezTo>
                <a:close/>
                <a:moveTo>
                  <a:pt x="639" y="480"/>
                </a:moveTo>
                <a:cubicBezTo>
                  <a:pt x="653" y="480"/>
                  <a:pt x="660" y="460"/>
                  <a:pt x="667" y="446"/>
                </a:cubicBezTo>
                <a:cubicBezTo>
                  <a:pt x="646" y="439"/>
                  <a:pt x="632" y="453"/>
                  <a:pt x="618" y="467"/>
                </a:cubicBezTo>
                <a:cubicBezTo>
                  <a:pt x="625" y="474"/>
                  <a:pt x="632" y="480"/>
                  <a:pt x="639" y="480"/>
                </a:cubicBezTo>
                <a:close/>
                <a:moveTo>
                  <a:pt x="639" y="2156"/>
                </a:moveTo>
                <a:cubicBezTo>
                  <a:pt x="639" y="2163"/>
                  <a:pt x="673" y="2163"/>
                  <a:pt x="680" y="2156"/>
                </a:cubicBezTo>
                <a:cubicBezTo>
                  <a:pt x="673" y="2150"/>
                  <a:pt x="646" y="2143"/>
                  <a:pt x="639" y="2156"/>
                </a:cubicBezTo>
                <a:close/>
                <a:moveTo>
                  <a:pt x="680" y="2253"/>
                </a:moveTo>
                <a:cubicBezTo>
                  <a:pt x="694" y="2246"/>
                  <a:pt x="715" y="2225"/>
                  <a:pt x="701" y="2211"/>
                </a:cubicBezTo>
                <a:cubicBezTo>
                  <a:pt x="694" y="2225"/>
                  <a:pt x="687" y="2239"/>
                  <a:pt x="673" y="2246"/>
                </a:cubicBezTo>
                <a:cubicBezTo>
                  <a:pt x="639" y="2253"/>
                  <a:pt x="605" y="2232"/>
                  <a:pt x="584" y="2211"/>
                </a:cubicBezTo>
                <a:cubicBezTo>
                  <a:pt x="543" y="2184"/>
                  <a:pt x="509" y="2156"/>
                  <a:pt x="474" y="2129"/>
                </a:cubicBezTo>
                <a:cubicBezTo>
                  <a:pt x="460" y="2108"/>
                  <a:pt x="447" y="2095"/>
                  <a:pt x="426" y="2081"/>
                </a:cubicBezTo>
                <a:cubicBezTo>
                  <a:pt x="378" y="2033"/>
                  <a:pt x="337" y="1978"/>
                  <a:pt x="296" y="1923"/>
                </a:cubicBezTo>
                <a:cubicBezTo>
                  <a:pt x="275" y="1889"/>
                  <a:pt x="241" y="1868"/>
                  <a:pt x="248" y="1813"/>
                </a:cubicBezTo>
                <a:cubicBezTo>
                  <a:pt x="254" y="1806"/>
                  <a:pt x="254" y="1792"/>
                  <a:pt x="261" y="1786"/>
                </a:cubicBezTo>
                <a:cubicBezTo>
                  <a:pt x="268" y="1779"/>
                  <a:pt x="289" y="1779"/>
                  <a:pt x="282" y="1765"/>
                </a:cubicBezTo>
                <a:cubicBezTo>
                  <a:pt x="275" y="1765"/>
                  <a:pt x="275" y="1765"/>
                  <a:pt x="275" y="1765"/>
                </a:cubicBezTo>
                <a:cubicBezTo>
                  <a:pt x="254" y="1772"/>
                  <a:pt x="234" y="1806"/>
                  <a:pt x="241" y="1840"/>
                </a:cubicBezTo>
                <a:cubicBezTo>
                  <a:pt x="241" y="1854"/>
                  <a:pt x="254" y="1882"/>
                  <a:pt x="268" y="1902"/>
                </a:cubicBezTo>
                <a:cubicBezTo>
                  <a:pt x="351" y="2019"/>
                  <a:pt x="447" y="2129"/>
                  <a:pt x="557" y="2205"/>
                </a:cubicBezTo>
                <a:cubicBezTo>
                  <a:pt x="577" y="2218"/>
                  <a:pt x="598" y="2239"/>
                  <a:pt x="618" y="2246"/>
                </a:cubicBezTo>
                <a:cubicBezTo>
                  <a:pt x="639" y="2253"/>
                  <a:pt x="667" y="2259"/>
                  <a:pt x="680" y="2253"/>
                </a:cubicBezTo>
                <a:close/>
                <a:moveTo>
                  <a:pt x="687" y="2150"/>
                </a:moveTo>
                <a:cubicBezTo>
                  <a:pt x="701" y="2150"/>
                  <a:pt x="708" y="2143"/>
                  <a:pt x="715" y="2136"/>
                </a:cubicBezTo>
                <a:cubicBezTo>
                  <a:pt x="687" y="2088"/>
                  <a:pt x="591" y="2108"/>
                  <a:pt x="598" y="2163"/>
                </a:cubicBezTo>
                <a:cubicBezTo>
                  <a:pt x="598" y="2170"/>
                  <a:pt x="598" y="2191"/>
                  <a:pt x="612" y="2191"/>
                </a:cubicBezTo>
                <a:cubicBezTo>
                  <a:pt x="625" y="2205"/>
                  <a:pt x="646" y="2198"/>
                  <a:pt x="646" y="2184"/>
                </a:cubicBezTo>
                <a:cubicBezTo>
                  <a:pt x="646" y="2163"/>
                  <a:pt x="632" y="2163"/>
                  <a:pt x="625" y="2156"/>
                </a:cubicBezTo>
                <a:cubicBezTo>
                  <a:pt x="632" y="2136"/>
                  <a:pt x="673" y="2143"/>
                  <a:pt x="687" y="2150"/>
                </a:cubicBezTo>
                <a:close/>
                <a:moveTo>
                  <a:pt x="715" y="329"/>
                </a:moveTo>
                <a:cubicBezTo>
                  <a:pt x="708" y="322"/>
                  <a:pt x="701" y="329"/>
                  <a:pt x="687" y="329"/>
                </a:cubicBezTo>
                <a:cubicBezTo>
                  <a:pt x="680" y="336"/>
                  <a:pt x="673" y="322"/>
                  <a:pt x="667" y="329"/>
                </a:cubicBezTo>
                <a:cubicBezTo>
                  <a:pt x="667" y="357"/>
                  <a:pt x="708" y="343"/>
                  <a:pt x="715" y="329"/>
                </a:cubicBezTo>
                <a:close/>
                <a:moveTo>
                  <a:pt x="687" y="240"/>
                </a:moveTo>
                <a:cubicBezTo>
                  <a:pt x="715" y="247"/>
                  <a:pt x="721" y="267"/>
                  <a:pt x="735" y="274"/>
                </a:cubicBezTo>
                <a:cubicBezTo>
                  <a:pt x="728" y="247"/>
                  <a:pt x="708" y="233"/>
                  <a:pt x="673" y="233"/>
                </a:cubicBezTo>
                <a:cubicBezTo>
                  <a:pt x="639" y="233"/>
                  <a:pt x="618" y="254"/>
                  <a:pt x="591" y="267"/>
                </a:cubicBezTo>
                <a:cubicBezTo>
                  <a:pt x="529" y="309"/>
                  <a:pt x="481" y="350"/>
                  <a:pt x="433" y="398"/>
                </a:cubicBezTo>
                <a:cubicBezTo>
                  <a:pt x="378" y="446"/>
                  <a:pt x="337" y="501"/>
                  <a:pt x="296" y="549"/>
                </a:cubicBezTo>
                <a:cubicBezTo>
                  <a:pt x="282" y="570"/>
                  <a:pt x="261" y="590"/>
                  <a:pt x="268" y="611"/>
                </a:cubicBezTo>
                <a:cubicBezTo>
                  <a:pt x="275" y="611"/>
                  <a:pt x="275" y="597"/>
                  <a:pt x="282" y="590"/>
                </a:cubicBezTo>
                <a:cubicBezTo>
                  <a:pt x="289" y="577"/>
                  <a:pt x="302" y="563"/>
                  <a:pt x="316" y="542"/>
                </a:cubicBezTo>
                <a:cubicBezTo>
                  <a:pt x="330" y="529"/>
                  <a:pt x="344" y="508"/>
                  <a:pt x="357" y="494"/>
                </a:cubicBezTo>
                <a:cubicBezTo>
                  <a:pt x="426" y="405"/>
                  <a:pt x="509" y="336"/>
                  <a:pt x="598" y="281"/>
                </a:cubicBezTo>
                <a:cubicBezTo>
                  <a:pt x="625" y="261"/>
                  <a:pt x="646" y="233"/>
                  <a:pt x="687" y="240"/>
                </a:cubicBezTo>
                <a:close/>
                <a:moveTo>
                  <a:pt x="749" y="343"/>
                </a:moveTo>
                <a:cubicBezTo>
                  <a:pt x="728" y="329"/>
                  <a:pt x="715" y="343"/>
                  <a:pt x="701" y="350"/>
                </a:cubicBezTo>
                <a:cubicBezTo>
                  <a:pt x="680" y="357"/>
                  <a:pt x="660" y="350"/>
                  <a:pt x="653" y="336"/>
                </a:cubicBezTo>
                <a:cubicBezTo>
                  <a:pt x="667" y="322"/>
                  <a:pt x="667" y="302"/>
                  <a:pt x="653" y="295"/>
                </a:cubicBezTo>
                <a:cubicBezTo>
                  <a:pt x="632" y="288"/>
                  <a:pt x="625" y="302"/>
                  <a:pt x="618" y="309"/>
                </a:cubicBezTo>
                <a:cubicBezTo>
                  <a:pt x="612" y="384"/>
                  <a:pt x="721" y="391"/>
                  <a:pt x="749" y="343"/>
                </a:cubicBezTo>
                <a:close/>
                <a:moveTo>
                  <a:pt x="667" y="2294"/>
                </a:moveTo>
                <a:cubicBezTo>
                  <a:pt x="715" y="2294"/>
                  <a:pt x="749" y="2253"/>
                  <a:pt x="742" y="2198"/>
                </a:cubicBezTo>
                <a:cubicBezTo>
                  <a:pt x="735" y="2198"/>
                  <a:pt x="721" y="2198"/>
                  <a:pt x="715" y="2205"/>
                </a:cubicBezTo>
                <a:cubicBezTo>
                  <a:pt x="715" y="2218"/>
                  <a:pt x="715" y="2225"/>
                  <a:pt x="708" y="2232"/>
                </a:cubicBezTo>
                <a:cubicBezTo>
                  <a:pt x="694" y="2280"/>
                  <a:pt x="612" y="2259"/>
                  <a:pt x="584" y="2239"/>
                </a:cubicBezTo>
                <a:cubicBezTo>
                  <a:pt x="557" y="2211"/>
                  <a:pt x="522" y="2184"/>
                  <a:pt x="488" y="2156"/>
                </a:cubicBezTo>
                <a:cubicBezTo>
                  <a:pt x="419" y="2102"/>
                  <a:pt x="364" y="2040"/>
                  <a:pt x="316" y="1978"/>
                </a:cubicBezTo>
                <a:cubicBezTo>
                  <a:pt x="289" y="1944"/>
                  <a:pt x="254" y="1909"/>
                  <a:pt x="241" y="1875"/>
                </a:cubicBezTo>
                <a:cubicBezTo>
                  <a:pt x="220" y="1834"/>
                  <a:pt x="234" y="1779"/>
                  <a:pt x="268" y="1765"/>
                </a:cubicBezTo>
                <a:cubicBezTo>
                  <a:pt x="275" y="1758"/>
                  <a:pt x="289" y="1758"/>
                  <a:pt x="296" y="1751"/>
                </a:cubicBezTo>
                <a:cubicBezTo>
                  <a:pt x="296" y="1737"/>
                  <a:pt x="296" y="1737"/>
                  <a:pt x="296" y="1737"/>
                </a:cubicBezTo>
                <a:cubicBezTo>
                  <a:pt x="248" y="1717"/>
                  <a:pt x="206" y="1772"/>
                  <a:pt x="199" y="1827"/>
                </a:cubicBezTo>
                <a:cubicBezTo>
                  <a:pt x="199" y="1854"/>
                  <a:pt x="213" y="1889"/>
                  <a:pt x="227" y="1909"/>
                </a:cubicBezTo>
                <a:cubicBezTo>
                  <a:pt x="275" y="1985"/>
                  <a:pt x="323" y="2040"/>
                  <a:pt x="378" y="2102"/>
                </a:cubicBezTo>
                <a:cubicBezTo>
                  <a:pt x="419" y="2143"/>
                  <a:pt x="460" y="2170"/>
                  <a:pt x="495" y="2205"/>
                </a:cubicBezTo>
                <a:cubicBezTo>
                  <a:pt x="515" y="2225"/>
                  <a:pt x="543" y="2239"/>
                  <a:pt x="564" y="2253"/>
                </a:cubicBezTo>
                <a:cubicBezTo>
                  <a:pt x="591" y="2273"/>
                  <a:pt x="625" y="2301"/>
                  <a:pt x="667" y="2294"/>
                </a:cubicBezTo>
                <a:close/>
                <a:moveTo>
                  <a:pt x="763" y="2301"/>
                </a:moveTo>
                <a:cubicBezTo>
                  <a:pt x="749" y="2301"/>
                  <a:pt x="735" y="2308"/>
                  <a:pt x="721" y="2308"/>
                </a:cubicBezTo>
                <a:cubicBezTo>
                  <a:pt x="708" y="2308"/>
                  <a:pt x="708" y="2294"/>
                  <a:pt x="701" y="2294"/>
                </a:cubicBezTo>
                <a:cubicBezTo>
                  <a:pt x="694" y="2321"/>
                  <a:pt x="756" y="2328"/>
                  <a:pt x="763" y="2301"/>
                </a:cubicBezTo>
                <a:close/>
                <a:moveTo>
                  <a:pt x="770" y="281"/>
                </a:moveTo>
                <a:cubicBezTo>
                  <a:pt x="776" y="247"/>
                  <a:pt x="749" y="213"/>
                  <a:pt x="721" y="206"/>
                </a:cubicBezTo>
                <a:cubicBezTo>
                  <a:pt x="694" y="192"/>
                  <a:pt x="653" y="199"/>
                  <a:pt x="625" y="206"/>
                </a:cubicBezTo>
                <a:cubicBezTo>
                  <a:pt x="605" y="213"/>
                  <a:pt x="584" y="233"/>
                  <a:pt x="564" y="247"/>
                </a:cubicBezTo>
                <a:cubicBezTo>
                  <a:pt x="474" y="302"/>
                  <a:pt x="406" y="371"/>
                  <a:pt x="337" y="446"/>
                </a:cubicBezTo>
                <a:cubicBezTo>
                  <a:pt x="323" y="460"/>
                  <a:pt x="302" y="480"/>
                  <a:pt x="289" y="501"/>
                </a:cubicBezTo>
                <a:cubicBezTo>
                  <a:pt x="261" y="535"/>
                  <a:pt x="220" y="590"/>
                  <a:pt x="220" y="638"/>
                </a:cubicBezTo>
                <a:cubicBezTo>
                  <a:pt x="213" y="680"/>
                  <a:pt x="241" y="707"/>
                  <a:pt x="254" y="728"/>
                </a:cubicBezTo>
                <a:cubicBezTo>
                  <a:pt x="268" y="735"/>
                  <a:pt x="302" y="741"/>
                  <a:pt x="316" y="728"/>
                </a:cubicBezTo>
                <a:cubicBezTo>
                  <a:pt x="316" y="721"/>
                  <a:pt x="316" y="714"/>
                  <a:pt x="316" y="707"/>
                </a:cubicBezTo>
                <a:cubicBezTo>
                  <a:pt x="282" y="707"/>
                  <a:pt x="254" y="686"/>
                  <a:pt x="248" y="659"/>
                </a:cubicBezTo>
                <a:cubicBezTo>
                  <a:pt x="241" y="618"/>
                  <a:pt x="268" y="583"/>
                  <a:pt x="282" y="556"/>
                </a:cubicBezTo>
                <a:cubicBezTo>
                  <a:pt x="302" y="529"/>
                  <a:pt x="323" y="501"/>
                  <a:pt x="344" y="480"/>
                </a:cubicBezTo>
                <a:cubicBezTo>
                  <a:pt x="392" y="419"/>
                  <a:pt x="467" y="350"/>
                  <a:pt x="529" y="302"/>
                </a:cubicBezTo>
                <a:cubicBezTo>
                  <a:pt x="564" y="281"/>
                  <a:pt x="605" y="247"/>
                  <a:pt x="639" y="233"/>
                </a:cubicBezTo>
                <a:cubicBezTo>
                  <a:pt x="646" y="226"/>
                  <a:pt x="660" y="226"/>
                  <a:pt x="667" y="226"/>
                </a:cubicBezTo>
                <a:cubicBezTo>
                  <a:pt x="721" y="219"/>
                  <a:pt x="742" y="254"/>
                  <a:pt x="749" y="288"/>
                </a:cubicBezTo>
                <a:cubicBezTo>
                  <a:pt x="756" y="288"/>
                  <a:pt x="770" y="288"/>
                  <a:pt x="770" y="281"/>
                </a:cubicBezTo>
                <a:close/>
                <a:moveTo>
                  <a:pt x="770" y="185"/>
                </a:moveTo>
                <a:cubicBezTo>
                  <a:pt x="776" y="192"/>
                  <a:pt x="783" y="206"/>
                  <a:pt x="797" y="199"/>
                </a:cubicBezTo>
                <a:cubicBezTo>
                  <a:pt x="790" y="164"/>
                  <a:pt x="735" y="171"/>
                  <a:pt x="728" y="199"/>
                </a:cubicBezTo>
                <a:cubicBezTo>
                  <a:pt x="742" y="199"/>
                  <a:pt x="756" y="185"/>
                  <a:pt x="770" y="185"/>
                </a:cubicBezTo>
                <a:close/>
                <a:moveTo>
                  <a:pt x="763" y="2349"/>
                </a:moveTo>
                <a:cubicBezTo>
                  <a:pt x="797" y="2342"/>
                  <a:pt x="831" y="2273"/>
                  <a:pt x="790" y="2246"/>
                </a:cubicBezTo>
                <a:cubicBezTo>
                  <a:pt x="776" y="2239"/>
                  <a:pt x="749" y="2239"/>
                  <a:pt x="742" y="2253"/>
                </a:cubicBezTo>
                <a:cubicBezTo>
                  <a:pt x="735" y="2273"/>
                  <a:pt x="763" y="2287"/>
                  <a:pt x="776" y="2294"/>
                </a:cubicBezTo>
                <a:cubicBezTo>
                  <a:pt x="763" y="2335"/>
                  <a:pt x="701" y="2328"/>
                  <a:pt x="687" y="2301"/>
                </a:cubicBezTo>
                <a:cubicBezTo>
                  <a:pt x="680" y="2308"/>
                  <a:pt x="667" y="2301"/>
                  <a:pt x="653" y="2308"/>
                </a:cubicBezTo>
                <a:cubicBezTo>
                  <a:pt x="660" y="2314"/>
                  <a:pt x="667" y="2321"/>
                  <a:pt x="673" y="2328"/>
                </a:cubicBezTo>
                <a:cubicBezTo>
                  <a:pt x="687" y="2349"/>
                  <a:pt x="728" y="2363"/>
                  <a:pt x="763" y="2349"/>
                </a:cubicBezTo>
                <a:close/>
                <a:moveTo>
                  <a:pt x="804" y="2356"/>
                </a:moveTo>
                <a:cubicBezTo>
                  <a:pt x="811" y="2335"/>
                  <a:pt x="790" y="2328"/>
                  <a:pt x="783" y="2349"/>
                </a:cubicBezTo>
                <a:cubicBezTo>
                  <a:pt x="790" y="2356"/>
                  <a:pt x="790" y="2356"/>
                  <a:pt x="804" y="2356"/>
                </a:cubicBezTo>
                <a:close/>
                <a:moveTo>
                  <a:pt x="811" y="2383"/>
                </a:moveTo>
                <a:cubicBezTo>
                  <a:pt x="811" y="2369"/>
                  <a:pt x="797" y="2369"/>
                  <a:pt x="790" y="2363"/>
                </a:cubicBezTo>
                <a:cubicBezTo>
                  <a:pt x="776" y="2356"/>
                  <a:pt x="770" y="2342"/>
                  <a:pt x="763" y="2363"/>
                </a:cubicBezTo>
                <a:cubicBezTo>
                  <a:pt x="763" y="2376"/>
                  <a:pt x="790" y="2390"/>
                  <a:pt x="811" y="2383"/>
                </a:cubicBezTo>
                <a:close/>
                <a:moveTo>
                  <a:pt x="776" y="2088"/>
                </a:moveTo>
                <a:cubicBezTo>
                  <a:pt x="797" y="2088"/>
                  <a:pt x="811" y="2102"/>
                  <a:pt x="825" y="2088"/>
                </a:cubicBezTo>
                <a:cubicBezTo>
                  <a:pt x="811" y="2081"/>
                  <a:pt x="797" y="2067"/>
                  <a:pt x="783" y="2067"/>
                </a:cubicBezTo>
                <a:cubicBezTo>
                  <a:pt x="776" y="2060"/>
                  <a:pt x="783" y="2047"/>
                  <a:pt x="770" y="2040"/>
                </a:cubicBezTo>
                <a:cubicBezTo>
                  <a:pt x="749" y="2019"/>
                  <a:pt x="728" y="2047"/>
                  <a:pt x="742" y="2060"/>
                </a:cubicBezTo>
                <a:cubicBezTo>
                  <a:pt x="749" y="2060"/>
                  <a:pt x="756" y="2060"/>
                  <a:pt x="763" y="2067"/>
                </a:cubicBezTo>
                <a:cubicBezTo>
                  <a:pt x="763" y="2081"/>
                  <a:pt x="749" y="2081"/>
                  <a:pt x="728" y="2081"/>
                </a:cubicBezTo>
                <a:cubicBezTo>
                  <a:pt x="708" y="2067"/>
                  <a:pt x="715" y="2033"/>
                  <a:pt x="694" y="2019"/>
                </a:cubicBezTo>
                <a:cubicBezTo>
                  <a:pt x="708" y="1998"/>
                  <a:pt x="687" y="1957"/>
                  <a:pt x="667" y="1978"/>
                </a:cubicBezTo>
                <a:cubicBezTo>
                  <a:pt x="667" y="1992"/>
                  <a:pt x="673" y="1992"/>
                  <a:pt x="680" y="1998"/>
                </a:cubicBezTo>
                <a:cubicBezTo>
                  <a:pt x="667" y="2012"/>
                  <a:pt x="646" y="1998"/>
                  <a:pt x="632" y="2005"/>
                </a:cubicBezTo>
                <a:cubicBezTo>
                  <a:pt x="632" y="2012"/>
                  <a:pt x="639" y="2012"/>
                  <a:pt x="639" y="2019"/>
                </a:cubicBezTo>
                <a:cubicBezTo>
                  <a:pt x="653" y="2026"/>
                  <a:pt x="687" y="2026"/>
                  <a:pt x="694" y="2040"/>
                </a:cubicBezTo>
                <a:cubicBezTo>
                  <a:pt x="701" y="2053"/>
                  <a:pt x="694" y="2074"/>
                  <a:pt x="673" y="2074"/>
                </a:cubicBezTo>
                <a:cubicBezTo>
                  <a:pt x="680" y="2047"/>
                  <a:pt x="646" y="2040"/>
                  <a:pt x="646" y="2067"/>
                </a:cubicBezTo>
                <a:cubicBezTo>
                  <a:pt x="646" y="2081"/>
                  <a:pt x="667" y="2095"/>
                  <a:pt x="687" y="2095"/>
                </a:cubicBezTo>
                <a:cubicBezTo>
                  <a:pt x="694" y="2088"/>
                  <a:pt x="694" y="2088"/>
                  <a:pt x="701" y="2081"/>
                </a:cubicBezTo>
                <a:cubicBezTo>
                  <a:pt x="715" y="2095"/>
                  <a:pt x="721" y="2108"/>
                  <a:pt x="742" y="2108"/>
                </a:cubicBezTo>
                <a:cubicBezTo>
                  <a:pt x="756" y="2108"/>
                  <a:pt x="763" y="2088"/>
                  <a:pt x="776" y="2088"/>
                </a:cubicBezTo>
                <a:close/>
                <a:moveTo>
                  <a:pt x="797" y="240"/>
                </a:moveTo>
                <a:cubicBezTo>
                  <a:pt x="831" y="247"/>
                  <a:pt x="838" y="192"/>
                  <a:pt x="818" y="164"/>
                </a:cubicBezTo>
                <a:cubicBezTo>
                  <a:pt x="811" y="158"/>
                  <a:pt x="790" y="144"/>
                  <a:pt x="783" y="137"/>
                </a:cubicBezTo>
                <a:cubicBezTo>
                  <a:pt x="742" y="123"/>
                  <a:pt x="701" y="158"/>
                  <a:pt x="694" y="185"/>
                </a:cubicBezTo>
                <a:cubicBezTo>
                  <a:pt x="715" y="199"/>
                  <a:pt x="721" y="185"/>
                  <a:pt x="735" y="178"/>
                </a:cubicBezTo>
                <a:cubicBezTo>
                  <a:pt x="749" y="171"/>
                  <a:pt x="776" y="164"/>
                  <a:pt x="790" y="178"/>
                </a:cubicBezTo>
                <a:cubicBezTo>
                  <a:pt x="797" y="185"/>
                  <a:pt x="804" y="192"/>
                  <a:pt x="804" y="206"/>
                </a:cubicBezTo>
                <a:cubicBezTo>
                  <a:pt x="770" y="199"/>
                  <a:pt x="763" y="240"/>
                  <a:pt x="797" y="240"/>
                </a:cubicBezTo>
                <a:close/>
                <a:moveTo>
                  <a:pt x="825" y="158"/>
                </a:moveTo>
                <a:cubicBezTo>
                  <a:pt x="831" y="158"/>
                  <a:pt x="825" y="144"/>
                  <a:pt x="825" y="144"/>
                </a:cubicBezTo>
                <a:cubicBezTo>
                  <a:pt x="818" y="137"/>
                  <a:pt x="811" y="144"/>
                  <a:pt x="811" y="151"/>
                </a:cubicBezTo>
                <a:cubicBezTo>
                  <a:pt x="818" y="158"/>
                  <a:pt x="818" y="158"/>
                  <a:pt x="825" y="158"/>
                </a:cubicBezTo>
                <a:close/>
                <a:moveTo>
                  <a:pt x="804" y="144"/>
                </a:moveTo>
                <a:cubicBezTo>
                  <a:pt x="811" y="137"/>
                  <a:pt x="838" y="137"/>
                  <a:pt x="831" y="116"/>
                </a:cubicBezTo>
                <a:cubicBezTo>
                  <a:pt x="818" y="109"/>
                  <a:pt x="790" y="116"/>
                  <a:pt x="783" y="137"/>
                </a:cubicBezTo>
                <a:cubicBezTo>
                  <a:pt x="790" y="137"/>
                  <a:pt x="797" y="144"/>
                  <a:pt x="804" y="144"/>
                </a:cubicBezTo>
                <a:close/>
                <a:moveTo>
                  <a:pt x="838" y="2273"/>
                </a:moveTo>
                <a:cubicBezTo>
                  <a:pt x="838" y="2266"/>
                  <a:pt x="825" y="2259"/>
                  <a:pt x="818" y="2259"/>
                </a:cubicBezTo>
                <a:cubicBezTo>
                  <a:pt x="811" y="2266"/>
                  <a:pt x="818" y="2280"/>
                  <a:pt x="818" y="2287"/>
                </a:cubicBezTo>
                <a:cubicBezTo>
                  <a:pt x="825" y="2287"/>
                  <a:pt x="838" y="2280"/>
                  <a:pt x="838" y="2273"/>
                </a:cubicBezTo>
                <a:close/>
                <a:moveTo>
                  <a:pt x="804" y="425"/>
                </a:moveTo>
                <a:cubicBezTo>
                  <a:pt x="818" y="412"/>
                  <a:pt x="852" y="425"/>
                  <a:pt x="859" y="412"/>
                </a:cubicBezTo>
                <a:cubicBezTo>
                  <a:pt x="845" y="398"/>
                  <a:pt x="818" y="391"/>
                  <a:pt x="797" y="398"/>
                </a:cubicBezTo>
                <a:cubicBezTo>
                  <a:pt x="783" y="377"/>
                  <a:pt x="749" y="384"/>
                  <a:pt x="728" y="405"/>
                </a:cubicBezTo>
                <a:cubicBezTo>
                  <a:pt x="708" y="371"/>
                  <a:pt x="660" y="412"/>
                  <a:pt x="694" y="432"/>
                </a:cubicBezTo>
                <a:cubicBezTo>
                  <a:pt x="701" y="425"/>
                  <a:pt x="701" y="419"/>
                  <a:pt x="715" y="419"/>
                </a:cubicBezTo>
                <a:cubicBezTo>
                  <a:pt x="728" y="432"/>
                  <a:pt x="721" y="460"/>
                  <a:pt x="701" y="460"/>
                </a:cubicBezTo>
                <a:cubicBezTo>
                  <a:pt x="687" y="467"/>
                  <a:pt x="680" y="460"/>
                  <a:pt x="667" y="460"/>
                </a:cubicBezTo>
                <a:cubicBezTo>
                  <a:pt x="667" y="467"/>
                  <a:pt x="660" y="474"/>
                  <a:pt x="660" y="480"/>
                </a:cubicBezTo>
                <a:cubicBezTo>
                  <a:pt x="673" y="494"/>
                  <a:pt x="694" y="474"/>
                  <a:pt x="701" y="487"/>
                </a:cubicBezTo>
                <a:cubicBezTo>
                  <a:pt x="701" y="494"/>
                  <a:pt x="694" y="487"/>
                  <a:pt x="694" y="494"/>
                </a:cubicBezTo>
                <a:cubicBezTo>
                  <a:pt x="694" y="535"/>
                  <a:pt x="749" y="501"/>
                  <a:pt x="728" y="474"/>
                </a:cubicBezTo>
                <a:cubicBezTo>
                  <a:pt x="742" y="460"/>
                  <a:pt x="742" y="405"/>
                  <a:pt x="770" y="405"/>
                </a:cubicBezTo>
                <a:cubicBezTo>
                  <a:pt x="776" y="412"/>
                  <a:pt x="783" y="419"/>
                  <a:pt x="783" y="432"/>
                </a:cubicBezTo>
                <a:cubicBezTo>
                  <a:pt x="776" y="432"/>
                  <a:pt x="763" y="432"/>
                  <a:pt x="763" y="446"/>
                </a:cubicBezTo>
                <a:cubicBezTo>
                  <a:pt x="756" y="474"/>
                  <a:pt x="818" y="460"/>
                  <a:pt x="804" y="425"/>
                </a:cubicBezTo>
                <a:close/>
                <a:moveTo>
                  <a:pt x="859" y="2273"/>
                </a:moveTo>
                <a:cubicBezTo>
                  <a:pt x="859" y="2253"/>
                  <a:pt x="831" y="2239"/>
                  <a:pt x="804" y="2246"/>
                </a:cubicBezTo>
                <a:cubicBezTo>
                  <a:pt x="804" y="2259"/>
                  <a:pt x="818" y="2253"/>
                  <a:pt x="825" y="2253"/>
                </a:cubicBezTo>
                <a:cubicBezTo>
                  <a:pt x="838" y="2259"/>
                  <a:pt x="845" y="2266"/>
                  <a:pt x="859" y="2273"/>
                </a:cubicBezTo>
                <a:close/>
                <a:moveTo>
                  <a:pt x="831" y="233"/>
                </a:moveTo>
                <a:cubicBezTo>
                  <a:pt x="838" y="240"/>
                  <a:pt x="866" y="233"/>
                  <a:pt x="859" y="219"/>
                </a:cubicBezTo>
                <a:cubicBezTo>
                  <a:pt x="852" y="213"/>
                  <a:pt x="852" y="206"/>
                  <a:pt x="838" y="199"/>
                </a:cubicBezTo>
                <a:cubicBezTo>
                  <a:pt x="838" y="213"/>
                  <a:pt x="831" y="226"/>
                  <a:pt x="831" y="233"/>
                </a:cubicBezTo>
                <a:close/>
                <a:moveTo>
                  <a:pt x="818" y="240"/>
                </a:moveTo>
                <a:cubicBezTo>
                  <a:pt x="831" y="267"/>
                  <a:pt x="879" y="247"/>
                  <a:pt x="879" y="226"/>
                </a:cubicBezTo>
                <a:cubicBezTo>
                  <a:pt x="866" y="226"/>
                  <a:pt x="859" y="247"/>
                  <a:pt x="838" y="247"/>
                </a:cubicBezTo>
                <a:cubicBezTo>
                  <a:pt x="831" y="247"/>
                  <a:pt x="831" y="233"/>
                  <a:pt x="818" y="240"/>
                </a:cubicBezTo>
                <a:close/>
                <a:moveTo>
                  <a:pt x="879" y="2273"/>
                </a:moveTo>
                <a:cubicBezTo>
                  <a:pt x="886" y="2225"/>
                  <a:pt x="818" y="2205"/>
                  <a:pt x="783" y="2232"/>
                </a:cubicBezTo>
                <a:cubicBezTo>
                  <a:pt x="790" y="2246"/>
                  <a:pt x="811" y="2239"/>
                  <a:pt x="825" y="2239"/>
                </a:cubicBezTo>
                <a:cubicBezTo>
                  <a:pt x="845" y="2239"/>
                  <a:pt x="852" y="2246"/>
                  <a:pt x="859" y="2259"/>
                </a:cubicBezTo>
                <a:cubicBezTo>
                  <a:pt x="866" y="2266"/>
                  <a:pt x="866" y="2273"/>
                  <a:pt x="879" y="2273"/>
                </a:cubicBezTo>
                <a:close/>
                <a:moveTo>
                  <a:pt x="900" y="2376"/>
                </a:moveTo>
                <a:cubicBezTo>
                  <a:pt x="900" y="2369"/>
                  <a:pt x="886" y="2369"/>
                  <a:pt x="879" y="2369"/>
                </a:cubicBezTo>
                <a:cubicBezTo>
                  <a:pt x="866" y="2363"/>
                  <a:pt x="859" y="2349"/>
                  <a:pt x="852" y="2335"/>
                </a:cubicBezTo>
                <a:cubicBezTo>
                  <a:pt x="852" y="2335"/>
                  <a:pt x="852" y="2335"/>
                  <a:pt x="852" y="2335"/>
                </a:cubicBezTo>
                <a:cubicBezTo>
                  <a:pt x="852" y="2342"/>
                  <a:pt x="845" y="2349"/>
                  <a:pt x="852" y="2356"/>
                </a:cubicBezTo>
                <a:cubicBezTo>
                  <a:pt x="852" y="2369"/>
                  <a:pt x="886" y="2390"/>
                  <a:pt x="900" y="2376"/>
                </a:cubicBezTo>
                <a:close/>
                <a:moveTo>
                  <a:pt x="921" y="2411"/>
                </a:moveTo>
                <a:cubicBezTo>
                  <a:pt x="914" y="2404"/>
                  <a:pt x="914" y="2390"/>
                  <a:pt x="900" y="2383"/>
                </a:cubicBezTo>
                <a:cubicBezTo>
                  <a:pt x="859" y="2397"/>
                  <a:pt x="818" y="2349"/>
                  <a:pt x="852" y="2321"/>
                </a:cubicBezTo>
                <a:cubicBezTo>
                  <a:pt x="866" y="2321"/>
                  <a:pt x="866" y="2335"/>
                  <a:pt x="886" y="2328"/>
                </a:cubicBezTo>
                <a:cubicBezTo>
                  <a:pt x="900" y="2321"/>
                  <a:pt x="893" y="2294"/>
                  <a:pt x="886" y="2287"/>
                </a:cubicBezTo>
                <a:cubicBezTo>
                  <a:pt x="866" y="2273"/>
                  <a:pt x="831" y="2287"/>
                  <a:pt x="818" y="2301"/>
                </a:cubicBezTo>
                <a:cubicBezTo>
                  <a:pt x="790" y="2342"/>
                  <a:pt x="818" y="2390"/>
                  <a:pt x="845" y="2404"/>
                </a:cubicBezTo>
                <a:cubicBezTo>
                  <a:pt x="859" y="2417"/>
                  <a:pt x="893" y="2417"/>
                  <a:pt x="921" y="2411"/>
                </a:cubicBezTo>
                <a:close/>
                <a:moveTo>
                  <a:pt x="797" y="254"/>
                </a:moveTo>
                <a:cubicBezTo>
                  <a:pt x="825" y="302"/>
                  <a:pt x="914" y="281"/>
                  <a:pt x="907" y="213"/>
                </a:cubicBezTo>
                <a:cubicBezTo>
                  <a:pt x="900" y="213"/>
                  <a:pt x="893" y="219"/>
                  <a:pt x="886" y="219"/>
                </a:cubicBezTo>
                <a:cubicBezTo>
                  <a:pt x="879" y="247"/>
                  <a:pt x="866" y="261"/>
                  <a:pt x="838" y="261"/>
                </a:cubicBezTo>
                <a:cubicBezTo>
                  <a:pt x="825" y="261"/>
                  <a:pt x="811" y="240"/>
                  <a:pt x="797" y="254"/>
                </a:cubicBezTo>
                <a:close/>
                <a:moveTo>
                  <a:pt x="921" y="123"/>
                </a:moveTo>
                <a:cubicBezTo>
                  <a:pt x="900" y="109"/>
                  <a:pt x="866" y="144"/>
                  <a:pt x="879" y="158"/>
                </a:cubicBezTo>
                <a:cubicBezTo>
                  <a:pt x="886" y="158"/>
                  <a:pt x="886" y="151"/>
                  <a:pt x="886" y="144"/>
                </a:cubicBezTo>
                <a:cubicBezTo>
                  <a:pt x="893" y="137"/>
                  <a:pt x="907" y="130"/>
                  <a:pt x="921" y="123"/>
                </a:cubicBezTo>
                <a:close/>
                <a:moveTo>
                  <a:pt x="928" y="109"/>
                </a:moveTo>
                <a:cubicBezTo>
                  <a:pt x="934" y="103"/>
                  <a:pt x="941" y="103"/>
                  <a:pt x="941" y="89"/>
                </a:cubicBezTo>
                <a:cubicBezTo>
                  <a:pt x="900" y="75"/>
                  <a:pt x="845" y="103"/>
                  <a:pt x="838" y="130"/>
                </a:cubicBezTo>
                <a:cubicBezTo>
                  <a:pt x="825" y="171"/>
                  <a:pt x="852" y="219"/>
                  <a:pt x="886" y="213"/>
                </a:cubicBezTo>
                <a:cubicBezTo>
                  <a:pt x="907" y="206"/>
                  <a:pt x="914" y="185"/>
                  <a:pt x="907" y="171"/>
                </a:cubicBezTo>
                <a:cubicBezTo>
                  <a:pt x="893" y="164"/>
                  <a:pt x="879" y="171"/>
                  <a:pt x="873" y="171"/>
                </a:cubicBezTo>
                <a:cubicBezTo>
                  <a:pt x="859" y="137"/>
                  <a:pt x="886" y="109"/>
                  <a:pt x="928" y="109"/>
                </a:cubicBezTo>
                <a:close/>
                <a:moveTo>
                  <a:pt x="955" y="2349"/>
                </a:moveTo>
                <a:cubicBezTo>
                  <a:pt x="983" y="2328"/>
                  <a:pt x="962" y="2287"/>
                  <a:pt x="948" y="2273"/>
                </a:cubicBezTo>
                <a:cubicBezTo>
                  <a:pt x="941" y="2266"/>
                  <a:pt x="934" y="2266"/>
                  <a:pt x="928" y="2253"/>
                </a:cubicBezTo>
                <a:cubicBezTo>
                  <a:pt x="928" y="2246"/>
                  <a:pt x="928" y="2239"/>
                  <a:pt x="928" y="2232"/>
                </a:cubicBezTo>
                <a:cubicBezTo>
                  <a:pt x="914" y="2191"/>
                  <a:pt x="873" y="2136"/>
                  <a:pt x="811" y="2156"/>
                </a:cubicBezTo>
                <a:cubicBezTo>
                  <a:pt x="797" y="2163"/>
                  <a:pt x="783" y="2177"/>
                  <a:pt x="770" y="2184"/>
                </a:cubicBezTo>
                <a:cubicBezTo>
                  <a:pt x="756" y="2184"/>
                  <a:pt x="742" y="2184"/>
                  <a:pt x="728" y="2184"/>
                </a:cubicBezTo>
                <a:cubicBezTo>
                  <a:pt x="701" y="2191"/>
                  <a:pt x="680" y="2198"/>
                  <a:pt x="680" y="2232"/>
                </a:cubicBezTo>
                <a:cubicBezTo>
                  <a:pt x="694" y="2218"/>
                  <a:pt x="694" y="2205"/>
                  <a:pt x="708" y="2198"/>
                </a:cubicBezTo>
                <a:cubicBezTo>
                  <a:pt x="728" y="2191"/>
                  <a:pt x="749" y="2191"/>
                  <a:pt x="770" y="2191"/>
                </a:cubicBezTo>
                <a:cubicBezTo>
                  <a:pt x="790" y="2177"/>
                  <a:pt x="818" y="2156"/>
                  <a:pt x="852" y="2163"/>
                </a:cubicBezTo>
                <a:cubicBezTo>
                  <a:pt x="893" y="2170"/>
                  <a:pt x="921" y="2218"/>
                  <a:pt x="921" y="2259"/>
                </a:cubicBezTo>
                <a:cubicBezTo>
                  <a:pt x="934" y="2266"/>
                  <a:pt x="941" y="2273"/>
                  <a:pt x="948" y="2280"/>
                </a:cubicBezTo>
                <a:cubicBezTo>
                  <a:pt x="962" y="2308"/>
                  <a:pt x="955" y="2328"/>
                  <a:pt x="955" y="2349"/>
                </a:cubicBezTo>
                <a:close/>
                <a:moveTo>
                  <a:pt x="948" y="247"/>
                </a:moveTo>
                <a:cubicBezTo>
                  <a:pt x="989" y="240"/>
                  <a:pt x="1010" y="185"/>
                  <a:pt x="983" y="144"/>
                </a:cubicBezTo>
                <a:cubicBezTo>
                  <a:pt x="983" y="144"/>
                  <a:pt x="983" y="144"/>
                  <a:pt x="983" y="144"/>
                </a:cubicBezTo>
                <a:cubicBezTo>
                  <a:pt x="976" y="158"/>
                  <a:pt x="983" y="164"/>
                  <a:pt x="983" y="171"/>
                </a:cubicBezTo>
                <a:cubicBezTo>
                  <a:pt x="989" y="206"/>
                  <a:pt x="962" y="233"/>
                  <a:pt x="934" y="240"/>
                </a:cubicBezTo>
                <a:cubicBezTo>
                  <a:pt x="934" y="302"/>
                  <a:pt x="900" y="343"/>
                  <a:pt x="845" y="329"/>
                </a:cubicBezTo>
                <a:cubicBezTo>
                  <a:pt x="818" y="329"/>
                  <a:pt x="804" y="309"/>
                  <a:pt x="783" y="288"/>
                </a:cubicBezTo>
                <a:cubicBezTo>
                  <a:pt x="770" y="295"/>
                  <a:pt x="763" y="295"/>
                  <a:pt x="749" y="295"/>
                </a:cubicBezTo>
                <a:cubicBezTo>
                  <a:pt x="728" y="288"/>
                  <a:pt x="721" y="267"/>
                  <a:pt x="708" y="261"/>
                </a:cubicBezTo>
                <a:cubicBezTo>
                  <a:pt x="708" y="288"/>
                  <a:pt x="742" y="309"/>
                  <a:pt x="776" y="302"/>
                </a:cubicBezTo>
                <a:cubicBezTo>
                  <a:pt x="790" y="309"/>
                  <a:pt x="790" y="322"/>
                  <a:pt x="804" y="329"/>
                </a:cubicBezTo>
                <a:cubicBezTo>
                  <a:pt x="866" y="371"/>
                  <a:pt x="955" y="322"/>
                  <a:pt x="948" y="247"/>
                </a:cubicBezTo>
                <a:close/>
                <a:moveTo>
                  <a:pt x="1003" y="2342"/>
                </a:moveTo>
                <a:cubicBezTo>
                  <a:pt x="1010" y="2314"/>
                  <a:pt x="996" y="2280"/>
                  <a:pt x="983" y="2259"/>
                </a:cubicBezTo>
                <a:cubicBezTo>
                  <a:pt x="983" y="2253"/>
                  <a:pt x="969" y="2246"/>
                  <a:pt x="969" y="2239"/>
                </a:cubicBezTo>
                <a:cubicBezTo>
                  <a:pt x="962" y="2218"/>
                  <a:pt x="962" y="2198"/>
                  <a:pt x="948" y="2184"/>
                </a:cubicBezTo>
                <a:cubicBezTo>
                  <a:pt x="934" y="2150"/>
                  <a:pt x="886" y="2115"/>
                  <a:pt x="838" y="2115"/>
                </a:cubicBezTo>
                <a:cubicBezTo>
                  <a:pt x="811" y="2115"/>
                  <a:pt x="790" y="2122"/>
                  <a:pt x="776" y="2129"/>
                </a:cubicBezTo>
                <a:cubicBezTo>
                  <a:pt x="770" y="2136"/>
                  <a:pt x="756" y="2143"/>
                  <a:pt x="749" y="2150"/>
                </a:cubicBezTo>
                <a:cubicBezTo>
                  <a:pt x="742" y="2150"/>
                  <a:pt x="728" y="2143"/>
                  <a:pt x="721" y="2150"/>
                </a:cubicBezTo>
                <a:cubicBezTo>
                  <a:pt x="708" y="2150"/>
                  <a:pt x="694" y="2156"/>
                  <a:pt x="680" y="2163"/>
                </a:cubicBezTo>
                <a:cubicBezTo>
                  <a:pt x="660" y="2177"/>
                  <a:pt x="639" y="2205"/>
                  <a:pt x="639" y="2232"/>
                </a:cubicBezTo>
                <a:cubicBezTo>
                  <a:pt x="646" y="2239"/>
                  <a:pt x="660" y="2239"/>
                  <a:pt x="667" y="2239"/>
                </a:cubicBezTo>
                <a:cubicBezTo>
                  <a:pt x="673" y="2205"/>
                  <a:pt x="694" y="2177"/>
                  <a:pt x="728" y="2177"/>
                </a:cubicBezTo>
                <a:cubicBezTo>
                  <a:pt x="735" y="2177"/>
                  <a:pt x="749" y="2177"/>
                  <a:pt x="763" y="2177"/>
                </a:cubicBezTo>
                <a:cubicBezTo>
                  <a:pt x="770" y="2177"/>
                  <a:pt x="776" y="2170"/>
                  <a:pt x="783" y="2163"/>
                </a:cubicBezTo>
                <a:cubicBezTo>
                  <a:pt x="845" y="2122"/>
                  <a:pt x="941" y="2170"/>
                  <a:pt x="934" y="2253"/>
                </a:cubicBezTo>
                <a:cubicBezTo>
                  <a:pt x="955" y="2266"/>
                  <a:pt x="983" y="2287"/>
                  <a:pt x="976" y="2328"/>
                </a:cubicBezTo>
                <a:cubicBezTo>
                  <a:pt x="969" y="2342"/>
                  <a:pt x="955" y="2349"/>
                  <a:pt x="955" y="2363"/>
                </a:cubicBezTo>
                <a:cubicBezTo>
                  <a:pt x="955" y="2369"/>
                  <a:pt x="969" y="2376"/>
                  <a:pt x="976" y="2376"/>
                </a:cubicBezTo>
                <a:cubicBezTo>
                  <a:pt x="989" y="2376"/>
                  <a:pt x="996" y="2356"/>
                  <a:pt x="1003" y="2342"/>
                </a:cubicBezTo>
                <a:close/>
                <a:moveTo>
                  <a:pt x="983" y="261"/>
                </a:moveTo>
                <a:cubicBezTo>
                  <a:pt x="1024" y="240"/>
                  <a:pt x="1044" y="158"/>
                  <a:pt x="1010" y="123"/>
                </a:cubicBezTo>
                <a:cubicBezTo>
                  <a:pt x="1003" y="123"/>
                  <a:pt x="1003" y="123"/>
                  <a:pt x="1003" y="123"/>
                </a:cubicBezTo>
                <a:cubicBezTo>
                  <a:pt x="996" y="123"/>
                  <a:pt x="989" y="130"/>
                  <a:pt x="989" y="137"/>
                </a:cubicBezTo>
                <a:cubicBezTo>
                  <a:pt x="1017" y="178"/>
                  <a:pt x="996" y="240"/>
                  <a:pt x="955" y="254"/>
                </a:cubicBezTo>
                <a:cubicBezTo>
                  <a:pt x="955" y="302"/>
                  <a:pt x="921" y="336"/>
                  <a:pt x="886" y="350"/>
                </a:cubicBezTo>
                <a:cubicBezTo>
                  <a:pt x="852" y="357"/>
                  <a:pt x="811" y="343"/>
                  <a:pt x="790" y="329"/>
                </a:cubicBezTo>
                <a:cubicBezTo>
                  <a:pt x="783" y="322"/>
                  <a:pt x="783" y="309"/>
                  <a:pt x="770" y="309"/>
                </a:cubicBezTo>
                <a:cubicBezTo>
                  <a:pt x="763" y="309"/>
                  <a:pt x="756" y="309"/>
                  <a:pt x="749" y="309"/>
                </a:cubicBezTo>
                <a:cubicBezTo>
                  <a:pt x="715" y="309"/>
                  <a:pt x="701" y="274"/>
                  <a:pt x="687" y="247"/>
                </a:cubicBezTo>
                <a:cubicBezTo>
                  <a:pt x="680" y="247"/>
                  <a:pt x="673" y="247"/>
                  <a:pt x="667" y="254"/>
                </a:cubicBezTo>
                <a:cubicBezTo>
                  <a:pt x="667" y="261"/>
                  <a:pt x="673" y="281"/>
                  <a:pt x="687" y="295"/>
                </a:cubicBezTo>
                <a:cubicBezTo>
                  <a:pt x="694" y="302"/>
                  <a:pt x="708" y="316"/>
                  <a:pt x="715" y="322"/>
                </a:cubicBezTo>
                <a:cubicBezTo>
                  <a:pt x="728" y="329"/>
                  <a:pt x="749" y="336"/>
                  <a:pt x="763" y="329"/>
                </a:cubicBezTo>
                <a:cubicBezTo>
                  <a:pt x="783" y="350"/>
                  <a:pt x="804" y="371"/>
                  <a:pt x="838" y="377"/>
                </a:cubicBezTo>
                <a:cubicBezTo>
                  <a:pt x="914" y="384"/>
                  <a:pt x="976" y="329"/>
                  <a:pt x="983" y="261"/>
                </a:cubicBezTo>
                <a:close/>
                <a:moveTo>
                  <a:pt x="1037" y="2328"/>
                </a:moveTo>
                <a:cubicBezTo>
                  <a:pt x="1044" y="2308"/>
                  <a:pt x="1024" y="2287"/>
                  <a:pt x="1010" y="2294"/>
                </a:cubicBezTo>
                <a:cubicBezTo>
                  <a:pt x="1017" y="2308"/>
                  <a:pt x="1031" y="2314"/>
                  <a:pt x="1037" y="2328"/>
                </a:cubicBezTo>
                <a:cubicBezTo>
                  <a:pt x="1037" y="2328"/>
                  <a:pt x="1037" y="2328"/>
                  <a:pt x="1037" y="2328"/>
                </a:cubicBezTo>
                <a:close/>
                <a:moveTo>
                  <a:pt x="1031" y="206"/>
                </a:moveTo>
                <a:cubicBezTo>
                  <a:pt x="1044" y="213"/>
                  <a:pt x="1065" y="199"/>
                  <a:pt x="1058" y="178"/>
                </a:cubicBezTo>
                <a:cubicBezTo>
                  <a:pt x="1051" y="185"/>
                  <a:pt x="1037" y="199"/>
                  <a:pt x="1031" y="206"/>
                </a:cubicBezTo>
                <a:close/>
                <a:moveTo>
                  <a:pt x="1079" y="2342"/>
                </a:moveTo>
                <a:cubicBezTo>
                  <a:pt x="1092" y="2294"/>
                  <a:pt x="1031" y="2246"/>
                  <a:pt x="989" y="2253"/>
                </a:cubicBezTo>
                <a:cubicBezTo>
                  <a:pt x="996" y="2266"/>
                  <a:pt x="996" y="2273"/>
                  <a:pt x="1003" y="2280"/>
                </a:cubicBezTo>
                <a:cubicBezTo>
                  <a:pt x="1031" y="2287"/>
                  <a:pt x="1051" y="2301"/>
                  <a:pt x="1051" y="2335"/>
                </a:cubicBezTo>
                <a:cubicBezTo>
                  <a:pt x="1017" y="2321"/>
                  <a:pt x="1010" y="2363"/>
                  <a:pt x="1031" y="2369"/>
                </a:cubicBezTo>
                <a:cubicBezTo>
                  <a:pt x="1044" y="2383"/>
                  <a:pt x="1072" y="2363"/>
                  <a:pt x="1079" y="2342"/>
                </a:cubicBezTo>
                <a:close/>
                <a:moveTo>
                  <a:pt x="1154" y="2184"/>
                </a:moveTo>
                <a:cubicBezTo>
                  <a:pt x="1154" y="2170"/>
                  <a:pt x="1154" y="2170"/>
                  <a:pt x="1154" y="2170"/>
                </a:cubicBezTo>
                <a:cubicBezTo>
                  <a:pt x="1141" y="2156"/>
                  <a:pt x="1120" y="2170"/>
                  <a:pt x="1113" y="2184"/>
                </a:cubicBezTo>
                <a:cubicBezTo>
                  <a:pt x="1072" y="2170"/>
                  <a:pt x="1072" y="2218"/>
                  <a:pt x="1037" y="2205"/>
                </a:cubicBezTo>
                <a:cubicBezTo>
                  <a:pt x="1031" y="2198"/>
                  <a:pt x="1024" y="2177"/>
                  <a:pt x="1037" y="2177"/>
                </a:cubicBezTo>
                <a:cubicBezTo>
                  <a:pt x="1044" y="2191"/>
                  <a:pt x="1058" y="2184"/>
                  <a:pt x="1065" y="2177"/>
                </a:cubicBezTo>
                <a:cubicBezTo>
                  <a:pt x="1065" y="2150"/>
                  <a:pt x="1031" y="2150"/>
                  <a:pt x="1017" y="2163"/>
                </a:cubicBezTo>
                <a:cubicBezTo>
                  <a:pt x="996" y="2156"/>
                  <a:pt x="989" y="2143"/>
                  <a:pt x="969" y="2136"/>
                </a:cubicBezTo>
                <a:cubicBezTo>
                  <a:pt x="962" y="2156"/>
                  <a:pt x="989" y="2163"/>
                  <a:pt x="996" y="2177"/>
                </a:cubicBezTo>
                <a:cubicBezTo>
                  <a:pt x="1003" y="2184"/>
                  <a:pt x="996" y="2191"/>
                  <a:pt x="1003" y="2198"/>
                </a:cubicBezTo>
                <a:cubicBezTo>
                  <a:pt x="1003" y="2211"/>
                  <a:pt x="1017" y="2218"/>
                  <a:pt x="1024" y="2225"/>
                </a:cubicBezTo>
                <a:cubicBezTo>
                  <a:pt x="1037" y="2225"/>
                  <a:pt x="1044" y="2225"/>
                  <a:pt x="1051" y="2232"/>
                </a:cubicBezTo>
                <a:cubicBezTo>
                  <a:pt x="1058" y="2246"/>
                  <a:pt x="1072" y="2266"/>
                  <a:pt x="1086" y="2266"/>
                </a:cubicBezTo>
                <a:cubicBezTo>
                  <a:pt x="1106" y="2266"/>
                  <a:pt x="1113" y="2246"/>
                  <a:pt x="1099" y="2239"/>
                </a:cubicBezTo>
                <a:cubicBezTo>
                  <a:pt x="1092" y="2232"/>
                  <a:pt x="1086" y="2239"/>
                  <a:pt x="1079" y="2246"/>
                </a:cubicBezTo>
                <a:cubicBezTo>
                  <a:pt x="1044" y="2211"/>
                  <a:pt x="1127" y="2184"/>
                  <a:pt x="1134" y="2225"/>
                </a:cubicBezTo>
                <a:cubicBezTo>
                  <a:pt x="1141" y="2225"/>
                  <a:pt x="1147" y="2225"/>
                  <a:pt x="1154" y="2218"/>
                </a:cubicBezTo>
                <a:cubicBezTo>
                  <a:pt x="1154" y="2205"/>
                  <a:pt x="1134" y="2205"/>
                  <a:pt x="1134" y="2191"/>
                </a:cubicBezTo>
                <a:cubicBezTo>
                  <a:pt x="1141" y="2191"/>
                  <a:pt x="1147" y="2191"/>
                  <a:pt x="1154" y="2184"/>
                </a:cubicBezTo>
                <a:close/>
                <a:moveTo>
                  <a:pt x="1161" y="2369"/>
                </a:moveTo>
                <a:cubicBezTo>
                  <a:pt x="1141" y="2363"/>
                  <a:pt x="1134" y="2397"/>
                  <a:pt x="1113" y="2383"/>
                </a:cubicBezTo>
                <a:cubicBezTo>
                  <a:pt x="1113" y="2363"/>
                  <a:pt x="1099" y="2356"/>
                  <a:pt x="1086" y="2369"/>
                </a:cubicBezTo>
                <a:cubicBezTo>
                  <a:pt x="1079" y="2397"/>
                  <a:pt x="1106" y="2411"/>
                  <a:pt x="1134" y="2404"/>
                </a:cubicBezTo>
                <a:cubicBezTo>
                  <a:pt x="1154" y="2404"/>
                  <a:pt x="1161" y="2383"/>
                  <a:pt x="1161" y="2369"/>
                </a:cubicBezTo>
                <a:close/>
                <a:moveTo>
                  <a:pt x="1161" y="302"/>
                </a:moveTo>
                <a:cubicBezTo>
                  <a:pt x="1168" y="295"/>
                  <a:pt x="1175" y="274"/>
                  <a:pt x="1161" y="274"/>
                </a:cubicBezTo>
                <a:cubicBezTo>
                  <a:pt x="1141" y="267"/>
                  <a:pt x="1141" y="295"/>
                  <a:pt x="1113" y="295"/>
                </a:cubicBezTo>
                <a:cubicBezTo>
                  <a:pt x="1099" y="295"/>
                  <a:pt x="1079" y="295"/>
                  <a:pt x="1086" y="267"/>
                </a:cubicBezTo>
                <a:cubicBezTo>
                  <a:pt x="1092" y="274"/>
                  <a:pt x="1099" y="274"/>
                  <a:pt x="1113" y="267"/>
                </a:cubicBezTo>
                <a:cubicBezTo>
                  <a:pt x="1120" y="261"/>
                  <a:pt x="1113" y="240"/>
                  <a:pt x="1099" y="240"/>
                </a:cubicBezTo>
                <a:cubicBezTo>
                  <a:pt x="1079" y="233"/>
                  <a:pt x="1058" y="261"/>
                  <a:pt x="1058" y="274"/>
                </a:cubicBezTo>
                <a:cubicBezTo>
                  <a:pt x="1017" y="267"/>
                  <a:pt x="1010" y="295"/>
                  <a:pt x="1003" y="322"/>
                </a:cubicBezTo>
                <a:cubicBezTo>
                  <a:pt x="989" y="329"/>
                  <a:pt x="976" y="343"/>
                  <a:pt x="976" y="364"/>
                </a:cubicBezTo>
                <a:cubicBezTo>
                  <a:pt x="989" y="371"/>
                  <a:pt x="996" y="343"/>
                  <a:pt x="1010" y="343"/>
                </a:cubicBezTo>
                <a:cubicBezTo>
                  <a:pt x="1017" y="343"/>
                  <a:pt x="1024" y="357"/>
                  <a:pt x="1037" y="357"/>
                </a:cubicBezTo>
                <a:cubicBezTo>
                  <a:pt x="1072" y="364"/>
                  <a:pt x="1086" y="336"/>
                  <a:pt x="1065" y="316"/>
                </a:cubicBezTo>
                <a:cubicBezTo>
                  <a:pt x="1051" y="316"/>
                  <a:pt x="1051" y="322"/>
                  <a:pt x="1037" y="329"/>
                </a:cubicBezTo>
                <a:cubicBezTo>
                  <a:pt x="1017" y="322"/>
                  <a:pt x="1037" y="295"/>
                  <a:pt x="1051" y="295"/>
                </a:cubicBezTo>
                <a:cubicBezTo>
                  <a:pt x="1072" y="295"/>
                  <a:pt x="1086" y="329"/>
                  <a:pt x="1106" y="322"/>
                </a:cubicBezTo>
                <a:cubicBezTo>
                  <a:pt x="1113" y="336"/>
                  <a:pt x="1134" y="357"/>
                  <a:pt x="1154" y="343"/>
                </a:cubicBezTo>
                <a:cubicBezTo>
                  <a:pt x="1161" y="336"/>
                  <a:pt x="1161" y="322"/>
                  <a:pt x="1154" y="316"/>
                </a:cubicBezTo>
                <a:cubicBezTo>
                  <a:pt x="1141" y="316"/>
                  <a:pt x="1141" y="329"/>
                  <a:pt x="1134" y="322"/>
                </a:cubicBezTo>
                <a:cubicBezTo>
                  <a:pt x="1134" y="309"/>
                  <a:pt x="1154" y="309"/>
                  <a:pt x="1161" y="302"/>
                </a:cubicBezTo>
                <a:close/>
                <a:moveTo>
                  <a:pt x="1120" y="123"/>
                </a:moveTo>
                <a:cubicBezTo>
                  <a:pt x="1141" y="116"/>
                  <a:pt x="1147" y="144"/>
                  <a:pt x="1168" y="137"/>
                </a:cubicBezTo>
                <a:cubicBezTo>
                  <a:pt x="1161" y="109"/>
                  <a:pt x="1120" y="89"/>
                  <a:pt x="1092" y="109"/>
                </a:cubicBezTo>
                <a:cubicBezTo>
                  <a:pt x="1092" y="116"/>
                  <a:pt x="1086" y="130"/>
                  <a:pt x="1079" y="137"/>
                </a:cubicBezTo>
                <a:cubicBezTo>
                  <a:pt x="1058" y="109"/>
                  <a:pt x="1017" y="151"/>
                  <a:pt x="1044" y="171"/>
                </a:cubicBezTo>
                <a:cubicBezTo>
                  <a:pt x="1051" y="171"/>
                  <a:pt x="1065" y="164"/>
                  <a:pt x="1072" y="171"/>
                </a:cubicBezTo>
                <a:cubicBezTo>
                  <a:pt x="1072" y="219"/>
                  <a:pt x="1017" y="206"/>
                  <a:pt x="1017" y="240"/>
                </a:cubicBezTo>
                <a:cubicBezTo>
                  <a:pt x="1072" y="261"/>
                  <a:pt x="1127" y="178"/>
                  <a:pt x="1086" y="137"/>
                </a:cubicBezTo>
                <a:cubicBezTo>
                  <a:pt x="1099" y="130"/>
                  <a:pt x="1099" y="137"/>
                  <a:pt x="1106" y="137"/>
                </a:cubicBezTo>
                <a:cubicBezTo>
                  <a:pt x="1120" y="137"/>
                  <a:pt x="1113" y="123"/>
                  <a:pt x="1120" y="123"/>
                </a:cubicBezTo>
                <a:close/>
                <a:moveTo>
                  <a:pt x="1134" y="2356"/>
                </a:moveTo>
                <a:cubicBezTo>
                  <a:pt x="1147" y="2369"/>
                  <a:pt x="1168" y="2356"/>
                  <a:pt x="1168" y="2335"/>
                </a:cubicBezTo>
                <a:cubicBezTo>
                  <a:pt x="1154" y="2328"/>
                  <a:pt x="1134" y="2349"/>
                  <a:pt x="1134" y="2356"/>
                </a:cubicBezTo>
                <a:close/>
                <a:moveTo>
                  <a:pt x="1168" y="2253"/>
                </a:moveTo>
                <a:cubicBezTo>
                  <a:pt x="1175" y="2253"/>
                  <a:pt x="1175" y="2246"/>
                  <a:pt x="1168" y="2239"/>
                </a:cubicBezTo>
                <a:cubicBezTo>
                  <a:pt x="1168" y="2232"/>
                  <a:pt x="1147" y="2232"/>
                  <a:pt x="1141" y="2232"/>
                </a:cubicBezTo>
                <a:cubicBezTo>
                  <a:pt x="1141" y="2253"/>
                  <a:pt x="1154" y="2253"/>
                  <a:pt x="1168" y="2253"/>
                </a:cubicBezTo>
                <a:close/>
                <a:moveTo>
                  <a:pt x="1175" y="267"/>
                </a:moveTo>
                <a:cubicBezTo>
                  <a:pt x="1182" y="267"/>
                  <a:pt x="1182" y="254"/>
                  <a:pt x="1175" y="247"/>
                </a:cubicBezTo>
                <a:cubicBezTo>
                  <a:pt x="1168" y="240"/>
                  <a:pt x="1147" y="240"/>
                  <a:pt x="1141" y="261"/>
                </a:cubicBezTo>
                <a:cubicBezTo>
                  <a:pt x="1154" y="267"/>
                  <a:pt x="1161" y="274"/>
                  <a:pt x="1175" y="267"/>
                </a:cubicBezTo>
                <a:close/>
                <a:moveTo>
                  <a:pt x="1195" y="2308"/>
                </a:moveTo>
                <a:cubicBezTo>
                  <a:pt x="1195" y="2301"/>
                  <a:pt x="1189" y="2294"/>
                  <a:pt x="1182" y="2280"/>
                </a:cubicBezTo>
                <a:cubicBezTo>
                  <a:pt x="1182" y="2280"/>
                  <a:pt x="1175" y="2273"/>
                  <a:pt x="1175" y="2266"/>
                </a:cubicBezTo>
                <a:cubicBezTo>
                  <a:pt x="1147" y="2246"/>
                  <a:pt x="1127" y="2287"/>
                  <a:pt x="1099" y="2294"/>
                </a:cubicBezTo>
                <a:cubicBezTo>
                  <a:pt x="1106" y="2314"/>
                  <a:pt x="1113" y="2308"/>
                  <a:pt x="1134" y="2321"/>
                </a:cubicBezTo>
                <a:cubicBezTo>
                  <a:pt x="1141" y="2321"/>
                  <a:pt x="1141" y="2321"/>
                  <a:pt x="1147" y="2328"/>
                </a:cubicBezTo>
                <a:cubicBezTo>
                  <a:pt x="1161" y="2335"/>
                  <a:pt x="1189" y="2328"/>
                  <a:pt x="1182" y="2308"/>
                </a:cubicBezTo>
                <a:cubicBezTo>
                  <a:pt x="1175" y="2294"/>
                  <a:pt x="1161" y="2301"/>
                  <a:pt x="1154" y="2308"/>
                </a:cubicBezTo>
                <a:cubicBezTo>
                  <a:pt x="1154" y="2294"/>
                  <a:pt x="1168" y="2294"/>
                  <a:pt x="1182" y="2294"/>
                </a:cubicBezTo>
                <a:cubicBezTo>
                  <a:pt x="1189" y="2301"/>
                  <a:pt x="1182" y="2308"/>
                  <a:pt x="1189" y="2314"/>
                </a:cubicBezTo>
                <a:cubicBezTo>
                  <a:pt x="1195" y="2314"/>
                  <a:pt x="1195" y="2314"/>
                  <a:pt x="1195" y="2308"/>
                </a:cubicBezTo>
                <a:close/>
                <a:moveTo>
                  <a:pt x="1216" y="199"/>
                </a:moveTo>
                <a:cubicBezTo>
                  <a:pt x="1209" y="192"/>
                  <a:pt x="1209" y="192"/>
                  <a:pt x="1202" y="192"/>
                </a:cubicBezTo>
                <a:cubicBezTo>
                  <a:pt x="1195" y="199"/>
                  <a:pt x="1189" y="219"/>
                  <a:pt x="1168" y="213"/>
                </a:cubicBezTo>
                <a:cubicBezTo>
                  <a:pt x="1161" y="213"/>
                  <a:pt x="1161" y="206"/>
                  <a:pt x="1154" y="199"/>
                </a:cubicBezTo>
                <a:cubicBezTo>
                  <a:pt x="1161" y="192"/>
                  <a:pt x="1161" y="192"/>
                  <a:pt x="1168" y="192"/>
                </a:cubicBezTo>
                <a:cubicBezTo>
                  <a:pt x="1168" y="199"/>
                  <a:pt x="1161" y="199"/>
                  <a:pt x="1161" y="199"/>
                </a:cubicBezTo>
                <a:cubicBezTo>
                  <a:pt x="1195" y="226"/>
                  <a:pt x="1202" y="158"/>
                  <a:pt x="1161" y="171"/>
                </a:cubicBezTo>
                <a:cubicBezTo>
                  <a:pt x="1161" y="164"/>
                  <a:pt x="1175" y="171"/>
                  <a:pt x="1175" y="164"/>
                </a:cubicBezTo>
                <a:cubicBezTo>
                  <a:pt x="1182" y="144"/>
                  <a:pt x="1127" y="130"/>
                  <a:pt x="1141" y="164"/>
                </a:cubicBezTo>
                <a:cubicBezTo>
                  <a:pt x="1141" y="164"/>
                  <a:pt x="1147" y="171"/>
                  <a:pt x="1154" y="171"/>
                </a:cubicBezTo>
                <a:cubicBezTo>
                  <a:pt x="1141" y="192"/>
                  <a:pt x="1113" y="185"/>
                  <a:pt x="1113" y="213"/>
                </a:cubicBezTo>
                <a:cubicBezTo>
                  <a:pt x="1134" y="219"/>
                  <a:pt x="1154" y="240"/>
                  <a:pt x="1182" y="240"/>
                </a:cubicBezTo>
                <a:cubicBezTo>
                  <a:pt x="1189" y="219"/>
                  <a:pt x="1202" y="213"/>
                  <a:pt x="1216" y="199"/>
                </a:cubicBezTo>
                <a:close/>
                <a:moveTo>
                  <a:pt x="1209" y="2342"/>
                </a:moveTo>
                <a:cubicBezTo>
                  <a:pt x="1209" y="2328"/>
                  <a:pt x="1223" y="2328"/>
                  <a:pt x="1223" y="2314"/>
                </a:cubicBezTo>
                <a:cubicBezTo>
                  <a:pt x="1168" y="2301"/>
                  <a:pt x="1175" y="2369"/>
                  <a:pt x="1154" y="2404"/>
                </a:cubicBezTo>
                <a:cubicBezTo>
                  <a:pt x="1175" y="2411"/>
                  <a:pt x="1195" y="2397"/>
                  <a:pt x="1202" y="2390"/>
                </a:cubicBezTo>
                <a:cubicBezTo>
                  <a:pt x="1209" y="2390"/>
                  <a:pt x="1216" y="2390"/>
                  <a:pt x="1223" y="2383"/>
                </a:cubicBezTo>
                <a:cubicBezTo>
                  <a:pt x="1216" y="2376"/>
                  <a:pt x="1216" y="2363"/>
                  <a:pt x="1209" y="2349"/>
                </a:cubicBezTo>
                <a:cubicBezTo>
                  <a:pt x="1189" y="2349"/>
                  <a:pt x="1202" y="2369"/>
                  <a:pt x="1195" y="2376"/>
                </a:cubicBezTo>
                <a:cubicBezTo>
                  <a:pt x="1182" y="2369"/>
                  <a:pt x="1195" y="2342"/>
                  <a:pt x="1209" y="2342"/>
                </a:cubicBezTo>
                <a:close/>
                <a:moveTo>
                  <a:pt x="1216" y="2253"/>
                </a:moveTo>
                <a:cubicBezTo>
                  <a:pt x="1257" y="2246"/>
                  <a:pt x="1230" y="2205"/>
                  <a:pt x="1209" y="2198"/>
                </a:cubicBezTo>
                <a:cubicBezTo>
                  <a:pt x="1209" y="2184"/>
                  <a:pt x="1189" y="2170"/>
                  <a:pt x="1182" y="2177"/>
                </a:cubicBezTo>
                <a:cubicBezTo>
                  <a:pt x="1195" y="2198"/>
                  <a:pt x="1175" y="2232"/>
                  <a:pt x="1182" y="2253"/>
                </a:cubicBezTo>
                <a:cubicBezTo>
                  <a:pt x="1182" y="2280"/>
                  <a:pt x="1195" y="2294"/>
                  <a:pt x="1216" y="2301"/>
                </a:cubicBezTo>
                <a:cubicBezTo>
                  <a:pt x="1209" y="2287"/>
                  <a:pt x="1216" y="2273"/>
                  <a:pt x="1216" y="2266"/>
                </a:cubicBezTo>
                <a:cubicBezTo>
                  <a:pt x="1209" y="2259"/>
                  <a:pt x="1189" y="2225"/>
                  <a:pt x="1216" y="2225"/>
                </a:cubicBezTo>
                <a:cubicBezTo>
                  <a:pt x="1216" y="2232"/>
                  <a:pt x="1209" y="2232"/>
                  <a:pt x="1209" y="2239"/>
                </a:cubicBezTo>
                <a:cubicBezTo>
                  <a:pt x="1209" y="2246"/>
                  <a:pt x="1209" y="2246"/>
                  <a:pt x="1216" y="2253"/>
                </a:cubicBezTo>
                <a:close/>
                <a:moveTo>
                  <a:pt x="1237" y="185"/>
                </a:moveTo>
                <a:cubicBezTo>
                  <a:pt x="1237" y="178"/>
                  <a:pt x="1230" y="171"/>
                  <a:pt x="1223" y="158"/>
                </a:cubicBezTo>
                <a:cubicBezTo>
                  <a:pt x="1202" y="171"/>
                  <a:pt x="1195" y="130"/>
                  <a:pt x="1216" y="137"/>
                </a:cubicBezTo>
                <a:cubicBezTo>
                  <a:pt x="1216" y="137"/>
                  <a:pt x="1209" y="137"/>
                  <a:pt x="1209" y="144"/>
                </a:cubicBezTo>
                <a:cubicBezTo>
                  <a:pt x="1209" y="158"/>
                  <a:pt x="1216" y="158"/>
                  <a:pt x="1230" y="158"/>
                </a:cubicBezTo>
                <a:cubicBezTo>
                  <a:pt x="1250" y="144"/>
                  <a:pt x="1244" y="96"/>
                  <a:pt x="1209" y="109"/>
                </a:cubicBezTo>
                <a:cubicBezTo>
                  <a:pt x="1195" y="103"/>
                  <a:pt x="1168" y="89"/>
                  <a:pt x="1154" y="109"/>
                </a:cubicBezTo>
                <a:cubicBezTo>
                  <a:pt x="1189" y="130"/>
                  <a:pt x="1182" y="199"/>
                  <a:pt x="1237" y="185"/>
                </a:cubicBezTo>
                <a:close/>
                <a:moveTo>
                  <a:pt x="1237" y="288"/>
                </a:moveTo>
                <a:cubicBezTo>
                  <a:pt x="1209" y="281"/>
                  <a:pt x="1223" y="247"/>
                  <a:pt x="1244" y="254"/>
                </a:cubicBezTo>
                <a:cubicBezTo>
                  <a:pt x="1237" y="233"/>
                  <a:pt x="1230" y="219"/>
                  <a:pt x="1230" y="199"/>
                </a:cubicBezTo>
                <a:cubicBezTo>
                  <a:pt x="1202" y="213"/>
                  <a:pt x="1189" y="226"/>
                  <a:pt x="1182" y="254"/>
                </a:cubicBezTo>
                <a:cubicBezTo>
                  <a:pt x="1182" y="281"/>
                  <a:pt x="1202" y="309"/>
                  <a:pt x="1189" y="329"/>
                </a:cubicBezTo>
                <a:cubicBezTo>
                  <a:pt x="1209" y="336"/>
                  <a:pt x="1223" y="322"/>
                  <a:pt x="1230" y="316"/>
                </a:cubicBezTo>
                <a:cubicBezTo>
                  <a:pt x="1271" y="316"/>
                  <a:pt x="1257" y="233"/>
                  <a:pt x="1223" y="267"/>
                </a:cubicBezTo>
                <a:cubicBezTo>
                  <a:pt x="1223" y="274"/>
                  <a:pt x="1237" y="274"/>
                  <a:pt x="1237" y="288"/>
                </a:cubicBezTo>
                <a:close/>
                <a:moveTo>
                  <a:pt x="1271" y="2308"/>
                </a:moveTo>
                <a:cubicBezTo>
                  <a:pt x="1305" y="2294"/>
                  <a:pt x="1271" y="2246"/>
                  <a:pt x="1257" y="2232"/>
                </a:cubicBezTo>
                <a:cubicBezTo>
                  <a:pt x="1230" y="2246"/>
                  <a:pt x="1202" y="2294"/>
                  <a:pt x="1244" y="2308"/>
                </a:cubicBezTo>
                <a:cubicBezTo>
                  <a:pt x="1250" y="2308"/>
                  <a:pt x="1264" y="2308"/>
                  <a:pt x="1264" y="2301"/>
                </a:cubicBezTo>
                <a:cubicBezTo>
                  <a:pt x="1271" y="2287"/>
                  <a:pt x="1264" y="2287"/>
                  <a:pt x="1257" y="2280"/>
                </a:cubicBezTo>
                <a:cubicBezTo>
                  <a:pt x="1250" y="2280"/>
                  <a:pt x="1244" y="2287"/>
                  <a:pt x="1244" y="2280"/>
                </a:cubicBezTo>
                <a:cubicBezTo>
                  <a:pt x="1257" y="2259"/>
                  <a:pt x="1278" y="2287"/>
                  <a:pt x="1271" y="2308"/>
                </a:cubicBezTo>
                <a:close/>
                <a:moveTo>
                  <a:pt x="1264" y="2218"/>
                </a:moveTo>
                <a:cubicBezTo>
                  <a:pt x="1271" y="2211"/>
                  <a:pt x="1278" y="2205"/>
                  <a:pt x="1285" y="2198"/>
                </a:cubicBezTo>
                <a:cubicBezTo>
                  <a:pt x="1271" y="2177"/>
                  <a:pt x="1230" y="2170"/>
                  <a:pt x="1223" y="2191"/>
                </a:cubicBezTo>
                <a:cubicBezTo>
                  <a:pt x="1230" y="2205"/>
                  <a:pt x="1244" y="2211"/>
                  <a:pt x="1244" y="2225"/>
                </a:cubicBezTo>
                <a:cubicBezTo>
                  <a:pt x="1257" y="2225"/>
                  <a:pt x="1257" y="2218"/>
                  <a:pt x="1264" y="2218"/>
                </a:cubicBezTo>
                <a:close/>
                <a:moveTo>
                  <a:pt x="1271" y="336"/>
                </a:moveTo>
                <a:cubicBezTo>
                  <a:pt x="1278" y="329"/>
                  <a:pt x="1292" y="329"/>
                  <a:pt x="1298" y="322"/>
                </a:cubicBezTo>
                <a:cubicBezTo>
                  <a:pt x="1285" y="309"/>
                  <a:pt x="1271" y="302"/>
                  <a:pt x="1271" y="274"/>
                </a:cubicBezTo>
                <a:cubicBezTo>
                  <a:pt x="1271" y="274"/>
                  <a:pt x="1271" y="274"/>
                  <a:pt x="1264" y="274"/>
                </a:cubicBezTo>
                <a:cubicBezTo>
                  <a:pt x="1264" y="295"/>
                  <a:pt x="1250" y="309"/>
                  <a:pt x="1244" y="322"/>
                </a:cubicBezTo>
                <a:cubicBezTo>
                  <a:pt x="1250" y="329"/>
                  <a:pt x="1257" y="329"/>
                  <a:pt x="1271" y="336"/>
                </a:cubicBezTo>
                <a:close/>
                <a:moveTo>
                  <a:pt x="1257" y="2397"/>
                </a:moveTo>
                <a:cubicBezTo>
                  <a:pt x="1271" y="2397"/>
                  <a:pt x="1292" y="2363"/>
                  <a:pt x="1292" y="2342"/>
                </a:cubicBezTo>
                <a:cubicBezTo>
                  <a:pt x="1285" y="2301"/>
                  <a:pt x="1216" y="2321"/>
                  <a:pt x="1250" y="2342"/>
                </a:cubicBezTo>
                <a:cubicBezTo>
                  <a:pt x="1257" y="2349"/>
                  <a:pt x="1264" y="2335"/>
                  <a:pt x="1264" y="2342"/>
                </a:cubicBezTo>
                <a:cubicBezTo>
                  <a:pt x="1244" y="2363"/>
                  <a:pt x="1230" y="2342"/>
                  <a:pt x="1230" y="2321"/>
                </a:cubicBezTo>
                <a:cubicBezTo>
                  <a:pt x="1195" y="2335"/>
                  <a:pt x="1237" y="2397"/>
                  <a:pt x="1257" y="2397"/>
                </a:cubicBezTo>
                <a:close/>
                <a:moveTo>
                  <a:pt x="1292" y="185"/>
                </a:moveTo>
                <a:cubicBezTo>
                  <a:pt x="1326" y="171"/>
                  <a:pt x="1298" y="123"/>
                  <a:pt x="1271" y="116"/>
                </a:cubicBezTo>
                <a:cubicBezTo>
                  <a:pt x="1257" y="130"/>
                  <a:pt x="1223" y="151"/>
                  <a:pt x="1244" y="178"/>
                </a:cubicBezTo>
                <a:cubicBezTo>
                  <a:pt x="1257" y="206"/>
                  <a:pt x="1312" y="164"/>
                  <a:pt x="1271" y="151"/>
                </a:cubicBezTo>
                <a:cubicBezTo>
                  <a:pt x="1264" y="158"/>
                  <a:pt x="1264" y="164"/>
                  <a:pt x="1257" y="164"/>
                </a:cubicBezTo>
                <a:cubicBezTo>
                  <a:pt x="1257" y="164"/>
                  <a:pt x="1257" y="164"/>
                  <a:pt x="1257" y="158"/>
                </a:cubicBezTo>
                <a:cubicBezTo>
                  <a:pt x="1271" y="137"/>
                  <a:pt x="1305" y="151"/>
                  <a:pt x="1292" y="185"/>
                </a:cubicBezTo>
                <a:close/>
                <a:moveTo>
                  <a:pt x="1305" y="219"/>
                </a:moveTo>
                <a:cubicBezTo>
                  <a:pt x="1312" y="171"/>
                  <a:pt x="1244" y="199"/>
                  <a:pt x="1271" y="226"/>
                </a:cubicBezTo>
                <a:cubicBezTo>
                  <a:pt x="1278" y="226"/>
                  <a:pt x="1285" y="219"/>
                  <a:pt x="1292" y="219"/>
                </a:cubicBezTo>
                <a:cubicBezTo>
                  <a:pt x="1285" y="233"/>
                  <a:pt x="1278" y="233"/>
                  <a:pt x="1271" y="233"/>
                </a:cubicBezTo>
                <a:cubicBezTo>
                  <a:pt x="1250" y="233"/>
                  <a:pt x="1257" y="206"/>
                  <a:pt x="1257" y="199"/>
                </a:cubicBezTo>
                <a:cubicBezTo>
                  <a:pt x="1216" y="199"/>
                  <a:pt x="1250" y="261"/>
                  <a:pt x="1271" y="261"/>
                </a:cubicBezTo>
                <a:cubicBezTo>
                  <a:pt x="1285" y="254"/>
                  <a:pt x="1305" y="240"/>
                  <a:pt x="1305" y="219"/>
                </a:cubicBezTo>
                <a:close/>
                <a:moveTo>
                  <a:pt x="1340" y="2253"/>
                </a:moveTo>
                <a:cubicBezTo>
                  <a:pt x="1340" y="2232"/>
                  <a:pt x="1326" y="2205"/>
                  <a:pt x="1340" y="2184"/>
                </a:cubicBezTo>
                <a:cubicBezTo>
                  <a:pt x="1326" y="2170"/>
                  <a:pt x="1305" y="2191"/>
                  <a:pt x="1298" y="2198"/>
                </a:cubicBezTo>
                <a:cubicBezTo>
                  <a:pt x="1292" y="2205"/>
                  <a:pt x="1285" y="2205"/>
                  <a:pt x="1278" y="2211"/>
                </a:cubicBezTo>
                <a:cubicBezTo>
                  <a:pt x="1264" y="2232"/>
                  <a:pt x="1285" y="2259"/>
                  <a:pt x="1298" y="2239"/>
                </a:cubicBezTo>
                <a:cubicBezTo>
                  <a:pt x="1305" y="2232"/>
                  <a:pt x="1292" y="2225"/>
                  <a:pt x="1298" y="2225"/>
                </a:cubicBezTo>
                <a:cubicBezTo>
                  <a:pt x="1319" y="2232"/>
                  <a:pt x="1298" y="2253"/>
                  <a:pt x="1285" y="2253"/>
                </a:cubicBezTo>
                <a:cubicBezTo>
                  <a:pt x="1292" y="2266"/>
                  <a:pt x="1298" y="2287"/>
                  <a:pt x="1292" y="2301"/>
                </a:cubicBezTo>
                <a:cubicBezTo>
                  <a:pt x="1312" y="2301"/>
                  <a:pt x="1333" y="2280"/>
                  <a:pt x="1340" y="2253"/>
                </a:cubicBezTo>
                <a:close/>
                <a:moveTo>
                  <a:pt x="1347" y="329"/>
                </a:moveTo>
                <a:cubicBezTo>
                  <a:pt x="1340" y="288"/>
                  <a:pt x="1367" y="219"/>
                  <a:pt x="1319" y="206"/>
                </a:cubicBezTo>
                <a:cubicBezTo>
                  <a:pt x="1319" y="226"/>
                  <a:pt x="1305" y="240"/>
                  <a:pt x="1298" y="254"/>
                </a:cubicBezTo>
                <a:cubicBezTo>
                  <a:pt x="1319" y="254"/>
                  <a:pt x="1326" y="288"/>
                  <a:pt x="1305" y="288"/>
                </a:cubicBezTo>
                <a:cubicBezTo>
                  <a:pt x="1305" y="281"/>
                  <a:pt x="1312" y="281"/>
                  <a:pt x="1312" y="274"/>
                </a:cubicBezTo>
                <a:cubicBezTo>
                  <a:pt x="1312" y="267"/>
                  <a:pt x="1312" y="267"/>
                  <a:pt x="1312" y="267"/>
                </a:cubicBezTo>
                <a:cubicBezTo>
                  <a:pt x="1285" y="254"/>
                  <a:pt x="1271" y="281"/>
                  <a:pt x="1285" y="302"/>
                </a:cubicBezTo>
                <a:cubicBezTo>
                  <a:pt x="1285" y="309"/>
                  <a:pt x="1298" y="309"/>
                  <a:pt x="1312" y="316"/>
                </a:cubicBezTo>
                <a:cubicBezTo>
                  <a:pt x="1319" y="322"/>
                  <a:pt x="1319" y="329"/>
                  <a:pt x="1319" y="329"/>
                </a:cubicBezTo>
                <a:cubicBezTo>
                  <a:pt x="1326" y="336"/>
                  <a:pt x="1340" y="336"/>
                  <a:pt x="1347" y="329"/>
                </a:cubicBezTo>
                <a:close/>
                <a:moveTo>
                  <a:pt x="1326" y="2397"/>
                </a:moveTo>
                <a:cubicBezTo>
                  <a:pt x="1333" y="2397"/>
                  <a:pt x="1347" y="2404"/>
                  <a:pt x="1360" y="2397"/>
                </a:cubicBezTo>
                <a:cubicBezTo>
                  <a:pt x="1347" y="2363"/>
                  <a:pt x="1333" y="2314"/>
                  <a:pt x="1292" y="2321"/>
                </a:cubicBezTo>
                <a:cubicBezTo>
                  <a:pt x="1292" y="2328"/>
                  <a:pt x="1298" y="2335"/>
                  <a:pt x="1298" y="2342"/>
                </a:cubicBezTo>
                <a:cubicBezTo>
                  <a:pt x="1312" y="2349"/>
                  <a:pt x="1326" y="2356"/>
                  <a:pt x="1319" y="2369"/>
                </a:cubicBezTo>
                <a:cubicBezTo>
                  <a:pt x="1312" y="2363"/>
                  <a:pt x="1312" y="2356"/>
                  <a:pt x="1305" y="2356"/>
                </a:cubicBezTo>
                <a:cubicBezTo>
                  <a:pt x="1298" y="2356"/>
                  <a:pt x="1285" y="2369"/>
                  <a:pt x="1285" y="2383"/>
                </a:cubicBezTo>
                <a:cubicBezTo>
                  <a:pt x="1285" y="2397"/>
                  <a:pt x="1305" y="2397"/>
                  <a:pt x="1326" y="2397"/>
                </a:cubicBezTo>
                <a:close/>
                <a:moveTo>
                  <a:pt x="1374" y="103"/>
                </a:moveTo>
                <a:cubicBezTo>
                  <a:pt x="1353" y="96"/>
                  <a:pt x="1340" y="109"/>
                  <a:pt x="1333" y="116"/>
                </a:cubicBezTo>
                <a:cubicBezTo>
                  <a:pt x="1319" y="103"/>
                  <a:pt x="1305" y="116"/>
                  <a:pt x="1298" y="130"/>
                </a:cubicBezTo>
                <a:cubicBezTo>
                  <a:pt x="1312" y="137"/>
                  <a:pt x="1312" y="158"/>
                  <a:pt x="1326" y="158"/>
                </a:cubicBezTo>
                <a:cubicBezTo>
                  <a:pt x="1326" y="158"/>
                  <a:pt x="1333" y="158"/>
                  <a:pt x="1340" y="151"/>
                </a:cubicBezTo>
                <a:cubicBezTo>
                  <a:pt x="1340" y="144"/>
                  <a:pt x="1333" y="144"/>
                  <a:pt x="1333" y="137"/>
                </a:cubicBezTo>
                <a:cubicBezTo>
                  <a:pt x="1360" y="164"/>
                  <a:pt x="1305" y="164"/>
                  <a:pt x="1305" y="192"/>
                </a:cubicBezTo>
                <a:cubicBezTo>
                  <a:pt x="1360" y="192"/>
                  <a:pt x="1367" y="144"/>
                  <a:pt x="1374" y="103"/>
                </a:cubicBezTo>
                <a:close/>
                <a:moveTo>
                  <a:pt x="1374" y="2266"/>
                </a:moveTo>
                <a:cubicBezTo>
                  <a:pt x="1374" y="2259"/>
                  <a:pt x="1381" y="2253"/>
                  <a:pt x="1381" y="2246"/>
                </a:cubicBezTo>
                <a:cubicBezTo>
                  <a:pt x="1374" y="2239"/>
                  <a:pt x="1353" y="2225"/>
                  <a:pt x="1347" y="2232"/>
                </a:cubicBezTo>
                <a:cubicBezTo>
                  <a:pt x="1347" y="2239"/>
                  <a:pt x="1347" y="2253"/>
                  <a:pt x="1347" y="2259"/>
                </a:cubicBezTo>
                <a:cubicBezTo>
                  <a:pt x="1353" y="2266"/>
                  <a:pt x="1367" y="2266"/>
                  <a:pt x="1374" y="2266"/>
                </a:cubicBezTo>
                <a:close/>
                <a:moveTo>
                  <a:pt x="1388" y="2356"/>
                </a:moveTo>
                <a:cubicBezTo>
                  <a:pt x="1388" y="2349"/>
                  <a:pt x="1381" y="2342"/>
                  <a:pt x="1381" y="2342"/>
                </a:cubicBezTo>
                <a:cubicBezTo>
                  <a:pt x="1367" y="2335"/>
                  <a:pt x="1353" y="2342"/>
                  <a:pt x="1347" y="2342"/>
                </a:cubicBezTo>
                <a:cubicBezTo>
                  <a:pt x="1347" y="2349"/>
                  <a:pt x="1353" y="2356"/>
                  <a:pt x="1353" y="2356"/>
                </a:cubicBezTo>
                <a:cubicBezTo>
                  <a:pt x="1367" y="2363"/>
                  <a:pt x="1381" y="2356"/>
                  <a:pt x="1388" y="2356"/>
                </a:cubicBezTo>
                <a:close/>
                <a:moveTo>
                  <a:pt x="1388" y="267"/>
                </a:moveTo>
                <a:cubicBezTo>
                  <a:pt x="1395" y="247"/>
                  <a:pt x="1347" y="240"/>
                  <a:pt x="1360" y="274"/>
                </a:cubicBezTo>
                <a:cubicBezTo>
                  <a:pt x="1367" y="274"/>
                  <a:pt x="1381" y="274"/>
                  <a:pt x="1388" y="267"/>
                </a:cubicBezTo>
                <a:close/>
                <a:moveTo>
                  <a:pt x="1402" y="144"/>
                </a:moveTo>
                <a:cubicBezTo>
                  <a:pt x="1388" y="144"/>
                  <a:pt x="1360" y="151"/>
                  <a:pt x="1360" y="171"/>
                </a:cubicBezTo>
                <a:cubicBezTo>
                  <a:pt x="1388" y="178"/>
                  <a:pt x="1395" y="164"/>
                  <a:pt x="1402" y="144"/>
                </a:cubicBezTo>
                <a:close/>
                <a:moveTo>
                  <a:pt x="1381" y="2321"/>
                </a:moveTo>
                <a:cubicBezTo>
                  <a:pt x="1395" y="2314"/>
                  <a:pt x="1415" y="2308"/>
                  <a:pt x="1415" y="2287"/>
                </a:cubicBezTo>
                <a:cubicBezTo>
                  <a:pt x="1388" y="2287"/>
                  <a:pt x="1374" y="2266"/>
                  <a:pt x="1340" y="2273"/>
                </a:cubicBezTo>
                <a:cubicBezTo>
                  <a:pt x="1333" y="2280"/>
                  <a:pt x="1333" y="2287"/>
                  <a:pt x="1326" y="2294"/>
                </a:cubicBezTo>
                <a:cubicBezTo>
                  <a:pt x="1319" y="2301"/>
                  <a:pt x="1312" y="2301"/>
                  <a:pt x="1312" y="2308"/>
                </a:cubicBezTo>
                <a:cubicBezTo>
                  <a:pt x="1312" y="2314"/>
                  <a:pt x="1319" y="2321"/>
                  <a:pt x="1326" y="2321"/>
                </a:cubicBezTo>
                <a:cubicBezTo>
                  <a:pt x="1326" y="2301"/>
                  <a:pt x="1360" y="2287"/>
                  <a:pt x="1360" y="2314"/>
                </a:cubicBezTo>
                <a:cubicBezTo>
                  <a:pt x="1353" y="2314"/>
                  <a:pt x="1353" y="2301"/>
                  <a:pt x="1347" y="2301"/>
                </a:cubicBezTo>
                <a:cubicBezTo>
                  <a:pt x="1340" y="2301"/>
                  <a:pt x="1340" y="2308"/>
                  <a:pt x="1340" y="2308"/>
                </a:cubicBezTo>
                <a:cubicBezTo>
                  <a:pt x="1333" y="2328"/>
                  <a:pt x="1347" y="2342"/>
                  <a:pt x="1367" y="2335"/>
                </a:cubicBezTo>
                <a:cubicBezTo>
                  <a:pt x="1367" y="2335"/>
                  <a:pt x="1374" y="2328"/>
                  <a:pt x="1381" y="2321"/>
                </a:cubicBezTo>
                <a:close/>
                <a:moveTo>
                  <a:pt x="1429" y="2390"/>
                </a:moveTo>
                <a:cubicBezTo>
                  <a:pt x="1436" y="2376"/>
                  <a:pt x="1415" y="2349"/>
                  <a:pt x="1402" y="2369"/>
                </a:cubicBezTo>
                <a:cubicBezTo>
                  <a:pt x="1402" y="2376"/>
                  <a:pt x="1402" y="2383"/>
                  <a:pt x="1395" y="2383"/>
                </a:cubicBezTo>
                <a:cubicBezTo>
                  <a:pt x="1381" y="2383"/>
                  <a:pt x="1374" y="2369"/>
                  <a:pt x="1360" y="2369"/>
                </a:cubicBezTo>
                <a:cubicBezTo>
                  <a:pt x="1347" y="2397"/>
                  <a:pt x="1415" y="2417"/>
                  <a:pt x="1429" y="2390"/>
                </a:cubicBezTo>
                <a:close/>
                <a:moveTo>
                  <a:pt x="1429" y="219"/>
                </a:moveTo>
                <a:cubicBezTo>
                  <a:pt x="1429" y="199"/>
                  <a:pt x="1415" y="192"/>
                  <a:pt x="1402" y="192"/>
                </a:cubicBezTo>
                <a:cubicBezTo>
                  <a:pt x="1395" y="178"/>
                  <a:pt x="1360" y="171"/>
                  <a:pt x="1353" y="185"/>
                </a:cubicBezTo>
                <a:cubicBezTo>
                  <a:pt x="1347" y="199"/>
                  <a:pt x="1353" y="219"/>
                  <a:pt x="1374" y="213"/>
                </a:cubicBezTo>
                <a:cubicBezTo>
                  <a:pt x="1374" y="206"/>
                  <a:pt x="1367" y="199"/>
                  <a:pt x="1374" y="199"/>
                </a:cubicBezTo>
                <a:cubicBezTo>
                  <a:pt x="1381" y="206"/>
                  <a:pt x="1374" y="219"/>
                  <a:pt x="1360" y="219"/>
                </a:cubicBezTo>
                <a:cubicBezTo>
                  <a:pt x="1347" y="219"/>
                  <a:pt x="1347" y="199"/>
                  <a:pt x="1340" y="185"/>
                </a:cubicBezTo>
                <a:cubicBezTo>
                  <a:pt x="1333" y="192"/>
                  <a:pt x="1326" y="192"/>
                  <a:pt x="1326" y="199"/>
                </a:cubicBezTo>
                <a:cubicBezTo>
                  <a:pt x="1340" y="213"/>
                  <a:pt x="1353" y="226"/>
                  <a:pt x="1360" y="247"/>
                </a:cubicBezTo>
                <a:cubicBezTo>
                  <a:pt x="1388" y="240"/>
                  <a:pt x="1402" y="219"/>
                  <a:pt x="1429" y="219"/>
                </a:cubicBezTo>
                <a:close/>
                <a:moveTo>
                  <a:pt x="1443" y="137"/>
                </a:moveTo>
                <a:cubicBezTo>
                  <a:pt x="1450" y="96"/>
                  <a:pt x="1395" y="89"/>
                  <a:pt x="1381" y="109"/>
                </a:cubicBezTo>
                <a:cubicBezTo>
                  <a:pt x="1381" y="123"/>
                  <a:pt x="1367" y="130"/>
                  <a:pt x="1374" y="144"/>
                </a:cubicBezTo>
                <a:cubicBezTo>
                  <a:pt x="1395" y="144"/>
                  <a:pt x="1395" y="116"/>
                  <a:pt x="1415" y="123"/>
                </a:cubicBezTo>
                <a:cubicBezTo>
                  <a:pt x="1422" y="130"/>
                  <a:pt x="1415" y="137"/>
                  <a:pt x="1429" y="144"/>
                </a:cubicBezTo>
                <a:cubicBezTo>
                  <a:pt x="1436" y="144"/>
                  <a:pt x="1436" y="137"/>
                  <a:pt x="1443" y="137"/>
                </a:cubicBezTo>
                <a:close/>
                <a:moveTo>
                  <a:pt x="1505" y="2294"/>
                </a:moveTo>
                <a:cubicBezTo>
                  <a:pt x="1491" y="2280"/>
                  <a:pt x="1463" y="2301"/>
                  <a:pt x="1463" y="2321"/>
                </a:cubicBezTo>
                <a:cubicBezTo>
                  <a:pt x="1470" y="2321"/>
                  <a:pt x="1477" y="2308"/>
                  <a:pt x="1484" y="2308"/>
                </a:cubicBezTo>
                <a:cubicBezTo>
                  <a:pt x="1491" y="2301"/>
                  <a:pt x="1498" y="2301"/>
                  <a:pt x="1505" y="2294"/>
                </a:cubicBezTo>
                <a:close/>
                <a:moveTo>
                  <a:pt x="1518" y="2253"/>
                </a:moveTo>
                <a:cubicBezTo>
                  <a:pt x="1491" y="2246"/>
                  <a:pt x="1456" y="2259"/>
                  <a:pt x="1443" y="2280"/>
                </a:cubicBezTo>
                <a:cubicBezTo>
                  <a:pt x="1429" y="2287"/>
                  <a:pt x="1422" y="2314"/>
                  <a:pt x="1422" y="2335"/>
                </a:cubicBezTo>
                <a:cubicBezTo>
                  <a:pt x="1422" y="2349"/>
                  <a:pt x="1450" y="2376"/>
                  <a:pt x="1477" y="2369"/>
                </a:cubicBezTo>
                <a:cubicBezTo>
                  <a:pt x="1484" y="2363"/>
                  <a:pt x="1491" y="2356"/>
                  <a:pt x="1491" y="2349"/>
                </a:cubicBezTo>
                <a:cubicBezTo>
                  <a:pt x="1498" y="2321"/>
                  <a:pt x="1470" y="2321"/>
                  <a:pt x="1456" y="2328"/>
                </a:cubicBezTo>
                <a:cubicBezTo>
                  <a:pt x="1450" y="2273"/>
                  <a:pt x="1511" y="2294"/>
                  <a:pt x="1518" y="2253"/>
                </a:cubicBezTo>
                <a:close/>
                <a:moveTo>
                  <a:pt x="1484" y="185"/>
                </a:moveTo>
                <a:cubicBezTo>
                  <a:pt x="1477" y="206"/>
                  <a:pt x="1498" y="219"/>
                  <a:pt x="1518" y="219"/>
                </a:cubicBezTo>
                <a:cubicBezTo>
                  <a:pt x="1511" y="206"/>
                  <a:pt x="1491" y="206"/>
                  <a:pt x="1484" y="185"/>
                </a:cubicBezTo>
                <a:close/>
                <a:moveTo>
                  <a:pt x="1532" y="254"/>
                </a:moveTo>
                <a:cubicBezTo>
                  <a:pt x="1532" y="219"/>
                  <a:pt x="1456" y="219"/>
                  <a:pt x="1477" y="171"/>
                </a:cubicBezTo>
                <a:cubicBezTo>
                  <a:pt x="1484" y="171"/>
                  <a:pt x="1491" y="178"/>
                  <a:pt x="1498" y="178"/>
                </a:cubicBezTo>
                <a:cubicBezTo>
                  <a:pt x="1518" y="171"/>
                  <a:pt x="1511" y="137"/>
                  <a:pt x="1484" y="137"/>
                </a:cubicBezTo>
                <a:cubicBezTo>
                  <a:pt x="1463" y="137"/>
                  <a:pt x="1443" y="158"/>
                  <a:pt x="1443" y="185"/>
                </a:cubicBezTo>
                <a:cubicBezTo>
                  <a:pt x="1450" y="192"/>
                  <a:pt x="1456" y="206"/>
                  <a:pt x="1456" y="213"/>
                </a:cubicBezTo>
                <a:cubicBezTo>
                  <a:pt x="1470" y="233"/>
                  <a:pt x="1498" y="254"/>
                  <a:pt x="1532" y="254"/>
                </a:cubicBezTo>
                <a:close/>
                <a:moveTo>
                  <a:pt x="1518" y="2184"/>
                </a:moveTo>
                <a:cubicBezTo>
                  <a:pt x="1525" y="2177"/>
                  <a:pt x="1553" y="2170"/>
                  <a:pt x="1546" y="2150"/>
                </a:cubicBezTo>
                <a:cubicBezTo>
                  <a:pt x="1539" y="2150"/>
                  <a:pt x="1532" y="2156"/>
                  <a:pt x="1518" y="2156"/>
                </a:cubicBezTo>
                <a:cubicBezTo>
                  <a:pt x="1511" y="2156"/>
                  <a:pt x="1498" y="2156"/>
                  <a:pt x="1484" y="2156"/>
                </a:cubicBezTo>
                <a:cubicBezTo>
                  <a:pt x="1463" y="2156"/>
                  <a:pt x="1456" y="2177"/>
                  <a:pt x="1477" y="2184"/>
                </a:cubicBezTo>
                <a:cubicBezTo>
                  <a:pt x="1484" y="2184"/>
                  <a:pt x="1484" y="2177"/>
                  <a:pt x="1491" y="2177"/>
                </a:cubicBezTo>
                <a:cubicBezTo>
                  <a:pt x="1498" y="2198"/>
                  <a:pt x="1477" y="2211"/>
                  <a:pt x="1456" y="2205"/>
                </a:cubicBezTo>
                <a:cubicBezTo>
                  <a:pt x="1450" y="2205"/>
                  <a:pt x="1436" y="2177"/>
                  <a:pt x="1415" y="2184"/>
                </a:cubicBezTo>
                <a:cubicBezTo>
                  <a:pt x="1408" y="2156"/>
                  <a:pt x="1353" y="2150"/>
                  <a:pt x="1360" y="2184"/>
                </a:cubicBezTo>
                <a:cubicBezTo>
                  <a:pt x="1374" y="2191"/>
                  <a:pt x="1381" y="2184"/>
                  <a:pt x="1388" y="2184"/>
                </a:cubicBezTo>
                <a:cubicBezTo>
                  <a:pt x="1388" y="2184"/>
                  <a:pt x="1388" y="2184"/>
                  <a:pt x="1388" y="2191"/>
                </a:cubicBezTo>
                <a:cubicBezTo>
                  <a:pt x="1388" y="2205"/>
                  <a:pt x="1367" y="2205"/>
                  <a:pt x="1367" y="2218"/>
                </a:cubicBezTo>
                <a:cubicBezTo>
                  <a:pt x="1367" y="2225"/>
                  <a:pt x="1374" y="2225"/>
                  <a:pt x="1374" y="2232"/>
                </a:cubicBezTo>
                <a:cubicBezTo>
                  <a:pt x="1388" y="2225"/>
                  <a:pt x="1402" y="2205"/>
                  <a:pt x="1422" y="2211"/>
                </a:cubicBezTo>
                <a:cubicBezTo>
                  <a:pt x="1436" y="2211"/>
                  <a:pt x="1443" y="2225"/>
                  <a:pt x="1436" y="2239"/>
                </a:cubicBezTo>
                <a:cubicBezTo>
                  <a:pt x="1429" y="2239"/>
                  <a:pt x="1415" y="2239"/>
                  <a:pt x="1415" y="2239"/>
                </a:cubicBezTo>
                <a:cubicBezTo>
                  <a:pt x="1408" y="2259"/>
                  <a:pt x="1422" y="2266"/>
                  <a:pt x="1436" y="2259"/>
                </a:cubicBezTo>
                <a:cubicBezTo>
                  <a:pt x="1450" y="2259"/>
                  <a:pt x="1456" y="2239"/>
                  <a:pt x="1463" y="2232"/>
                </a:cubicBezTo>
                <a:cubicBezTo>
                  <a:pt x="1498" y="2232"/>
                  <a:pt x="1511" y="2211"/>
                  <a:pt x="1518" y="2184"/>
                </a:cubicBezTo>
                <a:close/>
                <a:moveTo>
                  <a:pt x="1505" y="2411"/>
                </a:moveTo>
                <a:cubicBezTo>
                  <a:pt x="1539" y="2397"/>
                  <a:pt x="1587" y="2349"/>
                  <a:pt x="1560" y="2314"/>
                </a:cubicBezTo>
                <a:cubicBezTo>
                  <a:pt x="1560" y="2356"/>
                  <a:pt x="1539" y="2383"/>
                  <a:pt x="1498" y="2397"/>
                </a:cubicBezTo>
                <a:cubicBezTo>
                  <a:pt x="1477" y="2404"/>
                  <a:pt x="1436" y="2411"/>
                  <a:pt x="1408" y="2411"/>
                </a:cubicBezTo>
                <a:cubicBezTo>
                  <a:pt x="1298" y="2431"/>
                  <a:pt x="1154" y="2424"/>
                  <a:pt x="1058" y="2404"/>
                </a:cubicBezTo>
                <a:cubicBezTo>
                  <a:pt x="1044" y="2404"/>
                  <a:pt x="1031" y="2404"/>
                  <a:pt x="1010" y="2397"/>
                </a:cubicBezTo>
                <a:cubicBezTo>
                  <a:pt x="983" y="2390"/>
                  <a:pt x="948" y="2383"/>
                  <a:pt x="948" y="2349"/>
                </a:cubicBezTo>
                <a:cubicBezTo>
                  <a:pt x="948" y="2335"/>
                  <a:pt x="955" y="2321"/>
                  <a:pt x="948" y="2314"/>
                </a:cubicBezTo>
                <a:cubicBezTo>
                  <a:pt x="948" y="2314"/>
                  <a:pt x="948" y="2314"/>
                  <a:pt x="948" y="2314"/>
                </a:cubicBezTo>
                <a:cubicBezTo>
                  <a:pt x="928" y="2335"/>
                  <a:pt x="941" y="2376"/>
                  <a:pt x="962" y="2390"/>
                </a:cubicBezTo>
                <a:cubicBezTo>
                  <a:pt x="976" y="2404"/>
                  <a:pt x="1024" y="2411"/>
                  <a:pt x="1058" y="2417"/>
                </a:cubicBezTo>
                <a:cubicBezTo>
                  <a:pt x="1099" y="2424"/>
                  <a:pt x="1141" y="2431"/>
                  <a:pt x="1175" y="2431"/>
                </a:cubicBezTo>
                <a:cubicBezTo>
                  <a:pt x="1257" y="2438"/>
                  <a:pt x="1347" y="2431"/>
                  <a:pt x="1415" y="2424"/>
                </a:cubicBezTo>
                <a:cubicBezTo>
                  <a:pt x="1436" y="2424"/>
                  <a:pt x="1477" y="2417"/>
                  <a:pt x="1505" y="2411"/>
                </a:cubicBezTo>
                <a:close/>
                <a:moveTo>
                  <a:pt x="1525" y="350"/>
                </a:moveTo>
                <a:cubicBezTo>
                  <a:pt x="1546" y="357"/>
                  <a:pt x="1553" y="384"/>
                  <a:pt x="1566" y="377"/>
                </a:cubicBezTo>
                <a:cubicBezTo>
                  <a:pt x="1560" y="371"/>
                  <a:pt x="1560" y="357"/>
                  <a:pt x="1553" y="343"/>
                </a:cubicBezTo>
                <a:cubicBezTo>
                  <a:pt x="1546" y="336"/>
                  <a:pt x="1539" y="329"/>
                  <a:pt x="1532" y="322"/>
                </a:cubicBezTo>
                <a:cubicBezTo>
                  <a:pt x="1525" y="309"/>
                  <a:pt x="1532" y="288"/>
                  <a:pt x="1518" y="274"/>
                </a:cubicBezTo>
                <a:cubicBezTo>
                  <a:pt x="1511" y="267"/>
                  <a:pt x="1491" y="267"/>
                  <a:pt x="1470" y="274"/>
                </a:cubicBezTo>
                <a:cubicBezTo>
                  <a:pt x="1463" y="267"/>
                  <a:pt x="1470" y="261"/>
                  <a:pt x="1456" y="254"/>
                </a:cubicBezTo>
                <a:cubicBezTo>
                  <a:pt x="1436" y="240"/>
                  <a:pt x="1402" y="261"/>
                  <a:pt x="1422" y="281"/>
                </a:cubicBezTo>
                <a:cubicBezTo>
                  <a:pt x="1436" y="281"/>
                  <a:pt x="1436" y="274"/>
                  <a:pt x="1450" y="274"/>
                </a:cubicBezTo>
                <a:cubicBezTo>
                  <a:pt x="1456" y="302"/>
                  <a:pt x="1429" y="309"/>
                  <a:pt x="1408" y="302"/>
                </a:cubicBezTo>
                <a:cubicBezTo>
                  <a:pt x="1395" y="295"/>
                  <a:pt x="1388" y="267"/>
                  <a:pt x="1367" y="281"/>
                </a:cubicBezTo>
                <a:cubicBezTo>
                  <a:pt x="1367" y="302"/>
                  <a:pt x="1395" y="302"/>
                  <a:pt x="1395" y="322"/>
                </a:cubicBezTo>
                <a:cubicBezTo>
                  <a:pt x="1388" y="322"/>
                  <a:pt x="1381" y="322"/>
                  <a:pt x="1374" y="329"/>
                </a:cubicBezTo>
                <a:cubicBezTo>
                  <a:pt x="1374" y="343"/>
                  <a:pt x="1381" y="350"/>
                  <a:pt x="1388" y="350"/>
                </a:cubicBezTo>
                <a:cubicBezTo>
                  <a:pt x="1415" y="357"/>
                  <a:pt x="1415" y="316"/>
                  <a:pt x="1443" y="322"/>
                </a:cubicBezTo>
                <a:cubicBezTo>
                  <a:pt x="1456" y="316"/>
                  <a:pt x="1498" y="281"/>
                  <a:pt x="1505" y="309"/>
                </a:cubicBezTo>
                <a:cubicBezTo>
                  <a:pt x="1505" y="322"/>
                  <a:pt x="1505" y="329"/>
                  <a:pt x="1498" y="336"/>
                </a:cubicBezTo>
                <a:cubicBezTo>
                  <a:pt x="1477" y="302"/>
                  <a:pt x="1450" y="350"/>
                  <a:pt x="1477" y="357"/>
                </a:cubicBezTo>
                <a:cubicBezTo>
                  <a:pt x="1491" y="364"/>
                  <a:pt x="1505" y="350"/>
                  <a:pt x="1525" y="350"/>
                </a:cubicBezTo>
                <a:close/>
                <a:moveTo>
                  <a:pt x="1608" y="2349"/>
                </a:moveTo>
                <a:cubicBezTo>
                  <a:pt x="1608" y="2328"/>
                  <a:pt x="1587" y="2294"/>
                  <a:pt x="1566" y="2287"/>
                </a:cubicBezTo>
                <a:cubicBezTo>
                  <a:pt x="1546" y="2301"/>
                  <a:pt x="1566" y="2314"/>
                  <a:pt x="1573" y="2335"/>
                </a:cubicBezTo>
                <a:cubicBezTo>
                  <a:pt x="1573" y="2376"/>
                  <a:pt x="1525" y="2411"/>
                  <a:pt x="1484" y="2417"/>
                </a:cubicBezTo>
                <a:cubicBezTo>
                  <a:pt x="1374" y="2445"/>
                  <a:pt x="1202" y="2445"/>
                  <a:pt x="1086" y="2431"/>
                </a:cubicBezTo>
                <a:cubicBezTo>
                  <a:pt x="1044" y="2424"/>
                  <a:pt x="996" y="2411"/>
                  <a:pt x="969" y="2404"/>
                </a:cubicBezTo>
                <a:cubicBezTo>
                  <a:pt x="941" y="2390"/>
                  <a:pt x="921" y="2356"/>
                  <a:pt x="934" y="2321"/>
                </a:cubicBezTo>
                <a:cubicBezTo>
                  <a:pt x="934" y="2308"/>
                  <a:pt x="948" y="2308"/>
                  <a:pt x="948" y="2294"/>
                </a:cubicBezTo>
                <a:cubicBezTo>
                  <a:pt x="948" y="2287"/>
                  <a:pt x="934" y="2273"/>
                  <a:pt x="928" y="2280"/>
                </a:cubicBezTo>
                <a:cubicBezTo>
                  <a:pt x="907" y="2301"/>
                  <a:pt x="893" y="2342"/>
                  <a:pt x="907" y="2376"/>
                </a:cubicBezTo>
                <a:cubicBezTo>
                  <a:pt x="914" y="2397"/>
                  <a:pt x="941" y="2417"/>
                  <a:pt x="962" y="2431"/>
                </a:cubicBezTo>
                <a:cubicBezTo>
                  <a:pt x="1003" y="2445"/>
                  <a:pt x="1058" y="2452"/>
                  <a:pt x="1113" y="2459"/>
                </a:cubicBezTo>
                <a:cubicBezTo>
                  <a:pt x="1189" y="2466"/>
                  <a:pt x="1257" y="2472"/>
                  <a:pt x="1326" y="2466"/>
                </a:cubicBezTo>
                <a:cubicBezTo>
                  <a:pt x="1333" y="2466"/>
                  <a:pt x="1340" y="2466"/>
                  <a:pt x="1347" y="2459"/>
                </a:cubicBezTo>
                <a:cubicBezTo>
                  <a:pt x="1360" y="2459"/>
                  <a:pt x="1374" y="2466"/>
                  <a:pt x="1381" y="2459"/>
                </a:cubicBezTo>
                <a:cubicBezTo>
                  <a:pt x="1456" y="2452"/>
                  <a:pt x="1525" y="2445"/>
                  <a:pt x="1566" y="2411"/>
                </a:cubicBezTo>
                <a:cubicBezTo>
                  <a:pt x="1587" y="2404"/>
                  <a:pt x="1608" y="2376"/>
                  <a:pt x="1608" y="2349"/>
                </a:cubicBezTo>
                <a:close/>
                <a:moveTo>
                  <a:pt x="1621" y="178"/>
                </a:moveTo>
                <a:cubicBezTo>
                  <a:pt x="1628" y="130"/>
                  <a:pt x="1601" y="103"/>
                  <a:pt x="1580" y="82"/>
                </a:cubicBezTo>
                <a:cubicBezTo>
                  <a:pt x="1511" y="55"/>
                  <a:pt x="1408" y="41"/>
                  <a:pt x="1298" y="34"/>
                </a:cubicBezTo>
                <a:cubicBezTo>
                  <a:pt x="1257" y="34"/>
                  <a:pt x="1223" y="34"/>
                  <a:pt x="1189" y="34"/>
                </a:cubicBezTo>
                <a:cubicBezTo>
                  <a:pt x="1106" y="41"/>
                  <a:pt x="1003" y="48"/>
                  <a:pt x="962" y="82"/>
                </a:cubicBezTo>
                <a:cubicBezTo>
                  <a:pt x="941" y="96"/>
                  <a:pt x="921" y="130"/>
                  <a:pt x="921" y="151"/>
                </a:cubicBezTo>
                <a:cubicBezTo>
                  <a:pt x="914" y="185"/>
                  <a:pt x="934" y="213"/>
                  <a:pt x="962" y="226"/>
                </a:cubicBezTo>
                <a:cubicBezTo>
                  <a:pt x="962" y="219"/>
                  <a:pt x="969" y="213"/>
                  <a:pt x="969" y="206"/>
                </a:cubicBezTo>
                <a:cubicBezTo>
                  <a:pt x="962" y="192"/>
                  <a:pt x="948" y="185"/>
                  <a:pt x="948" y="164"/>
                </a:cubicBezTo>
                <a:cubicBezTo>
                  <a:pt x="948" y="137"/>
                  <a:pt x="976" y="103"/>
                  <a:pt x="1003" y="89"/>
                </a:cubicBezTo>
                <a:cubicBezTo>
                  <a:pt x="1017" y="82"/>
                  <a:pt x="1037" y="82"/>
                  <a:pt x="1051" y="82"/>
                </a:cubicBezTo>
                <a:cubicBezTo>
                  <a:pt x="1086" y="75"/>
                  <a:pt x="1120" y="61"/>
                  <a:pt x="1147" y="68"/>
                </a:cubicBezTo>
                <a:cubicBezTo>
                  <a:pt x="1099" y="82"/>
                  <a:pt x="1024" y="75"/>
                  <a:pt x="989" y="103"/>
                </a:cubicBezTo>
                <a:cubicBezTo>
                  <a:pt x="969" y="123"/>
                  <a:pt x="934" y="178"/>
                  <a:pt x="976" y="192"/>
                </a:cubicBezTo>
                <a:cubicBezTo>
                  <a:pt x="983" y="178"/>
                  <a:pt x="969" y="171"/>
                  <a:pt x="969" y="158"/>
                </a:cubicBezTo>
                <a:cubicBezTo>
                  <a:pt x="976" y="116"/>
                  <a:pt x="1017" y="96"/>
                  <a:pt x="1065" y="96"/>
                </a:cubicBezTo>
                <a:cubicBezTo>
                  <a:pt x="1113" y="82"/>
                  <a:pt x="1195" y="89"/>
                  <a:pt x="1257" y="82"/>
                </a:cubicBezTo>
                <a:cubicBezTo>
                  <a:pt x="1340" y="82"/>
                  <a:pt x="1443" y="89"/>
                  <a:pt x="1518" y="109"/>
                </a:cubicBezTo>
                <a:cubicBezTo>
                  <a:pt x="1525" y="116"/>
                  <a:pt x="1532" y="123"/>
                  <a:pt x="1546" y="116"/>
                </a:cubicBezTo>
                <a:cubicBezTo>
                  <a:pt x="1566" y="130"/>
                  <a:pt x="1580" y="144"/>
                  <a:pt x="1580" y="171"/>
                </a:cubicBezTo>
                <a:cubicBezTo>
                  <a:pt x="1580" y="178"/>
                  <a:pt x="1566" y="192"/>
                  <a:pt x="1573" y="199"/>
                </a:cubicBezTo>
                <a:cubicBezTo>
                  <a:pt x="1594" y="185"/>
                  <a:pt x="1587" y="144"/>
                  <a:pt x="1573" y="123"/>
                </a:cubicBezTo>
                <a:cubicBezTo>
                  <a:pt x="1566" y="109"/>
                  <a:pt x="1546" y="109"/>
                  <a:pt x="1546" y="103"/>
                </a:cubicBezTo>
                <a:cubicBezTo>
                  <a:pt x="1566" y="109"/>
                  <a:pt x="1566" y="109"/>
                  <a:pt x="1580" y="116"/>
                </a:cubicBezTo>
                <a:cubicBezTo>
                  <a:pt x="1594" y="130"/>
                  <a:pt x="1601" y="164"/>
                  <a:pt x="1594" y="185"/>
                </a:cubicBezTo>
                <a:cubicBezTo>
                  <a:pt x="1587" y="199"/>
                  <a:pt x="1573" y="206"/>
                  <a:pt x="1573" y="219"/>
                </a:cubicBezTo>
                <a:cubicBezTo>
                  <a:pt x="1573" y="226"/>
                  <a:pt x="1580" y="233"/>
                  <a:pt x="1587" y="233"/>
                </a:cubicBezTo>
                <a:cubicBezTo>
                  <a:pt x="1608" y="233"/>
                  <a:pt x="1621" y="192"/>
                  <a:pt x="1621" y="178"/>
                </a:cubicBezTo>
                <a:close/>
                <a:moveTo>
                  <a:pt x="1601" y="2383"/>
                </a:moveTo>
                <a:cubicBezTo>
                  <a:pt x="1635" y="2390"/>
                  <a:pt x="1669" y="2363"/>
                  <a:pt x="1656" y="2328"/>
                </a:cubicBezTo>
                <a:cubicBezTo>
                  <a:pt x="1656" y="2328"/>
                  <a:pt x="1656" y="2328"/>
                  <a:pt x="1656" y="2328"/>
                </a:cubicBezTo>
                <a:cubicBezTo>
                  <a:pt x="1649" y="2342"/>
                  <a:pt x="1649" y="2356"/>
                  <a:pt x="1642" y="2363"/>
                </a:cubicBezTo>
                <a:cubicBezTo>
                  <a:pt x="1628" y="2376"/>
                  <a:pt x="1608" y="2369"/>
                  <a:pt x="1601" y="2383"/>
                </a:cubicBezTo>
                <a:close/>
                <a:moveTo>
                  <a:pt x="1669" y="178"/>
                </a:moveTo>
                <a:cubicBezTo>
                  <a:pt x="1690" y="158"/>
                  <a:pt x="1642" y="116"/>
                  <a:pt x="1628" y="137"/>
                </a:cubicBezTo>
                <a:cubicBezTo>
                  <a:pt x="1628" y="144"/>
                  <a:pt x="1628" y="144"/>
                  <a:pt x="1628" y="144"/>
                </a:cubicBezTo>
                <a:cubicBezTo>
                  <a:pt x="1656" y="144"/>
                  <a:pt x="1663" y="158"/>
                  <a:pt x="1669" y="178"/>
                </a:cubicBezTo>
                <a:close/>
                <a:moveTo>
                  <a:pt x="1683" y="2294"/>
                </a:moveTo>
                <a:cubicBezTo>
                  <a:pt x="1683" y="2287"/>
                  <a:pt x="1690" y="2280"/>
                  <a:pt x="1690" y="2273"/>
                </a:cubicBezTo>
                <a:cubicBezTo>
                  <a:pt x="1683" y="2273"/>
                  <a:pt x="1669" y="2273"/>
                  <a:pt x="1669" y="2280"/>
                </a:cubicBezTo>
                <a:cubicBezTo>
                  <a:pt x="1669" y="2287"/>
                  <a:pt x="1676" y="2294"/>
                  <a:pt x="1683" y="2294"/>
                </a:cubicBezTo>
                <a:close/>
                <a:moveTo>
                  <a:pt x="1669" y="2266"/>
                </a:moveTo>
                <a:cubicBezTo>
                  <a:pt x="1676" y="2266"/>
                  <a:pt x="1697" y="2266"/>
                  <a:pt x="1697" y="2259"/>
                </a:cubicBezTo>
                <a:cubicBezTo>
                  <a:pt x="1676" y="2253"/>
                  <a:pt x="1656" y="2259"/>
                  <a:pt x="1656" y="2280"/>
                </a:cubicBezTo>
                <a:cubicBezTo>
                  <a:pt x="1663" y="2280"/>
                  <a:pt x="1663" y="2273"/>
                  <a:pt x="1669" y="2266"/>
                </a:cubicBezTo>
                <a:close/>
                <a:moveTo>
                  <a:pt x="1697" y="2349"/>
                </a:moveTo>
                <a:cubicBezTo>
                  <a:pt x="1697" y="2328"/>
                  <a:pt x="1683" y="2301"/>
                  <a:pt x="1669" y="2294"/>
                </a:cubicBezTo>
                <a:cubicBezTo>
                  <a:pt x="1649" y="2280"/>
                  <a:pt x="1608" y="2287"/>
                  <a:pt x="1608" y="2308"/>
                </a:cubicBezTo>
                <a:cubicBezTo>
                  <a:pt x="1601" y="2349"/>
                  <a:pt x="1649" y="2342"/>
                  <a:pt x="1656" y="2314"/>
                </a:cubicBezTo>
                <a:cubicBezTo>
                  <a:pt x="1690" y="2342"/>
                  <a:pt x="1642" y="2404"/>
                  <a:pt x="1594" y="2390"/>
                </a:cubicBezTo>
                <a:cubicBezTo>
                  <a:pt x="1587" y="2397"/>
                  <a:pt x="1580" y="2404"/>
                  <a:pt x="1580" y="2417"/>
                </a:cubicBezTo>
                <a:cubicBezTo>
                  <a:pt x="1635" y="2431"/>
                  <a:pt x="1690" y="2397"/>
                  <a:pt x="1697" y="2349"/>
                </a:cubicBezTo>
                <a:close/>
                <a:moveTo>
                  <a:pt x="1704" y="247"/>
                </a:moveTo>
                <a:cubicBezTo>
                  <a:pt x="1697" y="240"/>
                  <a:pt x="1704" y="226"/>
                  <a:pt x="1697" y="226"/>
                </a:cubicBezTo>
                <a:cubicBezTo>
                  <a:pt x="1669" y="226"/>
                  <a:pt x="1683" y="254"/>
                  <a:pt x="1704" y="247"/>
                </a:cubicBezTo>
                <a:close/>
                <a:moveTo>
                  <a:pt x="1711" y="254"/>
                </a:moveTo>
                <a:cubicBezTo>
                  <a:pt x="1704" y="247"/>
                  <a:pt x="1697" y="254"/>
                  <a:pt x="1690" y="254"/>
                </a:cubicBezTo>
                <a:cubicBezTo>
                  <a:pt x="1676" y="247"/>
                  <a:pt x="1676" y="233"/>
                  <a:pt x="1663" y="233"/>
                </a:cubicBezTo>
                <a:cubicBezTo>
                  <a:pt x="1663" y="233"/>
                  <a:pt x="1663" y="233"/>
                  <a:pt x="1663" y="240"/>
                </a:cubicBezTo>
                <a:cubicBezTo>
                  <a:pt x="1663" y="261"/>
                  <a:pt x="1697" y="274"/>
                  <a:pt x="1711" y="254"/>
                </a:cubicBezTo>
                <a:close/>
                <a:moveTo>
                  <a:pt x="1711" y="2246"/>
                </a:moveTo>
                <a:cubicBezTo>
                  <a:pt x="1711" y="2232"/>
                  <a:pt x="1697" y="2225"/>
                  <a:pt x="1683" y="2225"/>
                </a:cubicBezTo>
                <a:cubicBezTo>
                  <a:pt x="1642" y="2225"/>
                  <a:pt x="1621" y="2246"/>
                  <a:pt x="1621" y="2273"/>
                </a:cubicBezTo>
                <a:cubicBezTo>
                  <a:pt x="1621" y="2280"/>
                  <a:pt x="1635" y="2280"/>
                  <a:pt x="1642" y="2280"/>
                </a:cubicBezTo>
                <a:cubicBezTo>
                  <a:pt x="1649" y="2266"/>
                  <a:pt x="1656" y="2253"/>
                  <a:pt x="1676" y="2253"/>
                </a:cubicBezTo>
                <a:cubicBezTo>
                  <a:pt x="1690" y="2246"/>
                  <a:pt x="1711" y="2253"/>
                  <a:pt x="1711" y="2246"/>
                </a:cubicBezTo>
                <a:close/>
                <a:moveTo>
                  <a:pt x="1718" y="2342"/>
                </a:moveTo>
                <a:cubicBezTo>
                  <a:pt x="1711" y="2342"/>
                  <a:pt x="1711" y="2328"/>
                  <a:pt x="1704" y="2328"/>
                </a:cubicBezTo>
                <a:cubicBezTo>
                  <a:pt x="1697" y="2335"/>
                  <a:pt x="1697" y="2349"/>
                  <a:pt x="1704" y="2349"/>
                </a:cubicBezTo>
                <a:cubicBezTo>
                  <a:pt x="1711" y="2349"/>
                  <a:pt x="1718" y="2349"/>
                  <a:pt x="1718" y="2342"/>
                </a:cubicBezTo>
                <a:close/>
                <a:moveTo>
                  <a:pt x="1711" y="171"/>
                </a:moveTo>
                <a:cubicBezTo>
                  <a:pt x="1718" y="116"/>
                  <a:pt x="1656" y="89"/>
                  <a:pt x="1608" y="103"/>
                </a:cubicBezTo>
                <a:cubicBezTo>
                  <a:pt x="1614" y="109"/>
                  <a:pt x="1614" y="116"/>
                  <a:pt x="1621" y="123"/>
                </a:cubicBezTo>
                <a:cubicBezTo>
                  <a:pt x="1649" y="130"/>
                  <a:pt x="1676" y="137"/>
                  <a:pt x="1683" y="158"/>
                </a:cubicBezTo>
                <a:cubicBezTo>
                  <a:pt x="1683" y="171"/>
                  <a:pt x="1683" y="185"/>
                  <a:pt x="1669" y="192"/>
                </a:cubicBezTo>
                <a:cubicBezTo>
                  <a:pt x="1663" y="178"/>
                  <a:pt x="1649" y="178"/>
                  <a:pt x="1635" y="185"/>
                </a:cubicBezTo>
                <a:cubicBezTo>
                  <a:pt x="1621" y="219"/>
                  <a:pt x="1669" y="233"/>
                  <a:pt x="1690" y="219"/>
                </a:cubicBezTo>
                <a:cubicBezTo>
                  <a:pt x="1704" y="213"/>
                  <a:pt x="1711" y="185"/>
                  <a:pt x="1711" y="171"/>
                </a:cubicBezTo>
                <a:close/>
                <a:moveTo>
                  <a:pt x="1731" y="274"/>
                </a:moveTo>
                <a:cubicBezTo>
                  <a:pt x="1724" y="254"/>
                  <a:pt x="1711" y="274"/>
                  <a:pt x="1697" y="274"/>
                </a:cubicBezTo>
                <a:cubicBezTo>
                  <a:pt x="1663" y="274"/>
                  <a:pt x="1663" y="240"/>
                  <a:pt x="1642" y="226"/>
                </a:cubicBezTo>
                <a:cubicBezTo>
                  <a:pt x="1635" y="226"/>
                  <a:pt x="1635" y="226"/>
                  <a:pt x="1635" y="226"/>
                </a:cubicBezTo>
                <a:cubicBezTo>
                  <a:pt x="1635" y="247"/>
                  <a:pt x="1663" y="288"/>
                  <a:pt x="1676" y="288"/>
                </a:cubicBezTo>
                <a:cubicBezTo>
                  <a:pt x="1697" y="295"/>
                  <a:pt x="1724" y="288"/>
                  <a:pt x="1731" y="274"/>
                </a:cubicBezTo>
                <a:close/>
                <a:moveTo>
                  <a:pt x="1738" y="164"/>
                </a:moveTo>
                <a:cubicBezTo>
                  <a:pt x="1731" y="151"/>
                  <a:pt x="1711" y="164"/>
                  <a:pt x="1724" y="171"/>
                </a:cubicBezTo>
                <a:cubicBezTo>
                  <a:pt x="1731" y="171"/>
                  <a:pt x="1731" y="171"/>
                  <a:pt x="1738" y="164"/>
                </a:cubicBezTo>
                <a:close/>
                <a:moveTo>
                  <a:pt x="1745" y="2356"/>
                </a:moveTo>
                <a:cubicBezTo>
                  <a:pt x="1731" y="2335"/>
                  <a:pt x="1711" y="2356"/>
                  <a:pt x="1697" y="2363"/>
                </a:cubicBezTo>
                <a:cubicBezTo>
                  <a:pt x="1690" y="2363"/>
                  <a:pt x="1690" y="2376"/>
                  <a:pt x="1690" y="2383"/>
                </a:cubicBezTo>
                <a:cubicBezTo>
                  <a:pt x="1718" y="2383"/>
                  <a:pt x="1738" y="2376"/>
                  <a:pt x="1745" y="2356"/>
                </a:cubicBezTo>
                <a:close/>
                <a:moveTo>
                  <a:pt x="1731" y="2205"/>
                </a:moveTo>
                <a:cubicBezTo>
                  <a:pt x="1772" y="2198"/>
                  <a:pt x="1793" y="2218"/>
                  <a:pt x="1814" y="2232"/>
                </a:cubicBezTo>
                <a:cubicBezTo>
                  <a:pt x="1814" y="2205"/>
                  <a:pt x="1772" y="2191"/>
                  <a:pt x="1738" y="2198"/>
                </a:cubicBezTo>
                <a:cubicBezTo>
                  <a:pt x="1690" y="2136"/>
                  <a:pt x="1587" y="2156"/>
                  <a:pt x="1573" y="2232"/>
                </a:cubicBezTo>
                <a:cubicBezTo>
                  <a:pt x="1573" y="2239"/>
                  <a:pt x="1573" y="2253"/>
                  <a:pt x="1573" y="2259"/>
                </a:cubicBezTo>
                <a:cubicBezTo>
                  <a:pt x="1566" y="2266"/>
                  <a:pt x="1560" y="2266"/>
                  <a:pt x="1553" y="2273"/>
                </a:cubicBezTo>
                <a:cubicBezTo>
                  <a:pt x="1553" y="2273"/>
                  <a:pt x="1546" y="2280"/>
                  <a:pt x="1546" y="2287"/>
                </a:cubicBezTo>
                <a:cubicBezTo>
                  <a:pt x="1539" y="2301"/>
                  <a:pt x="1532" y="2308"/>
                  <a:pt x="1532" y="2335"/>
                </a:cubicBezTo>
                <a:cubicBezTo>
                  <a:pt x="1539" y="2335"/>
                  <a:pt x="1532" y="2349"/>
                  <a:pt x="1546" y="2349"/>
                </a:cubicBezTo>
                <a:cubicBezTo>
                  <a:pt x="1546" y="2314"/>
                  <a:pt x="1553" y="2280"/>
                  <a:pt x="1587" y="2266"/>
                </a:cubicBezTo>
                <a:cubicBezTo>
                  <a:pt x="1580" y="2211"/>
                  <a:pt x="1621" y="2163"/>
                  <a:pt x="1683" y="2177"/>
                </a:cubicBezTo>
                <a:cubicBezTo>
                  <a:pt x="1704" y="2177"/>
                  <a:pt x="1718" y="2191"/>
                  <a:pt x="1731" y="2205"/>
                </a:cubicBezTo>
                <a:close/>
                <a:moveTo>
                  <a:pt x="1718" y="151"/>
                </a:moveTo>
                <a:cubicBezTo>
                  <a:pt x="1731" y="151"/>
                  <a:pt x="1759" y="171"/>
                  <a:pt x="1772" y="151"/>
                </a:cubicBezTo>
                <a:cubicBezTo>
                  <a:pt x="1759" y="137"/>
                  <a:pt x="1731" y="116"/>
                  <a:pt x="1711" y="130"/>
                </a:cubicBezTo>
                <a:cubicBezTo>
                  <a:pt x="1711" y="137"/>
                  <a:pt x="1718" y="144"/>
                  <a:pt x="1718" y="151"/>
                </a:cubicBezTo>
                <a:close/>
                <a:moveTo>
                  <a:pt x="1834" y="219"/>
                </a:moveTo>
                <a:cubicBezTo>
                  <a:pt x="1827" y="192"/>
                  <a:pt x="1738" y="185"/>
                  <a:pt x="1745" y="226"/>
                </a:cubicBezTo>
                <a:cubicBezTo>
                  <a:pt x="1759" y="226"/>
                  <a:pt x="1759" y="213"/>
                  <a:pt x="1772" y="206"/>
                </a:cubicBezTo>
                <a:cubicBezTo>
                  <a:pt x="1800" y="199"/>
                  <a:pt x="1814" y="219"/>
                  <a:pt x="1834" y="219"/>
                </a:cubicBezTo>
                <a:close/>
                <a:moveTo>
                  <a:pt x="1807" y="2301"/>
                </a:moveTo>
                <a:cubicBezTo>
                  <a:pt x="1793" y="2294"/>
                  <a:pt x="1772" y="2314"/>
                  <a:pt x="1752" y="2308"/>
                </a:cubicBezTo>
                <a:cubicBezTo>
                  <a:pt x="1745" y="2301"/>
                  <a:pt x="1745" y="2294"/>
                  <a:pt x="1738" y="2294"/>
                </a:cubicBezTo>
                <a:cubicBezTo>
                  <a:pt x="1731" y="2328"/>
                  <a:pt x="1800" y="2328"/>
                  <a:pt x="1807" y="2301"/>
                </a:cubicBezTo>
                <a:close/>
                <a:moveTo>
                  <a:pt x="1800" y="322"/>
                </a:moveTo>
                <a:cubicBezTo>
                  <a:pt x="1821" y="316"/>
                  <a:pt x="1834" y="309"/>
                  <a:pt x="1841" y="288"/>
                </a:cubicBezTo>
                <a:cubicBezTo>
                  <a:pt x="1821" y="288"/>
                  <a:pt x="1807" y="316"/>
                  <a:pt x="1779" y="316"/>
                </a:cubicBezTo>
                <a:cubicBezTo>
                  <a:pt x="1772" y="316"/>
                  <a:pt x="1766" y="309"/>
                  <a:pt x="1752" y="309"/>
                </a:cubicBezTo>
                <a:cubicBezTo>
                  <a:pt x="1731" y="343"/>
                  <a:pt x="1676" y="364"/>
                  <a:pt x="1635" y="336"/>
                </a:cubicBezTo>
                <a:cubicBezTo>
                  <a:pt x="1614" y="316"/>
                  <a:pt x="1601" y="288"/>
                  <a:pt x="1601" y="254"/>
                </a:cubicBezTo>
                <a:cubicBezTo>
                  <a:pt x="1587" y="240"/>
                  <a:pt x="1566" y="233"/>
                  <a:pt x="1566" y="206"/>
                </a:cubicBezTo>
                <a:cubicBezTo>
                  <a:pt x="1560" y="192"/>
                  <a:pt x="1573" y="178"/>
                  <a:pt x="1566" y="164"/>
                </a:cubicBezTo>
                <a:cubicBezTo>
                  <a:pt x="1566" y="164"/>
                  <a:pt x="1566" y="164"/>
                  <a:pt x="1566" y="164"/>
                </a:cubicBezTo>
                <a:cubicBezTo>
                  <a:pt x="1546" y="185"/>
                  <a:pt x="1553" y="219"/>
                  <a:pt x="1566" y="240"/>
                </a:cubicBezTo>
                <a:cubicBezTo>
                  <a:pt x="1573" y="247"/>
                  <a:pt x="1580" y="254"/>
                  <a:pt x="1587" y="261"/>
                </a:cubicBezTo>
                <a:cubicBezTo>
                  <a:pt x="1594" y="281"/>
                  <a:pt x="1587" y="295"/>
                  <a:pt x="1594" y="302"/>
                </a:cubicBezTo>
                <a:cubicBezTo>
                  <a:pt x="1608" y="343"/>
                  <a:pt x="1676" y="384"/>
                  <a:pt x="1724" y="357"/>
                </a:cubicBezTo>
                <a:cubicBezTo>
                  <a:pt x="1738" y="343"/>
                  <a:pt x="1745" y="329"/>
                  <a:pt x="1766" y="322"/>
                </a:cubicBezTo>
                <a:cubicBezTo>
                  <a:pt x="1772" y="322"/>
                  <a:pt x="1786" y="329"/>
                  <a:pt x="1800" y="322"/>
                </a:cubicBezTo>
                <a:close/>
                <a:moveTo>
                  <a:pt x="1841" y="2301"/>
                </a:moveTo>
                <a:cubicBezTo>
                  <a:pt x="1834" y="2301"/>
                  <a:pt x="1827" y="2301"/>
                  <a:pt x="1821" y="2301"/>
                </a:cubicBezTo>
                <a:cubicBezTo>
                  <a:pt x="1800" y="2314"/>
                  <a:pt x="1779" y="2335"/>
                  <a:pt x="1745" y="2328"/>
                </a:cubicBezTo>
                <a:cubicBezTo>
                  <a:pt x="1738" y="2314"/>
                  <a:pt x="1718" y="2308"/>
                  <a:pt x="1724" y="2287"/>
                </a:cubicBezTo>
                <a:cubicBezTo>
                  <a:pt x="1759" y="2301"/>
                  <a:pt x="1766" y="2246"/>
                  <a:pt x="1731" y="2246"/>
                </a:cubicBezTo>
                <a:cubicBezTo>
                  <a:pt x="1711" y="2246"/>
                  <a:pt x="1683" y="2280"/>
                  <a:pt x="1697" y="2308"/>
                </a:cubicBezTo>
                <a:cubicBezTo>
                  <a:pt x="1704" y="2328"/>
                  <a:pt x="1745" y="2356"/>
                  <a:pt x="1786" y="2349"/>
                </a:cubicBezTo>
                <a:cubicBezTo>
                  <a:pt x="1793" y="2349"/>
                  <a:pt x="1807" y="2342"/>
                  <a:pt x="1814" y="2335"/>
                </a:cubicBezTo>
                <a:cubicBezTo>
                  <a:pt x="1827" y="2328"/>
                  <a:pt x="1841" y="2314"/>
                  <a:pt x="1841" y="2301"/>
                </a:cubicBezTo>
                <a:close/>
                <a:moveTo>
                  <a:pt x="1814" y="2218"/>
                </a:moveTo>
                <a:cubicBezTo>
                  <a:pt x="1827" y="2225"/>
                  <a:pt x="1827" y="2253"/>
                  <a:pt x="1855" y="2239"/>
                </a:cubicBezTo>
                <a:cubicBezTo>
                  <a:pt x="1848" y="2205"/>
                  <a:pt x="1821" y="2170"/>
                  <a:pt x="1779" y="2170"/>
                </a:cubicBezTo>
                <a:cubicBezTo>
                  <a:pt x="1772" y="2170"/>
                  <a:pt x="1766" y="2170"/>
                  <a:pt x="1759" y="2170"/>
                </a:cubicBezTo>
                <a:cubicBezTo>
                  <a:pt x="1752" y="2163"/>
                  <a:pt x="1745" y="2156"/>
                  <a:pt x="1738" y="2150"/>
                </a:cubicBezTo>
                <a:cubicBezTo>
                  <a:pt x="1718" y="2136"/>
                  <a:pt x="1690" y="2122"/>
                  <a:pt x="1663" y="2122"/>
                </a:cubicBezTo>
                <a:cubicBezTo>
                  <a:pt x="1594" y="2129"/>
                  <a:pt x="1546" y="2177"/>
                  <a:pt x="1546" y="2246"/>
                </a:cubicBezTo>
                <a:cubicBezTo>
                  <a:pt x="1525" y="2259"/>
                  <a:pt x="1505" y="2287"/>
                  <a:pt x="1505" y="2314"/>
                </a:cubicBezTo>
                <a:cubicBezTo>
                  <a:pt x="1498" y="2335"/>
                  <a:pt x="1511" y="2376"/>
                  <a:pt x="1525" y="2376"/>
                </a:cubicBezTo>
                <a:cubicBezTo>
                  <a:pt x="1546" y="2376"/>
                  <a:pt x="1525" y="2342"/>
                  <a:pt x="1525" y="2335"/>
                </a:cubicBezTo>
                <a:cubicBezTo>
                  <a:pt x="1525" y="2314"/>
                  <a:pt x="1532" y="2287"/>
                  <a:pt x="1539" y="2273"/>
                </a:cubicBezTo>
                <a:cubicBezTo>
                  <a:pt x="1546" y="2266"/>
                  <a:pt x="1560" y="2266"/>
                  <a:pt x="1566" y="2253"/>
                </a:cubicBezTo>
                <a:cubicBezTo>
                  <a:pt x="1566" y="2246"/>
                  <a:pt x="1566" y="2239"/>
                  <a:pt x="1566" y="2232"/>
                </a:cubicBezTo>
                <a:cubicBezTo>
                  <a:pt x="1580" y="2170"/>
                  <a:pt x="1656" y="2129"/>
                  <a:pt x="1718" y="2170"/>
                </a:cubicBezTo>
                <a:cubicBezTo>
                  <a:pt x="1724" y="2170"/>
                  <a:pt x="1731" y="2184"/>
                  <a:pt x="1738" y="2191"/>
                </a:cubicBezTo>
                <a:cubicBezTo>
                  <a:pt x="1752" y="2191"/>
                  <a:pt x="1759" y="2191"/>
                  <a:pt x="1772" y="2191"/>
                </a:cubicBezTo>
                <a:cubicBezTo>
                  <a:pt x="1786" y="2191"/>
                  <a:pt x="1807" y="2205"/>
                  <a:pt x="1814" y="2218"/>
                </a:cubicBezTo>
                <a:close/>
                <a:moveTo>
                  <a:pt x="1841" y="2163"/>
                </a:moveTo>
                <a:cubicBezTo>
                  <a:pt x="1848" y="2163"/>
                  <a:pt x="1862" y="2170"/>
                  <a:pt x="1862" y="2156"/>
                </a:cubicBezTo>
                <a:cubicBezTo>
                  <a:pt x="1848" y="2150"/>
                  <a:pt x="1814" y="2150"/>
                  <a:pt x="1807" y="2170"/>
                </a:cubicBezTo>
                <a:cubicBezTo>
                  <a:pt x="1821" y="2177"/>
                  <a:pt x="1834" y="2163"/>
                  <a:pt x="1841" y="2163"/>
                </a:cubicBezTo>
                <a:close/>
                <a:moveTo>
                  <a:pt x="1841" y="219"/>
                </a:moveTo>
                <a:cubicBezTo>
                  <a:pt x="1848" y="219"/>
                  <a:pt x="1862" y="219"/>
                  <a:pt x="1869" y="213"/>
                </a:cubicBezTo>
                <a:cubicBezTo>
                  <a:pt x="1848" y="178"/>
                  <a:pt x="1800" y="151"/>
                  <a:pt x="1752" y="164"/>
                </a:cubicBezTo>
                <a:cubicBezTo>
                  <a:pt x="1731" y="178"/>
                  <a:pt x="1704" y="192"/>
                  <a:pt x="1704" y="219"/>
                </a:cubicBezTo>
                <a:cubicBezTo>
                  <a:pt x="1704" y="247"/>
                  <a:pt x="1724" y="267"/>
                  <a:pt x="1759" y="267"/>
                </a:cubicBezTo>
                <a:cubicBezTo>
                  <a:pt x="1786" y="261"/>
                  <a:pt x="1772" y="219"/>
                  <a:pt x="1745" y="233"/>
                </a:cubicBezTo>
                <a:cubicBezTo>
                  <a:pt x="1724" y="213"/>
                  <a:pt x="1752" y="192"/>
                  <a:pt x="1779" y="192"/>
                </a:cubicBezTo>
                <a:cubicBezTo>
                  <a:pt x="1807" y="192"/>
                  <a:pt x="1834" y="206"/>
                  <a:pt x="1841" y="219"/>
                </a:cubicBezTo>
                <a:close/>
                <a:moveTo>
                  <a:pt x="1862" y="2033"/>
                </a:moveTo>
                <a:cubicBezTo>
                  <a:pt x="1862" y="2026"/>
                  <a:pt x="1869" y="2026"/>
                  <a:pt x="1869" y="2019"/>
                </a:cubicBezTo>
                <a:cubicBezTo>
                  <a:pt x="1855" y="2005"/>
                  <a:pt x="1821" y="2033"/>
                  <a:pt x="1814" y="2005"/>
                </a:cubicBezTo>
                <a:cubicBezTo>
                  <a:pt x="1821" y="1998"/>
                  <a:pt x="1841" y="2005"/>
                  <a:pt x="1841" y="1998"/>
                </a:cubicBezTo>
                <a:cubicBezTo>
                  <a:pt x="1827" y="1971"/>
                  <a:pt x="1800" y="1978"/>
                  <a:pt x="1800" y="1998"/>
                </a:cubicBezTo>
                <a:cubicBezTo>
                  <a:pt x="1793" y="2012"/>
                  <a:pt x="1800" y="2019"/>
                  <a:pt x="1800" y="2033"/>
                </a:cubicBezTo>
                <a:cubicBezTo>
                  <a:pt x="1800" y="2040"/>
                  <a:pt x="1793" y="2047"/>
                  <a:pt x="1793" y="2053"/>
                </a:cubicBezTo>
                <a:cubicBezTo>
                  <a:pt x="1786" y="2074"/>
                  <a:pt x="1793" y="2088"/>
                  <a:pt x="1779" y="2095"/>
                </a:cubicBezTo>
                <a:cubicBezTo>
                  <a:pt x="1759" y="2095"/>
                  <a:pt x="1738" y="2088"/>
                  <a:pt x="1745" y="2067"/>
                </a:cubicBezTo>
                <a:cubicBezTo>
                  <a:pt x="1752" y="2067"/>
                  <a:pt x="1759" y="2074"/>
                  <a:pt x="1766" y="2074"/>
                </a:cubicBezTo>
                <a:cubicBezTo>
                  <a:pt x="1786" y="2033"/>
                  <a:pt x="1718" y="2040"/>
                  <a:pt x="1724" y="2081"/>
                </a:cubicBezTo>
                <a:cubicBezTo>
                  <a:pt x="1704" y="2088"/>
                  <a:pt x="1669" y="2088"/>
                  <a:pt x="1663" y="2108"/>
                </a:cubicBezTo>
                <a:cubicBezTo>
                  <a:pt x="1690" y="2102"/>
                  <a:pt x="1718" y="2115"/>
                  <a:pt x="1731" y="2102"/>
                </a:cubicBezTo>
                <a:cubicBezTo>
                  <a:pt x="1745" y="2115"/>
                  <a:pt x="1786" y="2115"/>
                  <a:pt x="1800" y="2102"/>
                </a:cubicBezTo>
                <a:cubicBezTo>
                  <a:pt x="1827" y="2129"/>
                  <a:pt x="1869" y="2074"/>
                  <a:pt x="1841" y="2067"/>
                </a:cubicBezTo>
                <a:cubicBezTo>
                  <a:pt x="1827" y="2067"/>
                  <a:pt x="1827" y="2081"/>
                  <a:pt x="1821" y="2081"/>
                </a:cubicBezTo>
                <a:cubicBezTo>
                  <a:pt x="1793" y="2060"/>
                  <a:pt x="1834" y="2026"/>
                  <a:pt x="1862" y="2033"/>
                </a:cubicBezTo>
                <a:close/>
                <a:moveTo>
                  <a:pt x="1855" y="329"/>
                </a:moveTo>
                <a:cubicBezTo>
                  <a:pt x="1869" y="316"/>
                  <a:pt x="1875" y="302"/>
                  <a:pt x="1882" y="281"/>
                </a:cubicBezTo>
                <a:cubicBezTo>
                  <a:pt x="1848" y="267"/>
                  <a:pt x="1841" y="302"/>
                  <a:pt x="1821" y="316"/>
                </a:cubicBezTo>
                <a:cubicBezTo>
                  <a:pt x="1807" y="329"/>
                  <a:pt x="1793" y="336"/>
                  <a:pt x="1766" y="329"/>
                </a:cubicBezTo>
                <a:cubicBezTo>
                  <a:pt x="1752" y="343"/>
                  <a:pt x="1731" y="364"/>
                  <a:pt x="1704" y="364"/>
                </a:cubicBezTo>
                <a:cubicBezTo>
                  <a:pt x="1669" y="371"/>
                  <a:pt x="1642" y="357"/>
                  <a:pt x="1621" y="343"/>
                </a:cubicBezTo>
                <a:cubicBezTo>
                  <a:pt x="1608" y="329"/>
                  <a:pt x="1601" y="322"/>
                  <a:pt x="1594" y="309"/>
                </a:cubicBezTo>
                <a:cubicBezTo>
                  <a:pt x="1587" y="295"/>
                  <a:pt x="1587" y="281"/>
                  <a:pt x="1580" y="261"/>
                </a:cubicBezTo>
                <a:cubicBezTo>
                  <a:pt x="1573" y="254"/>
                  <a:pt x="1560" y="240"/>
                  <a:pt x="1553" y="226"/>
                </a:cubicBezTo>
                <a:cubicBezTo>
                  <a:pt x="1546" y="206"/>
                  <a:pt x="1546" y="192"/>
                  <a:pt x="1546" y="164"/>
                </a:cubicBezTo>
                <a:cubicBezTo>
                  <a:pt x="1566" y="164"/>
                  <a:pt x="1573" y="137"/>
                  <a:pt x="1553" y="137"/>
                </a:cubicBezTo>
                <a:cubicBezTo>
                  <a:pt x="1518" y="158"/>
                  <a:pt x="1518" y="219"/>
                  <a:pt x="1532" y="254"/>
                </a:cubicBezTo>
                <a:cubicBezTo>
                  <a:pt x="1539" y="261"/>
                  <a:pt x="1553" y="267"/>
                  <a:pt x="1560" y="274"/>
                </a:cubicBezTo>
                <a:cubicBezTo>
                  <a:pt x="1560" y="288"/>
                  <a:pt x="1560" y="295"/>
                  <a:pt x="1560" y="302"/>
                </a:cubicBezTo>
                <a:cubicBezTo>
                  <a:pt x="1580" y="357"/>
                  <a:pt x="1642" y="405"/>
                  <a:pt x="1724" y="391"/>
                </a:cubicBezTo>
                <a:cubicBezTo>
                  <a:pt x="1745" y="384"/>
                  <a:pt x="1752" y="364"/>
                  <a:pt x="1772" y="357"/>
                </a:cubicBezTo>
                <a:cubicBezTo>
                  <a:pt x="1786" y="357"/>
                  <a:pt x="1807" y="357"/>
                  <a:pt x="1821" y="350"/>
                </a:cubicBezTo>
                <a:cubicBezTo>
                  <a:pt x="1827" y="350"/>
                  <a:pt x="1841" y="336"/>
                  <a:pt x="1855" y="329"/>
                </a:cubicBezTo>
                <a:close/>
                <a:moveTo>
                  <a:pt x="1882" y="357"/>
                </a:moveTo>
                <a:cubicBezTo>
                  <a:pt x="1862" y="364"/>
                  <a:pt x="1841" y="350"/>
                  <a:pt x="1834" y="350"/>
                </a:cubicBezTo>
                <a:cubicBezTo>
                  <a:pt x="1834" y="371"/>
                  <a:pt x="1875" y="371"/>
                  <a:pt x="1882" y="357"/>
                </a:cubicBezTo>
                <a:close/>
                <a:moveTo>
                  <a:pt x="1882" y="508"/>
                </a:moveTo>
                <a:cubicBezTo>
                  <a:pt x="1882" y="501"/>
                  <a:pt x="1875" y="494"/>
                  <a:pt x="1875" y="487"/>
                </a:cubicBezTo>
                <a:cubicBezTo>
                  <a:pt x="1841" y="508"/>
                  <a:pt x="1800" y="453"/>
                  <a:pt x="1841" y="439"/>
                </a:cubicBezTo>
                <a:cubicBezTo>
                  <a:pt x="1841" y="460"/>
                  <a:pt x="1862" y="467"/>
                  <a:pt x="1869" y="453"/>
                </a:cubicBezTo>
                <a:cubicBezTo>
                  <a:pt x="1869" y="439"/>
                  <a:pt x="1869" y="432"/>
                  <a:pt x="1862" y="425"/>
                </a:cubicBezTo>
                <a:cubicBezTo>
                  <a:pt x="1848" y="412"/>
                  <a:pt x="1827" y="425"/>
                  <a:pt x="1814" y="425"/>
                </a:cubicBezTo>
                <a:cubicBezTo>
                  <a:pt x="1800" y="425"/>
                  <a:pt x="1793" y="412"/>
                  <a:pt x="1779" y="412"/>
                </a:cubicBezTo>
                <a:cubicBezTo>
                  <a:pt x="1759" y="405"/>
                  <a:pt x="1752" y="419"/>
                  <a:pt x="1738" y="419"/>
                </a:cubicBezTo>
                <a:cubicBezTo>
                  <a:pt x="1731" y="419"/>
                  <a:pt x="1724" y="419"/>
                  <a:pt x="1718" y="419"/>
                </a:cubicBezTo>
                <a:cubicBezTo>
                  <a:pt x="1704" y="419"/>
                  <a:pt x="1697" y="419"/>
                  <a:pt x="1683" y="432"/>
                </a:cubicBezTo>
                <a:cubicBezTo>
                  <a:pt x="1690" y="439"/>
                  <a:pt x="1704" y="432"/>
                  <a:pt x="1718" y="439"/>
                </a:cubicBezTo>
                <a:cubicBezTo>
                  <a:pt x="1738" y="439"/>
                  <a:pt x="1738" y="467"/>
                  <a:pt x="1745" y="474"/>
                </a:cubicBezTo>
                <a:cubicBezTo>
                  <a:pt x="1766" y="501"/>
                  <a:pt x="1807" y="474"/>
                  <a:pt x="1772" y="460"/>
                </a:cubicBezTo>
                <a:cubicBezTo>
                  <a:pt x="1766" y="453"/>
                  <a:pt x="1766" y="467"/>
                  <a:pt x="1759" y="460"/>
                </a:cubicBezTo>
                <a:cubicBezTo>
                  <a:pt x="1752" y="453"/>
                  <a:pt x="1759" y="439"/>
                  <a:pt x="1766" y="432"/>
                </a:cubicBezTo>
                <a:cubicBezTo>
                  <a:pt x="1800" y="412"/>
                  <a:pt x="1807" y="480"/>
                  <a:pt x="1821" y="494"/>
                </a:cubicBezTo>
                <a:cubicBezTo>
                  <a:pt x="1807" y="515"/>
                  <a:pt x="1821" y="542"/>
                  <a:pt x="1841" y="542"/>
                </a:cubicBezTo>
                <a:cubicBezTo>
                  <a:pt x="1848" y="542"/>
                  <a:pt x="1855" y="535"/>
                  <a:pt x="1855" y="529"/>
                </a:cubicBezTo>
                <a:cubicBezTo>
                  <a:pt x="1848" y="515"/>
                  <a:pt x="1841" y="522"/>
                  <a:pt x="1834" y="515"/>
                </a:cubicBezTo>
                <a:cubicBezTo>
                  <a:pt x="1841" y="501"/>
                  <a:pt x="1875" y="515"/>
                  <a:pt x="1882" y="508"/>
                </a:cubicBezTo>
                <a:close/>
                <a:moveTo>
                  <a:pt x="1896" y="2033"/>
                </a:moveTo>
                <a:cubicBezTo>
                  <a:pt x="1903" y="2012"/>
                  <a:pt x="1862" y="2005"/>
                  <a:pt x="1869" y="2040"/>
                </a:cubicBezTo>
                <a:cubicBezTo>
                  <a:pt x="1882" y="2047"/>
                  <a:pt x="1896" y="2040"/>
                  <a:pt x="1896" y="2033"/>
                </a:cubicBezTo>
                <a:close/>
                <a:moveTo>
                  <a:pt x="1903" y="508"/>
                </a:moveTo>
                <a:cubicBezTo>
                  <a:pt x="1924" y="508"/>
                  <a:pt x="1917" y="480"/>
                  <a:pt x="1903" y="474"/>
                </a:cubicBezTo>
                <a:cubicBezTo>
                  <a:pt x="1896" y="474"/>
                  <a:pt x="1882" y="474"/>
                  <a:pt x="1882" y="480"/>
                </a:cubicBezTo>
                <a:cubicBezTo>
                  <a:pt x="1882" y="494"/>
                  <a:pt x="1889" y="508"/>
                  <a:pt x="1903" y="508"/>
                </a:cubicBezTo>
                <a:close/>
                <a:moveTo>
                  <a:pt x="1903" y="2170"/>
                </a:moveTo>
                <a:cubicBezTo>
                  <a:pt x="1910" y="2102"/>
                  <a:pt x="1793" y="2102"/>
                  <a:pt x="1772" y="2163"/>
                </a:cubicBezTo>
                <a:cubicBezTo>
                  <a:pt x="1793" y="2170"/>
                  <a:pt x="1800" y="2156"/>
                  <a:pt x="1814" y="2150"/>
                </a:cubicBezTo>
                <a:cubicBezTo>
                  <a:pt x="1834" y="2143"/>
                  <a:pt x="1855" y="2143"/>
                  <a:pt x="1869" y="2163"/>
                </a:cubicBezTo>
                <a:cubicBezTo>
                  <a:pt x="1869" y="2170"/>
                  <a:pt x="1855" y="2170"/>
                  <a:pt x="1855" y="2184"/>
                </a:cubicBezTo>
                <a:cubicBezTo>
                  <a:pt x="1855" y="2191"/>
                  <a:pt x="1869" y="2205"/>
                  <a:pt x="1875" y="2205"/>
                </a:cubicBezTo>
                <a:cubicBezTo>
                  <a:pt x="1896" y="2205"/>
                  <a:pt x="1903" y="2184"/>
                  <a:pt x="1903" y="2170"/>
                </a:cubicBezTo>
                <a:close/>
                <a:moveTo>
                  <a:pt x="1834" y="405"/>
                </a:moveTo>
                <a:cubicBezTo>
                  <a:pt x="1882" y="405"/>
                  <a:pt x="1930" y="384"/>
                  <a:pt x="1924" y="336"/>
                </a:cubicBezTo>
                <a:cubicBezTo>
                  <a:pt x="1924" y="309"/>
                  <a:pt x="1875" y="302"/>
                  <a:pt x="1875" y="336"/>
                </a:cubicBezTo>
                <a:cubicBezTo>
                  <a:pt x="1875" y="350"/>
                  <a:pt x="1882" y="350"/>
                  <a:pt x="1889" y="357"/>
                </a:cubicBezTo>
                <a:cubicBezTo>
                  <a:pt x="1882" y="377"/>
                  <a:pt x="1834" y="377"/>
                  <a:pt x="1821" y="357"/>
                </a:cubicBezTo>
                <a:cubicBezTo>
                  <a:pt x="1814" y="357"/>
                  <a:pt x="1800" y="357"/>
                  <a:pt x="1793" y="364"/>
                </a:cubicBezTo>
                <a:cubicBezTo>
                  <a:pt x="1800" y="377"/>
                  <a:pt x="1800" y="377"/>
                  <a:pt x="1793" y="391"/>
                </a:cubicBezTo>
                <a:cubicBezTo>
                  <a:pt x="1807" y="391"/>
                  <a:pt x="1800" y="405"/>
                  <a:pt x="1800" y="405"/>
                </a:cubicBezTo>
                <a:cubicBezTo>
                  <a:pt x="1807" y="405"/>
                  <a:pt x="1807" y="398"/>
                  <a:pt x="1814" y="398"/>
                </a:cubicBezTo>
                <a:cubicBezTo>
                  <a:pt x="1827" y="398"/>
                  <a:pt x="1827" y="398"/>
                  <a:pt x="1834" y="405"/>
                </a:cubicBezTo>
                <a:close/>
                <a:moveTo>
                  <a:pt x="1944" y="1950"/>
                </a:moveTo>
                <a:cubicBezTo>
                  <a:pt x="1944" y="1937"/>
                  <a:pt x="1937" y="1923"/>
                  <a:pt x="1937" y="1909"/>
                </a:cubicBezTo>
                <a:cubicBezTo>
                  <a:pt x="1917" y="1902"/>
                  <a:pt x="1889" y="1923"/>
                  <a:pt x="1903" y="1944"/>
                </a:cubicBezTo>
                <a:cubicBezTo>
                  <a:pt x="1917" y="1944"/>
                  <a:pt x="1930" y="1950"/>
                  <a:pt x="1944" y="1950"/>
                </a:cubicBezTo>
                <a:close/>
                <a:moveTo>
                  <a:pt x="1958" y="577"/>
                </a:moveTo>
                <a:cubicBezTo>
                  <a:pt x="1937" y="577"/>
                  <a:pt x="1917" y="583"/>
                  <a:pt x="1903" y="577"/>
                </a:cubicBezTo>
                <a:cubicBezTo>
                  <a:pt x="1903" y="604"/>
                  <a:pt x="1924" y="632"/>
                  <a:pt x="1958" y="625"/>
                </a:cubicBezTo>
                <a:cubicBezTo>
                  <a:pt x="1951" y="604"/>
                  <a:pt x="1951" y="590"/>
                  <a:pt x="1958" y="577"/>
                </a:cubicBezTo>
                <a:close/>
                <a:moveTo>
                  <a:pt x="1965" y="2026"/>
                </a:moveTo>
                <a:cubicBezTo>
                  <a:pt x="1958" y="2019"/>
                  <a:pt x="1951" y="2005"/>
                  <a:pt x="1944" y="1992"/>
                </a:cubicBezTo>
                <a:cubicBezTo>
                  <a:pt x="1937" y="1992"/>
                  <a:pt x="1917" y="2005"/>
                  <a:pt x="1917" y="1985"/>
                </a:cubicBezTo>
                <a:cubicBezTo>
                  <a:pt x="1924" y="1985"/>
                  <a:pt x="1924" y="1992"/>
                  <a:pt x="1930" y="1985"/>
                </a:cubicBezTo>
                <a:cubicBezTo>
                  <a:pt x="1958" y="1964"/>
                  <a:pt x="1917" y="1937"/>
                  <a:pt x="1896" y="1957"/>
                </a:cubicBezTo>
                <a:cubicBezTo>
                  <a:pt x="1875" y="1950"/>
                  <a:pt x="1855" y="1957"/>
                  <a:pt x="1848" y="1971"/>
                </a:cubicBezTo>
                <a:cubicBezTo>
                  <a:pt x="1848" y="1971"/>
                  <a:pt x="1855" y="1978"/>
                  <a:pt x="1862" y="1978"/>
                </a:cubicBezTo>
                <a:cubicBezTo>
                  <a:pt x="1882" y="1998"/>
                  <a:pt x="1903" y="2026"/>
                  <a:pt x="1930" y="2033"/>
                </a:cubicBezTo>
                <a:cubicBezTo>
                  <a:pt x="1937" y="2033"/>
                  <a:pt x="1951" y="2033"/>
                  <a:pt x="1965" y="2026"/>
                </a:cubicBezTo>
                <a:close/>
                <a:moveTo>
                  <a:pt x="1951" y="2060"/>
                </a:moveTo>
                <a:cubicBezTo>
                  <a:pt x="1958" y="2053"/>
                  <a:pt x="1965" y="2053"/>
                  <a:pt x="1958" y="2040"/>
                </a:cubicBezTo>
                <a:cubicBezTo>
                  <a:pt x="1944" y="2040"/>
                  <a:pt x="1924" y="2033"/>
                  <a:pt x="1910" y="2033"/>
                </a:cubicBezTo>
                <a:cubicBezTo>
                  <a:pt x="1889" y="2047"/>
                  <a:pt x="1896" y="2081"/>
                  <a:pt x="1875" y="2102"/>
                </a:cubicBezTo>
                <a:cubicBezTo>
                  <a:pt x="1896" y="2129"/>
                  <a:pt x="1930" y="2095"/>
                  <a:pt x="1951" y="2088"/>
                </a:cubicBezTo>
                <a:cubicBezTo>
                  <a:pt x="1951" y="2074"/>
                  <a:pt x="1951" y="2067"/>
                  <a:pt x="1944" y="2067"/>
                </a:cubicBezTo>
                <a:cubicBezTo>
                  <a:pt x="1937" y="2060"/>
                  <a:pt x="1930" y="2067"/>
                  <a:pt x="1924" y="2067"/>
                </a:cubicBezTo>
                <a:cubicBezTo>
                  <a:pt x="1924" y="2053"/>
                  <a:pt x="1944" y="2053"/>
                  <a:pt x="1951" y="2060"/>
                </a:cubicBezTo>
                <a:close/>
                <a:moveTo>
                  <a:pt x="1972" y="2108"/>
                </a:moveTo>
                <a:cubicBezTo>
                  <a:pt x="1965" y="2102"/>
                  <a:pt x="1965" y="2095"/>
                  <a:pt x="1958" y="2088"/>
                </a:cubicBezTo>
                <a:cubicBezTo>
                  <a:pt x="1951" y="2102"/>
                  <a:pt x="1930" y="2095"/>
                  <a:pt x="1930" y="2108"/>
                </a:cubicBezTo>
                <a:cubicBezTo>
                  <a:pt x="1930" y="2115"/>
                  <a:pt x="1944" y="2129"/>
                  <a:pt x="1951" y="2136"/>
                </a:cubicBezTo>
                <a:cubicBezTo>
                  <a:pt x="1958" y="2129"/>
                  <a:pt x="1965" y="2122"/>
                  <a:pt x="1972" y="2108"/>
                </a:cubicBezTo>
                <a:close/>
                <a:moveTo>
                  <a:pt x="1930" y="2177"/>
                </a:moveTo>
                <a:cubicBezTo>
                  <a:pt x="1965" y="2205"/>
                  <a:pt x="1999" y="2143"/>
                  <a:pt x="1972" y="2122"/>
                </a:cubicBezTo>
                <a:cubicBezTo>
                  <a:pt x="1958" y="2129"/>
                  <a:pt x="1972" y="2156"/>
                  <a:pt x="1951" y="2156"/>
                </a:cubicBezTo>
                <a:cubicBezTo>
                  <a:pt x="1944" y="2163"/>
                  <a:pt x="1944" y="2150"/>
                  <a:pt x="1930" y="2150"/>
                </a:cubicBezTo>
                <a:cubicBezTo>
                  <a:pt x="1924" y="2156"/>
                  <a:pt x="1930" y="2170"/>
                  <a:pt x="1930" y="2177"/>
                </a:cubicBezTo>
                <a:close/>
                <a:moveTo>
                  <a:pt x="1958" y="529"/>
                </a:moveTo>
                <a:cubicBezTo>
                  <a:pt x="1958" y="508"/>
                  <a:pt x="1979" y="501"/>
                  <a:pt x="1992" y="494"/>
                </a:cubicBezTo>
                <a:cubicBezTo>
                  <a:pt x="1930" y="467"/>
                  <a:pt x="1903" y="529"/>
                  <a:pt x="1869" y="549"/>
                </a:cubicBezTo>
                <a:cubicBezTo>
                  <a:pt x="1869" y="570"/>
                  <a:pt x="1889" y="563"/>
                  <a:pt x="1910" y="563"/>
                </a:cubicBezTo>
                <a:cubicBezTo>
                  <a:pt x="1924" y="570"/>
                  <a:pt x="1937" y="583"/>
                  <a:pt x="1951" y="563"/>
                </a:cubicBezTo>
                <a:cubicBezTo>
                  <a:pt x="1965" y="549"/>
                  <a:pt x="1951" y="515"/>
                  <a:pt x="1930" y="535"/>
                </a:cubicBezTo>
                <a:cubicBezTo>
                  <a:pt x="1924" y="549"/>
                  <a:pt x="1937" y="549"/>
                  <a:pt x="1930" y="556"/>
                </a:cubicBezTo>
                <a:cubicBezTo>
                  <a:pt x="1924" y="556"/>
                  <a:pt x="1917" y="542"/>
                  <a:pt x="1917" y="535"/>
                </a:cubicBezTo>
                <a:cubicBezTo>
                  <a:pt x="1924" y="522"/>
                  <a:pt x="1944" y="522"/>
                  <a:pt x="1958" y="529"/>
                </a:cubicBezTo>
                <a:close/>
                <a:moveTo>
                  <a:pt x="1985" y="474"/>
                </a:moveTo>
                <a:cubicBezTo>
                  <a:pt x="1985" y="467"/>
                  <a:pt x="1979" y="467"/>
                  <a:pt x="1979" y="467"/>
                </a:cubicBezTo>
                <a:cubicBezTo>
                  <a:pt x="1965" y="467"/>
                  <a:pt x="1965" y="474"/>
                  <a:pt x="1951" y="474"/>
                </a:cubicBezTo>
                <a:cubicBezTo>
                  <a:pt x="1930" y="467"/>
                  <a:pt x="1930" y="432"/>
                  <a:pt x="1951" y="439"/>
                </a:cubicBezTo>
                <a:cubicBezTo>
                  <a:pt x="1951" y="446"/>
                  <a:pt x="1944" y="446"/>
                  <a:pt x="1944" y="453"/>
                </a:cubicBezTo>
                <a:cubicBezTo>
                  <a:pt x="1972" y="494"/>
                  <a:pt x="1985" y="405"/>
                  <a:pt x="1937" y="419"/>
                </a:cubicBezTo>
                <a:cubicBezTo>
                  <a:pt x="1930" y="412"/>
                  <a:pt x="1930" y="405"/>
                  <a:pt x="1924" y="405"/>
                </a:cubicBezTo>
                <a:cubicBezTo>
                  <a:pt x="1910" y="405"/>
                  <a:pt x="1896" y="405"/>
                  <a:pt x="1889" y="419"/>
                </a:cubicBezTo>
                <a:cubicBezTo>
                  <a:pt x="1896" y="419"/>
                  <a:pt x="1896" y="425"/>
                  <a:pt x="1903" y="432"/>
                </a:cubicBezTo>
                <a:cubicBezTo>
                  <a:pt x="1910" y="453"/>
                  <a:pt x="1910" y="487"/>
                  <a:pt x="1924" y="487"/>
                </a:cubicBezTo>
                <a:cubicBezTo>
                  <a:pt x="1937" y="494"/>
                  <a:pt x="1951" y="480"/>
                  <a:pt x="1965" y="480"/>
                </a:cubicBezTo>
                <a:cubicBezTo>
                  <a:pt x="1972" y="474"/>
                  <a:pt x="1979" y="480"/>
                  <a:pt x="1985" y="474"/>
                </a:cubicBezTo>
                <a:close/>
                <a:moveTo>
                  <a:pt x="1992" y="412"/>
                </a:moveTo>
                <a:cubicBezTo>
                  <a:pt x="1985" y="398"/>
                  <a:pt x="1979" y="391"/>
                  <a:pt x="1965" y="384"/>
                </a:cubicBezTo>
                <a:cubicBezTo>
                  <a:pt x="1958" y="391"/>
                  <a:pt x="1958" y="405"/>
                  <a:pt x="1958" y="412"/>
                </a:cubicBezTo>
                <a:cubicBezTo>
                  <a:pt x="1972" y="419"/>
                  <a:pt x="1972" y="425"/>
                  <a:pt x="1979" y="432"/>
                </a:cubicBezTo>
                <a:cubicBezTo>
                  <a:pt x="1985" y="425"/>
                  <a:pt x="1992" y="419"/>
                  <a:pt x="1992" y="412"/>
                </a:cubicBezTo>
                <a:close/>
                <a:moveTo>
                  <a:pt x="1999" y="398"/>
                </a:moveTo>
                <a:cubicBezTo>
                  <a:pt x="2006" y="377"/>
                  <a:pt x="1992" y="343"/>
                  <a:pt x="1972" y="336"/>
                </a:cubicBezTo>
                <a:cubicBezTo>
                  <a:pt x="1958" y="329"/>
                  <a:pt x="1944" y="336"/>
                  <a:pt x="1944" y="350"/>
                </a:cubicBezTo>
                <a:cubicBezTo>
                  <a:pt x="1944" y="364"/>
                  <a:pt x="1958" y="364"/>
                  <a:pt x="1972" y="357"/>
                </a:cubicBezTo>
                <a:cubicBezTo>
                  <a:pt x="1985" y="364"/>
                  <a:pt x="1979" y="398"/>
                  <a:pt x="1999" y="398"/>
                </a:cubicBezTo>
                <a:close/>
                <a:moveTo>
                  <a:pt x="1999" y="2005"/>
                </a:moveTo>
                <a:cubicBezTo>
                  <a:pt x="2013" y="2005"/>
                  <a:pt x="2020" y="1998"/>
                  <a:pt x="2027" y="1985"/>
                </a:cubicBezTo>
                <a:cubicBezTo>
                  <a:pt x="2027" y="1957"/>
                  <a:pt x="1985" y="1957"/>
                  <a:pt x="1951" y="1957"/>
                </a:cubicBezTo>
                <a:cubicBezTo>
                  <a:pt x="1951" y="1978"/>
                  <a:pt x="1958" y="2005"/>
                  <a:pt x="1965" y="2019"/>
                </a:cubicBezTo>
                <a:cubicBezTo>
                  <a:pt x="1979" y="2026"/>
                  <a:pt x="1999" y="2026"/>
                  <a:pt x="1999" y="2012"/>
                </a:cubicBezTo>
                <a:cubicBezTo>
                  <a:pt x="1992" y="2005"/>
                  <a:pt x="1972" y="1992"/>
                  <a:pt x="1985" y="1985"/>
                </a:cubicBezTo>
                <a:cubicBezTo>
                  <a:pt x="1985" y="1992"/>
                  <a:pt x="1992" y="1998"/>
                  <a:pt x="1999" y="2005"/>
                </a:cubicBezTo>
                <a:close/>
                <a:moveTo>
                  <a:pt x="1965" y="563"/>
                </a:moveTo>
                <a:cubicBezTo>
                  <a:pt x="1999" y="577"/>
                  <a:pt x="2040" y="556"/>
                  <a:pt x="2033" y="529"/>
                </a:cubicBezTo>
                <a:cubicBezTo>
                  <a:pt x="2020" y="542"/>
                  <a:pt x="1992" y="556"/>
                  <a:pt x="1985" y="529"/>
                </a:cubicBezTo>
                <a:cubicBezTo>
                  <a:pt x="1985" y="529"/>
                  <a:pt x="1992" y="522"/>
                  <a:pt x="1999" y="522"/>
                </a:cubicBezTo>
                <a:cubicBezTo>
                  <a:pt x="1999" y="529"/>
                  <a:pt x="1992" y="529"/>
                  <a:pt x="1992" y="535"/>
                </a:cubicBezTo>
                <a:cubicBezTo>
                  <a:pt x="2013" y="549"/>
                  <a:pt x="2027" y="515"/>
                  <a:pt x="2013" y="501"/>
                </a:cubicBezTo>
                <a:cubicBezTo>
                  <a:pt x="1972" y="494"/>
                  <a:pt x="1958" y="529"/>
                  <a:pt x="1965" y="563"/>
                </a:cubicBezTo>
                <a:close/>
                <a:moveTo>
                  <a:pt x="2033" y="1971"/>
                </a:moveTo>
                <a:cubicBezTo>
                  <a:pt x="2040" y="1902"/>
                  <a:pt x="1985" y="1895"/>
                  <a:pt x="1965" y="1854"/>
                </a:cubicBezTo>
                <a:cubicBezTo>
                  <a:pt x="1958" y="1854"/>
                  <a:pt x="1958" y="1854"/>
                  <a:pt x="1958" y="1854"/>
                </a:cubicBezTo>
                <a:cubicBezTo>
                  <a:pt x="1958" y="1861"/>
                  <a:pt x="1951" y="1868"/>
                  <a:pt x="1944" y="1882"/>
                </a:cubicBezTo>
                <a:cubicBezTo>
                  <a:pt x="1944" y="1889"/>
                  <a:pt x="1951" y="1895"/>
                  <a:pt x="1951" y="1902"/>
                </a:cubicBezTo>
                <a:cubicBezTo>
                  <a:pt x="1951" y="1909"/>
                  <a:pt x="1944" y="1916"/>
                  <a:pt x="1944" y="1923"/>
                </a:cubicBezTo>
                <a:cubicBezTo>
                  <a:pt x="1944" y="1950"/>
                  <a:pt x="1972" y="1957"/>
                  <a:pt x="1985" y="1944"/>
                </a:cubicBezTo>
                <a:cubicBezTo>
                  <a:pt x="1992" y="1937"/>
                  <a:pt x="1992" y="1923"/>
                  <a:pt x="1979" y="1923"/>
                </a:cubicBezTo>
                <a:cubicBezTo>
                  <a:pt x="1972" y="1923"/>
                  <a:pt x="1972" y="1930"/>
                  <a:pt x="1965" y="1930"/>
                </a:cubicBezTo>
                <a:cubicBezTo>
                  <a:pt x="1972" y="1902"/>
                  <a:pt x="2013" y="1916"/>
                  <a:pt x="1999" y="1950"/>
                </a:cubicBezTo>
                <a:cubicBezTo>
                  <a:pt x="2013" y="1950"/>
                  <a:pt x="2020" y="1964"/>
                  <a:pt x="2033" y="1971"/>
                </a:cubicBezTo>
                <a:close/>
                <a:moveTo>
                  <a:pt x="2020" y="2115"/>
                </a:moveTo>
                <a:cubicBezTo>
                  <a:pt x="2027" y="2102"/>
                  <a:pt x="2040" y="2095"/>
                  <a:pt x="2033" y="2081"/>
                </a:cubicBezTo>
                <a:cubicBezTo>
                  <a:pt x="2033" y="2060"/>
                  <a:pt x="1979" y="2053"/>
                  <a:pt x="1992" y="2088"/>
                </a:cubicBezTo>
                <a:cubicBezTo>
                  <a:pt x="1992" y="2095"/>
                  <a:pt x="1999" y="2095"/>
                  <a:pt x="2006" y="2095"/>
                </a:cubicBezTo>
                <a:cubicBezTo>
                  <a:pt x="1999" y="2102"/>
                  <a:pt x="1999" y="2102"/>
                  <a:pt x="1999" y="2102"/>
                </a:cubicBezTo>
                <a:cubicBezTo>
                  <a:pt x="1972" y="2095"/>
                  <a:pt x="1985" y="2067"/>
                  <a:pt x="1999" y="2053"/>
                </a:cubicBezTo>
                <a:cubicBezTo>
                  <a:pt x="1992" y="2047"/>
                  <a:pt x="1992" y="2040"/>
                  <a:pt x="1985" y="2033"/>
                </a:cubicBezTo>
                <a:cubicBezTo>
                  <a:pt x="1937" y="2053"/>
                  <a:pt x="1979" y="2115"/>
                  <a:pt x="1992" y="2150"/>
                </a:cubicBezTo>
                <a:cubicBezTo>
                  <a:pt x="2006" y="2143"/>
                  <a:pt x="2020" y="2136"/>
                  <a:pt x="2020" y="2115"/>
                </a:cubicBezTo>
                <a:close/>
                <a:moveTo>
                  <a:pt x="1979" y="666"/>
                </a:moveTo>
                <a:cubicBezTo>
                  <a:pt x="1999" y="625"/>
                  <a:pt x="2061" y="611"/>
                  <a:pt x="2040" y="549"/>
                </a:cubicBezTo>
                <a:cubicBezTo>
                  <a:pt x="2027" y="556"/>
                  <a:pt x="2013" y="570"/>
                  <a:pt x="1999" y="577"/>
                </a:cubicBezTo>
                <a:cubicBezTo>
                  <a:pt x="2006" y="583"/>
                  <a:pt x="2006" y="590"/>
                  <a:pt x="2006" y="604"/>
                </a:cubicBezTo>
                <a:cubicBezTo>
                  <a:pt x="2006" y="611"/>
                  <a:pt x="1979" y="618"/>
                  <a:pt x="1979" y="604"/>
                </a:cubicBezTo>
                <a:cubicBezTo>
                  <a:pt x="1985" y="604"/>
                  <a:pt x="1985" y="611"/>
                  <a:pt x="1999" y="604"/>
                </a:cubicBezTo>
                <a:cubicBezTo>
                  <a:pt x="2013" y="570"/>
                  <a:pt x="1965" y="570"/>
                  <a:pt x="1958" y="590"/>
                </a:cubicBezTo>
                <a:cubicBezTo>
                  <a:pt x="1951" y="604"/>
                  <a:pt x="1965" y="611"/>
                  <a:pt x="1965" y="625"/>
                </a:cubicBezTo>
                <a:cubicBezTo>
                  <a:pt x="1965" y="632"/>
                  <a:pt x="1958" y="638"/>
                  <a:pt x="1958" y="645"/>
                </a:cubicBezTo>
                <a:cubicBezTo>
                  <a:pt x="1958" y="652"/>
                  <a:pt x="1965" y="666"/>
                  <a:pt x="1979" y="666"/>
                </a:cubicBezTo>
                <a:close/>
                <a:moveTo>
                  <a:pt x="2013" y="1895"/>
                </a:moveTo>
                <a:cubicBezTo>
                  <a:pt x="2013" y="1916"/>
                  <a:pt x="2061" y="1902"/>
                  <a:pt x="2040" y="1882"/>
                </a:cubicBezTo>
                <a:cubicBezTo>
                  <a:pt x="2033" y="1875"/>
                  <a:pt x="2020" y="1889"/>
                  <a:pt x="2013" y="1895"/>
                </a:cubicBezTo>
                <a:close/>
                <a:moveTo>
                  <a:pt x="2061" y="439"/>
                </a:moveTo>
                <a:cubicBezTo>
                  <a:pt x="2061" y="419"/>
                  <a:pt x="2047" y="419"/>
                  <a:pt x="2040" y="412"/>
                </a:cubicBezTo>
                <a:cubicBezTo>
                  <a:pt x="2040" y="391"/>
                  <a:pt x="2033" y="377"/>
                  <a:pt x="2013" y="377"/>
                </a:cubicBezTo>
                <a:cubicBezTo>
                  <a:pt x="2013" y="419"/>
                  <a:pt x="1958" y="453"/>
                  <a:pt x="1999" y="480"/>
                </a:cubicBezTo>
                <a:cubicBezTo>
                  <a:pt x="2006" y="474"/>
                  <a:pt x="2006" y="467"/>
                  <a:pt x="2013" y="453"/>
                </a:cubicBezTo>
                <a:cubicBezTo>
                  <a:pt x="1999" y="446"/>
                  <a:pt x="2020" y="419"/>
                  <a:pt x="2033" y="432"/>
                </a:cubicBezTo>
                <a:cubicBezTo>
                  <a:pt x="2033" y="439"/>
                  <a:pt x="2020" y="432"/>
                  <a:pt x="2020" y="439"/>
                </a:cubicBezTo>
                <a:cubicBezTo>
                  <a:pt x="2020" y="439"/>
                  <a:pt x="2020" y="446"/>
                  <a:pt x="2020" y="453"/>
                </a:cubicBezTo>
                <a:cubicBezTo>
                  <a:pt x="2033" y="446"/>
                  <a:pt x="2047" y="446"/>
                  <a:pt x="2061" y="439"/>
                </a:cubicBezTo>
                <a:close/>
                <a:moveTo>
                  <a:pt x="2061" y="645"/>
                </a:moveTo>
                <a:cubicBezTo>
                  <a:pt x="2068" y="632"/>
                  <a:pt x="2054" y="618"/>
                  <a:pt x="2040" y="618"/>
                </a:cubicBezTo>
                <a:cubicBezTo>
                  <a:pt x="2033" y="618"/>
                  <a:pt x="2027" y="625"/>
                  <a:pt x="2020" y="632"/>
                </a:cubicBezTo>
                <a:cubicBezTo>
                  <a:pt x="2033" y="645"/>
                  <a:pt x="2047" y="645"/>
                  <a:pt x="2061" y="645"/>
                </a:cubicBezTo>
                <a:close/>
                <a:moveTo>
                  <a:pt x="2068" y="2067"/>
                </a:moveTo>
                <a:cubicBezTo>
                  <a:pt x="2075" y="2033"/>
                  <a:pt x="2061" y="1985"/>
                  <a:pt x="2027" y="1998"/>
                </a:cubicBezTo>
                <a:cubicBezTo>
                  <a:pt x="2033" y="2012"/>
                  <a:pt x="2040" y="2019"/>
                  <a:pt x="2040" y="2033"/>
                </a:cubicBezTo>
                <a:cubicBezTo>
                  <a:pt x="2040" y="2033"/>
                  <a:pt x="2033" y="2040"/>
                  <a:pt x="2027" y="2040"/>
                </a:cubicBezTo>
                <a:cubicBezTo>
                  <a:pt x="2027" y="2033"/>
                  <a:pt x="2033" y="2033"/>
                  <a:pt x="2033" y="2019"/>
                </a:cubicBezTo>
                <a:cubicBezTo>
                  <a:pt x="2033" y="1998"/>
                  <a:pt x="1999" y="2012"/>
                  <a:pt x="1992" y="2033"/>
                </a:cubicBezTo>
                <a:cubicBezTo>
                  <a:pt x="1992" y="2060"/>
                  <a:pt x="2033" y="2074"/>
                  <a:pt x="2068" y="2067"/>
                </a:cubicBezTo>
                <a:close/>
                <a:moveTo>
                  <a:pt x="2047" y="522"/>
                </a:moveTo>
                <a:cubicBezTo>
                  <a:pt x="2075" y="522"/>
                  <a:pt x="2082" y="487"/>
                  <a:pt x="2082" y="460"/>
                </a:cubicBezTo>
                <a:cubicBezTo>
                  <a:pt x="2054" y="446"/>
                  <a:pt x="1999" y="453"/>
                  <a:pt x="2013" y="487"/>
                </a:cubicBezTo>
                <a:cubicBezTo>
                  <a:pt x="2027" y="487"/>
                  <a:pt x="2033" y="474"/>
                  <a:pt x="2047" y="480"/>
                </a:cubicBezTo>
                <a:cubicBezTo>
                  <a:pt x="2047" y="487"/>
                  <a:pt x="2061" y="494"/>
                  <a:pt x="2047" y="501"/>
                </a:cubicBezTo>
                <a:cubicBezTo>
                  <a:pt x="2047" y="494"/>
                  <a:pt x="2047" y="487"/>
                  <a:pt x="2040" y="487"/>
                </a:cubicBezTo>
                <a:cubicBezTo>
                  <a:pt x="2013" y="494"/>
                  <a:pt x="2027" y="529"/>
                  <a:pt x="2047" y="522"/>
                </a:cubicBezTo>
                <a:close/>
                <a:moveTo>
                  <a:pt x="2116" y="1902"/>
                </a:moveTo>
                <a:cubicBezTo>
                  <a:pt x="2116" y="1895"/>
                  <a:pt x="2116" y="1882"/>
                  <a:pt x="2109" y="1875"/>
                </a:cubicBezTo>
                <a:cubicBezTo>
                  <a:pt x="2102" y="1875"/>
                  <a:pt x="2102" y="1875"/>
                  <a:pt x="2102" y="1875"/>
                </a:cubicBezTo>
                <a:cubicBezTo>
                  <a:pt x="2095" y="1875"/>
                  <a:pt x="2095" y="1882"/>
                  <a:pt x="2095" y="1889"/>
                </a:cubicBezTo>
                <a:cubicBezTo>
                  <a:pt x="2082" y="1909"/>
                  <a:pt x="2047" y="1902"/>
                  <a:pt x="2033" y="1916"/>
                </a:cubicBezTo>
                <a:cubicBezTo>
                  <a:pt x="2033" y="1923"/>
                  <a:pt x="2040" y="1937"/>
                  <a:pt x="2040" y="1944"/>
                </a:cubicBezTo>
                <a:cubicBezTo>
                  <a:pt x="2040" y="1950"/>
                  <a:pt x="2040" y="1964"/>
                  <a:pt x="2047" y="1971"/>
                </a:cubicBezTo>
                <a:cubicBezTo>
                  <a:pt x="2061" y="1964"/>
                  <a:pt x="2047" y="1957"/>
                  <a:pt x="2047" y="1944"/>
                </a:cubicBezTo>
                <a:cubicBezTo>
                  <a:pt x="2047" y="1937"/>
                  <a:pt x="2061" y="1923"/>
                  <a:pt x="2075" y="1930"/>
                </a:cubicBezTo>
                <a:cubicBezTo>
                  <a:pt x="2068" y="1930"/>
                  <a:pt x="2061" y="1937"/>
                  <a:pt x="2054" y="1944"/>
                </a:cubicBezTo>
                <a:cubicBezTo>
                  <a:pt x="2054" y="1950"/>
                  <a:pt x="2061" y="1957"/>
                  <a:pt x="2061" y="1964"/>
                </a:cubicBezTo>
                <a:cubicBezTo>
                  <a:pt x="2082" y="1964"/>
                  <a:pt x="2102" y="1957"/>
                  <a:pt x="2109" y="1944"/>
                </a:cubicBezTo>
                <a:cubicBezTo>
                  <a:pt x="2109" y="1930"/>
                  <a:pt x="2109" y="1916"/>
                  <a:pt x="2116" y="1902"/>
                </a:cubicBezTo>
                <a:close/>
                <a:moveTo>
                  <a:pt x="2116" y="645"/>
                </a:moveTo>
                <a:cubicBezTo>
                  <a:pt x="2123" y="632"/>
                  <a:pt x="2116" y="611"/>
                  <a:pt x="2109" y="597"/>
                </a:cubicBezTo>
                <a:cubicBezTo>
                  <a:pt x="2130" y="556"/>
                  <a:pt x="2061" y="549"/>
                  <a:pt x="2068" y="583"/>
                </a:cubicBezTo>
                <a:cubicBezTo>
                  <a:pt x="2068" y="597"/>
                  <a:pt x="2082" y="590"/>
                  <a:pt x="2088" y="597"/>
                </a:cubicBezTo>
                <a:cubicBezTo>
                  <a:pt x="2088" y="597"/>
                  <a:pt x="2088" y="597"/>
                  <a:pt x="2088" y="604"/>
                </a:cubicBezTo>
                <a:cubicBezTo>
                  <a:pt x="2061" y="611"/>
                  <a:pt x="2054" y="570"/>
                  <a:pt x="2068" y="556"/>
                </a:cubicBezTo>
                <a:cubicBezTo>
                  <a:pt x="2068" y="556"/>
                  <a:pt x="2054" y="549"/>
                  <a:pt x="2047" y="549"/>
                </a:cubicBezTo>
                <a:cubicBezTo>
                  <a:pt x="2047" y="570"/>
                  <a:pt x="2054" y="583"/>
                  <a:pt x="2047" y="604"/>
                </a:cubicBezTo>
                <a:cubicBezTo>
                  <a:pt x="2054" y="625"/>
                  <a:pt x="2075" y="625"/>
                  <a:pt x="2088" y="632"/>
                </a:cubicBezTo>
                <a:cubicBezTo>
                  <a:pt x="2102" y="638"/>
                  <a:pt x="2102" y="652"/>
                  <a:pt x="2116" y="645"/>
                </a:cubicBezTo>
                <a:close/>
                <a:moveTo>
                  <a:pt x="2102" y="1813"/>
                </a:moveTo>
                <a:cubicBezTo>
                  <a:pt x="2116" y="1799"/>
                  <a:pt x="2123" y="1786"/>
                  <a:pt x="2123" y="1765"/>
                </a:cubicBezTo>
                <a:cubicBezTo>
                  <a:pt x="2116" y="1751"/>
                  <a:pt x="2102" y="1737"/>
                  <a:pt x="2102" y="1724"/>
                </a:cubicBezTo>
                <a:cubicBezTo>
                  <a:pt x="2095" y="1717"/>
                  <a:pt x="2102" y="1710"/>
                  <a:pt x="2102" y="1703"/>
                </a:cubicBezTo>
                <a:cubicBezTo>
                  <a:pt x="2102" y="1696"/>
                  <a:pt x="2102" y="1683"/>
                  <a:pt x="2102" y="1676"/>
                </a:cubicBezTo>
                <a:cubicBezTo>
                  <a:pt x="2095" y="1676"/>
                  <a:pt x="2095" y="1676"/>
                  <a:pt x="2095" y="1676"/>
                </a:cubicBezTo>
                <a:cubicBezTo>
                  <a:pt x="2082" y="1683"/>
                  <a:pt x="2082" y="1703"/>
                  <a:pt x="2075" y="1724"/>
                </a:cubicBezTo>
                <a:cubicBezTo>
                  <a:pt x="2068" y="1737"/>
                  <a:pt x="2047" y="1737"/>
                  <a:pt x="2047" y="1744"/>
                </a:cubicBezTo>
                <a:cubicBezTo>
                  <a:pt x="2027" y="1772"/>
                  <a:pt x="2061" y="1799"/>
                  <a:pt x="2075" y="1779"/>
                </a:cubicBezTo>
                <a:cubicBezTo>
                  <a:pt x="2075" y="1765"/>
                  <a:pt x="2068" y="1765"/>
                  <a:pt x="2068" y="1758"/>
                </a:cubicBezTo>
                <a:cubicBezTo>
                  <a:pt x="2075" y="1758"/>
                  <a:pt x="2075" y="1751"/>
                  <a:pt x="2082" y="1751"/>
                </a:cubicBezTo>
                <a:cubicBezTo>
                  <a:pt x="2095" y="1758"/>
                  <a:pt x="2102" y="1765"/>
                  <a:pt x="2095" y="1786"/>
                </a:cubicBezTo>
                <a:cubicBezTo>
                  <a:pt x="2095" y="1786"/>
                  <a:pt x="2082" y="1799"/>
                  <a:pt x="2068" y="1806"/>
                </a:cubicBezTo>
                <a:cubicBezTo>
                  <a:pt x="2068" y="1806"/>
                  <a:pt x="2061" y="1799"/>
                  <a:pt x="2054" y="1799"/>
                </a:cubicBezTo>
                <a:cubicBezTo>
                  <a:pt x="2047" y="1806"/>
                  <a:pt x="2040" y="1813"/>
                  <a:pt x="2033" y="1813"/>
                </a:cubicBezTo>
                <a:cubicBezTo>
                  <a:pt x="2020" y="1813"/>
                  <a:pt x="2013" y="1806"/>
                  <a:pt x="2006" y="1806"/>
                </a:cubicBezTo>
                <a:cubicBezTo>
                  <a:pt x="1992" y="1806"/>
                  <a:pt x="1979" y="1820"/>
                  <a:pt x="1979" y="1827"/>
                </a:cubicBezTo>
                <a:cubicBezTo>
                  <a:pt x="1972" y="1840"/>
                  <a:pt x="1979" y="1847"/>
                  <a:pt x="1985" y="1847"/>
                </a:cubicBezTo>
                <a:cubicBezTo>
                  <a:pt x="1999" y="1847"/>
                  <a:pt x="1992" y="1834"/>
                  <a:pt x="2006" y="1834"/>
                </a:cubicBezTo>
                <a:cubicBezTo>
                  <a:pt x="2013" y="1847"/>
                  <a:pt x="1999" y="1868"/>
                  <a:pt x="2006" y="1882"/>
                </a:cubicBezTo>
                <a:cubicBezTo>
                  <a:pt x="2013" y="1882"/>
                  <a:pt x="2020" y="1882"/>
                  <a:pt x="2027" y="1875"/>
                </a:cubicBezTo>
                <a:cubicBezTo>
                  <a:pt x="2027" y="1868"/>
                  <a:pt x="2027" y="1854"/>
                  <a:pt x="2033" y="1840"/>
                </a:cubicBezTo>
                <a:cubicBezTo>
                  <a:pt x="2040" y="1834"/>
                  <a:pt x="2075" y="1813"/>
                  <a:pt x="2082" y="1840"/>
                </a:cubicBezTo>
                <a:cubicBezTo>
                  <a:pt x="2068" y="1834"/>
                  <a:pt x="2061" y="1854"/>
                  <a:pt x="2068" y="1861"/>
                </a:cubicBezTo>
                <a:cubicBezTo>
                  <a:pt x="2088" y="1875"/>
                  <a:pt x="2123" y="1834"/>
                  <a:pt x="2102" y="1813"/>
                </a:cubicBezTo>
                <a:close/>
                <a:moveTo>
                  <a:pt x="2123" y="583"/>
                </a:moveTo>
                <a:cubicBezTo>
                  <a:pt x="2157" y="583"/>
                  <a:pt x="2137" y="542"/>
                  <a:pt x="2109" y="556"/>
                </a:cubicBezTo>
                <a:cubicBezTo>
                  <a:pt x="2109" y="570"/>
                  <a:pt x="2123" y="577"/>
                  <a:pt x="2123" y="583"/>
                </a:cubicBezTo>
                <a:close/>
                <a:moveTo>
                  <a:pt x="2123" y="769"/>
                </a:moveTo>
                <a:cubicBezTo>
                  <a:pt x="2130" y="748"/>
                  <a:pt x="2116" y="735"/>
                  <a:pt x="2109" y="721"/>
                </a:cubicBezTo>
                <a:cubicBezTo>
                  <a:pt x="2137" y="686"/>
                  <a:pt x="2068" y="638"/>
                  <a:pt x="2075" y="693"/>
                </a:cubicBezTo>
                <a:cubicBezTo>
                  <a:pt x="2082" y="700"/>
                  <a:pt x="2088" y="693"/>
                  <a:pt x="2095" y="700"/>
                </a:cubicBezTo>
                <a:cubicBezTo>
                  <a:pt x="2095" y="707"/>
                  <a:pt x="2088" y="721"/>
                  <a:pt x="2075" y="721"/>
                </a:cubicBezTo>
                <a:cubicBezTo>
                  <a:pt x="2047" y="721"/>
                  <a:pt x="2033" y="680"/>
                  <a:pt x="2040" y="652"/>
                </a:cubicBezTo>
                <a:cubicBezTo>
                  <a:pt x="2006" y="638"/>
                  <a:pt x="2027" y="700"/>
                  <a:pt x="2020" y="707"/>
                </a:cubicBezTo>
                <a:cubicBezTo>
                  <a:pt x="2013" y="700"/>
                  <a:pt x="2006" y="686"/>
                  <a:pt x="1992" y="693"/>
                </a:cubicBezTo>
                <a:cubicBezTo>
                  <a:pt x="1985" y="728"/>
                  <a:pt x="2020" y="735"/>
                  <a:pt x="2040" y="721"/>
                </a:cubicBezTo>
                <a:cubicBezTo>
                  <a:pt x="2047" y="741"/>
                  <a:pt x="2109" y="728"/>
                  <a:pt x="2102" y="762"/>
                </a:cubicBezTo>
                <a:cubicBezTo>
                  <a:pt x="2102" y="776"/>
                  <a:pt x="2095" y="776"/>
                  <a:pt x="2082" y="783"/>
                </a:cubicBezTo>
                <a:cubicBezTo>
                  <a:pt x="2075" y="776"/>
                  <a:pt x="2075" y="762"/>
                  <a:pt x="2075" y="755"/>
                </a:cubicBezTo>
                <a:cubicBezTo>
                  <a:pt x="2068" y="755"/>
                  <a:pt x="2061" y="755"/>
                  <a:pt x="2054" y="755"/>
                </a:cubicBezTo>
                <a:cubicBezTo>
                  <a:pt x="2040" y="790"/>
                  <a:pt x="2075" y="790"/>
                  <a:pt x="2088" y="796"/>
                </a:cubicBezTo>
                <a:cubicBezTo>
                  <a:pt x="2095" y="810"/>
                  <a:pt x="2082" y="838"/>
                  <a:pt x="2102" y="851"/>
                </a:cubicBezTo>
                <a:cubicBezTo>
                  <a:pt x="2102" y="838"/>
                  <a:pt x="2116" y="831"/>
                  <a:pt x="2116" y="817"/>
                </a:cubicBezTo>
                <a:cubicBezTo>
                  <a:pt x="2116" y="810"/>
                  <a:pt x="2109" y="796"/>
                  <a:pt x="2109" y="790"/>
                </a:cubicBezTo>
                <a:cubicBezTo>
                  <a:pt x="2109" y="783"/>
                  <a:pt x="2123" y="776"/>
                  <a:pt x="2123" y="769"/>
                </a:cubicBezTo>
                <a:close/>
                <a:moveTo>
                  <a:pt x="2150" y="1992"/>
                </a:moveTo>
                <a:cubicBezTo>
                  <a:pt x="2130" y="1992"/>
                  <a:pt x="2123" y="1985"/>
                  <a:pt x="2109" y="1985"/>
                </a:cubicBezTo>
                <a:cubicBezTo>
                  <a:pt x="2095" y="1971"/>
                  <a:pt x="2047" y="1964"/>
                  <a:pt x="2033" y="1985"/>
                </a:cubicBezTo>
                <a:cubicBezTo>
                  <a:pt x="2047" y="1992"/>
                  <a:pt x="2061" y="1992"/>
                  <a:pt x="2068" y="1998"/>
                </a:cubicBezTo>
                <a:cubicBezTo>
                  <a:pt x="2075" y="1985"/>
                  <a:pt x="2116" y="1998"/>
                  <a:pt x="2095" y="2019"/>
                </a:cubicBezTo>
                <a:cubicBezTo>
                  <a:pt x="2095" y="2005"/>
                  <a:pt x="2082" y="1992"/>
                  <a:pt x="2075" y="2005"/>
                </a:cubicBezTo>
                <a:cubicBezTo>
                  <a:pt x="2068" y="2019"/>
                  <a:pt x="2075" y="2019"/>
                  <a:pt x="2075" y="2033"/>
                </a:cubicBezTo>
                <a:cubicBezTo>
                  <a:pt x="2082" y="2040"/>
                  <a:pt x="2095" y="2040"/>
                  <a:pt x="2109" y="2040"/>
                </a:cubicBezTo>
                <a:cubicBezTo>
                  <a:pt x="2109" y="2012"/>
                  <a:pt x="2150" y="2019"/>
                  <a:pt x="2150" y="1992"/>
                </a:cubicBezTo>
                <a:close/>
                <a:moveTo>
                  <a:pt x="2095" y="1971"/>
                </a:moveTo>
                <a:cubicBezTo>
                  <a:pt x="2109" y="1985"/>
                  <a:pt x="2130" y="1971"/>
                  <a:pt x="2130" y="1957"/>
                </a:cubicBezTo>
                <a:cubicBezTo>
                  <a:pt x="2116" y="1944"/>
                  <a:pt x="2102" y="1957"/>
                  <a:pt x="2095" y="1971"/>
                </a:cubicBezTo>
                <a:close/>
                <a:moveTo>
                  <a:pt x="2150" y="535"/>
                </a:moveTo>
                <a:cubicBezTo>
                  <a:pt x="2157" y="515"/>
                  <a:pt x="2137" y="501"/>
                  <a:pt x="2123" y="508"/>
                </a:cubicBezTo>
                <a:cubicBezTo>
                  <a:pt x="2109" y="480"/>
                  <a:pt x="2082" y="494"/>
                  <a:pt x="2082" y="508"/>
                </a:cubicBezTo>
                <a:cubicBezTo>
                  <a:pt x="2082" y="529"/>
                  <a:pt x="2102" y="522"/>
                  <a:pt x="2102" y="522"/>
                </a:cubicBezTo>
                <a:cubicBezTo>
                  <a:pt x="2102" y="542"/>
                  <a:pt x="2075" y="529"/>
                  <a:pt x="2068" y="522"/>
                </a:cubicBezTo>
                <a:cubicBezTo>
                  <a:pt x="2061" y="529"/>
                  <a:pt x="2054" y="529"/>
                  <a:pt x="2047" y="535"/>
                </a:cubicBezTo>
                <a:cubicBezTo>
                  <a:pt x="2075" y="570"/>
                  <a:pt x="2123" y="542"/>
                  <a:pt x="2150" y="535"/>
                </a:cubicBezTo>
                <a:close/>
                <a:moveTo>
                  <a:pt x="2171" y="1868"/>
                </a:moveTo>
                <a:cubicBezTo>
                  <a:pt x="2171" y="1854"/>
                  <a:pt x="2164" y="1834"/>
                  <a:pt x="2164" y="1820"/>
                </a:cubicBezTo>
                <a:cubicBezTo>
                  <a:pt x="2150" y="1820"/>
                  <a:pt x="2150" y="1868"/>
                  <a:pt x="2171" y="1868"/>
                </a:cubicBezTo>
                <a:close/>
                <a:moveTo>
                  <a:pt x="2185" y="659"/>
                </a:moveTo>
                <a:cubicBezTo>
                  <a:pt x="2157" y="652"/>
                  <a:pt x="2164" y="700"/>
                  <a:pt x="2178" y="707"/>
                </a:cubicBezTo>
                <a:cubicBezTo>
                  <a:pt x="2185" y="700"/>
                  <a:pt x="2171" y="680"/>
                  <a:pt x="2185" y="659"/>
                </a:cubicBezTo>
                <a:close/>
                <a:moveTo>
                  <a:pt x="2123" y="1985"/>
                </a:moveTo>
                <a:cubicBezTo>
                  <a:pt x="2157" y="1992"/>
                  <a:pt x="2191" y="1971"/>
                  <a:pt x="2185" y="1937"/>
                </a:cubicBezTo>
                <a:cubicBezTo>
                  <a:pt x="2171" y="1916"/>
                  <a:pt x="2143" y="1937"/>
                  <a:pt x="2164" y="1950"/>
                </a:cubicBezTo>
                <a:cubicBezTo>
                  <a:pt x="2157" y="1971"/>
                  <a:pt x="2123" y="1957"/>
                  <a:pt x="2123" y="1985"/>
                </a:cubicBezTo>
                <a:close/>
                <a:moveTo>
                  <a:pt x="2185" y="597"/>
                </a:moveTo>
                <a:cubicBezTo>
                  <a:pt x="2212" y="570"/>
                  <a:pt x="2157" y="522"/>
                  <a:pt x="2137" y="549"/>
                </a:cubicBezTo>
                <a:cubicBezTo>
                  <a:pt x="2143" y="563"/>
                  <a:pt x="2164" y="556"/>
                  <a:pt x="2171" y="570"/>
                </a:cubicBezTo>
                <a:cubicBezTo>
                  <a:pt x="2164" y="577"/>
                  <a:pt x="2171" y="597"/>
                  <a:pt x="2185" y="597"/>
                </a:cubicBezTo>
                <a:close/>
                <a:moveTo>
                  <a:pt x="2205" y="1889"/>
                </a:moveTo>
                <a:cubicBezTo>
                  <a:pt x="2212" y="1854"/>
                  <a:pt x="2171" y="1861"/>
                  <a:pt x="2164" y="1875"/>
                </a:cubicBezTo>
                <a:cubicBezTo>
                  <a:pt x="2143" y="1861"/>
                  <a:pt x="2150" y="1827"/>
                  <a:pt x="2164" y="1806"/>
                </a:cubicBezTo>
                <a:cubicBezTo>
                  <a:pt x="2157" y="1799"/>
                  <a:pt x="2157" y="1792"/>
                  <a:pt x="2150" y="1786"/>
                </a:cubicBezTo>
                <a:cubicBezTo>
                  <a:pt x="2102" y="1813"/>
                  <a:pt x="2116" y="1902"/>
                  <a:pt x="2164" y="1909"/>
                </a:cubicBezTo>
                <a:cubicBezTo>
                  <a:pt x="2185" y="1916"/>
                  <a:pt x="2205" y="1909"/>
                  <a:pt x="2205" y="1889"/>
                </a:cubicBezTo>
                <a:close/>
                <a:moveTo>
                  <a:pt x="2205" y="1291"/>
                </a:moveTo>
                <a:cubicBezTo>
                  <a:pt x="2205" y="1277"/>
                  <a:pt x="2219" y="1270"/>
                  <a:pt x="2226" y="1263"/>
                </a:cubicBezTo>
                <a:cubicBezTo>
                  <a:pt x="2212" y="1257"/>
                  <a:pt x="2212" y="1243"/>
                  <a:pt x="2205" y="1236"/>
                </a:cubicBezTo>
                <a:cubicBezTo>
                  <a:pt x="2191" y="1236"/>
                  <a:pt x="2185" y="1250"/>
                  <a:pt x="2185" y="1263"/>
                </a:cubicBezTo>
                <a:cubicBezTo>
                  <a:pt x="2185" y="1270"/>
                  <a:pt x="2198" y="1284"/>
                  <a:pt x="2205" y="1291"/>
                </a:cubicBezTo>
                <a:close/>
                <a:moveTo>
                  <a:pt x="2219" y="652"/>
                </a:moveTo>
                <a:cubicBezTo>
                  <a:pt x="2219" y="645"/>
                  <a:pt x="2219" y="638"/>
                  <a:pt x="2219" y="632"/>
                </a:cubicBezTo>
                <a:cubicBezTo>
                  <a:pt x="2205" y="632"/>
                  <a:pt x="2205" y="618"/>
                  <a:pt x="2198" y="611"/>
                </a:cubicBezTo>
                <a:cubicBezTo>
                  <a:pt x="2123" y="597"/>
                  <a:pt x="2116" y="714"/>
                  <a:pt x="2171" y="741"/>
                </a:cubicBezTo>
                <a:cubicBezTo>
                  <a:pt x="2171" y="735"/>
                  <a:pt x="2171" y="728"/>
                  <a:pt x="2178" y="721"/>
                </a:cubicBezTo>
                <a:cubicBezTo>
                  <a:pt x="2157" y="707"/>
                  <a:pt x="2150" y="659"/>
                  <a:pt x="2178" y="645"/>
                </a:cubicBezTo>
                <a:cubicBezTo>
                  <a:pt x="2185" y="666"/>
                  <a:pt x="2212" y="666"/>
                  <a:pt x="2219" y="652"/>
                </a:cubicBezTo>
                <a:close/>
                <a:moveTo>
                  <a:pt x="2246" y="707"/>
                </a:moveTo>
                <a:cubicBezTo>
                  <a:pt x="2233" y="700"/>
                  <a:pt x="2219" y="721"/>
                  <a:pt x="2219" y="728"/>
                </a:cubicBezTo>
                <a:cubicBezTo>
                  <a:pt x="2233" y="721"/>
                  <a:pt x="2240" y="714"/>
                  <a:pt x="2246" y="707"/>
                </a:cubicBezTo>
                <a:close/>
                <a:moveTo>
                  <a:pt x="2246" y="1827"/>
                </a:moveTo>
                <a:cubicBezTo>
                  <a:pt x="2253" y="1834"/>
                  <a:pt x="2253" y="1861"/>
                  <a:pt x="2253" y="1875"/>
                </a:cubicBezTo>
                <a:cubicBezTo>
                  <a:pt x="2246" y="1889"/>
                  <a:pt x="2226" y="1916"/>
                  <a:pt x="2212" y="1930"/>
                </a:cubicBezTo>
                <a:cubicBezTo>
                  <a:pt x="2198" y="1950"/>
                  <a:pt x="2185" y="1971"/>
                  <a:pt x="2171" y="1985"/>
                </a:cubicBezTo>
                <a:cubicBezTo>
                  <a:pt x="2102" y="2067"/>
                  <a:pt x="2020" y="2143"/>
                  <a:pt x="1924" y="2211"/>
                </a:cubicBezTo>
                <a:cubicBezTo>
                  <a:pt x="1910" y="2225"/>
                  <a:pt x="1882" y="2246"/>
                  <a:pt x="1869" y="2246"/>
                </a:cubicBezTo>
                <a:cubicBezTo>
                  <a:pt x="1834" y="2259"/>
                  <a:pt x="1807" y="2239"/>
                  <a:pt x="1793" y="2232"/>
                </a:cubicBezTo>
                <a:cubicBezTo>
                  <a:pt x="1793" y="2246"/>
                  <a:pt x="1814" y="2259"/>
                  <a:pt x="1834" y="2259"/>
                </a:cubicBezTo>
                <a:cubicBezTo>
                  <a:pt x="1875" y="2266"/>
                  <a:pt x="1910" y="2239"/>
                  <a:pt x="1930" y="2225"/>
                </a:cubicBezTo>
                <a:cubicBezTo>
                  <a:pt x="2040" y="2143"/>
                  <a:pt x="2150" y="2040"/>
                  <a:pt x="2233" y="1930"/>
                </a:cubicBezTo>
                <a:cubicBezTo>
                  <a:pt x="2233" y="1923"/>
                  <a:pt x="2246" y="1916"/>
                  <a:pt x="2246" y="1902"/>
                </a:cubicBezTo>
                <a:cubicBezTo>
                  <a:pt x="2267" y="1868"/>
                  <a:pt x="2267" y="1792"/>
                  <a:pt x="2226" y="1799"/>
                </a:cubicBezTo>
                <a:cubicBezTo>
                  <a:pt x="2233" y="1813"/>
                  <a:pt x="2246" y="1813"/>
                  <a:pt x="2246" y="1827"/>
                </a:cubicBezTo>
                <a:close/>
                <a:moveTo>
                  <a:pt x="2260" y="1106"/>
                </a:moveTo>
                <a:cubicBezTo>
                  <a:pt x="2288" y="1112"/>
                  <a:pt x="2267" y="1044"/>
                  <a:pt x="2240" y="1051"/>
                </a:cubicBezTo>
                <a:cubicBezTo>
                  <a:pt x="2240" y="1023"/>
                  <a:pt x="2219" y="1009"/>
                  <a:pt x="2185" y="1009"/>
                </a:cubicBezTo>
                <a:cubicBezTo>
                  <a:pt x="2178" y="989"/>
                  <a:pt x="2164" y="968"/>
                  <a:pt x="2143" y="954"/>
                </a:cubicBezTo>
                <a:cubicBezTo>
                  <a:pt x="2143" y="982"/>
                  <a:pt x="2157" y="996"/>
                  <a:pt x="2171" y="1009"/>
                </a:cubicBezTo>
                <a:cubicBezTo>
                  <a:pt x="2157" y="1030"/>
                  <a:pt x="2157" y="1071"/>
                  <a:pt x="2178" y="1064"/>
                </a:cubicBezTo>
                <a:cubicBezTo>
                  <a:pt x="2185" y="1064"/>
                  <a:pt x="2191" y="1057"/>
                  <a:pt x="2191" y="1051"/>
                </a:cubicBezTo>
                <a:cubicBezTo>
                  <a:pt x="2191" y="1044"/>
                  <a:pt x="2178" y="1044"/>
                  <a:pt x="2178" y="1037"/>
                </a:cubicBezTo>
                <a:cubicBezTo>
                  <a:pt x="2191" y="1016"/>
                  <a:pt x="2212" y="1030"/>
                  <a:pt x="2219" y="1044"/>
                </a:cubicBezTo>
                <a:cubicBezTo>
                  <a:pt x="2226" y="1064"/>
                  <a:pt x="2191" y="1078"/>
                  <a:pt x="2198" y="1106"/>
                </a:cubicBezTo>
                <a:cubicBezTo>
                  <a:pt x="2185" y="1112"/>
                  <a:pt x="2171" y="1119"/>
                  <a:pt x="2171" y="1133"/>
                </a:cubicBezTo>
                <a:cubicBezTo>
                  <a:pt x="2171" y="1160"/>
                  <a:pt x="2198" y="1174"/>
                  <a:pt x="2205" y="1147"/>
                </a:cubicBezTo>
                <a:cubicBezTo>
                  <a:pt x="2205" y="1140"/>
                  <a:pt x="2191" y="1140"/>
                  <a:pt x="2191" y="1133"/>
                </a:cubicBezTo>
                <a:cubicBezTo>
                  <a:pt x="2219" y="1126"/>
                  <a:pt x="2212" y="1167"/>
                  <a:pt x="2240" y="1160"/>
                </a:cubicBezTo>
                <a:cubicBezTo>
                  <a:pt x="2246" y="1140"/>
                  <a:pt x="2219" y="1126"/>
                  <a:pt x="2219" y="1106"/>
                </a:cubicBezTo>
                <a:cubicBezTo>
                  <a:pt x="2219" y="1092"/>
                  <a:pt x="2233" y="1071"/>
                  <a:pt x="2246" y="1078"/>
                </a:cubicBezTo>
                <a:cubicBezTo>
                  <a:pt x="2246" y="1092"/>
                  <a:pt x="2246" y="1106"/>
                  <a:pt x="2260" y="1106"/>
                </a:cubicBezTo>
                <a:close/>
                <a:moveTo>
                  <a:pt x="2246" y="1470"/>
                </a:moveTo>
                <a:cubicBezTo>
                  <a:pt x="2288" y="1470"/>
                  <a:pt x="2281" y="1387"/>
                  <a:pt x="2240" y="1421"/>
                </a:cubicBezTo>
                <a:cubicBezTo>
                  <a:pt x="2240" y="1428"/>
                  <a:pt x="2246" y="1435"/>
                  <a:pt x="2253" y="1442"/>
                </a:cubicBezTo>
                <a:cubicBezTo>
                  <a:pt x="2233" y="1456"/>
                  <a:pt x="2219" y="1435"/>
                  <a:pt x="2212" y="1428"/>
                </a:cubicBezTo>
                <a:cubicBezTo>
                  <a:pt x="2212" y="1394"/>
                  <a:pt x="2246" y="1394"/>
                  <a:pt x="2240" y="1367"/>
                </a:cubicBezTo>
                <a:cubicBezTo>
                  <a:pt x="2212" y="1367"/>
                  <a:pt x="2212" y="1394"/>
                  <a:pt x="2191" y="1394"/>
                </a:cubicBezTo>
                <a:cubicBezTo>
                  <a:pt x="2198" y="1380"/>
                  <a:pt x="2191" y="1373"/>
                  <a:pt x="2178" y="1373"/>
                </a:cubicBezTo>
                <a:cubicBezTo>
                  <a:pt x="2157" y="1387"/>
                  <a:pt x="2178" y="1415"/>
                  <a:pt x="2191" y="1421"/>
                </a:cubicBezTo>
                <a:cubicBezTo>
                  <a:pt x="2191" y="1442"/>
                  <a:pt x="2219" y="1456"/>
                  <a:pt x="2226" y="1476"/>
                </a:cubicBezTo>
                <a:cubicBezTo>
                  <a:pt x="2219" y="1483"/>
                  <a:pt x="2226" y="1483"/>
                  <a:pt x="2219" y="1490"/>
                </a:cubicBezTo>
                <a:cubicBezTo>
                  <a:pt x="2219" y="1504"/>
                  <a:pt x="2178" y="1511"/>
                  <a:pt x="2185" y="1490"/>
                </a:cubicBezTo>
                <a:cubicBezTo>
                  <a:pt x="2185" y="1483"/>
                  <a:pt x="2191" y="1483"/>
                  <a:pt x="2191" y="1476"/>
                </a:cubicBezTo>
                <a:cubicBezTo>
                  <a:pt x="2191" y="1470"/>
                  <a:pt x="2185" y="1456"/>
                  <a:pt x="2178" y="1456"/>
                </a:cubicBezTo>
                <a:cubicBezTo>
                  <a:pt x="2171" y="1456"/>
                  <a:pt x="2157" y="1470"/>
                  <a:pt x="2157" y="1483"/>
                </a:cubicBezTo>
                <a:cubicBezTo>
                  <a:pt x="2157" y="1490"/>
                  <a:pt x="2164" y="1497"/>
                  <a:pt x="2164" y="1504"/>
                </a:cubicBezTo>
                <a:cubicBezTo>
                  <a:pt x="2171" y="1531"/>
                  <a:pt x="2143" y="1545"/>
                  <a:pt x="2143" y="1559"/>
                </a:cubicBezTo>
                <a:cubicBezTo>
                  <a:pt x="2171" y="1573"/>
                  <a:pt x="2171" y="1531"/>
                  <a:pt x="2191" y="1525"/>
                </a:cubicBezTo>
                <a:cubicBezTo>
                  <a:pt x="2205" y="1525"/>
                  <a:pt x="2212" y="1525"/>
                  <a:pt x="2226" y="1518"/>
                </a:cubicBezTo>
                <a:cubicBezTo>
                  <a:pt x="2240" y="1511"/>
                  <a:pt x="2246" y="1490"/>
                  <a:pt x="2246" y="1470"/>
                </a:cubicBezTo>
                <a:close/>
                <a:moveTo>
                  <a:pt x="2274" y="1174"/>
                </a:moveTo>
                <a:cubicBezTo>
                  <a:pt x="2274" y="1174"/>
                  <a:pt x="2281" y="1160"/>
                  <a:pt x="2281" y="1154"/>
                </a:cubicBezTo>
                <a:cubicBezTo>
                  <a:pt x="2274" y="1147"/>
                  <a:pt x="2260" y="1140"/>
                  <a:pt x="2253" y="1140"/>
                </a:cubicBezTo>
                <a:cubicBezTo>
                  <a:pt x="2240" y="1160"/>
                  <a:pt x="2240" y="1195"/>
                  <a:pt x="2274" y="1174"/>
                </a:cubicBezTo>
                <a:close/>
                <a:moveTo>
                  <a:pt x="2281" y="1648"/>
                </a:moveTo>
                <a:cubicBezTo>
                  <a:pt x="2253" y="1641"/>
                  <a:pt x="2226" y="1689"/>
                  <a:pt x="2253" y="1710"/>
                </a:cubicBezTo>
                <a:cubicBezTo>
                  <a:pt x="2267" y="1703"/>
                  <a:pt x="2260" y="1696"/>
                  <a:pt x="2260" y="1689"/>
                </a:cubicBezTo>
                <a:cubicBezTo>
                  <a:pt x="2260" y="1669"/>
                  <a:pt x="2281" y="1669"/>
                  <a:pt x="2281" y="1648"/>
                </a:cubicBezTo>
                <a:close/>
                <a:moveTo>
                  <a:pt x="2253" y="1380"/>
                </a:moveTo>
                <a:cubicBezTo>
                  <a:pt x="2267" y="1380"/>
                  <a:pt x="2281" y="1360"/>
                  <a:pt x="2274" y="1339"/>
                </a:cubicBezTo>
                <a:cubicBezTo>
                  <a:pt x="2240" y="1325"/>
                  <a:pt x="2240" y="1360"/>
                  <a:pt x="2253" y="1380"/>
                </a:cubicBezTo>
                <a:close/>
                <a:moveTo>
                  <a:pt x="2274" y="693"/>
                </a:moveTo>
                <a:cubicBezTo>
                  <a:pt x="2288" y="645"/>
                  <a:pt x="2240" y="597"/>
                  <a:pt x="2219" y="563"/>
                </a:cubicBezTo>
                <a:cubicBezTo>
                  <a:pt x="2205" y="535"/>
                  <a:pt x="2185" y="515"/>
                  <a:pt x="2171" y="494"/>
                </a:cubicBezTo>
                <a:cubicBezTo>
                  <a:pt x="2164" y="487"/>
                  <a:pt x="2157" y="487"/>
                  <a:pt x="2150" y="480"/>
                </a:cubicBezTo>
                <a:cubicBezTo>
                  <a:pt x="2137" y="460"/>
                  <a:pt x="2116" y="439"/>
                  <a:pt x="2095" y="419"/>
                </a:cubicBezTo>
                <a:cubicBezTo>
                  <a:pt x="2054" y="371"/>
                  <a:pt x="2013" y="336"/>
                  <a:pt x="1965" y="302"/>
                </a:cubicBezTo>
                <a:cubicBezTo>
                  <a:pt x="1937" y="281"/>
                  <a:pt x="1910" y="261"/>
                  <a:pt x="1882" y="261"/>
                </a:cubicBezTo>
                <a:cubicBezTo>
                  <a:pt x="1848" y="254"/>
                  <a:pt x="1814" y="267"/>
                  <a:pt x="1807" y="295"/>
                </a:cubicBezTo>
                <a:cubicBezTo>
                  <a:pt x="1827" y="288"/>
                  <a:pt x="1834" y="274"/>
                  <a:pt x="1855" y="274"/>
                </a:cubicBezTo>
                <a:cubicBezTo>
                  <a:pt x="1903" y="261"/>
                  <a:pt x="1951" y="309"/>
                  <a:pt x="1979" y="329"/>
                </a:cubicBezTo>
                <a:cubicBezTo>
                  <a:pt x="2033" y="364"/>
                  <a:pt x="2075" y="419"/>
                  <a:pt x="2123" y="460"/>
                </a:cubicBezTo>
                <a:cubicBezTo>
                  <a:pt x="2123" y="467"/>
                  <a:pt x="2130" y="460"/>
                  <a:pt x="2130" y="467"/>
                </a:cubicBezTo>
                <a:cubicBezTo>
                  <a:pt x="2137" y="487"/>
                  <a:pt x="2150" y="494"/>
                  <a:pt x="2164" y="508"/>
                </a:cubicBezTo>
                <a:cubicBezTo>
                  <a:pt x="2185" y="535"/>
                  <a:pt x="2205" y="563"/>
                  <a:pt x="2226" y="590"/>
                </a:cubicBezTo>
                <a:cubicBezTo>
                  <a:pt x="2226" y="597"/>
                  <a:pt x="2233" y="597"/>
                  <a:pt x="2240" y="604"/>
                </a:cubicBezTo>
                <a:cubicBezTo>
                  <a:pt x="2253" y="625"/>
                  <a:pt x="2274" y="659"/>
                  <a:pt x="2267" y="693"/>
                </a:cubicBezTo>
                <a:cubicBezTo>
                  <a:pt x="2260" y="714"/>
                  <a:pt x="2240" y="714"/>
                  <a:pt x="2233" y="728"/>
                </a:cubicBezTo>
                <a:cubicBezTo>
                  <a:pt x="2253" y="728"/>
                  <a:pt x="2267" y="714"/>
                  <a:pt x="2274" y="693"/>
                </a:cubicBezTo>
                <a:close/>
                <a:moveTo>
                  <a:pt x="2288" y="1628"/>
                </a:moveTo>
                <a:cubicBezTo>
                  <a:pt x="2260" y="1621"/>
                  <a:pt x="2226" y="1641"/>
                  <a:pt x="2219" y="1655"/>
                </a:cubicBezTo>
                <a:cubicBezTo>
                  <a:pt x="2205" y="1683"/>
                  <a:pt x="2219" y="1724"/>
                  <a:pt x="2240" y="1731"/>
                </a:cubicBezTo>
                <a:cubicBezTo>
                  <a:pt x="2253" y="1717"/>
                  <a:pt x="2246" y="1710"/>
                  <a:pt x="2240" y="1696"/>
                </a:cubicBezTo>
                <a:cubicBezTo>
                  <a:pt x="2226" y="1648"/>
                  <a:pt x="2281" y="1655"/>
                  <a:pt x="2288" y="1628"/>
                </a:cubicBezTo>
                <a:close/>
                <a:moveTo>
                  <a:pt x="2288" y="899"/>
                </a:moveTo>
                <a:cubicBezTo>
                  <a:pt x="2288" y="879"/>
                  <a:pt x="2274" y="879"/>
                  <a:pt x="2260" y="865"/>
                </a:cubicBezTo>
                <a:cubicBezTo>
                  <a:pt x="2253" y="851"/>
                  <a:pt x="2267" y="817"/>
                  <a:pt x="2253" y="810"/>
                </a:cubicBezTo>
                <a:cubicBezTo>
                  <a:pt x="2212" y="831"/>
                  <a:pt x="2240" y="913"/>
                  <a:pt x="2288" y="899"/>
                </a:cubicBezTo>
                <a:close/>
                <a:moveTo>
                  <a:pt x="2288" y="1689"/>
                </a:moveTo>
                <a:cubicBezTo>
                  <a:pt x="2288" y="1683"/>
                  <a:pt x="2288" y="1676"/>
                  <a:pt x="2281" y="1669"/>
                </a:cubicBezTo>
                <a:cubicBezTo>
                  <a:pt x="2267" y="1669"/>
                  <a:pt x="2267" y="1689"/>
                  <a:pt x="2274" y="1696"/>
                </a:cubicBezTo>
                <a:cubicBezTo>
                  <a:pt x="2281" y="1696"/>
                  <a:pt x="2288" y="1689"/>
                  <a:pt x="2288" y="1689"/>
                </a:cubicBezTo>
                <a:close/>
                <a:moveTo>
                  <a:pt x="2288" y="872"/>
                </a:moveTo>
                <a:cubicBezTo>
                  <a:pt x="2295" y="865"/>
                  <a:pt x="2281" y="858"/>
                  <a:pt x="2281" y="851"/>
                </a:cubicBezTo>
                <a:cubicBezTo>
                  <a:pt x="2274" y="844"/>
                  <a:pt x="2274" y="831"/>
                  <a:pt x="2267" y="831"/>
                </a:cubicBezTo>
                <a:cubicBezTo>
                  <a:pt x="2253" y="844"/>
                  <a:pt x="2267" y="872"/>
                  <a:pt x="2288" y="872"/>
                </a:cubicBezTo>
                <a:close/>
                <a:moveTo>
                  <a:pt x="2295" y="1868"/>
                </a:moveTo>
                <a:cubicBezTo>
                  <a:pt x="2308" y="1799"/>
                  <a:pt x="2260" y="1751"/>
                  <a:pt x="2205" y="1765"/>
                </a:cubicBezTo>
                <a:cubicBezTo>
                  <a:pt x="2198" y="1792"/>
                  <a:pt x="2226" y="1786"/>
                  <a:pt x="2240" y="1799"/>
                </a:cubicBezTo>
                <a:cubicBezTo>
                  <a:pt x="2274" y="1820"/>
                  <a:pt x="2274" y="1868"/>
                  <a:pt x="2253" y="1902"/>
                </a:cubicBezTo>
                <a:cubicBezTo>
                  <a:pt x="2246" y="1923"/>
                  <a:pt x="2233" y="1937"/>
                  <a:pt x="2219" y="1957"/>
                </a:cubicBezTo>
                <a:cubicBezTo>
                  <a:pt x="2205" y="1978"/>
                  <a:pt x="2191" y="1992"/>
                  <a:pt x="2178" y="2005"/>
                </a:cubicBezTo>
                <a:cubicBezTo>
                  <a:pt x="2123" y="2067"/>
                  <a:pt x="2054" y="2136"/>
                  <a:pt x="1992" y="2191"/>
                </a:cubicBezTo>
                <a:cubicBezTo>
                  <a:pt x="1958" y="2211"/>
                  <a:pt x="1917" y="2246"/>
                  <a:pt x="1882" y="2259"/>
                </a:cubicBezTo>
                <a:cubicBezTo>
                  <a:pt x="1827" y="2280"/>
                  <a:pt x="1786" y="2259"/>
                  <a:pt x="1772" y="2218"/>
                </a:cubicBezTo>
                <a:cubicBezTo>
                  <a:pt x="1766" y="2211"/>
                  <a:pt x="1759" y="2211"/>
                  <a:pt x="1752" y="2211"/>
                </a:cubicBezTo>
                <a:cubicBezTo>
                  <a:pt x="1745" y="2280"/>
                  <a:pt x="1821" y="2308"/>
                  <a:pt x="1882" y="2294"/>
                </a:cubicBezTo>
                <a:cubicBezTo>
                  <a:pt x="2013" y="2218"/>
                  <a:pt x="2150" y="2095"/>
                  <a:pt x="2240" y="1978"/>
                </a:cubicBezTo>
                <a:cubicBezTo>
                  <a:pt x="2260" y="1944"/>
                  <a:pt x="2288" y="1909"/>
                  <a:pt x="2295" y="1868"/>
                </a:cubicBezTo>
                <a:close/>
                <a:moveTo>
                  <a:pt x="2308" y="838"/>
                </a:moveTo>
                <a:cubicBezTo>
                  <a:pt x="2295" y="831"/>
                  <a:pt x="2274" y="838"/>
                  <a:pt x="2288" y="851"/>
                </a:cubicBezTo>
                <a:cubicBezTo>
                  <a:pt x="2301" y="851"/>
                  <a:pt x="2308" y="844"/>
                  <a:pt x="2308" y="838"/>
                </a:cubicBezTo>
                <a:close/>
                <a:moveTo>
                  <a:pt x="2315" y="1229"/>
                </a:moveTo>
                <a:cubicBezTo>
                  <a:pt x="2315" y="1209"/>
                  <a:pt x="2301" y="1195"/>
                  <a:pt x="2295" y="1195"/>
                </a:cubicBezTo>
                <a:cubicBezTo>
                  <a:pt x="2260" y="1174"/>
                  <a:pt x="2226" y="1202"/>
                  <a:pt x="2191" y="1188"/>
                </a:cubicBezTo>
                <a:cubicBezTo>
                  <a:pt x="2185" y="1202"/>
                  <a:pt x="2198" y="1215"/>
                  <a:pt x="2205" y="1222"/>
                </a:cubicBezTo>
                <a:cubicBezTo>
                  <a:pt x="2212" y="1236"/>
                  <a:pt x="2219" y="1250"/>
                  <a:pt x="2219" y="1250"/>
                </a:cubicBezTo>
                <a:cubicBezTo>
                  <a:pt x="2240" y="1270"/>
                  <a:pt x="2274" y="1236"/>
                  <a:pt x="2246" y="1222"/>
                </a:cubicBezTo>
                <a:cubicBezTo>
                  <a:pt x="2240" y="1222"/>
                  <a:pt x="2240" y="1229"/>
                  <a:pt x="2233" y="1229"/>
                </a:cubicBezTo>
                <a:cubicBezTo>
                  <a:pt x="2240" y="1209"/>
                  <a:pt x="2260" y="1222"/>
                  <a:pt x="2267" y="1236"/>
                </a:cubicBezTo>
                <a:cubicBezTo>
                  <a:pt x="2281" y="1222"/>
                  <a:pt x="2301" y="1222"/>
                  <a:pt x="2315" y="1229"/>
                </a:cubicBezTo>
                <a:close/>
                <a:moveTo>
                  <a:pt x="2226" y="762"/>
                </a:moveTo>
                <a:cubicBezTo>
                  <a:pt x="2281" y="769"/>
                  <a:pt x="2329" y="707"/>
                  <a:pt x="2308" y="645"/>
                </a:cubicBezTo>
                <a:cubicBezTo>
                  <a:pt x="2295" y="611"/>
                  <a:pt x="2274" y="577"/>
                  <a:pt x="2253" y="549"/>
                </a:cubicBezTo>
                <a:cubicBezTo>
                  <a:pt x="2240" y="529"/>
                  <a:pt x="2226" y="515"/>
                  <a:pt x="2219" y="501"/>
                </a:cubicBezTo>
                <a:cubicBezTo>
                  <a:pt x="2150" y="425"/>
                  <a:pt x="2075" y="343"/>
                  <a:pt x="1999" y="288"/>
                </a:cubicBezTo>
                <a:cubicBezTo>
                  <a:pt x="1985" y="274"/>
                  <a:pt x="1965" y="261"/>
                  <a:pt x="1951" y="254"/>
                </a:cubicBezTo>
                <a:cubicBezTo>
                  <a:pt x="1930" y="240"/>
                  <a:pt x="1896" y="226"/>
                  <a:pt x="1875" y="226"/>
                </a:cubicBezTo>
                <a:cubicBezTo>
                  <a:pt x="1821" y="226"/>
                  <a:pt x="1766" y="254"/>
                  <a:pt x="1772" y="309"/>
                </a:cubicBezTo>
                <a:cubicBezTo>
                  <a:pt x="1779" y="316"/>
                  <a:pt x="1793" y="309"/>
                  <a:pt x="1800" y="309"/>
                </a:cubicBezTo>
                <a:cubicBezTo>
                  <a:pt x="1800" y="288"/>
                  <a:pt x="1807" y="281"/>
                  <a:pt x="1814" y="267"/>
                </a:cubicBezTo>
                <a:cubicBezTo>
                  <a:pt x="1834" y="261"/>
                  <a:pt x="1855" y="247"/>
                  <a:pt x="1882" y="254"/>
                </a:cubicBezTo>
                <a:cubicBezTo>
                  <a:pt x="1924" y="261"/>
                  <a:pt x="1972" y="302"/>
                  <a:pt x="2006" y="329"/>
                </a:cubicBezTo>
                <a:cubicBezTo>
                  <a:pt x="2047" y="357"/>
                  <a:pt x="2082" y="391"/>
                  <a:pt x="2109" y="425"/>
                </a:cubicBezTo>
                <a:cubicBezTo>
                  <a:pt x="2130" y="439"/>
                  <a:pt x="2143" y="460"/>
                  <a:pt x="2157" y="474"/>
                </a:cubicBezTo>
                <a:cubicBezTo>
                  <a:pt x="2171" y="494"/>
                  <a:pt x="2191" y="508"/>
                  <a:pt x="2205" y="529"/>
                </a:cubicBezTo>
                <a:cubicBezTo>
                  <a:pt x="2226" y="563"/>
                  <a:pt x="2274" y="611"/>
                  <a:pt x="2281" y="652"/>
                </a:cubicBezTo>
                <a:cubicBezTo>
                  <a:pt x="2288" y="693"/>
                  <a:pt x="2274" y="714"/>
                  <a:pt x="2253" y="728"/>
                </a:cubicBezTo>
                <a:cubicBezTo>
                  <a:pt x="2233" y="741"/>
                  <a:pt x="2212" y="735"/>
                  <a:pt x="2226" y="762"/>
                </a:cubicBezTo>
                <a:close/>
                <a:moveTo>
                  <a:pt x="2308" y="1298"/>
                </a:moveTo>
                <a:cubicBezTo>
                  <a:pt x="2295" y="1298"/>
                  <a:pt x="2274" y="1291"/>
                  <a:pt x="2267" y="1291"/>
                </a:cubicBezTo>
                <a:cubicBezTo>
                  <a:pt x="2267" y="1305"/>
                  <a:pt x="2240" y="1312"/>
                  <a:pt x="2240" y="1298"/>
                </a:cubicBezTo>
                <a:cubicBezTo>
                  <a:pt x="2246" y="1305"/>
                  <a:pt x="2253" y="1305"/>
                  <a:pt x="2253" y="1298"/>
                </a:cubicBezTo>
                <a:cubicBezTo>
                  <a:pt x="2260" y="1291"/>
                  <a:pt x="2253" y="1277"/>
                  <a:pt x="2246" y="1270"/>
                </a:cubicBezTo>
                <a:cubicBezTo>
                  <a:pt x="2219" y="1263"/>
                  <a:pt x="2212" y="1284"/>
                  <a:pt x="2212" y="1298"/>
                </a:cubicBezTo>
                <a:cubicBezTo>
                  <a:pt x="2198" y="1305"/>
                  <a:pt x="2185" y="1312"/>
                  <a:pt x="2191" y="1332"/>
                </a:cubicBezTo>
                <a:cubicBezTo>
                  <a:pt x="2233" y="1325"/>
                  <a:pt x="2301" y="1353"/>
                  <a:pt x="2308" y="1298"/>
                </a:cubicBezTo>
                <a:close/>
                <a:moveTo>
                  <a:pt x="2301" y="1744"/>
                </a:moveTo>
                <a:cubicBezTo>
                  <a:pt x="2301" y="1758"/>
                  <a:pt x="2315" y="1772"/>
                  <a:pt x="2308" y="1792"/>
                </a:cubicBezTo>
                <a:cubicBezTo>
                  <a:pt x="2308" y="1799"/>
                  <a:pt x="2295" y="1806"/>
                  <a:pt x="2301" y="1813"/>
                </a:cubicBezTo>
                <a:cubicBezTo>
                  <a:pt x="2329" y="1820"/>
                  <a:pt x="2336" y="1744"/>
                  <a:pt x="2301" y="1744"/>
                </a:cubicBezTo>
                <a:cubicBezTo>
                  <a:pt x="2301" y="1744"/>
                  <a:pt x="2301" y="1744"/>
                  <a:pt x="2301" y="1744"/>
                </a:cubicBezTo>
                <a:close/>
                <a:moveTo>
                  <a:pt x="2315" y="1291"/>
                </a:moveTo>
                <a:cubicBezTo>
                  <a:pt x="2329" y="1284"/>
                  <a:pt x="2329" y="1257"/>
                  <a:pt x="2315" y="1250"/>
                </a:cubicBezTo>
                <a:cubicBezTo>
                  <a:pt x="2301" y="1250"/>
                  <a:pt x="2295" y="1250"/>
                  <a:pt x="2295" y="1263"/>
                </a:cubicBezTo>
                <a:cubicBezTo>
                  <a:pt x="2295" y="1270"/>
                  <a:pt x="2301" y="1270"/>
                  <a:pt x="2301" y="1277"/>
                </a:cubicBezTo>
                <a:cubicBezTo>
                  <a:pt x="2288" y="1277"/>
                  <a:pt x="2288" y="1263"/>
                  <a:pt x="2288" y="1257"/>
                </a:cubicBezTo>
                <a:cubicBezTo>
                  <a:pt x="2295" y="1243"/>
                  <a:pt x="2308" y="1250"/>
                  <a:pt x="2315" y="1243"/>
                </a:cubicBezTo>
                <a:cubicBezTo>
                  <a:pt x="2301" y="1215"/>
                  <a:pt x="2253" y="1243"/>
                  <a:pt x="2253" y="1263"/>
                </a:cubicBezTo>
                <a:cubicBezTo>
                  <a:pt x="2267" y="1277"/>
                  <a:pt x="2281" y="1298"/>
                  <a:pt x="2315" y="1291"/>
                </a:cubicBezTo>
                <a:close/>
                <a:moveTo>
                  <a:pt x="2308" y="721"/>
                </a:moveTo>
                <a:cubicBezTo>
                  <a:pt x="2308" y="735"/>
                  <a:pt x="2322" y="748"/>
                  <a:pt x="2322" y="769"/>
                </a:cubicBezTo>
                <a:cubicBezTo>
                  <a:pt x="2315" y="776"/>
                  <a:pt x="2301" y="783"/>
                  <a:pt x="2308" y="790"/>
                </a:cubicBezTo>
                <a:cubicBezTo>
                  <a:pt x="2343" y="790"/>
                  <a:pt x="2336" y="728"/>
                  <a:pt x="2308" y="721"/>
                </a:cubicBezTo>
                <a:close/>
                <a:moveTo>
                  <a:pt x="2308" y="1023"/>
                </a:moveTo>
                <a:cubicBezTo>
                  <a:pt x="2301" y="1037"/>
                  <a:pt x="2315" y="1057"/>
                  <a:pt x="2336" y="1051"/>
                </a:cubicBezTo>
                <a:cubicBezTo>
                  <a:pt x="2329" y="1044"/>
                  <a:pt x="2315" y="1037"/>
                  <a:pt x="2315" y="1023"/>
                </a:cubicBezTo>
                <a:lnTo>
                  <a:pt x="2308" y="1023"/>
                </a:lnTo>
                <a:close/>
                <a:moveTo>
                  <a:pt x="2336" y="1476"/>
                </a:moveTo>
                <a:cubicBezTo>
                  <a:pt x="2308" y="1476"/>
                  <a:pt x="2295" y="1504"/>
                  <a:pt x="2295" y="1525"/>
                </a:cubicBezTo>
                <a:cubicBezTo>
                  <a:pt x="2301" y="1525"/>
                  <a:pt x="2301" y="1518"/>
                  <a:pt x="2308" y="1518"/>
                </a:cubicBezTo>
                <a:cubicBezTo>
                  <a:pt x="2308" y="1497"/>
                  <a:pt x="2329" y="1490"/>
                  <a:pt x="2336" y="1476"/>
                </a:cubicBezTo>
                <a:close/>
                <a:moveTo>
                  <a:pt x="2329" y="1559"/>
                </a:moveTo>
                <a:cubicBezTo>
                  <a:pt x="2336" y="1566"/>
                  <a:pt x="2349" y="1566"/>
                  <a:pt x="2356" y="1559"/>
                </a:cubicBezTo>
                <a:cubicBezTo>
                  <a:pt x="2329" y="1545"/>
                  <a:pt x="2295" y="1552"/>
                  <a:pt x="2274" y="1566"/>
                </a:cubicBezTo>
                <a:cubicBezTo>
                  <a:pt x="2267" y="1573"/>
                  <a:pt x="2260" y="1586"/>
                  <a:pt x="2253" y="1586"/>
                </a:cubicBezTo>
                <a:cubicBezTo>
                  <a:pt x="2240" y="1593"/>
                  <a:pt x="2233" y="1586"/>
                  <a:pt x="2219" y="1586"/>
                </a:cubicBezTo>
                <a:cubicBezTo>
                  <a:pt x="2178" y="1593"/>
                  <a:pt x="2143" y="1628"/>
                  <a:pt x="2150" y="1676"/>
                </a:cubicBezTo>
                <a:cubicBezTo>
                  <a:pt x="2150" y="1696"/>
                  <a:pt x="2164" y="1710"/>
                  <a:pt x="2171" y="1724"/>
                </a:cubicBezTo>
                <a:cubicBezTo>
                  <a:pt x="2171" y="1731"/>
                  <a:pt x="2185" y="1731"/>
                  <a:pt x="2185" y="1744"/>
                </a:cubicBezTo>
                <a:cubicBezTo>
                  <a:pt x="2191" y="1751"/>
                  <a:pt x="2185" y="1765"/>
                  <a:pt x="2185" y="1779"/>
                </a:cubicBezTo>
                <a:cubicBezTo>
                  <a:pt x="2191" y="1806"/>
                  <a:pt x="2212" y="1827"/>
                  <a:pt x="2240" y="1827"/>
                </a:cubicBezTo>
                <a:cubicBezTo>
                  <a:pt x="2240" y="1813"/>
                  <a:pt x="2226" y="1813"/>
                  <a:pt x="2219" y="1806"/>
                </a:cubicBezTo>
                <a:cubicBezTo>
                  <a:pt x="2198" y="1792"/>
                  <a:pt x="2191" y="1765"/>
                  <a:pt x="2198" y="1731"/>
                </a:cubicBezTo>
                <a:cubicBezTo>
                  <a:pt x="2185" y="1710"/>
                  <a:pt x="2164" y="1703"/>
                  <a:pt x="2164" y="1676"/>
                </a:cubicBezTo>
                <a:cubicBezTo>
                  <a:pt x="2164" y="1628"/>
                  <a:pt x="2205" y="1586"/>
                  <a:pt x="2267" y="1600"/>
                </a:cubicBezTo>
                <a:cubicBezTo>
                  <a:pt x="2274" y="1573"/>
                  <a:pt x="2301" y="1566"/>
                  <a:pt x="2329" y="1559"/>
                </a:cubicBezTo>
                <a:close/>
                <a:moveTo>
                  <a:pt x="2308" y="1847"/>
                </a:moveTo>
                <a:cubicBezTo>
                  <a:pt x="2349" y="1834"/>
                  <a:pt x="2377" y="1758"/>
                  <a:pt x="2343" y="1724"/>
                </a:cubicBezTo>
                <a:cubicBezTo>
                  <a:pt x="2336" y="1710"/>
                  <a:pt x="2322" y="1710"/>
                  <a:pt x="2315" y="1703"/>
                </a:cubicBezTo>
                <a:cubicBezTo>
                  <a:pt x="2288" y="1696"/>
                  <a:pt x="2253" y="1703"/>
                  <a:pt x="2253" y="1724"/>
                </a:cubicBezTo>
                <a:cubicBezTo>
                  <a:pt x="2246" y="1744"/>
                  <a:pt x="2253" y="1758"/>
                  <a:pt x="2267" y="1758"/>
                </a:cubicBezTo>
                <a:cubicBezTo>
                  <a:pt x="2281" y="1765"/>
                  <a:pt x="2295" y="1751"/>
                  <a:pt x="2295" y="1731"/>
                </a:cubicBezTo>
                <a:cubicBezTo>
                  <a:pt x="2322" y="1737"/>
                  <a:pt x="2336" y="1765"/>
                  <a:pt x="2329" y="1799"/>
                </a:cubicBezTo>
                <a:cubicBezTo>
                  <a:pt x="2322" y="1813"/>
                  <a:pt x="2301" y="1813"/>
                  <a:pt x="2301" y="1827"/>
                </a:cubicBezTo>
                <a:cubicBezTo>
                  <a:pt x="2301" y="1834"/>
                  <a:pt x="2308" y="1840"/>
                  <a:pt x="2308" y="1847"/>
                </a:cubicBezTo>
                <a:close/>
                <a:moveTo>
                  <a:pt x="2343" y="1380"/>
                </a:moveTo>
                <a:cubicBezTo>
                  <a:pt x="2349" y="1373"/>
                  <a:pt x="2349" y="1367"/>
                  <a:pt x="2349" y="1353"/>
                </a:cubicBezTo>
                <a:cubicBezTo>
                  <a:pt x="2336" y="1318"/>
                  <a:pt x="2281" y="1353"/>
                  <a:pt x="2322" y="1367"/>
                </a:cubicBezTo>
                <a:cubicBezTo>
                  <a:pt x="2315" y="1380"/>
                  <a:pt x="2301" y="1360"/>
                  <a:pt x="2301" y="1353"/>
                </a:cubicBezTo>
                <a:cubicBezTo>
                  <a:pt x="2301" y="1339"/>
                  <a:pt x="2315" y="1332"/>
                  <a:pt x="2329" y="1325"/>
                </a:cubicBezTo>
                <a:cubicBezTo>
                  <a:pt x="2322" y="1318"/>
                  <a:pt x="2322" y="1312"/>
                  <a:pt x="2315" y="1312"/>
                </a:cubicBezTo>
                <a:cubicBezTo>
                  <a:pt x="2315" y="1325"/>
                  <a:pt x="2295" y="1325"/>
                  <a:pt x="2288" y="1339"/>
                </a:cubicBezTo>
                <a:cubicBezTo>
                  <a:pt x="2267" y="1367"/>
                  <a:pt x="2295" y="1401"/>
                  <a:pt x="2301" y="1421"/>
                </a:cubicBezTo>
                <a:cubicBezTo>
                  <a:pt x="2329" y="1421"/>
                  <a:pt x="2322" y="1387"/>
                  <a:pt x="2343" y="1380"/>
                </a:cubicBezTo>
                <a:close/>
                <a:moveTo>
                  <a:pt x="2322" y="1154"/>
                </a:moveTo>
                <a:cubicBezTo>
                  <a:pt x="2301" y="1188"/>
                  <a:pt x="2356" y="1195"/>
                  <a:pt x="2349" y="1154"/>
                </a:cubicBezTo>
                <a:cubicBezTo>
                  <a:pt x="2349" y="1147"/>
                  <a:pt x="2343" y="1140"/>
                  <a:pt x="2343" y="1133"/>
                </a:cubicBezTo>
                <a:cubicBezTo>
                  <a:pt x="2329" y="1119"/>
                  <a:pt x="2322" y="1112"/>
                  <a:pt x="2308" y="1106"/>
                </a:cubicBezTo>
                <a:cubicBezTo>
                  <a:pt x="2301" y="1133"/>
                  <a:pt x="2281" y="1147"/>
                  <a:pt x="2281" y="1181"/>
                </a:cubicBezTo>
                <a:cubicBezTo>
                  <a:pt x="2301" y="1188"/>
                  <a:pt x="2308" y="1202"/>
                  <a:pt x="2322" y="1215"/>
                </a:cubicBezTo>
                <a:cubicBezTo>
                  <a:pt x="2322" y="1202"/>
                  <a:pt x="2329" y="1202"/>
                  <a:pt x="2329" y="1195"/>
                </a:cubicBezTo>
                <a:cubicBezTo>
                  <a:pt x="2315" y="1188"/>
                  <a:pt x="2301" y="1160"/>
                  <a:pt x="2322" y="1154"/>
                </a:cubicBezTo>
                <a:close/>
                <a:moveTo>
                  <a:pt x="2363" y="975"/>
                </a:moveTo>
                <a:cubicBezTo>
                  <a:pt x="2356" y="968"/>
                  <a:pt x="2343" y="975"/>
                  <a:pt x="2336" y="975"/>
                </a:cubicBezTo>
                <a:cubicBezTo>
                  <a:pt x="2301" y="975"/>
                  <a:pt x="2281" y="954"/>
                  <a:pt x="2267" y="934"/>
                </a:cubicBezTo>
                <a:cubicBezTo>
                  <a:pt x="2240" y="934"/>
                  <a:pt x="2226" y="927"/>
                  <a:pt x="2205" y="920"/>
                </a:cubicBezTo>
                <a:cubicBezTo>
                  <a:pt x="2198" y="906"/>
                  <a:pt x="2185" y="893"/>
                  <a:pt x="2178" y="872"/>
                </a:cubicBezTo>
                <a:cubicBezTo>
                  <a:pt x="2171" y="831"/>
                  <a:pt x="2198" y="810"/>
                  <a:pt x="2219" y="790"/>
                </a:cubicBezTo>
                <a:cubicBezTo>
                  <a:pt x="2212" y="776"/>
                  <a:pt x="2219" y="755"/>
                  <a:pt x="2219" y="735"/>
                </a:cubicBezTo>
                <a:cubicBezTo>
                  <a:pt x="2198" y="741"/>
                  <a:pt x="2212" y="769"/>
                  <a:pt x="2212" y="783"/>
                </a:cubicBezTo>
                <a:cubicBezTo>
                  <a:pt x="2185" y="796"/>
                  <a:pt x="2171" y="817"/>
                  <a:pt x="2164" y="844"/>
                </a:cubicBezTo>
                <a:cubicBezTo>
                  <a:pt x="2157" y="899"/>
                  <a:pt x="2205" y="954"/>
                  <a:pt x="2260" y="948"/>
                </a:cubicBezTo>
                <a:cubicBezTo>
                  <a:pt x="2274" y="968"/>
                  <a:pt x="2295" y="982"/>
                  <a:pt x="2329" y="989"/>
                </a:cubicBezTo>
                <a:cubicBezTo>
                  <a:pt x="2336" y="989"/>
                  <a:pt x="2356" y="989"/>
                  <a:pt x="2363" y="975"/>
                </a:cubicBezTo>
                <a:close/>
                <a:moveTo>
                  <a:pt x="2356" y="1724"/>
                </a:moveTo>
                <a:cubicBezTo>
                  <a:pt x="2356" y="1710"/>
                  <a:pt x="2356" y="1710"/>
                  <a:pt x="2356" y="1710"/>
                </a:cubicBezTo>
                <a:cubicBezTo>
                  <a:pt x="2356" y="1710"/>
                  <a:pt x="2343" y="1710"/>
                  <a:pt x="2343" y="1717"/>
                </a:cubicBezTo>
                <a:cubicBezTo>
                  <a:pt x="2349" y="1724"/>
                  <a:pt x="2356" y="1724"/>
                  <a:pt x="2356" y="1724"/>
                </a:cubicBezTo>
                <a:close/>
                <a:moveTo>
                  <a:pt x="2363" y="769"/>
                </a:moveTo>
                <a:cubicBezTo>
                  <a:pt x="2370" y="741"/>
                  <a:pt x="2356" y="728"/>
                  <a:pt x="2349" y="714"/>
                </a:cubicBezTo>
                <a:cubicBezTo>
                  <a:pt x="2343" y="700"/>
                  <a:pt x="2336" y="686"/>
                  <a:pt x="2322" y="680"/>
                </a:cubicBezTo>
                <a:cubicBezTo>
                  <a:pt x="2322" y="680"/>
                  <a:pt x="2322" y="680"/>
                  <a:pt x="2322" y="680"/>
                </a:cubicBezTo>
                <a:cubicBezTo>
                  <a:pt x="2322" y="686"/>
                  <a:pt x="2315" y="700"/>
                  <a:pt x="2315" y="707"/>
                </a:cubicBezTo>
                <a:cubicBezTo>
                  <a:pt x="2315" y="721"/>
                  <a:pt x="2336" y="735"/>
                  <a:pt x="2336" y="748"/>
                </a:cubicBezTo>
                <a:cubicBezTo>
                  <a:pt x="2343" y="776"/>
                  <a:pt x="2329" y="803"/>
                  <a:pt x="2301" y="796"/>
                </a:cubicBezTo>
                <a:cubicBezTo>
                  <a:pt x="2315" y="762"/>
                  <a:pt x="2281" y="755"/>
                  <a:pt x="2260" y="769"/>
                </a:cubicBezTo>
                <a:cubicBezTo>
                  <a:pt x="2253" y="790"/>
                  <a:pt x="2267" y="817"/>
                  <a:pt x="2281" y="824"/>
                </a:cubicBezTo>
                <a:cubicBezTo>
                  <a:pt x="2295" y="831"/>
                  <a:pt x="2308" y="831"/>
                  <a:pt x="2315" y="824"/>
                </a:cubicBezTo>
                <a:cubicBezTo>
                  <a:pt x="2336" y="824"/>
                  <a:pt x="2363" y="796"/>
                  <a:pt x="2363" y="769"/>
                </a:cubicBezTo>
                <a:close/>
                <a:moveTo>
                  <a:pt x="2363" y="824"/>
                </a:moveTo>
                <a:cubicBezTo>
                  <a:pt x="2370" y="796"/>
                  <a:pt x="2343" y="810"/>
                  <a:pt x="2343" y="824"/>
                </a:cubicBezTo>
                <a:cubicBezTo>
                  <a:pt x="2349" y="824"/>
                  <a:pt x="2363" y="831"/>
                  <a:pt x="2363" y="824"/>
                </a:cubicBezTo>
                <a:close/>
                <a:moveTo>
                  <a:pt x="2336" y="1545"/>
                </a:moveTo>
                <a:cubicBezTo>
                  <a:pt x="2356" y="1545"/>
                  <a:pt x="2377" y="1566"/>
                  <a:pt x="2377" y="1538"/>
                </a:cubicBezTo>
                <a:cubicBezTo>
                  <a:pt x="2363" y="1525"/>
                  <a:pt x="2336" y="1518"/>
                  <a:pt x="2315" y="1525"/>
                </a:cubicBezTo>
                <a:cubicBezTo>
                  <a:pt x="2288" y="1531"/>
                  <a:pt x="2267" y="1552"/>
                  <a:pt x="2246" y="1559"/>
                </a:cubicBezTo>
                <a:cubicBezTo>
                  <a:pt x="2219" y="1559"/>
                  <a:pt x="2205" y="1559"/>
                  <a:pt x="2191" y="1566"/>
                </a:cubicBezTo>
                <a:cubicBezTo>
                  <a:pt x="2178" y="1566"/>
                  <a:pt x="2150" y="1586"/>
                  <a:pt x="2143" y="1593"/>
                </a:cubicBezTo>
                <a:cubicBezTo>
                  <a:pt x="2123" y="1628"/>
                  <a:pt x="2116" y="1676"/>
                  <a:pt x="2130" y="1717"/>
                </a:cubicBezTo>
                <a:cubicBezTo>
                  <a:pt x="2137" y="1731"/>
                  <a:pt x="2150" y="1737"/>
                  <a:pt x="2150" y="1751"/>
                </a:cubicBezTo>
                <a:cubicBezTo>
                  <a:pt x="2164" y="1772"/>
                  <a:pt x="2164" y="1799"/>
                  <a:pt x="2171" y="1813"/>
                </a:cubicBezTo>
                <a:cubicBezTo>
                  <a:pt x="2185" y="1840"/>
                  <a:pt x="2212" y="1868"/>
                  <a:pt x="2246" y="1861"/>
                </a:cubicBezTo>
                <a:cubicBezTo>
                  <a:pt x="2260" y="1834"/>
                  <a:pt x="2233" y="1840"/>
                  <a:pt x="2219" y="1827"/>
                </a:cubicBezTo>
                <a:cubicBezTo>
                  <a:pt x="2198" y="1820"/>
                  <a:pt x="2185" y="1792"/>
                  <a:pt x="2185" y="1779"/>
                </a:cubicBezTo>
                <a:cubicBezTo>
                  <a:pt x="2178" y="1765"/>
                  <a:pt x="2185" y="1751"/>
                  <a:pt x="2178" y="1744"/>
                </a:cubicBezTo>
                <a:cubicBezTo>
                  <a:pt x="2178" y="1737"/>
                  <a:pt x="2171" y="1731"/>
                  <a:pt x="2164" y="1731"/>
                </a:cubicBezTo>
                <a:cubicBezTo>
                  <a:pt x="2143" y="1696"/>
                  <a:pt x="2137" y="1648"/>
                  <a:pt x="2164" y="1614"/>
                </a:cubicBezTo>
                <a:cubicBezTo>
                  <a:pt x="2178" y="1593"/>
                  <a:pt x="2205" y="1579"/>
                  <a:pt x="2253" y="1579"/>
                </a:cubicBezTo>
                <a:cubicBezTo>
                  <a:pt x="2274" y="1566"/>
                  <a:pt x="2295" y="1538"/>
                  <a:pt x="2336" y="1545"/>
                </a:cubicBezTo>
                <a:close/>
                <a:moveTo>
                  <a:pt x="2384" y="1002"/>
                </a:moveTo>
                <a:cubicBezTo>
                  <a:pt x="2384" y="989"/>
                  <a:pt x="2377" y="989"/>
                  <a:pt x="2370" y="982"/>
                </a:cubicBezTo>
                <a:cubicBezTo>
                  <a:pt x="2336" y="1002"/>
                  <a:pt x="2295" y="989"/>
                  <a:pt x="2267" y="968"/>
                </a:cubicBezTo>
                <a:cubicBezTo>
                  <a:pt x="2260" y="968"/>
                  <a:pt x="2260" y="954"/>
                  <a:pt x="2253" y="954"/>
                </a:cubicBezTo>
                <a:cubicBezTo>
                  <a:pt x="2240" y="948"/>
                  <a:pt x="2233" y="948"/>
                  <a:pt x="2226" y="948"/>
                </a:cubicBezTo>
                <a:cubicBezTo>
                  <a:pt x="2212" y="948"/>
                  <a:pt x="2198" y="941"/>
                  <a:pt x="2191" y="934"/>
                </a:cubicBezTo>
                <a:cubicBezTo>
                  <a:pt x="2157" y="906"/>
                  <a:pt x="2150" y="831"/>
                  <a:pt x="2178" y="796"/>
                </a:cubicBezTo>
                <a:cubicBezTo>
                  <a:pt x="2185" y="790"/>
                  <a:pt x="2198" y="790"/>
                  <a:pt x="2205" y="776"/>
                </a:cubicBezTo>
                <a:cubicBezTo>
                  <a:pt x="2205" y="769"/>
                  <a:pt x="2198" y="755"/>
                  <a:pt x="2205" y="748"/>
                </a:cubicBezTo>
                <a:cubicBezTo>
                  <a:pt x="2205" y="714"/>
                  <a:pt x="2226" y="700"/>
                  <a:pt x="2253" y="693"/>
                </a:cubicBezTo>
                <a:cubicBezTo>
                  <a:pt x="2260" y="686"/>
                  <a:pt x="2260" y="673"/>
                  <a:pt x="2253" y="666"/>
                </a:cubicBezTo>
                <a:cubicBezTo>
                  <a:pt x="2205" y="666"/>
                  <a:pt x="2171" y="714"/>
                  <a:pt x="2178" y="769"/>
                </a:cubicBezTo>
                <a:cubicBezTo>
                  <a:pt x="2150" y="790"/>
                  <a:pt x="2130" y="824"/>
                  <a:pt x="2130" y="872"/>
                </a:cubicBezTo>
                <a:cubicBezTo>
                  <a:pt x="2137" y="927"/>
                  <a:pt x="2185" y="975"/>
                  <a:pt x="2246" y="975"/>
                </a:cubicBezTo>
                <a:cubicBezTo>
                  <a:pt x="2267" y="1009"/>
                  <a:pt x="2349" y="1037"/>
                  <a:pt x="2384" y="1002"/>
                </a:cubicBezTo>
                <a:close/>
                <a:moveTo>
                  <a:pt x="2377" y="1387"/>
                </a:moveTo>
                <a:cubicBezTo>
                  <a:pt x="2377" y="1380"/>
                  <a:pt x="2377" y="1373"/>
                  <a:pt x="2377" y="1360"/>
                </a:cubicBezTo>
                <a:cubicBezTo>
                  <a:pt x="2370" y="1360"/>
                  <a:pt x="2363" y="1353"/>
                  <a:pt x="2356" y="1353"/>
                </a:cubicBezTo>
                <a:cubicBezTo>
                  <a:pt x="2356" y="1367"/>
                  <a:pt x="2356" y="1373"/>
                  <a:pt x="2356" y="1380"/>
                </a:cubicBezTo>
                <a:cubicBezTo>
                  <a:pt x="2363" y="1380"/>
                  <a:pt x="2370" y="1387"/>
                  <a:pt x="2377" y="1387"/>
                </a:cubicBezTo>
                <a:close/>
                <a:moveTo>
                  <a:pt x="2377" y="1160"/>
                </a:moveTo>
                <a:cubicBezTo>
                  <a:pt x="2377" y="1154"/>
                  <a:pt x="2377" y="1140"/>
                  <a:pt x="2377" y="1133"/>
                </a:cubicBezTo>
                <a:cubicBezTo>
                  <a:pt x="2356" y="1133"/>
                  <a:pt x="2349" y="1147"/>
                  <a:pt x="2356" y="1167"/>
                </a:cubicBezTo>
                <a:cubicBezTo>
                  <a:pt x="2370" y="1167"/>
                  <a:pt x="2370" y="1167"/>
                  <a:pt x="2377" y="1160"/>
                </a:cubicBezTo>
                <a:close/>
                <a:moveTo>
                  <a:pt x="2377" y="1064"/>
                </a:moveTo>
                <a:cubicBezTo>
                  <a:pt x="2377" y="1044"/>
                  <a:pt x="2356" y="1030"/>
                  <a:pt x="2343" y="1044"/>
                </a:cubicBezTo>
                <a:cubicBezTo>
                  <a:pt x="2336" y="1051"/>
                  <a:pt x="2343" y="1064"/>
                  <a:pt x="2336" y="1064"/>
                </a:cubicBezTo>
                <a:cubicBezTo>
                  <a:pt x="2308" y="1064"/>
                  <a:pt x="2301" y="1044"/>
                  <a:pt x="2295" y="1023"/>
                </a:cubicBezTo>
                <a:cubicBezTo>
                  <a:pt x="2288" y="1016"/>
                  <a:pt x="2281" y="1016"/>
                  <a:pt x="2274" y="1016"/>
                </a:cubicBezTo>
                <a:cubicBezTo>
                  <a:pt x="2274" y="1016"/>
                  <a:pt x="2274" y="1023"/>
                  <a:pt x="2274" y="1030"/>
                </a:cubicBezTo>
                <a:cubicBezTo>
                  <a:pt x="2274" y="1064"/>
                  <a:pt x="2308" y="1099"/>
                  <a:pt x="2343" y="1092"/>
                </a:cubicBezTo>
                <a:cubicBezTo>
                  <a:pt x="2356" y="1092"/>
                  <a:pt x="2377" y="1078"/>
                  <a:pt x="2377" y="1064"/>
                </a:cubicBezTo>
                <a:close/>
                <a:moveTo>
                  <a:pt x="2343" y="1497"/>
                </a:moveTo>
                <a:cubicBezTo>
                  <a:pt x="2363" y="1511"/>
                  <a:pt x="2391" y="1483"/>
                  <a:pt x="2377" y="1456"/>
                </a:cubicBezTo>
                <a:cubicBezTo>
                  <a:pt x="2329" y="1408"/>
                  <a:pt x="2246" y="1476"/>
                  <a:pt x="2260" y="1538"/>
                </a:cubicBezTo>
                <a:cubicBezTo>
                  <a:pt x="2274" y="1538"/>
                  <a:pt x="2281" y="1531"/>
                  <a:pt x="2288" y="1525"/>
                </a:cubicBezTo>
                <a:cubicBezTo>
                  <a:pt x="2288" y="1490"/>
                  <a:pt x="2308" y="1463"/>
                  <a:pt x="2343" y="1470"/>
                </a:cubicBezTo>
                <a:cubicBezTo>
                  <a:pt x="2336" y="1476"/>
                  <a:pt x="2336" y="1490"/>
                  <a:pt x="2343" y="1497"/>
                </a:cubicBezTo>
                <a:close/>
                <a:moveTo>
                  <a:pt x="2363" y="1751"/>
                </a:moveTo>
                <a:cubicBezTo>
                  <a:pt x="2384" y="1751"/>
                  <a:pt x="2391" y="1724"/>
                  <a:pt x="2384" y="1703"/>
                </a:cubicBezTo>
                <a:cubicBezTo>
                  <a:pt x="2363" y="1703"/>
                  <a:pt x="2349" y="1737"/>
                  <a:pt x="2363" y="1751"/>
                </a:cubicBezTo>
                <a:close/>
                <a:moveTo>
                  <a:pt x="2343" y="1676"/>
                </a:moveTo>
                <a:cubicBezTo>
                  <a:pt x="2370" y="1676"/>
                  <a:pt x="2404" y="1634"/>
                  <a:pt x="2384" y="1614"/>
                </a:cubicBezTo>
                <a:cubicBezTo>
                  <a:pt x="2377" y="1614"/>
                  <a:pt x="2377" y="1614"/>
                  <a:pt x="2377" y="1621"/>
                </a:cubicBezTo>
                <a:cubicBezTo>
                  <a:pt x="2377" y="1641"/>
                  <a:pt x="2363" y="1655"/>
                  <a:pt x="2343" y="1662"/>
                </a:cubicBezTo>
                <a:cubicBezTo>
                  <a:pt x="2322" y="1655"/>
                  <a:pt x="2329" y="1676"/>
                  <a:pt x="2343" y="1676"/>
                </a:cubicBezTo>
                <a:close/>
                <a:moveTo>
                  <a:pt x="2384" y="1428"/>
                </a:moveTo>
                <a:cubicBezTo>
                  <a:pt x="2418" y="1456"/>
                  <a:pt x="2425" y="1367"/>
                  <a:pt x="2384" y="1367"/>
                </a:cubicBezTo>
                <a:cubicBezTo>
                  <a:pt x="2377" y="1373"/>
                  <a:pt x="2398" y="1387"/>
                  <a:pt x="2398" y="1408"/>
                </a:cubicBezTo>
                <a:cubicBezTo>
                  <a:pt x="2391" y="1415"/>
                  <a:pt x="2384" y="1408"/>
                  <a:pt x="2384" y="1415"/>
                </a:cubicBezTo>
                <a:lnTo>
                  <a:pt x="2384" y="1428"/>
                </a:lnTo>
                <a:close/>
                <a:moveTo>
                  <a:pt x="2384" y="1154"/>
                </a:moveTo>
                <a:cubicBezTo>
                  <a:pt x="2439" y="1167"/>
                  <a:pt x="2404" y="1051"/>
                  <a:pt x="2384" y="1106"/>
                </a:cubicBezTo>
                <a:cubicBezTo>
                  <a:pt x="2384" y="1112"/>
                  <a:pt x="2391" y="1112"/>
                  <a:pt x="2398" y="1119"/>
                </a:cubicBezTo>
                <a:cubicBezTo>
                  <a:pt x="2398" y="1133"/>
                  <a:pt x="2384" y="1140"/>
                  <a:pt x="2384" y="1154"/>
                </a:cubicBezTo>
                <a:close/>
                <a:moveTo>
                  <a:pt x="2398" y="927"/>
                </a:moveTo>
                <a:cubicBezTo>
                  <a:pt x="2404" y="899"/>
                  <a:pt x="2377" y="858"/>
                  <a:pt x="2343" y="865"/>
                </a:cubicBezTo>
                <a:cubicBezTo>
                  <a:pt x="2343" y="865"/>
                  <a:pt x="2343" y="865"/>
                  <a:pt x="2336" y="872"/>
                </a:cubicBezTo>
                <a:cubicBezTo>
                  <a:pt x="2343" y="886"/>
                  <a:pt x="2363" y="879"/>
                  <a:pt x="2370" y="893"/>
                </a:cubicBezTo>
                <a:cubicBezTo>
                  <a:pt x="2384" y="899"/>
                  <a:pt x="2377" y="920"/>
                  <a:pt x="2398" y="927"/>
                </a:cubicBezTo>
                <a:close/>
                <a:moveTo>
                  <a:pt x="2404" y="1263"/>
                </a:moveTo>
                <a:cubicBezTo>
                  <a:pt x="2404" y="1257"/>
                  <a:pt x="2384" y="1236"/>
                  <a:pt x="2370" y="1236"/>
                </a:cubicBezTo>
                <a:cubicBezTo>
                  <a:pt x="2363" y="1229"/>
                  <a:pt x="2336" y="1236"/>
                  <a:pt x="2336" y="1243"/>
                </a:cubicBezTo>
                <a:cubicBezTo>
                  <a:pt x="2329" y="1257"/>
                  <a:pt x="2336" y="1277"/>
                  <a:pt x="2349" y="1277"/>
                </a:cubicBezTo>
                <a:cubicBezTo>
                  <a:pt x="2356" y="1277"/>
                  <a:pt x="2356" y="1270"/>
                  <a:pt x="2363" y="1270"/>
                </a:cubicBezTo>
                <a:cubicBezTo>
                  <a:pt x="2363" y="1284"/>
                  <a:pt x="2343" y="1284"/>
                  <a:pt x="2329" y="1284"/>
                </a:cubicBezTo>
                <a:cubicBezTo>
                  <a:pt x="2336" y="1318"/>
                  <a:pt x="2404" y="1284"/>
                  <a:pt x="2404" y="1263"/>
                </a:cubicBezTo>
                <a:close/>
                <a:moveTo>
                  <a:pt x="2411" y="1367"/>
                </a:moveTo>
                <a:cubicBezTo>
                  <a:pt x="2425" y="1353"/>
                  <a:pt x="2418" y="1332"/>
                  <a:pt x="2411" y="1325"/>
                </a:cubicBezTo>
                <a:cubicBezTo>
                  <a:pt x="2418" y="1270"/>
                  <a:pt x="2343" y="1305"/>
                  <a:pt x="2384" y="1332"/>
                </a:cubicBezTo>
                <a:cubicBezTo>
                  <a:pt x="2363" y="1339"/>
                  <a:pt x="2370" y="1318"/>
                  <a:pt x="2363" y="1305"/>
                </a:cubicBezTo>
                <a:cubicBezTo>
                  <a:pt x="2343" y="1312"/>
                  <a:pt x="2336" y="1298"/>
                  <a:pt x="2329" y="1298"/>
                </a:cubicBezTo>
                <a:cubicBezTo>
                  <a:pt x="2329" y="1346"/>
                  <a:pt x="2377" y="1353"/>
                  <a:pt x="2411" y="1367"/>
                </a:cubicBezTo>
                <a:close/>
                <a:moveTo>
                  <a:pt x="2411" y="1195"/>
                </a:moveTo>
                <a:cubicBezTo>
                  <a:pt x="2425" y="1188"/>
                  <a:pt x="2432" y="1160"/>
                  <a:pt x="2418" y="1154"/>
                </a:cubicBezTo>
                <a:cubicBezTo>
                  <a:pt x="2411" y="1154"/>
                  <a:pt x="2411" y="1154"/>
                  <a:pt x="2411" y="1154"/>
                </a:cubicBezTo>
                <a:cubicBezTo>
                  <a:pt x="2404" y="1167"/>
                  <a:pt x="2377" y="1167"/>
                  <a:pt x="2356" y="1174"/>
                </a:cubicBezTo>
                <a:cubicBezTo>
                  <a:pt x="2343" y="1188"/>
                  <a:pt x="2322" y="1209"/>
                  <a:pt x="2329" y="1236"/>
                </a:cubicBezTo>
                <a:cubicBezTo>
                  <a:pt x="2343" y="1229"/>
                  <a:pt x="2349" y="1222"/>
                  <a:pt x="2363" y="1222"/>
                </a:cubicBezTo>
                <a:cubicBezTo>
                  <a:pt x="2356" y="1202"/>
                  <a:pt x="2391" y="1181"/>
                  <a:pt x="2398" y="1202"/>
                </a:cubicBezTo>
                <a:cubicBezTo>
                  <a:pt x="2391" y="1202"/>
                  <a:pt x="2391" y="1195"/>
                  <a:pt x="2384" y="1195"/>
                </a:cubicBezTo>
                <a:cubicBezTo>
                  <a:pt x="2377" y="1202"/>
                  <a:pt x="2370" y="1202"/>
                  <a:pt x="2370" y="1209"/>
                </a:cubicBezTo>
                <a:cubicBezTo>
                  <a:pt x="2370" y="1250"/>
                  <a:pt x="2432" y="1243"/>
                  <a:pt x="2411" y="1195"/>
                </a:cubicBezTo>
                <a:close/>
                <a:moveTo>
                  <a:pt x="2425" y="948"/>
                </a:moveTo>
                <a:cubicBezTo>
                  <a:pt x="2439" y="899"/>
                  <a:pt x="2418" y="851"/>
                  <a:pt x="2384" y="838"/>
                </a:cubicBezTo>
                <a:cubicBezTo>
                  <a:pt x="2398" y="824"/>
                  <a:pt x="2384" y="790"/>
                  <a:pt x="2370" y="783"/>
                </a:cubicBezTo>
                <a:cubicBezTo>
                  <a:pt x="2349" y="796"/>
                  <a:pt x="2377" y="810"/>
                  <a:pt x="2370" y="831"/>
                </a:cubicBezTo>
                <a:cubicBezTo>
                  <a:pt x="2343" y="831"/>
                  <a:pt x="2322" y="838"/>
                  <a:pt x="2308" y="844"/>
                </a:cubicBezTo>
                <a:cubicBezTo>
                  <a:pt x="2295" y="858"/>
                  <a:pt x="2288" y="899"/>
                  <a:pt x="2308" y="913"/>
                </a:cubicBezTo>
                <a:cubicBezTo>
                  <a:pt x="2322" y="920"/>
                  <a:pt x="2343" y="920"/>
                  <a:pt x="2343" y="899"/>
                </a:cubicBezTo>
                <a:cubicBezTo>
                  <a:pt x="2343" y="886"/>
                  <a:pt x="2329" y="886"/>
                  <a:pt x="2322" y="872"/>
                </a:cubicBezTo>
                <a:cubicBezTo>
                  <a:pt x="2363" y="838"/>
                  <a:pt x="2411" y="886"/>
                  <a:pt x="2404" y="934"/>
                </a:cubicBezTo>
                <a:cubicBezTo>
                  <a:pt x="2411" y="941"/>
                  <a:pt x="2411" y="948"/>
                  <a:pt x="2425" y="948"/>
                </a:cubicBezTo>
                <a:close/>
                <a:moveTo>
                  <a:pt x="2425" y="1621"/>
                </a:moveTo>
                <a:cubicBezTo>
                  <a:pt x="2425" y="1607"/>
                  <a:pt x="2425" y="1593"/>
                  <a:pt x="2418" y="1586"/>
                </a:cubicBezTo>
                <a:cubicBezTo>
                  <a:pt x="2411" y="1593"/>
                  <a:pt x="2398" y="1600"/>
                  <a:pt x="2398" y="1607"/>
                </a:cubicBezTo>
                <a:cubicBezTo>
                  <a:pt x="2391" y="1614"/>
                  <a:pt x="2398" y="1621"/>
                  <a:pt x="2398" y="1621"/>
                </a:cubicBezTo>
                <a:cubicBezTo>
                  <a:pt x="2398" y="1662"/>
                  <a:pt x="2343" y="1703"/>
                  <a:pt x="2322" y="1669"/>
                </a:cubicBezTo>
                <a:cubicBezTo>
                  <a:pt x="2329" y="1655"/>
                  <a:pt x="2329" y="1628"/>
                  <a:pt x="2301" y="1634"/>
                </a:cubicBezTo>
                <a:cubicBezTo>
                  <a:pt x="2267" y="1662"/>
                  <a:pt x="2308" y="1703"/>
                  <a:pt x="2343" y="1703"/>
                </a:cubicBezTo>
                <a:cubicBezTo>
                  <a:pt x="2356" y="1710"/>
                  <a:pt x="2370" y="1703"/>
                  <a:pt x="2384" y="1696"/>
                </a:cubicBezTo>
                <a:cubicBezTo>
                  <a:pt x="2404" y="1683"/>
                  <a:pt x="2425" y="1655"/>
                  <a:pt x="2425" y="1621"/>
                </a:cubicBezTo>
                <a:close/>
                <a:moveTo>
                  <a:pt x="2439" y="1236"/>
                </a:moveTo>
                <a:cubicBezTo>
                  <a:pt x="2446" y="1215"/>
                  <a:pt x="2446" y="1195"/>
                  <a:pt x="2439" y="1167"/>
                </a:cubicBezTo>
                <a:cubicBezTo>
                  <a:pt x="2439" y="1106"/>
                  <a:pt x="2425" y="1009"/>
                  <a:pt x="2398" y="975"/>
                </a:cubicBezTo>
                <a:cubicBezTo>
                  <a:pt x="2384" y="968"/>
                  <a:pt x="2349" y="941"/>
                  <a:pt x="2329" y="968"/>
                </a:cubicBezTo>
                <a:cubicBezTo>
                  <a:pt x="2343" y="968"/>
                  <a:pt x="2363" y="968"/>
                  <a:pt x="2377" y="975"/>
                </a:cubicBezTo>
                <a:cubicBezTo>
                  <a:pt x="2432" y="1030"/>
                  <a:pt x="2425" y="1154"/>
                  <a:pt x="2432" y="1257"/>
                </a:cubicBezTo>
                <a:cubicBezTo>
                  <a:pt x="2439" y="1263"/>
                  <a:pt x="2439" y="1263"/>
                  <a:pt x="2439" y="1263"/>
                </a:cubicBezTo>
                <a:cubicBezTo>
                  <a:pt x="2432" y="1263"/>
                  <a:pt x="2432" y="1263"/>
                  <a:pt x="2432" y="1270"/>
                </a:cubicBezTo>
                <a:cubicBezTo>
                  <a:pt x="2432" y="1346"/>
                  <a:pt x="2425" y="1401"/>
                  <a:pt x="2411" y="1470"/>
                </a:cubicBezTo>
                <a:cubicBezTo>
                  <a:pt x="2404" y="1525"/>
                  <a:pt x="2384" y="1559"/>
                  <a:pt x="2343" y="1573"/>
                </a:cubicBezTo>
                <a:cubicBezTo>
                  <a:pt x="2336" y="1573"/>
                  <a:pt x="2329" y="1566"/>
                  <a:pt x="2322" y="1573"/>
                </a:cubicBezTo>
                <a:cubicBezTo>
                  <a:pt x="2322" y="1586"/>
                  <a:pt x="2343" y="1586"/>
                  <a:pt x="2356" y="1579"/>
                </a:cubicBezTo>
                <a:cubicBezTo>
                  <a:pt x="2425" y="1559"/>
                  <a:pt x="2425" y="1449"/>
                  <a:pt x="2439" y="1373"/>
                </a:cubicBezTo>
                <a:cubicBezTo>
                  <a:pt x="2439" y="1367"/>
                  <a:pt x="2432" y="1367"/>
                  <a:pt x="2432" y="1360"/>
                </a:cubicBezTo>
                <a:cubicBezTo>
                  <a:pt x="2439" y="1353"/>
                  <a:pt x="2439" y="1353"/>
                  <a:pt x="2439" y="1353"/>
                </a:cubicBezTo>
                <a:cubicBezTo>
                  <a:pt x="2446" y="1312"/>
                  <a:pt x="2446" y="1270"/>
                  <a:pt x="2439" y="1236"/>
                </a:cubicBezTo>
                <a:close/>
                <a:moveTo>
                  <a:pt x="2473" y="1284"/>
                </a:moveTo>
                <a:cubicBezTo>
                  <a:pt x="2473" y="1270"/>
                  <a:pt x="2466" y="1277"/>
                  <a:pt x="2466" y="1270"/>
                </a:cubicBezTo>
                <a:cubicBezTo>
                  <a:pt x="2473" y="1250"/>
                  <a:pt x="2473" y="1229"/>
                  <a:pt x="2473" y="1209"/>
                </a:cubicBezTo>
                <a:cubicBezTo>
                  <a:pt x="2473" y="1147"/>
                  <a:pt x="2473" y="1085"/>
                  <a:pt x="2452" y="1037"/>
                </a:cubicBezTo>
                <a:cubicBezTo>
                  <a:pt x="2452" y="975"/>
                  <a:pt x="2411" y="941"/>
                  <a:pt x="2370" y="920"/>
                </a:cubicBezTo>
                <a:cubicBezTo>
                  <a:pt x="2336" y="920"/>
                  <a:pt x="2301" y="927"/>
                  <a:pt x="2295" y="954"/>
                </a:cubicBezTo>
                <a:cubicBezTo>
                  <a:pt x="2315" y="975"/>
                  <a:pt x="2322" y="954"/>
                  <a:pt x="2343" y="948"/>
                </a:cubicBezTo>
                <a:cubicBezTo>
                  <a:pt x="2363" y="948"/>
                  <a:pt x="2391" y="961"/>
                  <a:pt x="2404" y="975"/>
                </a:cubicBezTo>
                <a:cubicBezTo>
                  <a:pt x="2439" y="1023"/>
                  <a:pt x="2439" y="1112"/>
                  <a:pt x="2446" y="1188"/>
                </a:cubicBezTo>
                <a:cubicBezTo>
                  <a:pt x="2446" y="1209"/>
                  <a:pt x="2446" y="1229"/>
                  <a:pt x="2452" y="1243"/>
                </a:cubicBezTo>
                <a:cubicBezTo>
                  <a:pt x="2446" y="1250"/>
                  <a:pt x="2452" y="1257"/>
                  <a:pt x="2452" y="1263"/>
                </a:cubicBezTo>
                <a:cubicBezTo>
                  <a:pt x="2446" y="1367"/>
                  <a:pt x="2439" y="1525"/>
                  <a:pt x="2384" y="1573"/>
                </a:cubicBezTo>
                <a:cubicBezTo>
                  <a:pt x="2377" y="1579"/>
                  <a:pt x="2356" y="1586"/>
                  <a:pt x="2343" y="1586"/>
                </a:cubicBezTo>
                <a:cubicBezTo>
                  <a:pt x="2315" y="1586"/>
                  <a:pt x="2295" y="1559"/>
                  <a:pt x="2281" y="1593"/>
                </a:cubicBezTo>
                <a:cubicBezTo>
                  <a:pt x="2295" y="1607"/>
                  <a:pt x="2315" y="1621"/>
                  <a:pt x="2343" y="1621"/>
                </a:cubicBezTo>
                <a:cubicBezTo>
                  <a:pt x="2356" y="1621"/>
                  <a:pt x="2384" y="1607"/>
                  <a:pt x="2398" y="1593"/>
                </a:cubicBezTo>
                <a:cubicBezTo>
                  <a:pt x="2432" y="1566"/>
                  <a:pt x="2452" y="1518"/>
                  <a:pt x="2459" y="1456"/>
                </a:cubicBezTo>
                <a:cubicBezTo>
                  <a:pt x="2466" y="1408"/>
                  <a:pt x="2480" y="1339"/>
                  <a:pt x="2473" y="1284"/>
                </a:cubicBezTo>
                <a:close/>
                <a:moveTo>
                  <a:pt x="2494" y="1209"/>
                </a:moveTo>
                <a:cubicBezTo>
                  <a:pt x="2507" y="1415"/>
                  <a:pt x="2459" y="1593"/>
                  <a:pt x="2398" y="1737"/>
                </a:cubicBezTo>
                <a:cubicBezTo>
                  <a:pt x="2274" y="2026"/>
                  <a:pt x="2068" y="2239"/>
                  <a:pt x="1793" y="2369"/>
                </a:cubicBezTo>
                <a:cubicBezTo>
                  <a:pt x="1656" y="2445"/>
                  <a:pt x="1484" y="2486"/>
                  <a:pt x="1298" y="2493"/>
                </a:cubicBezTo>
                <a:cubicBezTo>
                  <a:pt x="996" y="2507"/>
                  <a:pt x="749" y="2411"/>
                  <a:pt x="570" y="2294"/>
                </a:cubicBezTo>
                <a:cubicBezTo>
                  <a:pt x="385" y="2170"/>
                  <a:pt x="234" y="2005"/>
                  <a:pt x="131" y="1799"/>
                </a:cubicBezTo>
                <a:cubicBezTo>
                  <a:pt x="62" y="1655"/>
                  <a:pt x="21" y="1490"/>
                  <a:pt x="7" y="1298"/>
                </a:cubicBezTo>
                <a:cubicBezTo>
                  <a:pt x="0" y="1099"/>
                  <a:pt x="41" y="920"/>
                  <a:pt x="103" y="776"/>
                </a:cubicBezTo>
                <a:cubicBezTo>
                  <a:pt x="227" y="480"/>
                  <a:pt x="433" y="274"/>
                  <a:pt x="708" y="137"/>
                </a:cubicBezTo>
                <a:cubicBezTo>
                  <a:pt x="776" y="103"/>
                  <a:pt x="852" y="75"/>
                  <a:pt x="934" y="48"/>
                </a:cubicBezTo>
                <a:cubicBezTo>
                  <a:pt x="1017" y="27"/>
                  <a:pt x="1113" y="13"/>
                  <a:pt x="1209" y="13"/>
                </a:cubicBezTo>
                <a:cubicBezTo>
                  <a:pt x="1408" y="0"/>
                  <a:pt x="1594" y="48"/>
                  <a:pt x="1738" y="109"/>
                </a:cubicBezTo>
                <a:cubicBezTo>
                  <a:pt x="2027" y="226"/>
                  <a:pt x="2233" y="439"/>
                  <a:pt x="2370" y="714"/>
                </a:cubicBezTo>
                <a:cubicBezTo>
                  <a:pt x="2439" y="851"/>
                  <a:pt x="2487" y="1023"/>
                  <a:pt x="2494" y="1209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5346332" y="2610392"/>
            <a:ext cx="1511665" cy="1511665"/>
          </a:xfrm>
          <a:prstGeom prst="ellipse">
            <a:avLst/>
          </a:prstGeom>
          <a:blipFill dpi="0" rotWithShape="1">
            <a:blip r:embed="rId2"/>
            <a:srcRect/>
            <a:tile tx="0" ty="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0" name="Freeform 5"/>
          <p:cNvSpPr>
            <a:spLocks noEditPoints="1"/>
          </p:cNvSpPr>
          <p:nvPr/>
        </p:nvSpPr>
        <p:spPr bwMode="auto">
          <a:xfrm>
            <a:off x="8684521" y="2337111"/>
            <a:ext cx="2027020" cy="2027018"/>
          </a:xfrm>
          <a:custGeom>
            <a:avLst/>
            <a:gdLst>
              <a:gd name="T0" fmla="*/ 172 w 2507"/>
              <a:gd name="T1" fmla="*/ 1353 h 2507"/>
              <a:gd name="T2" fmla="*/ 193 w 2507"/>
              <a:gd name="T3" fmla="*/ 1270 h 2507"/>
              <a:gd name="T4" fmla="*/ 90 w 2507"/>
              <a:gd name="T5" fmla="*/ 1559 h 2507"/>
              <a:gd name="T6" fmla="*/ 69 w 2507"/>
              <a:gd name="T7" fmla="*/ 1373 h 2507"/>
              <a:gd name="T8" fmla="*/ 234 w 2507"/>
              <a:gd name="T9" fmla="*/ 803 h 2507"/>
              <a:gd name="T10" fmla="*/ 206 w 2507"/>
              <a:gd name="T11" fmla="*/ 645 h 2507"/>
              <a:gd name="T12" fmla="*/ 330 w 2507"/>
              <a:gd name="T13" fmla="*/ 1318 h 2507"/>
              <a:gd name="T14" fmla="*/ 316 w 2507"/>
              <a:gd name="T15" fmla="*/ 1428 h 2507"/>
              <a:gd name="T16" fmla="*/ 316 w 2507"/>
              <a:gd name="T17" fmla="*/ 693 h 2507"/>
              <a:gd name="T18" fmla="*/ 364 w 2507"/>
              <a:gd name="T19" fmla="*/ 1882 h 2507"/>
              <a:gd name="T20" fmla="*/ 371 w 2507"/>
              <a:gd name="T21" fmla="*/ 707 h 2507"/>
              <a:gd name="T22" fmla="*/ 454 w 2507"/>
              <a:gd name="T23" fmla="*/ 460 h 2507"/>
              <a:gd name="T24" fmla="*/ 440 w 2507"/>
              <a:gd name="T25" fmla="*/ 542 h 2507"/>
              <a:gd name="T26" fmla="*/ 488 w 2507"/>
              <a:gd name="T27" fmla="*/ 1854 h 2507"/>
              <a:gd name="T28" fmla="*/ 467 w 2507"/>
              <a:gd name="T29" fmla="*/ 686 h 2507"/>
              <a:gd name="T30" fmla="*/ 570 w 2507"/>
              <a:gd name="T31" fmla="*/ 542 h 2507"/>
              <a:gd name="T32" fmla="*/ 618 w 2507"/>
              <a:gd name="T33" fmla="*/ 2040 h 2507"/>
              <a:gd name="T34" fmla="*/ 577 w 2507"/>
              <a:gd name="T35" fmla="*/ 1985 h 2507"/>
              <a:gd name="T36" fmla="*/ 680 w 2507"/>
              <a:gd name="T37" fmla="*/ 2253 h 2507"/>
              <a:gd name="T38" fmla="*/ 584 w 2507"/>
              <a:gd name="T39" fmla="*/ 2239 h 2507"/>
              <a:gd name="T40" fmla="*/ 770 w 2507"/>
              <a:gd name="T41" fmla="*/ 281 h 2507"/>
              <a:gd name="T42" fmla="*/ 646 w 2507"/>
              <a:gd name="T43" fmla="*/ 2067 h 2507"/>
              <a:gd name="T44" fmla="*/ 701 w 2507"/>
              <a:gd name="T45" fmla="*/ 487 h 2507"/>
              <a:gd name="T46" fmla="*/ 886 w 2507"/>
              <a:gd name="T47" fmla="*/ 2287 h 2507"/>
              <a:gd name="T48" fmla="*/ 948 w 2507"/>
              <a:gd name="T49" fmla="*/ 247 h 2507"/>
              <a:gd name="T50" fmla="*/ 989 w 2507"/>
              <a:gd name="T51" fmla="*/ 137 h 2507"/>
              <a:gd name="T52" fmla="*/ 996 w 2507"/>
              <a:gd name="T53" fmla="*/ 2177 h 2507"/>
              <a:gd name="T54" fmla="*/ 1161 w 2507"/>
              <a:gd name="T55" fmla="*/ 302 h 2507"/>
              <a:gd name="T56" fmla="*/ 1202 w 2507"/>
              <a:gd name="T57" fmla="*/ 192 h 2507"/>
              <a:gd name="T58" fmla="*/ 1209 w 2507"/>
              <a:gd name="T59" fmla="*/ 109 h 2507"/>
              <a:gd name="T60" fmla="*/ 1257 w 2507"/>
              <a:gd name="T61" fmla="*/ 2397 h 2507"/>
              <a:gd name="T62" fmla="*/ 1326 w 2507"/>
              <a:gd name="T63" fmla="*/ 2397 h 2507"/>
              <a:gd name="T64" fmla="*/ 1340 w 2507"/>
              <a:gd name="T65" fmla="*/ 2273 h 2507"/>
              <a:gd name="T66" fmla="*/ 1518 w 2507"/>
              <a:gd name="T67" fmla="*/ 2253 h 2507"/>
              <a:gd name="T68" fmla="*/ 1463 w 2507"/>
              <a:gd name="T69" fmla="*/ 2232 h 2507"/>
              <a:gd name="T70" fmla="*/ 1525 w 2507"/>
              <a:gd name="T71" fmla="*/ 350 h 2507"/>
              <a:gd name="T72" fmla="*/ 1257 w 2507"/>
              <a:gd name="T73" fmla="*/ 82 h 2507"/>
              <a:gd name="T74" fmla="*/ 1580 w 2507"/>
              <a:gd name="T75" fmla="*/ 2417 h 2507"/>
              <a:gd name="T76" fmla="*/ 1738 w 2507"/>
              <a:gd name="T77" fmla="*/ 164 h 2507"/>
              <a:gd name="T78" fmla="*/ 1752 w 2507"/>
              <a:gd name="T79" fmla="*/ 309 h 2507"/>
              <a:gd name="T80" fmla="*/ 1718 w 2507"/>
              <a:gd name="T81" fmla="*/ 2170 h 2507"/>
              <a:gd name="T82" fmla="*/ 1882 w 2507"/>
              <a:gd name="T83" fmla="*/ 281 h 2507"/>
              <a:gd name="T84" fmla="*/ 1766 w 2507"/>
              <a:gd name="T85" fmla="*/ 432 h 2507"/>
              <a:gd name="T86" fmla="*/ 1958 w 2507"/>
              <a:gd name="T87" fmla="*/ 577 h 2507"/>
              <a:gd name="T88" fmla="*/ 1910 w 2507"/>
              <a:gd name="T89" fmla="*/ 563 h 2507"/>
              <a:gd name="T90" fmla="*/ 1999 w 2507"/>
              <a:gd name="T91" fmla="*/ 2005 h 2507"/>
              <a:gd name="T92" fmla="*/ 1958 w 2507"/>
              <a:gd name="T93" fmla="*/ 590 h 2507"/>
              <a:gd name="T94" fmla="*/ 2116 w 2507"/>
              <a:gd name="T95" fmla="*/ 1902 h 2507"/>
              <a:gd name="T96" fmla="*/ 2095 w 2507"/>
              <a:gd name="T97" fmla="*/ 1786 h 2507"/>
              <a:gd name="T98" fmla="*/ 2123 w 2507"/>
              <a:gd name="T99" fmla="*/ 769 h 2507"/>
              <a:gd name="T100" fmla="*/ 2205 w 2507"/>
              <a:gd name="T101" fmla="*/ 1889 h 2507"/>
              <a:gd name="T102" fmla="*/ 2260 w 2507"/>
              <a:gd name="T103" fmla="*/ 1106 h 2507"/>
              <a:gd name="T104" fmla="*/ 2226 w 2507"/>
              <a:gd name="T105" fmla="*/ 1518 h 2507"/>
              <a:gd name="T106" fmla="*/ 2240 w 2507"/>
              <a:gd name="T107" fmla="*/ 1696 h 2507"/>
              <a:gd name="T108" fmla="*/ 2219 w 2507"/>
              <a:gd name="T109" fmla="*/ 1250 h 2507"/>
              <a:gd name="T110" fmla="*/ 2301 w 2507"/>
              <a:gd name="T111" fmla="*/ 1744 h 2507"/>
              <a:gd name="T112" fmla="*/ 2164 w 2507"/>
              <a:gd name="T113" fmla="*/ 1676 h 2507"/>
              <a:gd name="T114" fmla="*/ 2219 w 2507"/>
              <a:gd name="T115" fmla="*/ 790 h 2507"/>
              <a:gd name="T116" fmla="*/ 2246 w 2507"/>
              <a:gd name="T117" fmla="*/ 1861 h 2507"/>
              <a:gd name="T118" fmla="*/ 2336 w 2507"/>
              <a:gd name="T119" fmla="*/ 1064 h 2507"/>
              <a:gd name="T120" fmla="*/ 2404 w 2507"/>
              <a:gd name="T121" fmla="*/ 1263 h 2507"/>
              <a:gd name="T122" fmla="*/ 2418 w 2507"/>
              <a:gd name="T123" fmla="*/ 1586 h 2507"/>
              <a:gd name="T124" fmla="*/ 2452 w 2507"/>
              <a:gd name="T125" fmla="*/ 1263 h 25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507" h="2507">
                <a:moveTo>
                  <a:pt x="138" y="1408"/>
                </a:moveTo>
                <a:cubicBezTo>
                  <a:pt x="144" y="1387"/>
                  <a:pt x="124" y="1387"/>
                  <a:pt x="124" y="1380"/>
                </a:cubicBezTo>
                <a:cubicBezTo>
                  <a:pt x="117" y="1367"/>
                  <a:pt x="138" y="1360"/>
                  <a:pt x="131" y="1346"/>
                </a:cubicBezTo>
                <a:cubicBezTo>
                  <a:pt x="110" y="1346"/>
                  <a:pt x="96" y="1360"/>
                  <a:pt x="96" y="1394"/>
                </a:cubicBezTo>
                <a:cubicBezTo>
                  <a:pt x="103" y="1408"/>
                  <a:pt x="124" y="1415"/>
                  <a:pt x="138" y="1408"/>
                </a:cubicBezTo>
                <a:close/>
                <a:moveTo>
                  <a:pt x="138" y="1133"/>
                </a:moveTo>
                <a:cubicBezTo>
                  <a:pt x="138" y="1112"/>
                  <a:pt x="117" y="1106"/>
                  <a:pt x="124" y="1085"/>
                </a:cubicBezTo>
                <a:cubicBezTo>
                  <a:pt x="124" y="1078"/>
                  <a:pt x="138" y="1078"/>
                  <a:pt x="144" y="1064"/>
                </a:cubicBezTo>
                <a:cubicBezTo>
                  <a:pt x="138" y="1044"/>
                  <a:pt x="110" y="1057"/>
                  <a:pt x="103" y="1071"/>
                </a:cubicBezTo>
                <a:cubicBezTo>
                  <a:pt x="90" y="1099"/>
                  <a:pt x="110" y="1133"/>
                  <a:pt x="138" y="1133"/>
                </a:cubicBezTo>
                <a:close/>
                <a:moveTo>
                  <a:pt x="144" y="1717"/>
                </a:moveTo>
                <a:cubicBezTo>
                  <a:pt x="165" y="1703"/>
                  <a:pt x="138" y="1669"/>
                  <a:pt x="117" y="1662"/>
                </a:cubicBezTo>
                <a:cubicBezTo>
                  <a:pt x="110" y="1669"/>
                  <a:pt x="117" y="1676"/>
                  <a:pt x="124" y="1689"/>
                </a:cubicBezTo>
                <a:cubicBezTo>
                  <a:pt x="131" y="1696"/>
                  <a:pt x="131" y="1717"/>
                  <a:pt x="144" y="1717"/>
                </a:cubicBezTo>
                <a:close/>
                <a:moveTo>
                  <a:pt x="151" y="790"/>
                </a:moveTo>
                <a:cubicBezTo>
                  <a:pt x="158" y="776"/>
                  <a:pt x="158" y="769"/>
                  <a:pt x="165" y="762"/>
                </a:cubicBezTo>
                <a:cubicBezTo>
                  <a:pt x="158" y="728"/>
                  <a:pt x="124" y="769"/>
                  <a:pt x="138" y="790"/>
                </a:cubicBezTo>
                <a:cubicBezTo>
                  <a:pt x="144" y="790"/>
                  <a:pt x="144" y="790"/>
                  <a:pt x="151" y="790"/>
                </a:cubicBezTo>
                <a:close/>
                <a:moveTo>
                  <a:pt x="158" y="1140"/>
                </a:moveTo>
                <a:cubicBezTo>
                  <a:pt x="165" y="1133"/>
                  <a:pt x="165" y="1126"/>
                  <a:pt x="172" y="1112"/>
                </a:cubicBezTo>
                <a:cubicBezTo>
                  <a:pt x="151" y="1085"/>
                  <a:pt x="131" y="1140"/>
                  <a:pt x="158" y="1140"/>
                </a:cubicBezTo>
                <a:close/>
                <a:moveTo>
                  <a:pt x="172" y="1683"/>
                </a:moveTo>
                <a:cubicBezTo>
                  <a:pt x="165" y="1676"/>
                  <a:pt x="158" y="1676"/>
                  <a:pt x="151" y="1683"/>
                </a:cubicBezTo>
                <a:cubicBezTo>
                  <a:pt x="151" y="1683"/>
                  <a:pt x="158" y="1689"/>
                  <a:pt x="158" y="1696"/>
                </a:cubicBezTo>
                <a:cubicBezTo>
                  <a:pt x="165" y="1689"/>
                  <a:pt x="172" y="1689"/>
                  <a:pt x="172" y="1683"/>
                </a:cubicBezTo>
                <a:close/>
                <a:moveTo>
                  <a:pt x="124" y="1579"/>
                </a:moveTo>
                <a:cubicBezTo>
                  <a:pt x="110" y="1607"/>
                  <a:pt x="158" y="1655"/>
                  <a:pt x="179" y="1628"/>
                </a:cubicBezTo>
                <a:cubicBezTo>
                  <a:pt x="158" y="1628"/>
                  <a:pt x="131" y="1614"/>
                  <a:pt x="138" y="1586"/>
                </a:cubicBezTo>
                <a:cubicBezTo>
                  <a:pt x="131" y="1586"/>
                  <a:pt x="131" y="1579"/>
                  <a:pt x="124" y="1579"/>
                </a:cubicBezTo>
                <a:close/>
                <a:moveTo>
                  <a:pt x="172" y="1353"/>
                </a:moveTo>
                <a:cubicBezTo>
                  <a:pt x="165" y="1346"/>
                  <a:pt x="172" y="1332"/>
                  <a:pt x="165" y="1325"/>
                </a:cubicBezTo>
                <a:cubicBezTo>
                  <a:pt x="158" y="1332"/>
                  <a:pt x="151" y="1332"/>
                  <a:pt x="144" y="1339"/>
                </a:cubicBezTo>
                <a:cubicBezTo>
                  <a:pt x="144" y="1353"/>
                  <a:pt x="138" y="1367"/>
                  <a:pt x="144" y="1373"/>
                </a:cubicBezTo>
                <a:cubicBezTo>
                  <a:pt x="158" y="1367"/>
                  <a:pt x="165" y="1360"/>
                  <a:pt x="172" y="1353"/>
                </a:cubicBezTo>
                <a:close/>
                <a:moveTo>
                  <a:pt x="179" y="831"/>
                </a:moveTo>
                <a:cubicBezTo>
                  <a:pt x="158" y="824"/>
                  <a:pt x="131" y="851"/>
                  <a:pt x="138" y="872"/>
                </a:cubicBezTo>
                <a:cubicBezTo>
                  <a:pt x="151" y="865"/>
                  <a:pt x="151" y="851"/>
                  <a:pt x="158" y="844"/>
                </a:cubicBezTo>
                <a:cubicBezTo>
                  <a:pt x="165" y="838"/>
                  <a:pt x="179" y="838"/>
                  <a:pt x="179" y="831"/>
                </a:cubicBezTo>
                <a:close/>
                <a:moveTo>
                  <a:pt x="179" y="783"/>
                </a:moveTo>
                <a:cubicBezTo>
                  <a:pt x="179" y="769"/>
                  <a:pt x="165" y="769"/>
                  <a:pt x="165" y="783"/>
                </a:cubicBezTo>
                <a:cubicBezTo>
                  <a:pt x="179" y="783"/>
                  <a:pt x="179" y="783"/>
                  <a:pt x="179" y="783"/>
                </a:cubicBezTo>
                <a:close/>
                <a:moveTo>
                  <a:pt x="186" y="1215"/>
                </a:moveTo>
                <a:cubicBezTo>
                  <a:pt x="186" y="1202"/>
                  <a:pt x="179" y="1202"/>
                  <a:pt x="172" y="1195"/>
                </a:cubicBezTo>
                <a:cubicBezTo>
                  <a:pt x="138" y="1181"/>
                  <a:pt x="131" y="1215"/>
                  <a:pt x="110" y="1229"/>
                </a:cubicBezTo>
                <a:cubicBezTo>
                  <a:pt x="117" y="1236"/>
                  <a:pt x="138" y="1263"/>
                  <a:pt x="165" y="1263"/>
                </a:cubicBezTo>
                <a:cubicBezTo>
                  <a:pt x="186" y="1257"/>
                  <a:pt x="193" y="1229"/>
                  <a:pt x="172" y="1222"/>
                </a:cubicBezTo>
                <a:cubicBezTo>
                  <a:pt x="158" y="1222"/>
                  <a:pt x="158" y="1236"/>
                  <a:pt x="151" y="1236"/>
                </a:cubicBezTo>
                <a:cubicBezTo>
                  <a:pt x="151" y="1215"/>
                  <a:pt x="172" y="1209"/>
                  <a:pt x="186" y="1215"/>
                </a:cubicBezTo>
                <a:close/>
                <a:moveTo>
                  <a:pt x="165" y="1181"/>
                </a:moveTo>
                <a:cubicBezTo>
                  <a:pt x="179" y="1181"/>
                  <a:pt x="186" y="1195"/>
                  <a:pt x="193" y="1195"/>
                </a:cubicBezTo>
                <a:cubicBezTo>
                  <a:pt x="193" y="1167"/>
                  <a:pt x="179" y="1154"/>
                  <a:pt x="158" y="1147"/>
                </a:cubicBezTo>
                <a:cubicBezTo>
                  <a:pt x="138" y="1140"/>
                  <a:pt x="117" y="1140"/>
                  <a:pt x="110" y="1126"/>
                </a:cubicBezTo>
                <a:cubicBezTo>
                  <a:pt x="103" y="1126"/>
                  <a:pt x="103" y="1126"/>
                  <a:pt x="103" y="1126"/>
                </a:cubicBezTo>
                <a:cubicBezTo>
                  <a:pt x="90" y="1140"/>
                  <a:pt x="103" y="1160"/>
                  <a:pt x="110" y="1174"/>
                </a:cubicBezTo>
                <a:cubicBezTo>
                  <a:pt x="103" y="1215"/>
                  <a:pt x="144" y="1195"/>
                  <a:pt x="151" y="1174"/>
                </a:cubicBezTo>
                <a:cubicBezTo>
                  <a:pt x="151" y="1167"/>
                  <a:pt x="138" y="1174"/>
                  <a:pt x="138" y="1167"/>
                </a:cubicBezTo>
                <a:cubicBezTo>
                  <a:pt x="144" y="1154"/>
                  <a:pt x="158" y="1174"/>
                  <a:pt x="165" y="1181"/>
                </a:cubicBezTo>
                <a:close/>
                <a:moveTo>
                  <a:pt x="193" y="1270"/>
                </a:moveTo>
                <a:cubicBezTo>
                  <a:pt x="193" y="1263"/>
                  <a:pt x="193" y="1263"/>
                  <a:pt x="186" y="1257"/>
                </a:cubicBezTo>
                <a:cubicBezTo>
                  <a:pt x="179" y="1263"/>
                  <a:pt x="151" y="1270"/>
                  <a:pt x="158" y="1291"/>
                </a:cubicBezTo>
                <a:cubicBezTo>
                  <a:pt x="158" y="1305"/>
                  <a:pt x="124" y="1312"/>
                  <a:pt x="131" y="1284"/>
                </a:cubicBezTo>
                <a:cubicBezTo>
                  <a:pt x="138" y="1291"/>
                  <a:pt x="131" y="1298"/>
                  <a:pt x="144" y="1298"/>
                </a:cubicBezTo>
                <a:cubicBezTo>
                  <a:pt x="172" y="1291"/>
                  <a:pt x="144" y="1263"/>
                  <a:pt x="131" y="1263"/>
                </a:cubicBezTo>
                <a:cubicBezTo>
                  <a:pt x="124" y="1263"/>
                  <a:pt x="110" y="1270"/>
                  <a:pt x="110" y="1277"/>
                </a:cubicBezTo>
                <a:cubicBezTo>
                  <a:pt x="103" y="1284"/>
                  <a:pt x="110" y="1298"/>
                  <a:pt x="103" y="1305"/>
                </a:cubicBezTo>
                <a:cubicBezTo>
                  <a:pt x="103" y="1312"/>
                  <a:pt x="96" y="1318"/>
                  <a:pt x="96" y="1318"/>
                </a:cubicBezTo>
                <a:cubicBezTo>
                  <a:pt x="96" y="1332"/>
                  <a:pt x="103" y="1339"/>
                  <a:pt x="110" y="1346"/>
                </a:cubicBezTo>
                <a:cubicBezTo>
                  <a:pt x="138" y="1325"/>
                  <a:pt x="193" y="1312"/>
                  <a:pt x="193" y="1270"/>
                </a:cubicBezTo>
                <a:close/>
                <a:moveTo>
                  <a:pt x="165" y="920"/>
                </a:moveTo>
                <a:cubicBezTo>
                  <a:pt x="172" y="920"/>
                  <a:pt x="186" y="927"/>
                  <a:pt x="193" y="927"/>
                </a:cubicBezTo>
                <a:cubicBezTo>
                  <a:pt x="186" y="913"/>
                  <a:pt x="165" y="913"/>
                  <a:pt x="151" y="913"/>
                </a:cubicBezTo>
                <a:cubicBezTo>
                  <a:pt x="96" y="927"/>
                  <a:pt x="90" y="1002"/>
                  <a:pt x="83" y="1064"/>
                </a:cubicBezTo>
                <a:cubicBezTo>
                  <a:pt x="76" y="1078"/>
                  <a:pt x="76" y="1099"/>
                  <a:pt x="76" y="1119"/>
                </a:cubicBezTo>
                <a:cubicBezTo>
                  <a:pt x="62" y="1222"/>
                  <a:pt x="69" y="1353"/>
                  <a:pt x="83" y="1442"/>
                </a:cubicBezTo>
                <a:cubicBezTo>
                  <a:pt x="90" y="1476"/>
                  <a:pt x="103" y="1504"/>
                  <a:pt x="124" y="1525"/>
                </a:cubicBezTo>
                <a:cubicBezTo>
                  <a:pt x="138" y="1531"/>
                  <a:pt x="172" y="1559"/>
                  <a:pt x="193" y="1538"/>
                </a:cubicBezTo>
                <a:cubicBezTo>
                  <a:pt x="90" y="1531"/>
                  <a:pt x="96" y="1435"/>
                  <a:pt x="83" y="1339"/>
                </a:cubicBezTo>
                <a:cubicBezTo>
                  <a:pt x="76" y="1215"/>
                  <a:pt x="83" y="1112"/>
                  <a:pt x="103" y="1009"/>
                </a:cubicBezTo>
                <a:cubicBezTo>
                  <a:pt x="110" y="968"/>
                  <a:pt x="117" y="927"/>
                  <a:pt x="165" y="920"/>
                </a:cubicBezTo>
                <a:close/>
                <a:moveTo>
                  <a:pt x="213" y="1476"/>
                </a:moveTo>
                <a:cubicBezTo>
                  <a:pt x="213" y="1463"/>
                  <a:pt x="206" y="1442"/>
                  <a:pt x="186" y="1442"/>
                </a:cubicBezTo>
                <a:cubicBezTo>
                  <a:pt x="186" y="1456"/>
                  <a:pt x="199" y="1456"/>
                  <a:pt x="199" y="1463"/>
                </a:cubicBezTo>
                <a:cubicBezTo>
                  <a:pt x="206" y="1470"/>
                  <a:pt x="206" y="1476"/>
                  <a:pt x="213" y="1476"/>
                </a:cubicBezTo>
                <a:close/>
                <a:moveTo>
                  <a:pt x="213" y="989"/>
                </a:moveTo>
                <a:cubicBezTo>
                  <a:pt x="213" y="982"/>
                  <a:pt x="213" y="982"/>
                  <a:pt x="206" y="982"/>
                </a:cubicBezTo>
                <a:cubicBezTo>
                  <a:pt x="206" y="996"/>
                  <a:pt x="186" y="1002"/>
                  <a:pt x="186" y="1016"/>
                </a:cubicBezTo>
                <a:cubicBezTo>
                  <a:pt x="199" y="1009"/>
                  <a:pt x="213" y="1002"/>
                  <a:pt x="213" y="989"/>
                </a:cubicBezTo>
                <a:close/>
                <a:moveTo>
                  <a:pt x="206" y="1731"/>
                </a:moveTo>
                <a:cubicBezTo>
                  <a:pt x="206" y="1724"/>
                  <a:pt x="213" y="1724"/>
                  <a:pt x="213" y="1717"/>
                </a:cubicBezTo>
                <a:cubicBezTo>
                  <a:pt x="186" y="1703"/>
                  <a:pt x="179" y="1772"/>
                  <a:pt x="206" y="1779"/>
                </a:cubicBezTo>
                <a:cubicBezTo>
                  <a:pt x="213" y="1765"/>
                  <a:pt x="193" y="1744"/>
                  <a:pt x="206" y="1731"/>
                </a:cubicBezTo>
                <a:close/>
                <a:moveTo>
                  <a:pt x="213" y="707"/>
                </a:moveTo>
                <a:cubicBezTo>
                  <a:pt x="213" y="700"/>
                  <a:pt x="220" y="693"/>
                  <a:pt x="220" y="680"/>
                </a:cubicBezTo>
                <a:cubicBezTo>
                  <a:pt x="193" y="680"/>
                  <a:pt x="193" y="755"/>
                  <a:pt x="220" y="748"/>
                </a:cubicBezTo>
                <a:cubicBezTo>
                  <a:pt x="220" y="735"/>
                  <a:pt x="206" y="728"/>
                  <a:pt x="213" y="707"/>
                </a:cubicBezTo>
                <a:close/>
                <a:moveTo>
                  <a:pt x="151" y="1669"/>
                </a:moveTo>
                <a:cubicBezTo>
                  <a:pt x="186" y="1676"/>
                  <a:pt x="220" y="1655"/>
                  <a:pt x="220" y="1614"/>
                </a:cubicBezTo>
                <a:cubicBezTo>
                  <a:pt x="220" y="1607"/>
                  <a:pt x="220" y="1593"/>
                  <a:pt x="206" y="1586"/>
                </a:cubicBezTo>
                <a:cubicBezTo>
                  <a:pt x="193" y="1579"/>
                  <a:pt x="165" y="1593"/>
                  <a:pt x="172" y="1607"/>
                </a:cubicBezTo>
                <a:cubicBezTo>
                  <a:pt x="172" y="1614"/>
                  <a:pt x="186" y="1614"/>
                  <a:pt x="193" y="1621"/>
                </a:cubicBezTo>
                <a:cubicBezTo>
                  <a:pt x="165" y="1669"/>
                  <a:pt x="110" y="1621"/>
                  <a:pt x="117" y="1579"/>
                </a:cubicBezTo>
                <a:cubicBezTo>
                  <a:pt x="110" y="1566"/>
                  <a:pt x="103" y="1559"/>
                  <a:pt x="90" y="1559"/>
                </a:cubicBezTo>
                <a:cubicBezTo>
                  <a:pt x="83" y="1566"/>
                  <a:pt x="83" y="1586"/>
                  <a:pt x="83" y="1600"/>
                </a:cubicBezTo>
                <a:cubicBezTo>
                  <a:pt x="90" y="1634"/>
                  <a:pt x="124" y="1669"/>
                  <a:pt x="151" y="1669"/>
                </a:cubicBezTo>
                <a:close/>
                <a:moveTo>
                  <a:pt x="248" y="1147"/>
                </a:moveTo>
                <a:cubicBezTo>
                  <a:pt x="248" y="1112"/>
                  <a:pt x="220" y="1106"/>
                  <a:pt x="220" y="1071"/>
                </a:cubicBezTo>
                <a:cubicBezTo>
                  <a:pt x="206" y="1064"/>
                  <a:pt x="199" y="1078"/>
                  <a:pt x="186" y="1085"/>
                </a:cubicBezTo>
                <a:cubicBezTo>
                  <a:pt x="193" y="1112"/>
                  <a:pt x="172" y="1112"/>
                  <a:pt x="172" y="1133"/>
                </a:cubicBezTo>
                <a:cubicBezTo>
                  <a:pt x="179" y="1154"/>
                  <a:pt x="199" y="1160"/>
                  <a:pt x="206" y="1147"/>
                </a:cubicBezTo>
                <a:cubicBezTo>
                  <a:pt x="213" y="1133"/>
                  <a:pt x="199" y="1126"/>
                  <a:pt x="206" y="1119"/>
                </a:cubicBezTo>
                <a:cubicBezTo>
                  <a:pt x="227" y="1126"/>
                  <a:pt x="213" y="1160"/>
                  <a:pt x="193" y="1167"/>
                </a:cubicBezTo>
                <a:cubicBezTo>
                  <a:pt x="193" y="1174"/>
                  <a:pt x="199" y="1174"/>
                  <a:pt x="199" y="1181"/>
                </a:cubicBezTo>
                <a:cubicBezTo>
                  <a:pt x="213" y="1160"/>
                  <a:pt x="227" y="1154"/>
                  <a:pt x="248" y="1147"/>
                </a:cubicBezTo>
                <a:close/>
                <a:moveTo>
                  <a:pt x="199" y="865"/>
                </a:moveTo>
                <a:cubicBezTo>
                  <a:pt x="234" y="872"/>
                  <a:pt x="241" y="831"/>
                  <a:pt x="227" y="810"/>
                </a:cubicBezTo>
                <a:cubicBezTo>
                  <a:pt x="199" y="769"/>
                  <a:pt x="117" y="796"/>
                  <a:pt x="110" y="831"/>
                </a:cubicBezTo>
                <a:cubicBezTo>
                  <a:pt x="103" y="851"/>
                  <a:pt x="90" y="872"/>
                  <a:pt x="96" y="893"/>
                </a:cubicBezTo>
                <a:cubicBezTo>
                  <a:pt x="103" y="893"/>
                  <a:pt x="117" y="886"/>
                  <a:pt x="124" y="879"/>
                </a:cubicBezTo>
                <a:cubicBezTo>
                  <a:pt x="131" y="844"/>
                  <a:pt x="158" y="803"/>
                  <a:pt x="199" y="824"/>
                </a:cubicBezTo>
                <a:cubicBezTo>
                  <a:pt x="186" y="838"/>
                  <a:pt x="179" y="865"/>
                  <a:pt x="199" y="865"/>
                </a:cubicBezTo>
                <a:close/>
                <a:moveTo>
                  <a:pt x="227" y="1669"/>
                </a:moveTo>
                <a:cubicBezTo>
                  <a:pt x="234" y="1662"/>
                  <a:pt x="234" y="1641"/>
                  <a:pt x="227" y="1641"/>
                </a:cubicBezTo>
                <a:cubicBezTo>
                  <a:pt x="213" y="1648"/>
                  <a:pt x="213" y="1655"/>
                  <a:pt x="213" y="1662"/>
                </a:cubicBezTo>
                <a:cubicBezTo>
                  <a:pt x="213" y="1669"/>
                  <a:pt x="227" y="1669"/>
                  <a:pt x="227" y="1669"/>
                </a:cubicBezTo>
                <a:close/>
                <a:moveTo>
                  <a:pt x="213" y="927"/>
                </a:moveTo>
                <a:cubicBezTo>
                  <a:pt x="227" y="927"/>
                  <a:pt x="234" y="913"/>
                  <a:pt x="241" y="906"/>
                </a:cubicBezTo>
                <a:cubicBezTo>
                  <a:pt x="220" y="886"/>
                  <a:pt x="193" y="872"/>
                  <a:pt x="158" y="879"/>
                </a:cubicBezTo>
                <a:cubicBezTo>
                  <a:pt x="131" y="879"/>
                  <a:pt x="103" y="899"/>
                  <a:pt x="90" y="913"/>
                </a:cubicBezTo>
                <a:cubicBezTo>
                  <a:pt x="69" y="934"/>
                  <a:pt x="62" y="982"/>
                  <a:pt x="55" y="1016"/>
                </a:cubicBezTo>
                <a:cubicBezTo>
                  <a:pt x="35" y="1119"/>
                  <a:pt x="28" y="1263"/>
                  <a:pt x="35" y="1373"/>
                </a:cubicBezTo>
                <a:cubicBezTo>
                  <a:pt x="41" y="1435"/>
                  <a:pt x="55" y="1504"/>
                  <a:pt x="83" y="1538"/>
                </a:cubicBezTo>
                <a:cubicBezTo>
                  <a:pt x="103" y="1573"/>
                  <a:pt x="193" y="1607"/>
                  <a:pt x="227" y="1552"/>
                </a:cubicBezTo>
                <a:cubicBezTo>
                  <a:pt x="213" y="1525"/>
                  <a:pt x="193" y="1552"/>
                  <a:pt x="172" y="1552"/>
                </a:cubicBezTo>
                <a:cubicBezTo>
                  <a:pt x="158" y="1552"/>
                  <a:pt x="144" y="1545"/>
                  <a:pt x="124" y="1538"/>
                </a:cubicBezTo>
                <a:cubicBezTo>
                  <a:pt x="96" y="1511"/>
                  <a:pt x="83" y="1470"/>
                  <a:pt x="76" y="1415"/>
                </a:cubicBezTo>
                <a:cubicBezTo>
                  <a:pt x="76" y="1401"/>
                  <a:pt x="69" y="1387"/>
                  <a:pt x="69" y="1373"/>
                </a:cubicBezTo>
                <a:cubicBezTo>
                  <a:pt x="62" y="1339"/>
                  <a:pt x="62" y="1305"/>
                  <a:pt x="62" y="1270"/>
                </a:cubicBezTo>
                <a:cubicBezTo>
                  <a:pt x="62" y="1215"/>
                  <a:pt x="62" y="1154"/>
                  <a:pt x="69" y="1106"/>
                </a:cubicBezTo>
                <a:cubicBezTo>
                  <a:pt x="76" y="1071"/>
                  <a:pt x="76" y="1044"/>
                  <a:pt x="83" y="1016"/>
                </a:cubicBezTo>
                <a:cubicBezTo>
                  <a:pt x="96" y="954"/>
                  <a:pt x="110" y="899"/>
                  <a:pt x="179" y="906"/>
                </a:cubicBezTo>
                <a:cubicBezTo>
                  <a:pt x="193" y="913"/>
                  <a:pt x="206" y="927"/>
                  <a:pt x="213" y="927"/>
                </a:cubicBezTo>
                <a:close/>
                <a:moveTo>
                  <a:pt x="220" y="1394"/>
                </a:moveTo>
                <a:cubicBezTo>
                  <a:pt x="220" y="1360"/>
                  <a:pt x="241" y="1353"/>
                  <a:pt x="241" y="1318"/>
                </a:cubicBezTo>
                <a:cubicBezTo>
                  <a:pt x="227" y="1312"/>
                  <a:pt x="213" y="1298"/>
                  <a:pt x="199" y="1284"/>
                </a:cubicBezTo>
                <a:cubicBezTo>
                  <a:pt x="193" y="1284"/>
                  <a:pt x="193" y="1291"/>
                  <a:pt x="193" y="1298"/>
                </a:cubicBezTo>
                <a:cubicBezTo>
                  <a:pt x="206" y="1305"/>
                  <a:pt x="220" y="1332"/>
                  <a:pt x="199" y="1339"/>
                </a:cubicBezTo>
                <a:cubicBezTo>
                  <a:pt x="213" y="1312"/>
                  <a:pt x="179" y="1305"/>
                  <a:pt x="172" y="1325"/>
                </a:cubicBezTo>
                <a:cubicBezTo>
                  <a:pt x="165" y="1339"/>
                  <a:pt x="179" y="1346"/>
                  <a:pt x="186" y="1360"/>
                </a:cubicBezTo>
                <a:cubicBezTo>
                  <a:pt x="193" y="1380"/>
                  <a:pt x="199" y="1394"/>
                  <a:pt x="220" y="1394"/>
                </a:cubicBezTo>
                <a:close/>
                <a:moveTo>
                  <a:pt x="220" y="1215"/>
                </a:moveTo>
                <a:cubicBezTo>
                  <a:pt x="234" y="1215"/>
                  <a:pt x="234" y="1229"/>
                  <a:pt x="234" y="1236"/>
                </a:cubicBezTo>
                <a:cubicBezTo>
                  <a:pt x="234" y="1250"/>
                  <a:pt x="206" y="1250"/>
                  <a:pt x="199" y="1250"/>
                </a:cubicBezTo>
                <a:cubicBezTo>
                  <a:pt x="206" y="1284"/>
                  <a:pt x="261" y="1257"/>
                  <a:pt x="268" y="1229"/>
                </a:cubicBezTo>
                <a:cubicBezTo>
                  <a:pt x="261" y="1215"/>
                  <a:pt x="227" y="1188"/>
                  <a:pt x="206" y="1202"/>
                </a:cubicBezTo>
                <a:cubicBezTo>
                  <a:pt x="186" y="1222"/>
                  <a:pt x="206" y="1257"/>
                  <a:pt x="227" y="1229"/>
                </a:cubicBezTo>
                <a:cubicBezTo>
                  <a:pt x="227" y="1222"/>
                  <a:pt x="220" y="1222"/>
                  <a:pt x="220" y="1215"/>
                </a:cubicBezTo>
                <a:close/>
                <a:moveTo>
                  <a:pt x="241" y="1676"/>
                </a:moveTo>
                <a:cubicBezTo>
                  <a:pt x="254" y="1662"/>
                  <a:pt x="241" y="1628"/>
                  <a:pt x="227" y="1628"/>
                </a:cubicBezTo>
                <a:cubicBezTo>
                  <a:pt x="227" y="1634"/>
                  <a:pt x="234" y="1641"/>
                  <a:pt x="234" y="1648"/>
                </a:cubicBezTo>
                <a:cubicBezTo>
                  <a:pt x="241" y="1655"/>
                  <a:pt x="234" y="1669"/>
                  <a:pt x="241" y="1676"/>
                </a:cubicBezTo>
                <a:close/>
                <a:moveTo>
                  <a:pt x="248" y="1483"/>
                </a:moveTo>
                <a:cubicBezTo>
                  <a:pt x="254" y="1442"/>
                  <a:pt x="227" y="1408"/>
                  <a:pt x="193" y="1408"/>
                </a:cubicBezTo>
                <a:cubicBezTo>
                  <a:pt x="172" y="1401"/>
                  <a:pt x="151" y="1408"/>
                  <a:pt x="144" y="1421"/>
                </a:cubicBezTo>
                <a:cubicBezTo>
                  <a:pt x="131" y="1435"/>
                  <a:pt x="138" y="1463"/>
                  <a:pt x="151" y="1463"/>
                </a:cubicBezTo>
                <a:cubicBezTo>
                  <a:pt x="172" y="1463"/>
                  <a:pt x="172" y="1449"/>
                  <a:pt x="179" y="1435"/>
                </a:cubicBezTo>
                <a:cubicBezTo>
                  <a:pt x="206" y="1442"/>
                  <a:pt x="220" y="1456"/>
                  <a:pt x="227" y="1476"/>
                </a:cubicBezTo>
                <a:cubicBezTo>
                  <a:pt x="234" y="1483"/>
                  <a:pt x="241" y="1483"/>
                  <a:pt x="248" y="1483"/>
                </a:cubicBezTo>
                <a:close/>
                <a:moveTo>
                  <a:pt x="241" y="824"/>
                </a:moveTo>
                <a:cubicBezTo>
                  <a:pt x="254" y="824"/>
                  <a:pt x="261" y="803"/>
                  <a:pt x="254" y="796"/>
                </a:cubicBezTo>
                <a:cubicBezTo>
                  <a:pt x="248" y="796"/>
                  <a:pt x="234" y="796"/>
                  <a:pt x="234" y="803"/>
                </a:cubicBezTo>
                <a:cubicBezTo>
                  <a:pt x="227" y="810"/>
                  <a:pt x="241" y="817"/>
                  <a:pt x="241" y="824"/>
                </a:cubicBezTo>
                <a:close/>
                <a:moveTo>
                  <a:pt x="248" y="1002"/>
                </a:moveTo>
                <a:cubicBezTo>
                  <a:pt x="254" y="996"/>
                  <a:pt x="261" y="975"/>
                  <a:pt x="254" y="968"/>
                </a:cubicBezTo>
                <a:cubicBezTo>
                  <a:pt x="213" y="975"/>
                  <a:pt x="220" y="1030"/>
                  <a:pt x="179" y="1023"/>
                </a:cubicBezTo>
                <a:cubicBezTo>
                  <a:pt x="179" y="1016"/>
                  <a:pt x="179" y="1009"/>
                  <a:pt x="179" y="1002"/>
                </a:cubicBezTo>
                <a:cubicBezTo>
                  <a:pt x="158" y="989"/>
                  <a:pt x="131" y="996"/>
                  <a:pt x="138" y="1023"/>
                </a:cubicBezTo>
                <a:cubicBezTo>
                  <a:pt x="144" y="1037"/>
                  <a:pt x="165" y="1057"/>
                  <a:pt x="186" y="1051"/>
                </a:cubicBezTo>
                <a:cubicBezTo>
                  <a:pt x="213" y="1051"/>
                  <a:pt x="241" y="1023"/>
                  <a:pt x="248" y="1002"/>
                </a:cubicBezTo>
                <a:close/>
                <a:moveTo>
                  <a:pt x="254" y="1717"/>
                </a:moveTo>
                <a:cubicBezTo>
                  <a:pt x="261" y="1703"/>
                  <a:pt x="248" y="1683"/>
                  <a:pt x="234" y="1676"/>
                </a:cubicBezTo>
                <a:cubicBezTo>
                  <a:pt x="186" y="1655"/>
                  <a:pt x="158" y="1703"/>
                  <a:pt x="144" y="1737"/>
                </a:cubicBezTo>
                <a:cubicBezTo>
                  <a:pt x="158" y="1751"/>
                  <a:pt x="165" y="1772"/>
                  <a:pt x="172" y="1792"/>
                </a:cubicBezTo>
                <a:cubicBezTo>
                  <a:pt x="179" y="1799"/>
                  <a:pt x="179" y="1813"/>
                  <a:pt x="193" y="1820"/>
                </a:cubicBezTo>
                <a:cubicBezTo>
                  <a:pt x="193" y="1813"/>
                  <a:pt x="199" y="1799"/>
                  <a:pt x="199" y="1792"/>
                </a:cubicBezTo>
                <a:cubicBezTo>
                  <a:pt x="199" y="1779"/>
                  <a:pt x="193" y="1772"/>
                  <a:pt x="186" y="1765"/>
                </a:cubicBezTo>
                <a:cubicBezTo>
                  <a:pt x="172" y="1737"/>
                  <a:pt x="186" y="1703"/>
                  <a:pt x="220" y="1703"/>
                </a:cubicBezTo>
                <a:cubicBezTo>
                  <a:pt x="220" y="1724"/>
                  <a:pt x="213" y="1737"/>
                  <a:pt x="234" y="1737"/>
                </a:cubicBezTo>
                <a:cubicBezTo>
                  <a:pt x="248" y="1737"/>
                  <a:pt x="254" y="1731"/>
                  <a:pt x="254" y="1717"/>
                </a:cubicBezTo>
                <a:close/>
                <a:moveTo>
                  <a:pt x="241" y="838"/>
                </a:moveTo>
                <a:cubicBezTo>
                  <a:pt x="268" y="838"/>
                  <a:pt x="282" y="803"/>
                  <a:pt x="261" y="790"/>
                </a:cubicBezTo>
                <a:cubicBezTo>
                  <a:pt x="261" y="796"/>
                  <a:pt x="261" y="810"/>
                  <a:pt x="261" y="817"/>
                </a:cubicBezTo>
                <a:cubicBezTo>
                  <a:pt x="261" y="824"/>
                  <a:pt x="248" y="824"/>
                  <a:pt x="241" y="838"/>
                </a:cubicBezTo>
                <a:close/>
                <a:moveTo>
                  <a:pt x="261" y="1696"/>
                </a:moveTo>
                <a:cubicBezTo>
                  <a:pt x="296" y="1669"/>
                  <a:pt x="268" y="1593"/>
                  <a:pt x="227" y="1600"/>
                </a:cubicBezTo>
                <a:cubicBezTo>
                  <a:pt x="227" y="1628"/>
                  <a:pt x="254" y="1628"/>
                  <a:pt x="254" y="1662"/>
                </a:cubicBezTo>
                <a:cubicBezTo>
                  <a:pt x="254" y="1669"/>
                  <a:pt x="254" y="1676"/>
                  <a:pt x="254" y="1683"/>
                </a:cubicBezTo>
                <a:cubicBezTo>
                  <a:pt x="254" y="1689"/>
                  <a:pt x="261" y="1696"/>
                  <a:pt x="261" y="1696"/>
                </a:cubicBezTo>
                <a:close/>
                <a:moveTo>
                  <a:pt x="268" y="769"/>
                </a:moveTo>
                <a:cubicBezTo>
                  <a:pt x="275" y="748"/>
                  <a:pt x="261" y="735"/>
                  <a:pt x="254" y="735"/>
                </a:cubicBezTo>
                <a:cubicBezTo>
                  <a:pt x="234" y="735"/>
                  <a:pt x="227" y="748"/>
                  <a:pt x="220" y="762"/>
                </a:cubicBezTo>
                <a:cubicBezTo>
                  <a:pt x="193" y="755"/>
                  <a:pt x="179" y="714"/>
                  <a:pt x="199" y="686"/>
                </a:cubicBezTo>
                <a:cubicBezTo>
                  <a:pt x="206" y="673"/>
                  <a:pt x="220" y="666"/>
                  <a:pt x="213" y="645"/>
                </a:cubicBezTo>
                <a:cubicBezTo>
                  <a:pt x="206" y="645"/>
                  <a:pt x="206" y="645"/>
                  <a:pt x="206" y="645"/>
                </a:cubicBezTo>
                <a:cubicBezTo>
                  <a:pt x="206" y="645"/>
                  <a:pt x="206" y="645"/>
                  <a:pt x="206" y="645"/>
                </a:cubicBezTo>
                <a:cubicBezTo>
                  <a:pt x="186" y="659"/>
                  <a:pt x="172" y="680"/>
                  <a:pt x="165" y="700"/>
                </a:cubicBezTo>
                <a:cubicBezTo>
                  <a:pt x="151" y="741"/>
                  <a:pt x="186" y="790"/>
                  <a:pt x="227" y="796"/>
                </a:cubicBezTo>
                <a:cubicBezTo>
                  <a:pt x="241" y="796"/>
                  <a:pt x="261" y="783"/>
                  <a:pt x="268" y="769"/>
                </a:cubicBezTo>
                <a:close/>
                <a:moveTo>
                  <a:pt x="268" y="1353"/>
                </a:moveTo>
                <a:cubicBezTo>
                  <a:pt x="268" y="1346"/>
                  <a:pt x="275" y="1332"/>
                  <a:pt x="275" y="1318"/>
                </a:cubicBezTo>
                <a:cubicBezTo>
                  <a:pt x="254" y="1312"/>
                  <a:pt x="248" y="1325"/>
                  <a:pt x="248" y="1339"/>
                </a:cubicBezTo>
                <a:cubicBezTo>
                  <a:pt x="254" y="1346"/>
                  <a:pt x="261" y="1353"/>
                  <a:pt x="268" y="1353"/>
                </a:cubicBezTo>
                <a:close/>
                <a:moveTo>
                  <a:pt x="275" y="1140"/>
                </a:moveTo>
                <a:cubicBezTo>
                  <a:pt x="282" y="1126"/>
                  <a:pt x="275" y="1106"/>
                  <a:pt x="261" y="1106"/>
                </a:cubicBezTo>
                <a:cubicBezTo>
                  <a:pt x="254" y="1106"/>
                  <a:pt x="248" y="1126"/>
                  <a:pt x="254" y="1140"/>
                </a:cubicBezTo>
                <a:cubicBezTo>
                  <a:pt x="261" y="1140"/>
                  <a:pt x="275" y="1147"/>
                  <a:pt x="275" y="1140"/>
                </a:cubicBezTo>
                <a:close/>
                <a:moveTo>
                  <a:pt x="275" y="803"/>
                </a:moveTo>
                <a:cubicBezTo>
                  <a:pt x="282" y="844"/>
                  <a:pt x="254" y="838"/>
                  <a:pt x="234" y="858"/>
                </a:cubicBezTo>
                <a:cubicBezTo>
                  <a:pt x="302" y="879"/>
                  <a:pt x="316" y="790"/>
                  <a:pt x="275" y="769"/>
                </a:cubicBezTo>
                <a:cubicBezTo>
                  <a:pt x="261" y="776"/>
                  <a:pt x="275" y="790"/>
                  <a:pt x="275" y="803"/>
                </a:cubicBezTo>
                <a:close/>
                <a:moveTo>
                  <a:pt x="309" y="700"/>
                </a:moveTo>
                <a:cubicBezTo>
                  <a:pt x="302" y="686"/>
                  <a:pt x="296" y="686"/>
                  <a:pt x="282" y="686"/>
                </a:cubicBezTo>
                <a:cubicBezTo>
                  <a:pt x="268" y="673"/>
                  <a:pt x="268" y="638"/>
                  <a:pt x="268" y="618"/>
                </a:cubicBezTo>
                <a:cubicBezTo>
                  <a:pt x="261" y="618"/>
                  <a:pt x="261" y="618"/>
                  <a:pt x="261" y="618"/>
                </a:cubicBezTo>
                <a:cubicBezTo>
                  <a:pt x="248" y="659"/>
                  <a:pt x="268" y="707"/>
                  <a:pt x="309" y="700"/>
                </a:cubicBezTo>
                <a:close/>
                <a:moveTo>
                  <a:pt x="323" y="1257"/>
                </a:moveTo>
                <a:cubicBezTo>
                  <a:pt x="330" y="1250"/>
                  <a:pt x="337" y="1243"/>
                  <a:pt x="344" y="1229"/>
                </a:cubicBezTo>
                <a:cubicBezTo>
                  <a:pt x="337" y="1222"/>
                  <a:pt x="330" y="1202"/>
                  <a:pt x="316" y="1202"/>
                </a:cubicBezTo>
                <a:cubicBezTo>
                  <a:pt x="309" y="1202"/>
                  <a:pt x="296" y="1229"/>
                  <a:pt x="289" y="1236"/>
                </a:cubicBezTo>
                <a:cubicBezTo>
                  <a:pt x="309" y="1236"/>
                  <a:pt x="309" y="1250"/>
                  <a:pt x="323" y="1257"/>
                </a:cubicBezTo>
                <a:close/>
                <a:moveTo>
                  <a:pt x="302" y="1195"/>
                </a:moveTo>
                <a:cubicBezTo>
                  <a:pt x="323" y="1195"/>
                  <a:pt x="337" y="1174"/>
                  <a:pt x="330" y="1154"/>
                </a:cubicBezTo>
                <a:cubicBezTo>
                  <a:pt x="296" y="1160"/>
                  <a:pt x="261" y="1147"/>
                  <a:pt x="234" y="1160"/>
                </a:cubicBezTo>
                <a:cubicBezTo>
                  <a:pt x="220" y="1167"/>
                  <a:pt x="213" y="1174"/>
                  <a:pt x="213" y="1188"/>
                </a:cubicBezTo>
                <a:cubicBezTo>
                  <a:pt x="227" y="1188"/>
                  <a:pt x="234" y="1195"/>
                  <a:pt x="248" y="1195"/>
                </a:cubicBezTo>
                <a:cubicBezTo>
                  <a:pt x="254" y="1188"/>
                  <a:pt x="275" y="1174"/>
                  <a:pt x="282" y="1188"/>
                </a:cubicBezTo>
                <a:cubicBezTo>
                  <a:pt x="275" y="1188"/>
                  <a:pt x="268" y="1188"/>
                  <a:pt x="261" y="1195"/>
                </a:cubicBezTo>
                <a:cubicBezTo>
                  <a:pt x="248" y="1222"/>
                  <a:pt x="309" y="1236"/>
                  <a:pt x="302" y="1195"/>
                </a:cubicBezTo>
                <a:close/>
                <a:moveTo>
                  <a:pt x="330" y="1318"/>
                </a:moveTo>
                <a:cubicBezTo>
                  <a:pt x="344" y="1291"/>
                  <a:pt x="316" y="1284"/>
                  <a:pt x="316" y="1257"/>
                </a:cubicBezTo>
                <a:cubicBezTo>
                  <a:pt x="302" y="1243"/>
                  <a:pt x="261" y="1236"/>
                  <a:pt x="261" y="1270"/>
                </a:cubicBezTo>
                <a:cubicBezTo>
                  <a:pt x="268" y="1270"/>
                  <a:pt x="268" y="1270"/>
                  <a:pt x="268" y="1270"/>
                </a:cubicBezTo>
                <a:cubicBezTo>
                  <a:pt x="282" y="1277"/>
                  <a:pt x="282" y="1270"/>
                  <a:pt x="289" y="1270"/>
                </a:cubicBezTo>
                <a:cubicBezTo>
                  <a:pt x="289" y="1291"/>
                  <a:pt x="254" y="1284"/>
                  <a:pt x="254" y="1263"/>
                </a:cubicBezTo>
                <a:cubicBezTo>
                  <a:pt x="241" y="1270"/>
                  <a:pt x="220" y="1270"/>
                  <a:pt x="206" y="1270"/>
                </a:cubicBezTo>
                <a:cubicBezTo>
                  <a:pt x="213" y="1291"/>
                  <a:pt x="227" y="1305"/>
                  <a:pt x="248" y="1312"/>
                </a:cubicBezTo>
                <a:cubicBezTo>
                  <a:pt x="275" y="1318"/>
                  <a:pt x="296" y="1305"/>
                  <a:pt x="309" y="1312"/>
                </a:cubicBezTo>
                <a:cubicBezTo>
                  <a:pt x="316" y="1312"/>
                  <a:pt x="323" y="1318"/>
                  <a:pt x="330" y="1318"/>
                </a:cubicBezTo>
                <a:close/>
                <a:moveTo>
                  <a:pt x="330" y="1394"/>
                </a:moveTo>
                <a:cubicBezTo>
                  <a:pt x="344" y="1394"/>
                  <a:pt x="351" y="1380"/>
                  <a:pt x="351" y="1367"/>
                </a:cubicBezTo>
                <a:cubicBezTo>
                  <a:pt x="412" y="1813"/>
                  <a:pt x="790" y="2156"/>
                  <a:pt x="1250" y="2156"/>
                </a:cubicBezTo>
                <a:cubicBezTo>
                  <a:pt x="1752" y="2156"/>
                  <a:pt x="2157" y="1751"/>
                  <a:pt x="2157" y="1257"/>
                </a:cubicBezTo>
                <a:cubicBezTo>
                  <a:pt x="2157" y="755"/>
                  <a:pt x="1752" y="350"/>
                  <a:pt x="1250" y="350"/>
                </a:cubicBezTo>
                <a:cubicBezTo>
                  <a:pt x="1141" y="350"/>
                  <a:pt x="1031" y="371"/>
                  <a:pt x="934" y="405"/>
                </a:cubicBezTo>
                <a:cubicBezTo>
                  <a:pt x="934" y="405"/>
                  <a:pt x="934" y="405"/>
                  <a:pt x="934" y="405"/>
                </a:cubicBezTo>
                <a:cubicBezTo>
                  <a:pt x="934" y="405"/>
                  <a:pt x="934" y="405"/>
                  <a:pt x="928" y="405"/>
                </a:cubicBezTo>
                <a:cubicBezTo>
                  <a:pt x="591" y="535"/>
                  <a:pt x="344" y="865"/>
                  <a:pt x="344" y="1257"/>
                </a:cubicBezTo>
                <a:cubicBezTo>
                  <a:pt x="344" y="1291"/>
                  <a:pt x="351" y="1325"/>
                  <a:pt x="351" y="1360"/>
                </a:cubicBezTo>
                <a:cubicBezTo>
                  <a:pt x="351" y="1353"/>
                  <a:pt x="344" y="1346"/>
                  <a:pt x="337" y="1346"/>
                </a:cubicBezTo>
                <a:cubicBezTo>
                  <a:pt x="330" y="1346"/>
                  <a:pt x="330" y="1353"/>
                  <a:pt x="330" y="1353"/>
                </a:cubicBezTo>
                <a:cubicBezTo>
                  <a:pt x="323" y="1367"/>
                  <a:pt x="337" y="1360"/>
                  <a:pt x="337" y="1373"/>
                </a:cubicBezTo>
                <a:cubicBezTo>
                  <a:pt x="309" y="1380"/>
                  <a:pt x="309" y="1339"/>
                  <a:pt x="282" y="1339"/>
                </a:cubicBezTo>
                <a:cubicBezTo>
                  <a:pt x="282" y="1339"/>
                  <a:pt x="282" y="1339"/>
                  <a:pt x="282" y="1339"/>
                </a:cubicBezTo>
                <a:cubicBezTo>
                  <a:pt x="275" y="1353"/>
                  <a:pt x="275" y="1353"/>
                  <a:pt x="275" y="1353"/>
                </a:cubicBezTo>
                <a:cubicBezTo>
                  <a:pt x="282" y="1360"/>
                  <a:pt x="302" y="1367"/>
                  <a:pt x="302" y="1380"/>
                </a:cubicBezTo>
                <a:cubicBezTo>
                  <a:pt x="309" y="1408"/>
                  <a:pt x="289" y="1435"/>
                  <a:pt x="268" y="1415"/>
                </a:cubicBezTo>
                <a:cubicBezTo>
                  <a:pt x="275" y="1415"/>
                  <a:pt x="275" y="1408"/>
                  <a:pt x="275" y="1401"/>
                </a:cubicBezTo>
                <a:cubicBezTo>
                  <a:pt x="268" y="1401"/>
                  <a:pt x="261" y="1394"/>
                  <a:pt x="254" y="1401"/>
                </a:cubicBezTo>
                <a:cubicBezTo>
                  <a:pt x="234" y="1415"/>
                  <a:pt x="261" y="1442"/>
                  <a:pt x="275" y="1442"/>
                </a:cubicBezTo>
                <a:cubicBezTo>
                  <a:pt x="275" y="1463"/>
                  <a:pt x="289" y="1490"/>
                  <a:pt x="309" y="1490"/>
                </a:cubicBezTo>
                <a:cubicBezTo>
                  <a:pt x="309" y="1483"/>
                  <a:pt x="316" y="1483"/>
                  <a:pt x="316" y="1476"/>
                </a:cubicBezTo>
                <a:cubicBezTo>
                  <a:pt x="302" y="1470"/>
                  <a:pt x="296" y="1463"/>
                  <a:pt x="296" y="1449"/>
                </a:cubicBezTo>
                <a:cubicBezTo>
                  <a:pt x="302" y="1442"/>
                  <a:pt x="309" y="1435"/>
                  <a:pt x="316" y="1428"/>
                </a:cubicBezTo>
                <a:cubicBezTo>
                  <a:pt x="323" y="1415"/>
                  <a:pt x="323" y="1408"/>
                  <a:pt x="330" y="1394"/>
                </a:cubicBezTo>
                <a:close/>
                <a:moveTo>
                  <a:pt x="241" y="1566"/>
                </a:moveTo>
                <a:cubicBezTo>
                  <a:pt x="302" y="1559"/>
                  <a:pt x="337" y="1593"/>
                  <a:pt x="337" y="1641"/>
                </a:cubicBezTo>
                <a:cubicBezTo>
                  <a:pt x="337" y="1662"/>
                  <a:pt x="323" y="1676"/>
                  <a:pt x="316" y="1689"/>
                </a:cubicBezTo>
                <a:cubicBezTo>
                  <a:pt x="309" y="1696"/>
                  <a:pt x="302" y="1703"/>
                  <a:pt x="302" y="1710"/>
                </a:cubicBezTo>
                <a:cubicBezTo>
                  <a:pt x="296" y="1717"/>
                  <a:pt x="302" y="1724"/>
                  <a:pt x="302" y="1724"/>
                </a:cubicBezTo>
                <a:cubicBezTo>
                  <a:pt x="302" y="1744"/>
                  <a:pt x="302" y="1758"/>
                  <a:pt x="296" y="1772"/>
                </a:cubicBezTo>
                <a:cubicBezTo>
                  <a:pt x="289" y="1786"/>
                  <a:pt x="268" y="1786"/>
                  <a:pt x="261" y="1799"/>
                </a:cubicBezTo>
                <a:cubicBezTo>
                  <a:pt x="296" y="1799"/>
                  <a:pt x="316" y="1765"/>
                  <a:pt x="309" y="1717"/>
                </a:cubicBezTo>
                <a:cubicBezTo>
                  <a:pt x="378" y="1669"/>
                  <a:pt x="344" y="1538"/>
                  <a:pt x="248" y="1552"/>
                </a:cubicBezTo>
                <a:cubicBezTo>
                  <a:pt x="234" y="1531"/>
                  <a:pt x="213" y="1511"/>
                  <a:pt x="172" y="1518"/>
                </a:cubicBezTo>
                <a:cubicBezTo>
                  <a:pt x="172" y="1525"/>
                  <a:pt x="172" y="1525"/>
                  <a:pt x="172" y="1525"/>
                </a:cubicBezTo>
                <a:cubicBezTo>
                  <a:pt x="199" y="1525"/>
                  <a:pt x="234" y="1538"/>
                  <a:pt x="241" y="1566"/>
                </a:cubicBezTo>
                <a:close/>
                <a:moveTo>
                  <a:pt x="344" y="1847"/>
                </a:moveTo>
                <a:cubicBezTo>
                  <a:pt x="364" y="1847"/>
                  <a:pt x="357" y="1799"/>
                  <a:pt x="344" y="1792"/>
                </a:cubicBezTo>
                <a:cubicBezTo>
                  <a:pt x="344" y="1799"/>
                  <a:pt x="344" y="1799"/>
                  <a:pt x="337" y="1799"/>
                </a:cubicBezTo>
                <a:cubicBezTo>
                  <a:pt x="337" y="1806"/>
                  <a:pt x="344" y="1813"/>
                  <a:pt x="344" y="1820"/>
                </a:cubicBezTo>
                <a:cubicBezTo>
                  <a:pt x="351" y="1827"/>
                  <a:pt x="337" y="1840"/>
                  <a:pt x="344" y="1847"/>
                </a:cubicBezTo>
                <a:close/>
                <a:moveTo>
                  <a:pt x="316" y="755"/>
                </a:moveTo>
                <a:cubicBezTo>
                  <a:pt x="337" y="776"/>
                  <a:pt x="357" y="803"/>
                  <a:pt x="357" y="838"/>
                </a:cubicBezTo>
                <a:cubicBezTo>
                  <a:pt x="351" y="865"/>
                  <a:pt x="330" y="893"/>
                  <a:pt x="302" y="899"/>
                </a:cubicBezTo>
                <a:cubicBezTo>
                  <a:pt x="289" y="899"/>
                  <a:pt x="268" y="893"/>
                  <a:pt x="254" y="906"/>
                </a:cubicBezTo>
                <a:cubicBezTo>
                  <a:pt x="241" y="906"/>
                  <a:pt x="234" y="920"/>
                  <a:pt x="227" y="927"/>
                </a:cubicBezTo>
                <a:cubicBezTo>
                  <a:pt x="213" y="934"/>
                  <a:pt x="199" y="941"/>
                  <a:pt x="193" y="941"/>
                </a:cubicBezTo>
                <a:cubicBezTo>
                  <a:pt x="179" y="941"/>
                  <a:pt x="172" y="927"/>
                  <a:pt x="158" y="934"/>
                </a:cubicBezTo>
                <a:cubicBezTo>
                  <a:pt x="179" y="954"/>
                  <a:pt x="213" y="948"/>
                  <a:pt x="234" y="934"/>
                </a:cubicBezTo>
                <a:cubicBezTo>
                  <a:pt x="248" y="927"/>
                  <a:pt x="248" y="913"/>
                  <a:pt x="261" y="913"/>
                </a:cubicBezTo>
                <a:cubicBezTo>
                  <a:pt x="275" y="913"/>
                  <a:pt x="282" y="913"/>
                  <a:pt x="296" y="913"/>
                </a:cubicBezTo>
                <a:cubicBezTo>
                  <a:pt x="316" y="913"/>
                  <a:pt x="337" y="899"/>
                  <a:pt x="351" y="886"/>
                </a:cubicBezTo>
                <a:cubicBezTo>
                  <a:pt x="371" y="858"/>
                  <a:pt x="371" y="810"/>
                  <a:pt x="351" y="783"/>
                </a:cubicBezTo>
                <a:cubicBezTo>
                  <a:pt x="351" y="769"/>
                  <a:pt x="330" y="769"/>
                  <a:pt x="330" y="748"/>
                </a:cubicBezTo>
                <a:cubicBezTo>
                  <a:pt x="330" y="741"/>
                  <a:pt x="337" y="728"/>
                  <a:pt x="337" y="721"/>
                </a:cubicBezTo>
                <a:cubicBezTo>
                  <a:pt x="330" y="693"/>
                  <a:pt x="309" y="666"/>
                  <a:pt x="282" y="666"/>
                </a:cubicBezTo>
                <a:cubicBezTo>
                  <a:pt x="289" y="680"/>
                  <a:pt x="302" y="680"/>
                  <a:pt x="316" y="693"/>
                </a:cubicBezTo>
                <a:cubicBezTo>
                  <a:pt x="323" y="707"/>
                  <a:pt x="330" y="735"/>
                  <a:pt x="316" y="755"/>
                </a:cubicBezTo>
                <a:close/>
                <a:moveTo>
                  <a:pt x="357" y="625"/>
                </a:moveTo>
                <a:cubicBezTo>
                  <a:pt x="357" y="638"/>
                  <a:pt x="364" y="645"/>
                  <a:pt x="364" y="659"/>
                </a:cubicBezTo>
                <a:cubicBezTo>
                  <a:pt x="357" y="666"/>
                  <a:pt x="351" y="673"/>
                  <a:pt x="357" y="680"/>
                </a:cubicBezTo>
                <a:cubicBezTo>
                  <a:pt x="371" y="666"/>
                  <a:pt x="371" y="625"/>
                  <a:pt x="357" y="625"/>
                </a:cubicBezTo>
                <a:close/>
                <a:moveTo>
                  <a:pt x="378" y="941"/>
                </a:moveTo>
                <a:cubicBezTo>
                  <a:pt x="364" y="948"/>
                  <a:pt x="357" y="941"/>
                  <a:pt x="351" y="948"/>
                </a:cubicBezTo>
                <a:cubicBezTo>
                  <a:pt x="337" y="954"/>
                  <a:pt x="344" y="968"/>
                  <a:pt x="330" y="975"/>
                </a:cubicBezTo>
                <a:cubicBezTo>
                  <a:pt x="323" y="975"/>
                  <a:pt x="316" y="968"/>
                  <a:pt x="316" y="975"/>
                </a:cubicBezTo>
                <a:cubicBezTo>
                  <a:pt x="289" y="975"/>
                  <a:pt x="282" y="996"/>
                  <a:pt x="275" y="1030"/>
                </a:cubicBezTo>
                <a:cubicBezTo>
                  <a:pt x="261" y="1037"/>
                  <a:pt x="254" y="1037"/>
                  <a:pt x="248" y="1044"/>
                </a:cubicBezTo>
                <a:cubicBezTo>
                  <a:pt x="241" y="1051"/>
                  <a:pt x="241" y="1078"/>
                  <a:pt x="248" y="1078"/>
                </a:cubicBezTo>
                <a:cubicBezTo>
                  <a:pt x="261" y="1085"/>
                  <a:pt x="275" y="1085"/>
                  <a:pt x="275" y="1078"/>
                </a:cubicBezTo>
                <a:cubicBezTo>
                  <a:pt x="282" y="1064"/>
                  <a:pt x="268" y="1064"/>
                  <a:pt x="268" y="1057"/>
                </a:cubicBezTo>
                <a:cubicBezTo>
                  <a:pt x="289" y="1037"/>
                  <a:pt x="316" y="1071"/>
                  <a:pt x="302" y="1099"/>
                </a:cubicBezTo>
                <a:cubicBezTo>
                  <a:pt x="296" y="1106"/>
                  <a:pt x="268" y="1126"/>
                  <a:pt x="289" y="1133"/>
                </a:cubicBezTo>
                <a:cubicBezTo>
                  <a:pt x="309" y="1133"/>
                  <a:pt x="309" y="1099"/>
                  <a:pt x="330" y="1112"/>
                </a:cubicBezTo>
                <a:cubicBezTo>
                  <a:pt x="330" y="1112"/>
                  <a:pt x="323" y="1126"/>
                  <a:pt x="330" y="1133"/>
                </a:cubicBezTo>
                <a:cubicBezTo>
                  <a:pt x="364" y="1147"/>
                  <a:pt x="357" y="1078"/>
                  <a:pt x="323" y="1085"/>
                </a:cubicBezTo>
                <a:cubicBezTo>
                  <a:pt x="337" y="1057"/>
                  <a:pt x="309" y="1051"/>
                  <a:pt x="302" y="1030"/>
                </a:cubicBezTo>
                <a:cubicBezTo>
                  <a:pt x="296" y="1002"/>
                  <a:pt x="323" y="982"/>
                  <a:pt x="337" y="1002"/>
                </a:cubicBezTo>
                <a:cubicBezTo>
                  <a:pt x="330" y="1009"/>
                  <a:pt x="316" y="1023"/>
                  <a:pt x="330" y="1037"/>
                </a:cubicBezTo>
                <a:cubicBezTo>
                  <a:pt x="351" y="1037"/>
                  <a:pt x="357" y="1023"/>
                  <a:pt x="364" y="1002"/>
                </a:cubicBezTo>
                <a:cubicBezTo>
                  <a:pt x="357" y="996"/>
                  <a:pt x="357" y="996"/>
                  <a:pt x="357" y="989"/>
                </a:cubicBezTo>
                <a:cubicBezTo>
                  <a:pt x="351" y="968"/>
                  <a:pt x="378" y="961"/>
                  <a:pt x="378" y="941"/>
                </a:cubicBezTo>
                <a:close/>
                <a:moveTo>
                  <a:pt x="364" y="1531"/>
                </a:moveTo>
                <a:cubicBezTo>
                  <a:pt x="378" y="1511"/>
                  <a:pt x="351" y="1504"/>
                  <a:pt x="351" y="1483"/>
                </a:cubicBezTo>
                <a:cubicBezTo>
                  <a:pt x="351" y="1483"/>
                  <a:pt x="357" y="1476"/>
                  <a:pt x="357" y="1470"/>
                </a:cubicBezTo>
                <a:cubicBezTo>
                  <a:pt x="357" y="1442"/>
                  <a:pt x="330" y="1421"/>
                  <a:pt x="323" y="1449"/>
                </a:cubicBezTo>
                <a:cubicBezTo>
                  <a:pt x="323" y="1456"/>
                  <a:pt x="337" y="1456"/>
                  <a:pt x="337" y="1463"/>
                </a:cubicBezTo>
                <a:cubicBezTo>
                  <a:pt x="330" y="1476"/>
                  <a:pt x="316" y="1476"/>
                  <a:pt x="316" y="1490"/>
                </a:cubicBezTo>
                <a:cubicBezTo>
                  <a:pt x="323" y="1490"/>
                  <a:pt x="330" y="1490"/>
                  <a:pt x="330" y="1497"/>
                </a:cubicBezTo>
                <a:cubicBezTo>
                  <a:pt x="337" y="1518"/>
                  <a:pt x="357" y="1518"/>
                  <a:pt x="364" y="1531"/>
                </a:cubicBezTo>
                <a:close/>
                <a:moveTo>
                  <a:pt x="364" y="1882"/>
                </a:moveTo>
                <a:cubicBezTo>
                  <a:pt x="406" y="1854"/>
                  <a:pt x="392" y="1765"/>
                  <a:pt x="351" y="1751"/>
                </a:cubicBezTo>
                <a:cubicBezTo>
                  <a:pt x="344" y="1758"/>
                  <a:pt x="344" y="1772"/>
                  <a:pt x="344" y="1779"/>
                </a:cubicBezTo>
                <a:cubicBezTo>
                  <a:pt x="364" y="1792"/>
                  <a:pt x="371" y="1847"/>
                  <a:pt x="344" y="1861"/>
                </a:cubicBezTo>
                <a:cubicBezTo>
                  <a:pt x="337" y="1847"/>
                  <a:pt x="337" y="1840"/>
                  <a:pt x="323" y="1834"/>
                </a:cubicBezTo>
                <a:cubicBezTo>
                  <a:pt x="268" y="1861"/>
                  <a:pt x="330" y="1916"/>
                  <a:pt x="364" y="1882"/>
                </a:cubicBezTo>
                <a:close/>
                <a:moveTo>
                  <a:pt x="351" y="1971"/>
                </a:moveTo>
                <a:cubicBezTo>
                  <a:pt x="364" y="1971"/>
                  <a:pt x="385" y="1978"/>
                  <a:pt x="392" y="1964"/>
                </a:cubicBezTo>
                <a:cubicBezTo>
                  <a:pt x="378" y="1950"/>
                  <a:pt x="344" y="1957"/>
                  <a:pt x="344" y="1937"/>
                </a:cubicBezTo>
                <a:cubicBezTo>
                  <a:pt x="364" y="1930"/>
                  <a:pt x="344" y="1902"/>
                  <a:pt x="330" y="1916"/>
                </a:cubicBezTo>
                <a:cubicBezTo>
                  <a:pt x="309" y="1923"/>
                  <a:pt x="337" y="1964"/>
                  <a:pt x="351" y="1971"/>
                </a:cubicBezTo>
                <a:close/>
                <a:moveTo>
                  <a:pt x="378" y="1676"/>
                </a:moveTo>
                <a:cubicBezTo>
                  <a:pt x="399" y="1593"/>
                  <a:pt x="351" y="1518"/>
                  <a:pt x="268" y="1518"/>
                </a:cubicBezTo>
                <a:cubicBezTo>
                  <a:pt x="254" y="1497"/>
                  <a:pt x="227" y="1476"/>
                  <a:pt x="193" y="1476"/>
                </a:cubicBezTo>
                <a:cubicBezTo>
                  <a:pt x="172" y="1476"/>
                  <a:pt x="131" y="1490"/>
                  <a:pt x="131" y="1497"/>
                </a:cubicBezTo>
                <a:cubicBezTo>
                  <a:pt x="124" y="1511"/>
                  <a:pt x="144" y="1518"/>
                  <a:pt x="151" y="1518"/>
                </a:cubicBezTo>
                <a:cubicBezTo>
                  <a:pt x="165" y="1518"/>
                  <a:pt x="172" y="1511"/>
                  <a:pt x="179" y="1511"/>
                </a:cubicBezTo>
                <a:cubicBezTo>
                  <a:pt x="199" y="1504"/>
                  <a:pt x="220" y="1511"/>
                  <a:pt x="234" y="1525"/>
                </a:cubicBezTo>
                <a:cubicBezTo>
                  <a:pt x="241" y="1531"/>
                  <a:pt x="241" y="1538"/>
                  <a:pt x="254" y="1545"/>
                </a:cubicBezTo>
                <a:cubicBezTo>
                  <a:pt x="261" y="1545"/>
                  <a:pt x="275" y="1545"/>
                  <a:pt x="282" y="1545"/>
                </a:cubicBezTo>
                <a:cubicBezTo>
                  <a:pt x="323" y="1552"/>
                  <a:pt x="351" y="1586"/>
                  <a:pt x="357" y="1621"/>
                </a:cubicBezTo>
                <a:cubicBezTo>
                  <a:pt x="357" y="1662"/>
                  <a:pt x="344" y="1696"/>
                  <a:pt x="316" y="1724"/>
                </a:cubicBezTo>
                <a:cubicBezTo>
                  <a:pt x="330" y="1779"/>
                  <a:pt x="289" y="1799"/>
                  <a:pt x="254" y="1813"/>
                </a:cubicBezTo>
                <a:cubicBezTo>
                  <a:pt x="254" y="1827"/>
                  <a:pt x="254" y="1834"/>
                  <a:pt x="254" y="1840"/>
                </a:cubicBezTo>
                <a:cubicBezTo>
                  <a:pt x="302" y="1840"/>
                  <a:pt x="337" y="1806"/>
                  <a:pt x="344" y="1765"/>
                </a:cubicBezTo>
                <a:cubicBezTo>
                  <a:pt x="344" y="1758"/>
                  <a:pt x="337" y="1751"/>
                  <a:pt x="344" y="1737"/>
                </a:cubicBezTo>
                <a:cubicBezTo>
                  <a:pt x="344" y="1731"/>
                  <a:pt x="351" y="1731"/>
                  <a:pt x="357" y="1724"/>
                </a:cubicBezTo>
                <a:cubicBezTo>
                  <a:pt x="364" y="1717"/>
                  <a:pt x="378" y="1689"/>
                  <a:pt x="378" y="1676"/>
                </a:cubicBezTo>
                <a:close/>
                <a:moveTo>
                  <a:pt x="371" y="707"/>
                </a:moveTo>
                <a:cubicBezTo>
                  <a:pt x="412" y="693"/>
                  <a:pt x="412" y="618"/>
                  <a:pt x="378" y="590"/>
                </a:cubicBezTo>
                <a:cubicBezTo>
                  <a:pt x="357" y="577"/>
                  <a:pt x="323" y="577"/>
                  <a:pt x="316" y="597"/>
                </a:cubicBezTo>
                <a:cubicBezTo>
                  <a:pt x="302" y="618"/>
                  <a:pt x="323" y="632"/>
                  <a:pt x="337" y="632"/>
                </a:cubicBezTo>
                <a:cubicBezTo>
                  <a:pt x="344" y="625"/>
                  <a:pt x="344" y="618"/>
                  <a:pt x="357" y="611"/>
                </a:cubicBezTo>
                <a:cubicBezTo>
                  <a:pt x="364" y="618"/>
                  <a:pt x="371" y="625"/>
                  <a:pt x="378" y="638"/>
                </a:cubicBezTo>
                <a:cubicBezTo>
                  <a:pt x="385" y="680"/>
                  <a:pt x="351" y="686"/>
                  <a:pt x="371" y="707"/>
                </a:cubicBezTo>
                <a:close/>
                <a:moveTo>
                  <a:pt x="371" y="1937"/>
                </a:moveTo>
                <a:cubicBezTo>
                  <a:pt x="378" y="1950"/>
                  <a:pt x="399" y="1964"/>
                  <a:pt x="412" y="1950"/>
                </a:cubicBezTo>
                <a:cubicBezTo>
                  <a:pt x="412" y="1930"/>
                  <a:pt x="385" y="1930"/>
                  <a:pt x="371" y="1937"/>
                </a:cubicBezTo>
                <a:close/>
                <a:moveTo>
                  <a:pt x="399" y="844"/>
                </a:moveTo>
                <a:cubicBezTo>
                  <a:pt x="406" y="803"/>
                  <a:pt x="392" y="762"/>
                  <a:pt x="364" y="741"/>
                </a:cubicBezTo>
                <a:cubicBezTo>
                  <a:pt x="364" y="680"/>
                  <a:pt x="337" y="638"/>
                  <a:pt x="282" y="632"/>
                </a:cubicBezTo>
                <a:cubicBezTo>
                  <a:pt x="275" y="625"/>
                  <a:pt x="275" y="645"/>
                  <a:pt x="275" y="652"/>
                </a:cubicBezTo>
                <a:cubicBezTo>
                  <a:pt x="309" y="666"/>
                  <a:pt x="330" y="680"/>
                  <a:pt x="344" y="714"/>
                </a:cubicBezTo>
                <a:cubicBezTo>
                  <a:pt x="344" y="728"/>
                  <a:pt x="337" y="735"/>
                  <a:pt x="337" y="748"/>
                </a:cubicBezTo>
                <a:cubicBezTo>
                  <a:pt x="344" y="762"/>
                  <a:pt x="357" y="776"/>
                  <a:pt x="364" y="790"/>
                </a:cubicBezTo>
                <a:cubicBezTo>
                  <a:pt x="371" y="803"/>
                  <a:pt x="371" y="817"/>
                  <a:pt x="378" y="831"/>
                </a:cubicBezTo>
                <a:cubicBezTo>
                  <a:pt x="371" y="879"/>
                  <a:pt x="337" y="920"/>
                  <a:pt x="282" y="920"/>
                </a:cubicBezTo>
                <a:cubicBezTo>
                  <a:pt x="275" y="927"/>
                  <a:pt x="268" y="920"/>
                  <a:pt x="261" y="920"/>
                </a:cubicBezTo>
                <a:cubicBezTo>
                  <a:pt x="254" y="927"/>
                  <a:pt x="241" y="934"/>
                  <a:pt x="234" y="941"/>
                </a:cubicBezTo>
                <a:cubicBezTo>
                  <a:pt x="220" y="948"/>
                  <a:pt x="206" y="954"/>
                  <a:pt x="199" y="954"/>
                </a:cubicBezTo>
                <a:cubicBezTo>
                  <a:pt x="172" y="954"/>
                  <a:pt x="158" y="948"/>
                  <a:pt x="144" y="934"/>
                </a:cubicBezTo>
                <a:cubicBezTo>
                  <a:pt x="138" y="941"/>
                  <a:pt x="131" y="948"/>
                  <a:pt x="131" y="954"/>
                </a:cubicBezTo>
                <a:cubicBezTo>
                  <a:pt x="165" y="1002"/>
                  <a:pt x="248" y="968"/>
                  <a:pt x="275" y="941"/>
                </a:cubicBezTo>
                <a:cubicBezTo>
                  <a:pt x="282" y="941"/>
                  <a:pt x="296" y="941"/>
                  <a:pt x="302" y="941"/>
                </a:cubicBezTo>
                <a:cubicBezTo>
                  <a:pt x="351" y="941"/>
                  <a:pt x="399" y="893"/>
                  <a:pt x="399" y="844"/>
                </a:cubicBezTo>
                <a:close/>
                <a:moveTo>
                  <a:pt x="371" y="542"/>
                </a:moveTo>
                <a:cubicBezTo>
                  <a:pt x="371" y="529"/>
                  <a:pt x="406" y="535"/>
                  <a:pt x="406" y="522"/>
                </a:cubicBezTo>
                <a:cubicBezTo>
                  <a:pt x="399" y="494"/>
                  <a:pt x="351" y="522"/>
                  <a:pt x="351" y="529"/>
                </a:cubicBezTo>
                <a:cubicBezTo>
                  <a:pt x="330" y="556"/>
                  <a:pt x="357" y="583"/>
                  <a:pt x="378" y="556"/>
                </a:cubicBezTo>
                <a:cubicBezTo>
                  <a:pt x="378" y="549"/>
                  <a:pt x="371" y="549"/>
                  <a:pt x="371" y="542"/>
                </a:cubicBezTo>
                <a:close/>
                <a:moveTo>
                  <a:pt x="419" y="556"/>
                </a:moveTo>
                <a:cubicBezTo>
                  <a:pt x="426" y="549"/>
                  <a:pt x="433" y="542"/>
                  <a:pt x="433" y="535"/>
                </a:cubicBezTo>
                <a:cubicBezTo>
                  <a:pt x="419" y="515"/>
                  <a:pt x="399" y="529"/>
                  <a:pt x="399" y="549"/>
                </a:cubicBezTo>
                <a:cubicBezTo>
                  <a:pt x="406" y="549"/>
                  <a:pt x="412" y="556"/>
                  <a:pt x="419" y="556"/>
                </a:cubicBezTo>
                <a:close/>
                <a:moveTo>
                  <a:pt x="488" y="515"/>
                </a:moveTo>
                <a:cubicBezTo>
                  <a:pt x="474" y="508"/>
                  <a:pt x="460" y="501"/>
                  <a:pt x="454" y="508"/>
                </a:cubicBezTo>
                <a:cubicBezTo>
                  <a:pt x="440" y="501"/>
                  <a:pt x="433" y="501"/>
                  <a:pt x="433" y="487"/>
                </a:cubicBezTo>
                <a:cubicBezTo>
                  <a:pt x="440" y="494"/>
                  <a:pt x="440" y="501"/>
                  <a:pt x="454" y="501"/>
                </a:cubicBezTo>
                <a:cubicBezTo>
                  <a:pt x="460" y="487"/>
                  <a:pt x="447" y="480"/>
                  <a:pt x="454" y="460"/>
                </a:cubicBezTo>
                <a:cubicBezTo>
                  <a:pt x="433" y="453"/>
                  <a:pt x="426" y="467"/>
                  <a:pt x="419" y="474"/>
                </a:cubicBezTo>
                <a:cubicBezTo>
                  <a:pt x="399" y="474"/>
                  <a:pt x="385" y="487"/>
                  <a:pt x="385" y="501"/>
                </a:cubicBezTo>
                <a:cubicBezTo>
                  <a:pt x="412" y="508"/>
                  <a:pt x="460" y="556"/>
                  <a:pt x="488" y="515"/>
                </a:cubicBezTo>
                <a:close/>
                <a:moveTo>
                  <a:pt x="454" y="1992"/>
                </a:moveTo>
                <a:cubicBezTo>
                  <a:pt x="460" y="1985"/>
                  <a:pt x="467" y="1985"/>
                  <a:pt x="474" y="1978"/>
                </a:cubicBezTo>
                <a:cubicBezTo>
                  <a:pt x="467" y="1964"/>
                  <a:pt x="454" y="1957"/>
                  <a:pt x="433" y="1957"/>
                </a:cubicBezTo>
                <a:cubicBezTo>
                  <a:pt x="412" y="1957"/>
                  <a:pt x="399" y="1971"/>
                  <a:pt x="392" y="1978"/>
                </a:cubicBezTo>
                <a:cubicBezTo>
                  <a:pt x="378" y="1978"/>
                  <a:pt x="371" y="1978"/>
                  <a:pt x="364" y="1985"/>
                </a:cubicBezTo>
                <a:cubicBezTo>
                  <a:pt x="364" y="2005"/>
                  <a:pt x="378" y="2005"/>
                  <a:pt x="392" y="2012"/>
                </a:cubicBezTo>
                <a:cubicBezTo>
                  <a:pt x="406" y="2012"/>
                  <a:pt x="412" y="2026"/>
                  <a:pt x="433" y="2026"/>
                </a:cubicBezTo>
                <a:cubicBezTo>
                  <a:pt x="447" y="2019"/>
                  <a:pt x="454" y="1985"/>
                  <a:pt x="433" y="1985"/>
                </a:cubicBezTo>
                <a:cubicBezTo>
                  <a:pt x="419" y="1985"/>
                  <a:pt x="426" y="1998"/>
                  <a:pt x="412" y="1998"/>
                </a:cubicBezTo>
                <a:cubicBezTo>
                  <a:pt x="412" y="1971"/>
                  <a:pt x="447" y="1978"/>
                  <a:pt x="454" y="1992"/>
                </a:cubicBezTo>
                <a:close/>
                <a:moveTo>
                  <a:pt x="467" y="1944"/>
                </a:moveTo>
                <a:cubicBezTo>
                  <a:pt x="467" y="1930"/>
                  <a:pt x="481" y="1916"/>
                  <a:pt x="474" y="1902"/>
                </a:cubicBezTo>
                <a:cubicBezTo>
                  <a:pt x="474" y="1882"/>
                  <a:pt x="440" y="1882"/>
                  <a:pt x="419" y="1868"/>
                </a:cubicBezTo>
                <a:cubicBezTo>
                  <a:pt x="419" y="1868"/>
                  <a:pt x="419" y="1861"/>
                  <a:pt x="412" y="1854"/>
                </a:cubicBezTo>
                <a:cubicBezTo>
                  <a:pt x="392" y="1868"/>
                  <a:pt x="392" y="1902"/>
                  <a:pt x="406" y="1916"/>
                </a:cubicBezTo>
                <a:cubicBezTo>
                  <a:pt x="406" y="1930"/>
                  <a:pt x="419" y="1950"/>
                  <a:pt x="440" y="1944"/>
                </a:cubicBezTo>
                <a:cubicBezTo>
                  <a:pt x="440" y="1937"/>
                  <a:pt x="440" y="1937"/>
                  <a:pt x="440" y="1930"/>
                </a:cubicBezTo>
                <a:cubicBezTo>
                  <a:pt x="440" y="1923"/>
                  <a:pt x="426" y="1923"/>
                  <a:pt x="426" y="1916"/>
                </a:cubicBezTo>
                <a:cubicBezTo>
                  <a:pt x="433" y="1916"/>
                  <a:pt x="433" y="1916"/>
                  <a:pt x="440" y="1916"/>
                </a:cubicBezTo>
                <a:cubicBezTo>
                  <a:pt x="447" y="1923"/>
                  <a:pt x="454" y="1937"/>
                  <a:pt x="447" y="1950"/>
                </a:cubicBezTo>
                <a:cubicBezTo>
                  <a:pt x="454" y="1950"/>
                  <a:pt x="460" y="1957"/>
                  <a:pt x="467" y="1957"/>
                </a:cubicBezTo>
                <a:cubicBezTo>
                  <a:pt x="474" y="1950"/>
                  <a:pt x="474" y="1950"/>
                  <a:pt x="467" y="1944"/>
                </a:cubicBezTo>
                <a:close/>
                <a:moveTo>
                  <a:pt x="481" y="549"/>
                </a:moveTo>
                <a:cubicBezTo>
                  <a:pt x="488" y="542"/>
                  <a:pt x="488" y="535"/>
                  <a:pt x="488" y="535"/>
                </a:cubicBezTo>
                <a:cubicBezTo>
                  <a:pt x="481" y="529"/>
                  <a:pt x="481" y="535"/>
                  <a:pt x="481" y="535"/>
                </a:cubicBezTo>
                <a:cubicBezTo>
                  <a:pt x="481" y="542"/>
                  <a:pt x="481" y="542"/>
                  <a:pt x="481" y="549"/>
                </a:cubicBezTo>
                <a:close/>
                <a:moveTo>
                  <a:pt x="495" y="583"/>
                </a:moveTo>
                <a:cubicBezTo>
                  <a:pt x="495" y="570"/>
                  <a:pt x="481" y="563"/>
                  <a:pt x="488" y="556"/>
                </a:cubicBezTo>
                <a:cubicBezTo>
                  <a:pt x="481" y="563"/>
                  <a:pt x="460" y="590"/>
                  <a:pt x="447" y="563"/>
                </a:cubicBezTo>
                <a:cubicBezTo>
                  <a:pt x="454" y="563"/>
                  <a:pt x="454" y="570"/>
                  <a:pt x="467" y="570"/>
                </a:cubicBezTo>
                <a:cubicBezTo>
                  <a:pt x="488" y="556"/>
                  <a:pt x="467" y="529"/>
                  <a:pt x="440" y="542"/>
                </a:cubicBezTo>
                <a:cubicBezTo>
                  <a:pt x="433" y="549"/>
                  <a:pt x="426" y="556"/>
                  <a:pt x="426" y="570"/>
                </a:cubicBezTo>
                <a:cubicBezTo>
                  <a:pt x="412" y="577"/>
                  <a:pt x="406" y="611"/>
                  <a:pt x="426" y="618"/>
                </a:cubicBezTo>
                <a:cubicBezTo>
                  <a:pt x="433" y="604"/>
                  <a:pt x="488" y="597"/>
                  <a:pt x="495" y="583"/>
                </a:cubicBezTo>
                <a:close/>
                <a:moveTo>
                  <a:pt x="495" y="1882"/>
                </a:moveTo>
                <a:cubicBezTo>
                  <a:pt x="495" y="1868"/>
                  <a:pt x="460" y="1840"/>
                  <a:pt x="460" y="1868"/>
                </a:cubicBezTo>
                <a:cubicBezTo>
                  <a:pt x="467" y="1882"/>
                  <a:pt x="495" y="1902"/>
                  <a:pt x="495" y="1882"/>
                </a:cubicBezTo>
                <a:close/>
                <a:moveTo>
                  <a:pt x="509" y="604"/>
                </a:moveTo>
                <a:cubicBezTo>
                  <a:pt x="515" y="583"/>
                  <a:pt x="467" y="597"/>
                  <a:pt x="481" y="625"/>
                </a:cubicBezTo>
                <a:cubicBezTo>
                  <a:pt x="488" y="625"/>
                  <a:pt x="509" y="618"/>
                  <a:pt x="509" y="604"/>
                </a:cubicBezTo>
                <a:close/>
                <a:moveTo>
                  <a:pt x="515" y="2033"/>
                </a:moveTo>
                <a:cubicBezTo>
                  <a:pt x="515" y="2026"/>
                  <a:pt x="515" y="2012"/>
                  <a:pt x="509" y="2012"/>
                </a:cubicBezTo>
                <a:cubicBezTo>
                  <a:pt x="502" y="2026"/>
                  <a:pt x="467" y="2047"/>
                  <a:pt x="467" y="2019"/>
                </a:cubicBezTo>
                <a:cubicBezTo>
                  <a:pt x="474" y="2026"/>
                  <a:pt x="488" y="2026"/>
                  <a:pt x="495" y="2019"/>
                </a:cubicBezTo>
                <a:cubicBezTo>
                  <a:pt x="502" y="2005"/>
                  <a:pt x="495" y="1992"/>
                  <a:pt x="481" y="1985"/>
                </a:cubicBezTo>
                <a:cubicBezTo>
                  <a:pt x="447" y="1985"/>
                  <a:pt x="440" y="2026"/>
                  <a:pt x="440" y="2053"/>
                </a:cubicBezTo>
                <a:cubicBezTo>
                  <a:pt x="467" y="2060"/>
                  <a:pt x="509" y="2060"/>
                  <a:pt x="515" y="2033"/>
                </a:cubicBezTo>
                <a:close/>
                <a:moveTo>
                  <a:pt x="529" y="1813"/>
                </a:moveTo>
                <a:cubicBezTo>
                  <a:pt x="529" y="1792"/>
                  <a:pt x="502" y="1779"/>
                  <a:pt x="481" y="1786"/>
                </a:cubicBezTo>
                <a:cubicBezTo>
                  <a:pt x="481" y="1786"/>
                  <a:pt x="474" y="1779"/>
                  <a:pt x="467" y="1772"/>
                </a:cubicBezTo>
                <a:cubicBezTo>
                  <a:pt x="460" y="1772"/>
                  <a:pt x="447" y="1779"/>
                  <a:pt x="440" y="1772"/>
                </a:cubicBezTo>
                <a:cubicBezTo>
                  <a:pt x="412" y="1765"/>
                  <a:pt x="412" y="1731"/>
                  <a:pt x="440" y="1724"/>
                </a:cubicBezTo>
                <a:cubicBezTo>
                  <a:pt x="433" y="1744"/>
                  <a:pt x="460" y="1765"/>
                  <a:pt x="467" y="1744"/>
                </a:cubicBezTo>
                <a:cubicBezTo>
                  <a:pt x="481" y="1724"/>
                  <a:pt x="454" y="1703"/>
                  <a:pt x="426" y="1703"/>
                </a:cubicBezTo>
                <a:cubicBezTo>
                  <a:pt x="426" y="1683"/>
                  <a:pt x="433" y="1655"/>
                  <a:pt x="419" y="1648"/>
                </a:cubicBezTo>
                <a:cubicBezTo>
                  <a:pt x="412" y="1655"/>
                  <a:pt x="412" y="1662"/>
                  <a:pt x="406" y="1669"/>
                </a:cubicBezTo>
                <a:cubicBezTo>
                  <a:pt x="406" y="1683"/>
                  <a:pt x="412" y="1696"/>
                  <a:pt x="412" y="1710"/>
                </a:cubicBezTo>
                <a:cubicBezTo>
                  <a:pt x="412" y="1717"/>
                  <a:pt x="406" y="1717"/>
                  <a:pt x="406" y="1724"/>
                </a:cubicBezTo>
                <a:cubicBezTo>
                  <a:pt x="392" y="1751"/>
                  <a:pt x="399" y="1772"/>
                  <a:pt x="412" y="1786"/>
                </a:cubicBezTo>
                <a:cubicBezTo>
                  <a:pt x="392" y="1806"/>
                  <a:pt x="419" y="1854"/>
                  <a:pt x="447" y="1834"/>
                </a:cubicBezTo>
                <a:cubicBezTo>
                  <a:pt x="447" y="1820"/>
                  <a:pt x="447" y="1820"/>
                  <a:pt x="447" y="1820"/>
                </a:cubicBezTo>
                <a:cubicBezTo>
                  <a:pt x="440" y="1813"/>
                  <a:pt x="433" y="1813"/>
                  <a:pt x="433" y="1806"/>
                </a:cubicBezTo>
                <a:cubicBezTo>
                  <a:pt x="440" y="1786"/>
                  <a:pt x="474" y="1799"/>
                  <a:pt x="474" y="1820"/>
                </a:cubicBezTo>
                <a:cubicBezTo>
                  <a:pt x="481" y="1834"/>
                  <a:pt x="474" y="1840"/>
                  <a:pt x="474" y="1847"/>
                </a:cubicBezTo>
                <a:cubicBezTo>
                  <a:pt x="474" y="1854"/>
                  <a:pt x="481" y="1854"/>
                  <a:pt x="488" y="1854"/>
                </a:cubicBezTo>
                <a:cubicBezTo>
                  <a:pt x="502" y="1847"/>
                  <a:pt x="495" y="1820"/>
                  <a:pt x="502" y="1806"/>
                </a:cubicBezTo>
                <a:cubicBezTo>
                  <a:pt x="509" y="1820"/>
                  <a:pt x="522" y="1827"/>
                  <a:pt x="529" y="1813"/>
                </a:cubicBezTo>
                <a:close/>
                <a:moveTo>
                  <a:pt x="529" y="467"/>
                </a:moveTo>
                <a:cubicBezTo>
                  <a:pt x="536" y="432"/>
                  <a:pt x="495" y="432"/>
                  <a:pt x="460" y="432"/>
                </a:cubicBezTo>
                <a:cubicBezTo>
                  <a:pt x="460" y="467"/>
                  <a:pt x="454" y="501"/>
                  <a:pt x="481" y="501"/>
                </a:cubicBezTo>
                <a:cubicBezTo>
                  <a:pt x="488" y="508"/>
                  <a:pt x="502" y="501"/>
                  <a:pt x="502" y="494"/>
                </a:cubicBezTo>
                <a:cubicBezTo>
                  <a:pt x="495" y="487"/>
                  <a:pt x="481" y="480"/>
                  <a:pt x="488" y="467"/>
                </a:cubicBezTo>
                <a:cubicBezTo>
                  <a:pt x="488" y="460"/>
                  <a:pt x="495" y="460"/>
                  <a:pt x="502" y="460"/>
                </a:cubicBezTo>
                <a:cubicBezTo>
                  <a:pt x="495" y="467"/>
                  <a:pt x="495" y="467"/>
                  <a:pt x="495" y="480"/>
                </a:cubicBezTo>
                <a:cubicBezTo>
                  <a:pt x="509" y="487"/>
                  <a:pt x="522" y="480"/>
                  <a:pt x="529" y="467"/>
                </a:cubicBezTo>
                <a:close/>
                <a:moveTo>
                  <a:pt x="564" y="1937"/>
                </a:moveTo>
                <a:cubicBezTo>
                  <a:pt x="529" y="1923"/>
                  <a:pt x="467" y="1930"/>
                  <a:pt x="495" y="1978"/>
                </a:cubicBezTo>
                <a:cubicBezTo>
                  <a:pt x="495" y="1964"/>
                  <a:pt x="509" y="1964"/>
                  <a:pt x="522" y="1964"/>
                </a:cubicBezTo>
                <a:cubicBezTo>
                  <a:pt x="529" y="1971"/>
                  <a:pt x="529" y="1971"/>
                  <a:pt x="529" y="1978"/>
                </a:cubicBezTo>
                <a:cubicBezTo>
                  <a:pt x="522" y="1978"/>
                  <a:pt x="522" y="1971"/>
                  <a:pt x="515" y="1971"/>
                </a:cubicBezTo>
                <a:cubicBezTo>
                  <a:pt x="488" y="1971"/>
                  <a:pt x="502" y="2012"/>
                  <a:pt x="522" y="2012"/>
                </a:cubicBezTo>
                <a:cubicBezTo>
                  <a:pt x="557" y="2012"/>
                  <a:pt x="550" y="1964"/>
                  <a:pt x="564" y="1937"/>
                </a:cubicBezTo>
                <a:close/>
                <a:moveTo>
                  <a:pt x="529" y="693"/>
                </a:moveTo>
                <a:cubicBezTo>
                  <a:pt x="543" y="686"/>
                  <a:pt x="557" y="659"/>
                  <a:pt x="536" y="652"/>
                </a:cubicBezTo>
                <a:cubicBezTo>
                  <a:pt x="522" y="659"/>
                  <a:pt x="529" y="666"/>
                  <a:pt x="522" y="673"/>
                </a:cubicBezTo>
                <a:cubicBezTo>
                  <a:pt x="495" y="666"/>
                  <a:pt x="529" y="632"/>
                  <a:pt x="515" y="618"/>
                </a:cubicBezTo>
                <a:cubicBezTo>
                  <a:pt x="509" y="618"/>
                  <a:pt x="509" y="625"/>
                  <a:pt x="502" y="632"/>
                </a:cubicBezTo>
                <a:cubicBezTo>
                  <a:pt x="502" y="659"/>
                  <a:pt x="460" y="686"/>
                  <a:pt x="447" y="659"/>
                </a:cubicBezTo>
                <a:cubicBezTo>
                  <a:pt x="454" y="652"/>
                  <a:pt x="460" y="652"/>
                  <a:pt x="460" y="645"/>
                </a:cubicBezTo>
                <a:cubicBezTo>
                  <a:pt x="460" y="638"/>
                  <a:pt x="454" y="632"/>
                  <a:pt x="447" y="632"/>
                </a:cubicBezTo>
                <a:cubicBezTo>
                  <a:pt x="440" y="632"/>
                  <a:pt x="426" y="645"/>
                  <a:pt x="426" y="659"/>
                </a:cubicBezTo>
                <a:cubicBezTo>
                  <a:pt x="426" y="673"/>
                  <a:pt x="433" y="680"/>
                  <a:pt x="433" y="686"/>
                </a:cubicBezTo>
                <a:cubicBezTo>
                  <a:pt x="412" y="700"/>
                  <a:pt x="406" y="748"/>
                  <a:pt x="433" y="762"/>
                </a:cubicBezTo>
                <a:cubicBezTo>
                  <a:pt x="412" y="769"/>
                  <a:pt x="426" y="803"/>
                  <a:pt x="433" y="817"/>
                </a:cubicBezTo>
                <a:cubicBezTo>
                  <a:pt x="447" y="810"/>
                  <a:pt x="440" y="776"/>
                  <a:pt x="454" y="769"/>
                </a:cubicBezTo>
                <a:cubicBezTo>
                  <a:pt x="488" y="776"/>
                  <a:pt x="509" y="707"/>
                  <a:pt x="460" y="721"/>
                </a:cubicBezTo>
                <a:cubicBezTo>
                  <a:pt x="454" y="728"/>
                  <a:pt x="460" y="735"/>
                  <a:pt x="460" y="741"/>
                </a:cubicBezTo>
                <a:cubicBezTo>
                  <a:pt x="447" y="748"/>
                  <a:pt x="433" y="741"/>
                  <a:pt x="433" y="728"/>
                </a:cubicBezTo>
                <a:cubicBezTo>
                  <a:pt x="433" y="714"/>
                  <a:pt x="447" y="693"/>
                  <a:pt x="467" y="686"/>
                </a:cubicBezTo>
                <a:cubicBezTo>
                  <a:pt x="474" y="686"/>
                  <a:pt x="488" y="686"/>
                  <a:pt x="495" y="686"/>
                </a:cubicBezTo>
                <a:cubicBezTo>
                  <a:pt x="509" y="686"/>
                  <a:pt x="515" y="700"/>
                  <a:pt x="529" y="693"/>
                </a:cubicBezTo>
                <a:close/>
                <a:moveTo>
                  <a:pt x="543" y="2081"/>
                </a:moveTo>
                <a:cubicBezTo>
                  <a:pt x="550" y="2060"/>
                  <a:pt x="550" y="2033"/>
                  <a:pt x="529" y="2026"/>
                </a:cubicBezTo>
                <a:cubicBezTo>
                  <a:pt x="522" y="2033"/>
                  <a:pt x="515" y="2040"/>
                  <a:pt x="515" y="2053"/>
                </a:cubicBezTo>
                <a:cubicBezTo>
                  <a:pt x="522" y="2067"/>
                  <a:pt x="522" y="2088"/>
                  <a:pt x="502" y="2088"/>
                </a:cubicBezTo>
                <a:cubicBezTo>
                  <a:pt x="495" y="2088"/>
                  <a:pt x="488" y="2081"/>
                  <a:pt x="495" y="2081"/>
                </a:cubicBezTo>
                <a:cubicBezTo>
                  <a:pt x="502" y="2081"/>
                  <a:pt x="502" y="2081"/>
                  <a:pt x="509" y="2081"/>
                </a:cubicBezTo>
                <a:cubicBezTo>
                  <a:pt x="509" y="2074"/>
                  <a:pt x="515" y="2074"/>
                  <a:pt x="515" y="2067"/>
                </a:cubicBezTo>
                <a:cubicBezTo>
                  <a:pt x="502" y="2060"/>
                  <a:pt x="488" y="2067"/>
                  <a:pt x="467" y="2067"/>
                </a:cubicBezTo>
                <a:cubicBezTo>
                  <a:pt x="460" y="2081"/>
                  <a:pt x="481" y="2088"/>
                  <a:pt x="481" y="2102"/>
                </a:cubicBezTo>
                <a:cubicBezTo>
                  <a:pt x="488" y="2115"/>
                  <a:pt x="488" y="2136"/>
                  <a:pt x="502" y="2136"/>
                </a:cubicBezTo>
                <a:cubicBezTo>
                  <a:pt x="509" y="2115"/>
                  <a:pt x="536" y="2102"/>
                  <a:pt x="543" y="2081"/>
                </a:cubicBezTo>
                <a:close/>
                <a:moveTo>
                  <a:pt x="557" y="1923"/>
                </a:moveTo>
                <a:cubicBezTo>
                  <a:pt x="570" y="1909"/>
                  <a:pt x="550" y="1882"/>
                  <a:pt x="557" y="1854"/>
                </a:cubicBezTo>
                <a:cubicBezTo>
                  <a:pt x="550" y="1854"/>
                  <a:pt x="550" y="1840"/>
                  <a:pt x="543" y="1840"/>
                </a:cubicBezTo>
                <a:cubicBezTo>
                  <a:pt x="529" y="1882"/>
                  <a:pt x="474" y="1889"/>
                  <a:pt x="481" y="1944"/>
                </a:cubicBezTo>
                <a:cubicBezTo>
                  <a:pt x="488" y="1937"/>
                  <a:pt x="502" y="1923"/>
                  <a:pt x="515" y="1923"/>
                </a:cubicBezTo>
                <a:cubicBezTo>
                  <a:pt x="509" y="1909"/>
                  <a:pt x="522" y="1889"/>
                  <a:pt x="536" y="1902"/>
                </a:cubicBezTo>
                <a:cubicBezTo>
                  <a:pt x="536" y="1909"/>
                  <a:pt x="522" y="1902"/>
                  <a:pt x="522" y="1909"/>
                </a:cubicBezTo>
                <a:cubicBezTo>
                  <a:pt x="522" y="1930"/>
                  <a:pt x="550" y="1923"/>
                  <a:pt x="557" y="1923"/>
                </a:cubicBezTo>
                <a:close/>
                <a:moveTo>
                  <a:pt x="557" y="2129"/>
                </a:moveTo>
                <a:cubicBezTo>
                  <a:pt x="564" y="2122"/>
                  <a:pt x="564" y="2115"/>
                  <a:pt x="564" y="2108"/>
                </a:cubicBezTo>
                <a:cubicBezTo>
                  <a:pt x="536" y="2074"/>
                  <a:pt x="522" y="2122"/>
                  <a:pt x="557" y="2129"/>
                </a:cubicBezTo>
                <a:close/>
                <a:moveTo>
                  <a:pt x="564" y="446"/>
                </a:moveTo>
                <a:cubicBezTo>
                  <a:pt x="577" y="398"/>
                  <a:pt x="543" y="391"/>
                  <a:pt x="536" y="364"/>
                </a:cubicBezTo>
                <a:cubicBezTo>
                  <a:pt x="536" y="357"/>
                  <a:pt x="536" y="350"/>
                  <a:pt x="529" y="343"/>
                </a:cubicBezTo>
                <a:cubicBezTo>
                  <a:pt x="515" y="357"/>
                  <a:pt x="509" y="364"/>
                  <a:pt x="509" y="384"/>
                </a:cubicBezTo>
                <a:cubicBezTo>
                  <a:pt x="495" y="391"/>
                  <a:pt x="481" y="405"/>
                  <a:pt x="488" y="425"/>
                </a:cubicBezTo>
                <a:cubicBezTo>
                  <a:pt x="502" y="425"/>
                  <a:pt x="515" y="432"/>
                  <a:pt x="522" y="432"/>
                </a:cubicBezTo>
                <a:cubicBezTo>
                  <a:pt x="536" y="419"/>
                  <a:pt x="522" y="412"/>
                  <a:pt x="509" y="405"/>
                </a:cubicBezTo>
                <a:cubicBezTo>
                  <a:pt x="557" y="398"/>
                  <a:pt x="522" y="453"/>
                  <a:pt x="550" y="460"/>
                </a:cubicBezTo>
                <a:cubicBezTo>
                  <a:pt x="557" y="460"/>
                  <a:pt x="557" y="453"/>
                  <a:pt x="564" y="446"/>
                </a:cubicBezTo>
                <a:close/>
                <a:moveTo>
                  <a:pt x="570" y="542"/>
                </a:moveTo>
                <a:cubicBezTo>
                  <a:pt x="584" y="515"/>
                  <a:pt x="570" y="467"/>
                  <a:pt x="536" y="480"/>
                </a:cubicBezTo>
                <a:cubicBezTo>
                  <a:pt x="536" y="487"/>
                  <a:pt x="550" y="487"/>
                  <a:pt x="550" y="501"/>
                </a:cubicBezTo>
                <a:cubicBezTo>
                  <a:pt x="550" y="508"/>
                  <a:pt x="550" y="522"/>
                  <a:pt x="536" y="522"/>
                </a:cubicBezTo>
                <a:cubicBezTo>
                  <a:pt x="557" y="487"/>
                  <a:pt x="509" y="480"/>
                  <a:pt x="502" y="508"/>
                </a:cubicBezTo>
                <a:cubicBezTo>
                  <a:pt x="502" y="535"/>
                  <a:pt x="536" y="549"/>
                  <a:pt x="570" y="542"/>
                </a:cubicBezTo>
                <a:close/>
                <a:moveTo>
                  <a:pt x="564" y="632"/>
                </a:moveTo>
                <a:cubicBezTo>
                  <a:pt x="577" y="632"/>
                  <a:pt x="570" y="577"/>
                  <a:pt x="577" y="563"/>
                </a:cubicBezTo>
                <a:cubicBezTo>
                  <a:pt x="570" y="549"/>
                  <a:pt x="543" y="549"/>
                  <a:pt x="550" y="570"/>
                </a:cubicBezTo>
                <a:cubicBezTo>
                  <a:pt x="557" y="577"/>
                  <a:pt x="557" y="570"/>
                  <a:pt x="564" y="577"/>
                </a:cubicBezTo>
                <a:cubicBezTo>
                  <a:pt x="550" y="590"/>
                  <a:pt x="529" y="570"/>
                  <a:pt x="536" y="549"/>
                </a:cubicBezTo>
                <a:cubicBezTo>
                  <a:pt x="522" y="549"/>
                  <a:pt x="509" y="542"/>
                  <a:pt x="495" y="529"/>
                </a:cubicBezTo>
                <a:cubicBezTo>
                  <a:pt x="488" y="549"/>
                  <a:pt x="495" y="577"/>
                  <a:pt x="509" y="590"/>
                </a:cubicBezTo>
                <a:cubicBezTo>
                  <a:pt x="515" y="597"/>
                  <a:pt x="557" y="632"/>
                  <a:pt x="564" y="632"/>
                </a:cubicBezTo>
                <a:close/>
                <a:moveTo>
                  <a:pt x="577" y="2177"/>
                </a:moveTo>
                <a:cubicBezTo>
                  <a:pt x="584" y="2150"/>
                  <a:pt x="564" y="2150"/>
                  <a:pt x="550" y="2163"/>
                </a:cubicBezTo>
                <a:cubicBezTo>
                  <a:pt x="529" y="2163"/>
                  <a:pt x="543" y="2115"/>
                  <a:pt x="522" y="2115"/>
                </a:cubicBezTo>
                <a:cubicBezTo>
                  <a:pt x="515" y="2115"/>
                  <a:pt x="515" y="2136"/>
                  <a:pt x="515" y="2143"/>
                </a:cubicBezTo>
                <a:cubicBezTo>
                  <a:pt x="522" y="2170"/>
                  <a:pt x="557" y="2191"/>
                  <a:pt x="577" y="2177"/>
                </a:cubicBezTo>
                <a:close/>
                <a:moveTo>
                  <a:pt x="591" y="384"/>
                </a:moveTo>
                <a:cubicBezTo>
                  <a:pt x="591" y="377"/>
                  <a:pt x="591" y="371"/>
                  <a:pt x="591" y="357"/>
                </a:cubicBezTo>
                <a:cubicBezTo>
                  <a:pt x="577" y="364"/>
                  <a:pt x="564" y="371"/>
                  <a:pt x="557" y="384"/>
                </a:cubicBezTo>
                <a:cubicBezTo>
                  <a:pt x="564" y="391"/>
                  <a:pt x="564" y="398"/>
                  <a:pt x="570" y="398"/>
                </a:cubicBezTo>
                <a:cubicBezTo>
                  <a:pt x="577" y="391"/>
                  <a:pt x="584" y="391"/>
                  <a:pt x="591" y="384"/>
                </a:cubicBezTo>
                <a:close/>
                <a:moveTo>
                  <a:pt x="570" y="343"/>
                </a:moveTo>
                <a:cubicBezTo>
                  <a:pt x="591" y="343"/>
                  <a:pt x="598" y="336"/>
                  <a:pt x="591" y="329"/>
                </a:cubicBezTo>
                <a:cubicBezTo>
                  <a:pt x="591" y="302"/>
                  <a:pt x="543" y="322"/>
                  <a:pt x="543" y="343"/>
                </a:cubicBezTo>
                <a:cubicBezTo>
                  <a:pt x="536" y="350"/>
                  <a:pt x="543" y="371"/>
                  <a:pt x="550" y="371"/>
                </a:cubicBezTo>
                <a:cubicBezTo>
                  <a:pt x="570" y="377"/>
                  <a:pt x="557" y="350"/>
                  <a:pt x="570" y="343"/>
                </a:cubicBezTo>
                <a:close/>
                <a:moveTo>
                  <a:pt x="605" y="1930"/>
                </a:moveTo>
                <a:cubicBezTo>
                  <a:pt x="605" y="1923"/>
                  <a:pt x="598" y="1916"/>
                  <a:pt x="598" y="1902"/>
                </a:cubicBezTo>
                <a:cubicBezTo>
                  <a:pt x="591" y="1895"/>
                  <a:pt x="584" y="1889"/>
                  <a:pt x="570" y="1889"/>
                </a:cubicBezTo>
                <a:cubicBezTo>
                  <a:pt x="564" y="1902"/>
                  <a:pt x="570" y="1909"/>
                  <a:pt x="570" y="1923"/>
                </a:cubicBezTo>
                <a:cubicBezTo>
                  <a:pt x="577" y="1930"/>
                  <a:pt x="591" y="1930"/>
                  <a:pt x="605" y="1930"/>
                </a:cubicBezTo>
                <a:close/>
                <a:moveTo>
                  <a:pt x="618" y="2040"/>
                </a:moveTo>
                <a:cubicBezTo>
                  <a:pt x="625" y="2040"/>
                  <a:pt x="632" y="2040"/>
                  <a:pt x="639" y="2033"/>
                </a:cubicBezTo>
                <a:cubicBezTo>
                  <a:pt x="632" y="2019"/>
                  <a:pt x="618" y="1985"/>
                  <a:pt x="605" y="2012"/>
                </a:cubicBezTo>
                <a:cubicBezTo>
                  <a:pt x="612" y="2026"/>
                  <a:pt x="618" y="2033"/>
                  <a:pt x="618" y="2040"/>
                </a:cubicBezTo>
                <a:close/>
                <a:moveTo>
                  <a:pt x="632" y="2095"/>
                </a:moveTo>
                <a:cubicBezTo>
                  <a:pt x="632" y="2081"/>
                  <a:pt x="625" y="2081"/>
                  <a:pt x="618" y="2067"/>
                </a:cubicBezTo>
                <a:cubicBezTo>
                  <a:pt x="605" y="2047"/>
                  <a:pt x="612" y="2019"/>
                  <a:pt x="591" y="2019"/>
                </a:cubicBezTo>
                <a:cubicBezTo>
                  <a:pt x="584" y="2019"/>
                  <a:pt x="577" y="2026"/>
                  <a:pt x="570" y="2033"/>
                </a:cubicBezTo>
                <a:cubicBezTo>
                  <a:pt x="570" y="2026"/>
                  <a:pt x="557" y="2026"/>
                  <a:pt x="550" y="2026"/>
                </a:cubicBezTo>
                <a:cubicBezTo>
                  <a:pt x="550" y="2033"/>
                  <a:pt x="550" y="2033"/>
                  <a:pt x="550" y="2040"/>
                </a:cubicBezTo>
                <a:cubicBezTo>
                  <a:pt x="564" y="2040"/>
                  <a:pt x="564" y="2033"/>
                  <a:pt x="577" y="2033"/>
                </a:cubicBezTo>
                <a:cubicBezTo>
                  <a:pt x="584" y="2040"/>
                  <a:pt x="591" y="2047"/>
                  <a:pt x="584" y="2060"/>
                </a:cubicBezTo>
                <a:cubicBezTo>
                  <a:pt x="584" y="2067"/>
                  <a:pt x="570" y="2074"/>
                  <a:pt x="570" y="2067"/>
                </a:cubicBezTo>
                <a:cubicBezTo>
                  <a:pt x="570" y="2060"/>
                  <a:pt x="577" y="2060"/>
                  <a:pt x="577" y="2060"/>
                </a:cubicBezTo>
                <a:cubicBezTo>
                  <a:pt x="570" y="2026"/>
                  <a:pt x="543" y="2060"/>
                  <a:pt x="550" y="2081"/>
                </a:cubicBezTo>
                <a:cubicBezTo>
                  <a:pt x="550" y="2095"/>
                  <a:pt x="570" y="2102"/>
                  <a:pt x="584" y="2095"/>
                </a:cubicBezTo>
                <a:cubicBezTo>
                  <a:pt x="591" y="2108"/>
                  <a:pt x="625" y="2108"/>
                  <a:pt x="632" y="2095"/>
                </a:cubicBezTo>
                <a:close/>
                <a:moveTo>
                  <a:pt x="584" y="597"/>
                </a:moveTo>
                <a:cubicBezTo>
                  <a:pt x="605" y="604"/>
                  <a:pt x="632" y="583"/>
                  <a:pt x="625" y="563"/>
                </a:cubicBezTo>
                <a:cubicBezTo>
                  <a:pt x="625" y="542"/>
                  <a:pt x="598" y="556"/>
                  <a:pt x="577" y="549"/>
                </a:cubicBezTo>
                <a:cubicBezTo>
                  <a:pt x="584" y="563"/>
                  <a:pt x="584" y="577"/>
                  <a:pt x="584" y="597"/>
                </a:cubicBezTo>
                <a:close/>
                <a:moveTo>
                  <a:pt x="612" y="460"/>
                </a:moveTo>
                <a:cubicBezTo>
                  <a:pt x="639" y="453"/>
                  <a:pt x="639" y="412"/>
                  <a:pt x="667" y="405"/>
                </a:cubicBezTo>
                <a:cubicBezTo>
                  <a:pt x="660" y="377"/>
                  <a:pt x="618" y="384"/>
                  <a:pt x="605" y="398"/>
                </a:cubicBezTo>
                <a:cubicBezTo>
                  <a:pt x="591" y="391"/>
                  <a:pt x="584" y="398"/>
                  <a:pt x="577" y="405"/>
                </a:cubicBezTo>
                <a:cubicBezTo>
                  <a:pt x="570" y="425"/>
                  <a:pt x="577" y="432"/>
                  <a:pt x="591" y="432"/>
                </a:cubicBezTo>
                <a:cubicBezTo>
                  <a:pt x="598" y="432"/>
                  <a:pt x="598" y="419"/>
                  <a:pt x="605" y="419"/>
                </a:cubicBezTo>
                <a:cubicBezTo>
                  <a:pt x="612" y="432"/>
                  <a:pt x="591" y="446"/>
                  <a:pt x="577" y="439"/>
                </a:cubicBezTo>
                <a:cubicBezTo>
                  <a:pt x="570" y="446"/>
                  <a:pt x="570" y="446"/>
                  <a:pt x="570" y="460"/>
                </a:cubicBezTo>
                <a:cubicBezTo>
                  <a:pt x="584" y="453"/>
                  <a:pt x="598" y="460"/>
                  <a:pt x="612" y="460"/>
                </a:cubicBezTo>
                <a:close/>
                <a:moveTo>
                  <a:pt x="653" y="1964"/>
                </a:moveTo>
                <a:cubicBezTo>
                  <a:pt x="653" y="1950"/>
                  <a:pt x="632" y="1950"/>
                  <a:pt x="618" y="1944"/>
                </a:cubicBezTo>
                <a:cubicBezTo>
                  <a:pt x="598" y="1944"/>
                  <a:pt x="584" y="1930"/>
                  <a:pt x="570" y="1944"/>
                </a:cubicBezTo>
                <a:cubicBezTo>
                  <a:pt x="564" y="1950"/>
                  <a:pt x="564" y="1971"/>
                  <a:pt x="570" y="1985"/>
                </a:cubicBezTo>
                <a:cubicBezTo>
                  <a:pt x="577" y="1985"/>
                  <a:pt x="577" y="1985"/>
                  <a:pt x="577" y="1985"/>
                </a:cubicBezTo>
                <a:cubicBezTo>
                  <a:pt x="584" y="1978"/>
                  <a:pt x="584" y="1971"/>
                  <a:pt x="584" y="1964"/>
                </a:cubicBezTo>
                <a:cubicBezTo>
                  <a:pt x="598" y="1978"/>
                  <a:pt x="584" y="1998"/>
                  <a:pt x="564" y="1992"/>
                </a:cubicBezTo>
                <a:cubicBezTo>
                  <a:pt x="557" y="1998"/>
                  <a:pt x="550" y="2005"/>
                  <a:pt x="550" y="2019"/>
                </a:cubicBezTo>
                <a:cubicBezTo>
                  <a:pt x="598" y="2026"/>
                  <a:pt x="618" y="1978"/>
                  <a:pt x="653" y="1964"/>
                </a:cubicBezTo>
                <a:close/>
                <a:moveTo>
                  <a:pt x="612" y="542"/>
                </a:moveTo>
                <a:cubicBezTo>
                  <a:pt x="625" y="556"/>
                  <a:pt x="653" y="563"/>
                  <a:pt x="667" y="542"/>
                </a:cubicBezTo>
                <a:cubicBezTo>
                  <a:pt x="639" y="515"/>
                  <a:pt x="625" y="446"/>
                  <a:pt x="564" y="467"/>
                </a:cubicBezTo>
                <a:cubicBezTo>
                  <a:pt x="570" y="480"/>
                  <a:pt x="584" y="494"/>
                  <a:pt x="584" y="508"/>
                </a:cubicBezTo>
                <a:cubicBezTo>
                  <a:pt x="591" y="508"/>
                  <a:pt x="598" y="508"/>
                  <a:pt x="605" y="508"/>
                </a:cubicBezTo>
                <a:cubicBezTo>
                  <a:pt x="612" y="508"/>
                  <a:pt x="618" y="515"/>
                  <a:pt x="612" y="522"/>
                </a:cubicBezTo>
                <a:cubicBezTo>
                  <a:pt x="577" y="494"/>
                  <a:pt x="584" y="570"/>
                  <a:pt x="612" y="542"/>
                </a:cubicBezTo>
                <a:close/>
                <a:moveTo>
                  <a:pt x="639" y="480"/>
                </a:moveTo>
                <a:cubicBezTo>
                  <a:pt x="653" y="480"/>
                  <a:pt x="660" y="460"/>
                  <a:pt x="667" y="446"/>
                </a:cubicBezTo>
                <a:cubicBezTo>
                  <a:pt x="646" y="439"/>
                  <a:pt x="632" y="453"/>
                  <a:pt x="618" y="467"/>
                </a:cubicBezTo>
                <a:cubicBezTo>
                  <a:pt x="625" y="474"/>
                  <a:pt x="632" y="480"/>
                  <a:pt x="639" y="480"/>
                </a:cubicBezTo>
                <a:close/>
                <a:moveTo>
                  <a:pt x="639" y="2156"/>
                </a:moveTo>
                <a:cubicBezTo>
                  <a:pt x="639" y="2163"/>
                  <a:pt x="673" y="2163"/>
                  <a:pt x="680" y="2156"/>
                </a:cubicBezTo>
                <a:cubicBezTo>
                  <a:pt x="673" y="2150"/>
                  <a:pt x="646" y="2143"/>
                  <a:pt x="639" y="2156"/>
                </a:cubicBezTo>
                <a:close/>
                <a:moveTo>
                  <a:pt x="680" y="2253"/>
                </a:moveTo>
                <a:cubicBezTo>
                  <a:pt x="694" y="2246"/>
                  <a:pt x="715" y="2225"/>
                  <a:pt x="701" y="2211"/>
                </a:cubicBezTo>
                <a:cubicBezTo>
                  <a:pt x="694" y="2225"/>
                  <a:pt x="687" y="2239"/>
                  <a:pt x="673" y="2246"/>
                </a:cubicBezTo>
                <a:cubicBezTo>
                  <a:pt x="639" y="2253"/>
                  <a:pt x="605" y="2232"/>
                  <a:pt x="584" y="2211"/>
                </a:cubicBezTo>
                <a:cubicBezTo>
                  <a:pt x="543" y="2184"/>
                  <a:pt x="509" y="2156"/>
                  <a:pt x="474" y="2129"/>
                </a:cubicBezTo>
                <a:cubicBezTo>
                  <a:pt x="460" y="2108"/>
                  <a:pt x="447" y="2095"/>
                  <a:pt x="426" y="2081"/>
                </a:cubicBezTo>
                <a:cubicBezTo>
                  <a:pt x="378" y="2033"/>
                  <a:pt x="337" y="1978"/>
                  <a:pt x="296" y="1923"/>
                </a:cubicBezTo>
                <a:cubicBezTo>
                  <a:pt x="275" y="1889"/>
                  <a:pt x="241" y="1868"/>
                  <a:pt x="248" y="1813"/>
                </a:cubicBezTo>
                <a:cubicBezTo>
                  <a:pt x="254" y="1806"/>
                  <a:pt x="254" y="1792"/>
                  <a:pt x="261" y="1786"/>
                </a:cubicBezTo>
                <a:cubicBezTo>
                  <a:pt x="268" y="1779"/>
                  <a:pt x="289" y="1779"/>
                  <a:pt x="282" y="1765"/>
                </a:cubicBezTo>
                <a:cubicBezTo>
                  <a:pt x="275" y="1765"/>
                  <a:pt x="275" y="1765"/>
                  <a:pt x="275" y="1765"/>
                </a:cubicBezTo>
                <a:cubicBezTo>
                  <a:pt x="254" y="1772"/>
                  <a:pt x="234" y="1806"/>
                  <a:pt x="241" y="1840"/>
                </a:cubicBezTo>
                <a:cubicBezTo>
                  <a:pt x="241" y="1854"/>
                  <a:pt x="254" y="1882"/>
                  <a:pt x="268" y="1902"/>
                </a:cubicBezTo>
                <a:cubicBezTo>
                  <a:pt x="351" y="2019"/>
                  <a:pt x="447" y="2129"/>
                  <a:pt x="557" y="2205"/>
                </a:cubicBezTo>
                <a:cubicBezTo>
                  <a:pt x="577" y="2218"/>
                  <a:pt x="598" y="2239"/>
                  <a:pt x="618" y="2246"/>
                </a:cubicBezTo>
                <a:cubicBezTo>
                  <a:pt x="639" y="2253"/>
                  <a:pt x="667" y="2259"/>
                  <a:pt x="680" y="2253"/>
                </a:cubicBezTo>
                <a:close/>
                <a:moveTo>
                  <a:pt x="687" y="2150"/>
                </a:moveTo>
                <a:cubicBezTo>
                  <a:pt x="701" y="2150"/>
                  <a:pt x="708" y="2143"/>
                  <a:pt x="715" y="2136"/>
                </a:cubicBezTo>
                <a:cubicBezTo>
                  <a:pt x="687" y="2088"/>
                  <a:pt x="591" y="2108"/>
                  <a:pt x="598" y="2163"/>
                </a:cubicBezTo>
                <a:cubicBezTo>
                  <a:pt x="598" y="2170"/>
                  <a:pt x="598" y="2191"/>
                  <a:pt x="612" y="2191"/>
                </a:cubicBezTo>
                <a:cubicBezTo>
                  <a:pt x="625" y="2205"/>
                  <a:pt x="646" y="2198"/>
                  <a:pt x="646" y="2184"/>
                </a:cubicBezTo>
                <a:cubicBezTo>
                  <a:pt x="646" y="2163"/>
                  <a:pt x="632" y="2163"/>
                  <a:pt x="625" y="2156"/>
                </a:cubicBezTo>
                <a:cubicBezTo>
                  <a:pt x="632" y="2136"/>
                  <a:pt x="673" y="2143"/>
                  <a:pt x="687" y="2150"/>
                </a:cubicBezTo>
                <a:close/>
                <a:moveTo>
                  <a:pt x="715" y="329"/>
                </a:moveTo>
                <a:cubicBezTo>
                  <a:pt x="708" y="322"/>
                  <a:pt x="701" y="329"/>
                  <a:pt x="687" y="329"/>
                </a:cubicBezTo>
                <a:cubicBezTo>
                  <a:pt x="680" y="336"/>
                  <a:pt x="673" y="322"/>
                  <a:pt x="667" y="329"/>
                </a:cubicBezTo>
                <a:cubicBezTo>
                  <a:pt x="667" y="357"/>
                  <a:pt x="708" y="343"/>
                  <a:pt x="715" y="329"/>
                </a:cubicBezTo>
                <a:close/>
                <a:moveTo>
                  <a:pt x="687" y="240"/>
                </a:moveTo>
                <a:cubicBezTo>
                  <a:pt x="715" y="247"/>
                  <a:pt x="721" y="267"/>
                  <a:pt x="735" y="274"/>
                </a:cubicBezTo>
                <a:cubicBezTo>
                  <a:pt x="728" y="247"/>
                  <a:pt x="708" y="233"/>
                  <a:pt x="673" y="233"/>
                </a:cubicBezTo>
                <a:cubicBezTo>
                  <a:pt x="639" y="233"/>
                  <a:pt x="618" y="254"/>
                  <a:pt x="591" y="267"/>
                </a:cubicBezTo>
                <a:cubicBezTo>
                  <a:pt x="529" y="309"/>
                  <a:pt x="481" y="350"/>
                  <a:pt x="433" y="398"/>
                </a:cubicBezTo>
                <a:cubicBezTo>
                  <a:pt x="378" y="446"/>
                  <a:pt x="337" y="501"/>
                  <a:pt x="296" y="549"/>
                </a:cubicBezTo>
                <a:cubicBezTo>
                  <a:pt x="282" y="570"/>
                  <a:pt x="261" y="590"/>
                  <a:pt x="268" y="611"/>
                </a:cubicBezTo>
                <a:cubicBezTo>
                  <a:pt x="275" y="611"/>
                  <a:pt x="275" y="597"/>
                  <a:pt x="282" y="590"/>
                </a:cubicBezTo>
                <a:cubicBezTo>
                  <a:pt x="289" y="577"/>
                  <a:pt x="302" y="563"/>
                  <a:pt x="316" y="542"/>
                </a:cubicBezTo>
                <a:cubicBezTo>
                  <a:pt x="330" y="529"/>
                  <a:pt x="344" y="508"/>
                  <a:pt x="357" y="494"/>
                </a:cubicBezTo>
                <a:cubicBezTo>
                  <a:pt x="426" y="405"/>
                  <a:pt x="509" y="336"/>
                  <a:pt x="598" y="281"/>
                </a:cubicBezTo>
                <a:cubicBezTo>
                  <a:pt x="625" y="261"/>
                  <a:pt x="646" y="233"/>
                  <a:pt x="687" y="240"/>
                </a:cubicBezTo>
                <a:close/>
                <a:moveTo>
                  <a:pt x="749" y="343"/>
                </a:moveTo>
                <a:cubicBezTo>
                  <a:pt x="728" y="329"/>
                  <a:pt x="715" y="343"/>
                  <a:pt x="701" y="350"/>
                </a:cubicBezTo>
                <a:cubicBezTo>
                  <a:pt x="680" y="357"/>
                  <a:pt x="660" y="350"/>
                  <a:pt x="653" y="336"/>
                </a:cubicBezTo>
                <a:cubicBezTo>
                  <a:pt x="667" y="322"/>
                  <a:pt x="667" y="302"/>
                  <a:pt x="653" y="295"/>
                </a:cubicBezTo>
                <a:cubicBezTo>
                  <a:pt x="632" y="288"/>
                  <a:pt x="625" y="302"/>
                  <a:pt x="618" y="309"/>
                </a:cubicBezTo>
                <a:cubicBezTo>
                  <a:pt x="612" y="384"/>
                  <a:pt x="721" y="391"/>
                  <a:pt x="749" y="343"/>
                </a:cubicBezTo>
                <a:close/>
                <a:moveTo>
                  <a:pt x="667" y="2294"/>
                </a:moveTo>
                <a:cubicBezTo>
                  <a:pt x="715" y="2294"/>
                  <a:pt x="749" y="2253"/>
                  <a:pt x="742" y="2198"/>
                </a:cubicBezTo>
                <a:cubicBezTo>
                  <a:pt x="735" y="2198"/>
                  <a:pt x="721" y="2198"/>
                  <a:pt x="715" y="2205"/>
                </a:cubicBezTo>
                <a:cubicBezTo>
                  <a:pt x="715" y="2218"/>
                  <a:pt x="715" y="2225"/>
                  <a:pt x="708" y="2232"/>
                </a:cubicBezTo>
                <a:cubicBezTo>
                  <a:pt x="694" y="2280"/>
                  <a:pt x="612" y="2259"/>
                  <a:pt x="584" y="2239"/>
                </a:cubicBezTo>
                <a:cubicBezTo>
                  <a:pt x="557" y="2211"/>
                  <a:pt x="522" y="2184"/>
                  <a:pt x="488" y="2156"/>
                </a:cubicBezTo>
                <a:cubicBezTo>
                  <a:pt x="419" y="2102"/>
                  <a:pt x="364" y="2040"/>
                  <a:pt x="316" y="1978"/>
                </a:cubicBezTo>
                <a:cubicBezTo>
                  <a:pt x="289" y="1944"/>
                  <a:pt x="254" y="1909"/>
                  <a:pt x="241" y="1875"/>
                </a:cubicBezTo>
                <a:cubicBezTo>
                  <a:pt x="220" y="1834"/>
                  <a:pt x="234" y="1779"/>
                  <a:pt x="268" y="1765"/>
                </a:cubicBezTo>
                <a:cubicBezTo>
                  <a:pt x="275" y="1758"/>
                  <a:pt x="289" y="1758"/>
                  <a:pt x="296" y="1751"/>
                </a:cubicBezTo>
                <a:cubicBezTo>
                  <a:pt x="296" y="1737"/>
                  <a:pt x="296" y="1737"/>
                  <a:pt x="296" y="1737"/>
                </a:cubicBezTo>
                <a:cubicBezTo>
                  <a:pt x="248" y="1717"/>
                  <a:pt x="206" y="1772"/>
                  <a:pt x="199" y="1827"/>
                </a:cubicBezTo>
                <a:cubicBezTo>
                  <a:pt x="199" y="1854"/>
                  <a:pt x="213" y="1889"/>
                  <a:pt x="227" y="1909"/>
                </a:cubicBezTo>
                <a:cubicBezTo>
                  <a:pt x="275" y="1985"/>
                  <a:pt x="323" y="2040"/>
                  <a:pt x="378" y="2102"/>
                </a:cubicBezTo>
                <a:cubicBezTo>
                  <a:pt x="419" y="2143"/>
                  <a:pt x="460" y="2170"/>
                  <a:pt x="495" y="2205"/>
                </a:cubicBezTo>
                <a:cubicBezTo>
                  <a:pt x="515" y="2225"/>
                  <a:pt x="543" y="2239"/>
                  <a:pt x="564" y="2253"/>
                </a:cubicBezTo>
                <a:cubicBezTo>
                  <a:pt x="591" y="2273"/>
                  <a:pt x="625" y="2301"/>
                  <a:pt x="667" y="2294"/>
                </a:cubicBezTo>
                <a:close/>
                <a:moveTo>
                  <a:pt x="763" y="2301"/>
                </a:moveTo>
                <a:cubicBezTo>
                  <a:pt x="749" y="2301"/>
                  <a:pt x="735" y="2308"/>
                  <a:pt x="721" y="2308"/>
                </a:cubicBezTo>
                <a:cubicBezTo>
                  <a:pt x="708" y="2308"/>
                  <a:pt x="708" y="2294"/>
                  <a:pt x="701" y="2294"/>
                </a:cubicBezTo>
                <a:cubicBezTo>
                  <a:pt x="694" y="2321"/>
                  <a:pt x="756" y="2328"/>
                  <a:pt x="763" y="2301"/>
                </a:cubicBezTo>
                <a:close/>
                <a:moveTo>
                  <a:pt x="770" y="281"/>
                </a:moveTo>
                <a:cubicBezTo>
                  <a:pt x="776" y="247"/>
                  <a:pt x="749" y="213"/>
                  <a:pt x="721" y="206"/>
                </a:cubicBezTo>
                <a:cubicBezTo>
                  <a:pt x="694" y="192"/>
                  <a:pt x="653" y="199"/>
                  <a:pt x="625" y="206"/>
                </a:cubicBezTo>
                <a:cubicBezTo>
                  <a:pt x="605" y="213"/>
                  <a:pt x="584" y="233"/>
                  <a:pt x="564" y="247"/>
                </a:cubicBezTo>
                <a:cubicBezTo>
                  <a:pt x="474" y="302"/>
                  <a:pt x="406" y="371"/>
                  <a:pt x="337" y="446"/>
                </a:cubicBezTo>
                <a:cubicBezTo>
                  <a:pt x="323" y="460"/>
                  <a:pt x="302" y="480"/>
                  <a:pt x="289" y="501"/>
                </a:cubicBezTo>
                <a:cubicBezTo>
                  <a:pt x="261" y="535"/>
                  <a:pt x="220" y="590"/>
                  <a:pt x="220" y="638"/>
                </a:cubicBezTo>
                <a:cubicBezTo>
                  <a:pt x="213" y="680"/>
                  <a:pt x="241" y="707"/>
                  <a:pt x="254" y="728"/>
                </a:cubicBezTo>
                <a:cubicBezTo>
                  <a:pt x="268" y="735"/>
                  <a:pt x="302" y="741"/>
                  <a:pt x="316" y="728"/>
                </a:cubicBezTo>
                <a:cubicBezTo>
                  <a:pt x="316" y="721"/>
                  <a:pt x="316" y="714"/>
                  <a:pt x="316" y="707"/>
                </a:cubicBezTo>
                <a:cubicBezTo>
                  <a:pt x="282" y="707"/>
                  <a:pt x="254" y="686"/>
                  <a:pt x="248" y="659"/>
                </a:cubicBezTo>
                <a:cubicBezTo>
                  <a:pt x="241" y="618"/>
                  <a:pt x="268" y="583"/>
                  <a:pt x="282" y="556"/>
                </a:cubicBezTo>
                <a:cubicBezTo>
                  <a:pt x="302" y="529"/>
                  <a:pt x="323" y="501"/>
                  <a:pt x="344" y="480"/>
                </a:cubicBezTo>
                <a:cubicBezTo>
                  <a:pt x="392" y="419"/>
                  <a:pt x="467" y="350"/>
                  <a:pt x="529" y="302"/>
                </a:cubicBezTo>
                <a:cubicBezTo>
                  <a:pt x="564" y="281"/>
                  <a:pt x="605" y="247"/>
                  <a:pt x="639" y="233"/>
                </a:cubicBezTo>
                <a:cubicBezTo>
                  <a:pt x="646" y="226"/>
                  <a:pt x="660" y="226"/>
                  <a:pt x="667" y="226"/>
                </a:cubicBezTo>
                <a:cubicBezTo>
                  <a:pt x="721" y="219"/>
                  <a:pt x="742" y="254"/>
                  <a:pt x="749" y="288"/>
                </a:cubicBezTo>
                <a:cubicBezTo>
                  <a:pt x="756" y="288"/>
                  <a:pt x="770" y="288"/>
                  <a:pt x="770" y="281"/>
                </a:cubicBezTo>
                <a:close/>
                <a:moveTo>
                  <a:pt x="770" y="185"/>
                </a:moveTo>
                <a:cubicBezTo>
                  <a:pt x="776" y="192"/>
                  <a:pt x="783" y="206"/>
                  <a:pt x="797" y="199"/>
                </a:cubicBezTo>
                <a:cubicBezTo>
                  <a:pt x="790" y="164"/>
                  <a:pt x="735" y="171"/>
                  <a:pt x="728" y="199"/>
                </a:cubicBezTo>
                <a:cubicBezTo>
                  <a:pt x="742" y="199"/>
                  <a:pt x="756" y="185"/>
                  <a:pt x="770" y="185"/>
                </a:cubicBezTo>
                <a:close/>
                <a:moveTo>
                  <a:pt x="763" y="2349"/>
                </a:moveTo>
                <a:cubicBezTo>
                  <a:pt x="797" y="2342"/>
                  <a:pt x="831" y="2273"/>
                  <a:pt x="790" y="2246"/>
                </a:cubicBezTo>
                <a:cubicBezTo>
                  <a:pt x="776" y="2239"/>
                  <a:pt x="749" y="2239"/>
                  <a:pt x="742" y="2253"/>
                </a:cubicBezTo>
                <a:cubicBezTo>
                  <a:pt x="735" y="2273"/>
                  <a:pt x="763" y="2287"/>
                  <a:pt x="776" y="2294"/>
                </a:cubicBezTo>
                <a:cubicBezTo>
                  <a:pt x="763" y="2335"/>
                  <a:pt x="701" y="2328"/>
                  <a:pt x="687" y="2301"/>
                </a:cubicBezTo>
                <a:cubicBezTo>
                  <a:pt x="680" y="2308"/>
                  <a:pt x="667" y="2301"/>
                  <a:pt x="653" y="2308"/>
                </a:cubicBezTo>
                <a:cubicBezTo>
                  <a:pt x="660" y="2314"/>
                  <a:pt x="667" y="2321"/>
                  <a:pt x="673" y="2328"/>
                </a:cubicBezTo>
                <a:cubicBezTo>
                  <a:pt x="687" y="2349"/>
                  <a:pt x="728" y="2363"/>
                  <a:pt x="763" y="2349"/>
                </a:cubicBezTo>
                <a:close/>
                <a:moveTo>
                  <a:pt x="804" y="2356"/>
                </a:moveTo>
                <a:cubicBezTo>
                  <a:pt x="811" y="2335"/>
                  <a:pt x="790" y="2328"/>
                  <a:pt x="783" y="2349"/>
                </a:cubicBezTo>
                <a:cubicBezTo>
                  <a:pt x="790" y="2356"/>
                  <a:pt x="790" y="2356"/>
                  <a:pt x="804" y="2356"/>
                </a:cubicBezTo>
                <a:close/>
                <a:moveTo>
                  <a:pt x="811" y="2383"/>
                </a:moveTo>
                <a:cubicBezTo>
                  <a:pt x="811" y="2369"/>
                  <a:pt x="797" y="2369"/>
                  <a:pt x="790" y="2363"/>
                </a:cubicBezTo>
                <a:cubicBezTo>
                  <a:pt x="776" y="2356"/>
                  <a:pt x="770" y="2342"/>
                  <a:pt x="763" y="2363"/>
                </a:cubicBezTo>
                <a:cubicBezTo>
                  <a:pt x="763" y="2376"/>
                  <a:pt x="790" y="2390"/>
                  <a:pt x="811" y="2383"/>
                </a:cubicBezTo>
                <a:close/>
                <a:moveTo>
                  <a:pt x="776" y="2088"/>
                </a:moveTo>
                <a:cubicBezTo>
                  <a:pt x="797" y="2088"/>
                  <a:pt x="811" y="2102"/>
                  <a:pt x="825" y="2088"/>
                </a:cubicBezTo>
                <a:cubicBezTo>
                  <a:pt x="811" y="2081"/>
                  <a:pt x="797" y="2067"/>
                  <a:pt x="783" y="2067"/>
                </a:cubicBezTo>
                <a:cubicBezTo>
                  <a:pt x="776" y="2060"/>
                  <a:pt x="783" y="2047"/>
                  <a:pt x="770" y="2040"/>
                </a:cubicBezTo>
                <a:cubicBezTo>
                  <a:pt x="749" y="2019"/>
                  <a:pt x="728" y="2047"/>
                  <a:pt x="742" y="2060"/>
                </a:cubicBezTo>
                <a:cubicBezTo>
                  <a:pt x="749" y="2060"/>
                  <a:pt x="756" y="2060"/>
                  <a:pt x="763" y="2067"/>
                </a:cubicBezTo>
                <a:cubicBezTo>
                  <a:pt x="763" y="2081"/>
                  <a:pt x="749" y="2081"/>
                  <a:pt x="728" y="2081"/>
                </a:cubicBezTo>
                <a:cubicBezTo>
                  <a:pt x="708" y="2067"/>
                  <a:pt x="715" y="2033"/>
                  <a:pt x="694" y="2019"/>
                </a:cubicBezTo>
                <a:cubicBezTo>
                  <a:pt x="708" y="1998"/>
                  <a:pt x="687" y="1957"/>
                  <a:pt x="667" y="1978"/>
                </a:cubicBezTo>
                <a:cubicBezTo>
                  <a:pt x="667" y="1992"/>
                  <a:pt x="673" y="1992"/>
                  <a:pt x="680" y="1998"/>
                </a:cubicBezTo>
                <a:cubicBezTo>
                  <a:pt x="667" y="2012"/>
                  <a:pt x="646" y="1998"/>
                  <a:pt x="632" y="2005"/>
                </a:cubicBezTo>
                <a:cubicBezTo>
                  <a:pt x="632" y="2012"/>
                  <a:pt x="639" y="2012"/>
                  <a:pt x="639" y="2019"/>
                </a:cubicBezTo>
                <a:cubicBezTo>
                  <a:pt x="653" y="2026"/>
                  <a:pt x="687" y="2026"/>
                  <a:pt x="694" y="2040"/>
                </a:cubicBezTo>
                <a:cubicBezTo>
                  <a:pt x="701" y="2053"/>
                  <a:pt x="694" y="2074"/>
                  <a:pt x="673" y="2074"/>
                </a:cubicBezTo>
                <a:cubicBezTo>
                  <a:pt x="680" y="2047"/>
                  <a:pt x="646" y="2040"/>
                  <a:pt x="646" y="2067"/>
                </a:cubicBezTo>
                <a:cubicBezTo>
                  <a:pt x="646" y="2081"/>
                  <a:pt x="667" y="2095"/>
                  <a:pt x="687" y="2095"/>
                </a:cubicBezTo>
                <a:cubicBezTo>
                  <a:pt x="694" y="2088"/>
                  <a:pt x="694" y="2088"/>
                  <a:pt x="701" y="2081"/>
                </a:cubicBezTo>
                <a:cubicBezTo>
                  <a:pt x="715" y="2095"/>
                  <a:pt x="721" y="2108"/>
                  <a:pt x="742" y="2108"/>
                </a:cubicBezTo>
                <a:cubicBezTo>
                  <a:pt x="756" y="2108"/>
                  <a:pt x="763" y="2088"/>
                  <a:pt x="776" y="2088"/>
                </a:cubicBezTo>
                <a:close/>
                <a:moveTo>
                  <a:pt x="797" y="240"/>
                </a:moveTo>
                <a:cubicBezTo>
                  <a:pt x="831" y="247"/>
                  <a:pt x="838" y="192"/>
                  <a:pt x="818" y="164"/>
                </a:cubicBezTo>
                <a:cubicBezTo>
                  <a:pt x="811" y="158"/>
                  <a:pt x="790" y="144"/>
                  <a:pt x="783" y="137"/>
                </a:cubicBezTo>
                <a:cubicBezTo>
                  <a:pt x="742" y="123"/>
                  <a:pt x="701" y="158"/>
                  <a:pt x="694" y="185"/>
                </a:cubicBezTo>
                <a:cubicBezTo>
                  <a:pt x="715" y="199"/>
                  <a:pt x="721" y="185"/>
                  <a:pt x="735" y="178"/>
                </a:cubicBezTo>
                <a:cubicBezTo>
                  <a:pt x="749" y="171"/>
                  <a:pt x="776" y="164"/>
                  <a:pt x="790" y="178"/>
                </a:cubicBezTo>
                <a:cubicBezTo>
                  <a:pt x="797" y="185"/>
                  <a:pt x="804" y="192"/>
                  <a:pt x="804" y="206"/>
                </a:cubicBezTo>
                <a:cubicBezTo>
                  <a:pt x="770" y="199"/>
                  <a:pt x="763" y="240"/>
                  <a:pt x="797" y="240"/>
                </a:cubicBezTo>
                <a:close/>
                <a:moveTo>
                  <a:pt x="825" y="158"/>
                </a:moveTo>
                <a:cubicBezTo>
                  <a:pt x="831" y="158"/>
                  <a:pt x="825" y="144"/>
                  <a:pt x="825" y="144"/>
                </a:cubicBezTo>
                <a:cubicBezTo>
                  <a:pt x="818" y="137"/>
                  <a:pt x="811" y="144"/>
                  <a:pt x="811" y="151"/>
                </a:cubicBezTo>
                <a:cubicBezTo>
                  <a:pt x="818" y="158"/>
                  <a:pt x="818" y="158"/>
                  <a:pt x="825" y="158"/>
                </a:cubicBezTo>
                <a:close/>
                <a:moveTo>
                  <a:pt x="804" y="144"/>
                </a:moveTo>
                <a:cubicBezTo>
                  <a:pt x="811" y="137"/>
                  <a:pt x="838" y="137"/>
                  <a:pt x="831" y="116"/>
                </a:cubicBezTo>
                <a:cubicBezTo>
                  <a:pt x="818" y="109"/>
                  <a:pt x="790" y="116"/>
                  <a:pt x="783" y="137"/>
                </a:cubicBezTo>
                <a:cubicBezTo>
                  <a:pt x="790" y="137"/>
                  <a:pt x="797" y="144"/>
                  <a:pt x="804" y="144"/>
                </a:cubicBezTo>
                <a:close/>
                <a:moveTo>
                  <a:pt x="838" y="2273"/>
                </a:moveTo>
                <a:cubicBezTo>
                  <a:pt x="838" y="2266"/>
                  <a:pt x="825" y="2259"/>
                  <a:pt x="818" y="2259"/>
                </a:cubicBezTo>
                <a:cubicBezTo>
                  <a:pt x="811" y="2266"/>
                  <a:pt x="818" y="2280"/>
                  <a:pt x="818" y="2287"/>
                </a:cubicBezTo>
                <a:cubicBezTo>
                  <a:pt x="825" y="2287"/>
                  <a:pt x="838" y="2280"/>
                  <a:pt x="838" y="2273"/>
                </a:cubicBezTo>
                <a:close/>
                <a:moveTo>
                  <a:pt x="804" y="425"/>
                </a:moveTo>
                <a:cubicBezTo>
                  <a:pt x="818" y="412"/>
                  <a:pt x="852" y="425"/>
                  <a:pt x="859" y="412"/>
                </a:cubicBezTo>
                <a:cubicBezTo>
                  <a:pt x="845" y="398"/>
                  <a:pt x="818" y="391"/>
                  <a:pt x="797" y="398"/>
                </a:cubicBezTo>
                <a:cubicBezTo>
                  <a:pt x="783" y="377"/>
                  <a:pt x="749" y="384"/>
                  <a:pt x="728" y="405"/>
                </a:cubicBezTo>
                <a:cubicBezTo>
                  <a:pt x="708" y="371"/>
                  <a:pt x="660" y="412"/>
                  <a:pt x="694" y="432"/>
                </a:cubicBezTo>
                <a:cubicBezTo>
                  <a:pt x="701" y="425"/>
                  <a:pt x="701" y="419"/>
                  <a:pt x="715" y="419"/>
                </a:cubicBezTo>
                <a:cubicBezTo>
                  <a:pt x="728" y="432"/>
                  <a:pt x="721" y="460"/>
                  <a:pt x="701" y="460"/>
                </a:cubicBezTo>
                <a:cubicBezTo>
                  <a:pt x="687" y="467"/>
                  <a:pt x="680" y="460"/>
                  <a:pt x="667" y="460"/>
                </a:cubicBezTo>
                <a:cubicBezTo>
                  <a:pt x="667" y="467"/>
                  <a:pt x="660" y="474"/>
                  <a:pt x="660" y="480"/>
                </a:cubicBezTo>
                <a:cubicBezTo>
                  <a:pt x="673" y="494"/>
                  <a:pt x="694" y="474"/>
                  <a:pt x="701" y="487"/>
                </a:cubicBezTo>
                <a:cubicBezTo>
                  <a:pt x="701" y="494"/>
                  <a:pt x="694" y="487"/>
                  <a:pt x="694" y="494"/>
                </a:cubicBezTo>
                <a:cubicBezTo>
                  <a:pt x="694" y="535"/>
                  <a:pt x="749" y="501"/>
                  <a:pt x="728" y="474"/>
                </a:cubicBezTo>
                <a:cubicBezTo>
                  <a:pt x="742" y="460"/>
                  <a:pt x="742" y="405"/>
                  <a:pt x="770" y="405"/>
                </a:cubicBezTo>
                <a:cubicBezTo>
                  <a:pt x="776" y="412"/>
                  <a:pt x="783" y="419"/>
                  <a:pt x="783" y="432"/>
                </a:cubicBezTo>
                <a:cubicBezTo>
                  <a:pt x="776" y="432"/>
                  <a:pt x="763" y="432"/>
                  <a:pt x="763" y="446"/>
                </a:cubicBezTo>
                <a:cubicBezTo>
                  <a:pt x="756" y="474"/>
                  <a:pt x="818" y="460"/>
                  <a:pt x="804" y="425"/>
                </a:cubicBezTo>
                <a:close/>
                <a:moveTo>
                  <a:pt x="859" y="2273"/>
                </a:moveTo>
                <a:cubicBezTo>
                  <a:pt x="859" y="2253"/>
                  <a:pt x="831" y="2239"/>
                  <a:pt x="804" y="2246"/>
                </a:cubicBezTo>
                <a:cubicBezTo>
                  <a:pt x="804" y="2259"/>
                  <a:pt x="818" y="2253"/>
                  <a:pt x="825" y="2253"/>
                </a:cubicBezTo>
                <a:cubicBezTo>
                  <a:pt x="838" y="2259"/>
                  <a:pt x="845" y="2266"/>
                  <a:pt x="859" y="2273"/>
                </a:cubicBezTo>
                <a:close/>
                <a:moveTo>
                  <a:pt x="831" y="233"/>
                </a:moveTo>
                <a:cubicBezTo>
                  <a:pt x="838" y="240"/>
                  <a:pt x="866" y="233"/>
                  <a:pt x="859" y="219"/>
                </a:cubicBezTo>
                <a:cubicBezTo>
                  <a:pt x="852" y="213"/>
                  <a:pt x="852" y="206"/>
                  <a:pt x="838" y="199"/>
                </a:cubicBezTo>
                <a:cubicBezTo>
                  <a:pt x="838" y="213"/>
                  <a:pt x="831" y="226"/>
                  <a:pt x="831" y="233"/>
                </a:cubicBezTo>
                <a:close/>
                <a:moveTo>
                  <a:pt x="818" y="240"/>
                </a:moveTo>
                <a:cubicBezTo>
                  <a:pt x="831" y="267"/>
                  <a:pt x="879" y="247"/>
                  <a:pt x="879" y="226"/>
                </a:cubicBezTo>
                <a:cubicBezTo>
                  <a:pt x="866" y="226"/>
                  <a:pt x="859" y="247"/>
                  <a:pt x="838" y="247"/>
                </a:cubicBezTo>
                <a:cubicBezTo>
                  <a:pt x="831" y="247"/>
                  <a:pt x="831" y="233"/>
                  <a:pt x="818" y="240"/>
                </a:cubicBezTo>
                <a:close/>
                <a:moveTo>
                  <a:pt x="879" y="2273"/>
                </a:moveTo>
                <a:cubicBezTo>
                  <a:pt x="886" y="2225"/>
                  <a:pt x="818" y="2205"/>
                  <a:pt x="783" y="2232"/>
                </a:cubicBezTo>
                <a:cubicBezTo>
                  <a:pt x="790" y="2246"/>
                  <a:pt x="811" y="2239"/>
                  <a:pt x="825" y="2239"/>
                </a:cubicBezTo>
                <a:cubicBezTo>
                  <a:pt x="845" y="2239"/>
                  <a:pt x="852" y="2246"/>
                  <a:pt x="859" y="2259"/>
                </a:cubicBezTo>
                <a:cubicBezTo>
                  <a:pt x="866" y="2266"/>
                  <a:pt x="866" y="2273"/>
                  <a:pt x="879" y="2273"/>
                </a:cubicBezTo>
                <a:close/>
                <a:moveTo>
                  <a:pt x="900" y="2376"/>
                </a:moveTo>
                <a:cubicBezTo>
                  <a:pt x="900" y="2369"/>
                  <a:pt x="886" y="2369"/>
                  <a:pt x="879" y="2369"/>
                </a:cubicBezTo>
                <a:cubicBezTo>
                  <a:pt x="866" y="2363"/>
                  <a:pt x="859" y="2349"/>
                  <a:pt x="852" y="2335"/>
                </a:cubicBezTo>
                <a:cubicBezTo>
                  <a:pt x="852" y="2335"/>
                  <a:pt x="852" y="2335"/>
                  <a:pt x="852" y="2335"/>
                </a:cubicBezTo>
                <a:cubicBezTo>
                  <a:pt x="852" y="2342"/>
                  <a:pt x="845" y="2349"/>
                  <a:pt x="852" y="2356"/>
                </a:cubicBezTo>
                <a:cubicBezTo>
                  <a:pt x="852" y="2369"/>
                  <a:pt x="886" y="2390"/>
                  <a:pt x="900" y="2376"/>
                </a:cubicBezTo>
                <a:close/>
                <a:moveTo>
                  <a:pt x="921" y="2411"/>
                </a:moveTo>
                <a:cubicBezTo>
                  <a:pt x="914" y="2404"/>
                  <a:pt x="914" y="2390"/>
                  <a:pt x="900" y="2383"/>
                </a:cubicBezTo>
                <a:cubicBezTo>
                  <a:pt x="859" y="2397"/>
                  <a:pt x="818" y="2349"/>
                  <a:pt x="852" y="2321"/>
                </a:cubicBezTo>
                <a:cubicBezTo>
                  <a:pt x="866" y="2321"/>
                  <a:pt x="866" y="2335"/>
                  <a:pt x="886" y="2328"/>
                </a:cubicBezTo>
                <a:cubicBezTo>
                  <a:pt x="900" y="2321"/>
                  <a:pt x="893" y="2294"/>
                  <a:pt x="886" y="2287"/>
                </a:cubicBezTo>
                <a:cubicBezTo>
                  <a:pt x="866" y="2273"/>
                  <a:pt x="831" y="2287"/>
                  <a:pt x="818" y="2301"/>
                </a:cubicBezTo>
                <a:cubicBezTo>
                  <a:pt x="790" y="2342"/>
                  <a:pt x="818" y="2390"/>
                  <a:pt x="845" y="2404"/>
                </a:cubicBezTo>
                <a:cubicBezTo>
                  <a:pt x="859" y="2417"/>
                  <a:pt x="893" y="2417"/>
                  <a:pt x="921" y="2411"/>
                </a:cubicBezTo>
                <a:close/>
                <a:moveTo>
                  <a:pt x="797" y="254"/>
                </a:moveTo>
                <a:cubicBezTo>
                  <a:pt x="825" y="302"/>
                  <a:pt x="914" y="281"/>
                  <a:pt x="907" y="213"/>
                </a:cubicBezTo>
                <a:cubicBezTo>
                  <a:pt x="900" y="213"/>
                  <a:pt x="893" y="219"/>
                  <a:pt x="886" y="219"/>
                </a:cubicBezTo>
                <a:cubicBezTo>
                  <a:pt x="879" y="247"/>
                  <a:pt x="866" y="261"/>
                  <a:pt x="838" y="261"/>
                </a:cubicBezTo>
                <a:cubicBezTo>
                  <a:pt x="825" y="261"/>
                  <a:pt x="811" y="240"/>
                  <a:pt x="797" y="254"/>
                </a:cubicBezTo>
                <a:close/>
                <a:moveTo>
                  <a:pt x="921" y="123"/>
                </a:moveTo>
                <a:cubicBezTo>
                  <a:pt x="900" y="109"/>
                  <a:pt x="866" y="144"/>
                  <a:pt x="879" y="158"/>
                </a:cubicBezTo>
                <a:cubicBezTo>
                  <a:pt x="886" y="158"/>
                  <a:pt x="886" y="151"/>
                  <a:pt x="886" y="144"/>
                </a:cubicBezTo>
                <a:cubicBezTo>
                  <a:pt x="893" y="137"/>
                  <a:pt x="907" y="130"/>
                  <a:pt x="921" y="123"/>
                </a:cubicBezTo>
                <a:close/>
                <a:moveTo>
                  <a:pt x="928" y="109"/>
                </a:moveTo>
                <a:cubicBezTo>
                  <a:pt x="934" y="103"/>
                  <a:pt x="941" y="103"/>
                  <a:pt x="941" y="89"/>
                </a:cubicBezTo>
                <a:cubicBezTo>
                  <a:pt x="900" y="75"/>
                  <a:pt x="845" y="103"/>
                  <a:pt x="838" y="130"/>
                </a:cubicBezTo>
                <a:cubicBezTo>
                  <a:pt x="825" y="171"/>
                  <a:pt x="852" y="219"/>
                  <a:pt x="886" y="213"/>
                </a:cubicBezTo>
                <a:cubicBezTo>
                  <a:pt x="907" y="206"/>
                  <a:pt x="914" y="185"/>
                  <a:pt x="907" y="171"/>
                </a:cubicBezTo>
                <a:cubicBezTo>
                  <a:pt x="893" y="164"/>
                  <a:pt x="879" y="171"/>
                  <a:pt x="873" y="171"/>
                </a:cubicBezTo>
                <a:cubicBezTo>
                  <a:pt x="859" y="137"/>
                  <a:pt x="886" y="109"/>
                  <a:pt x="928" y="109"/>
                </a:cubicBezTo>
                <a:close/>
                <a:moveTo>
                  <a:pt x="955" y="2349"/>
                </a:moveTo>
                <a:cubicBezTo>
                  <a:pt x="983" y="2328"/>
                  <a:pt x="962" y="2287"/>
                  <a:pt x="948" y="2273"/>
                </a:cubicBezTo>
                <a:cubicBezTo>
                  <a:pt x="941" y="2266"/>
                  <a:pt x="934" y="2266"/>
                  <a:pt x="928" y="2253"/>
                </a:cubicBezTo>
                <a:cubicBezTo>
                  <a:pt x="928" y="2246"/>
                  <a:pt x="928" y="2239"/>
                  <a:pt x="928" y="2232"/>
                </a:cubicBezTo>
                <a:cubicBezTo>
                  <a:pt x="914" y="2191"/>
                  <a:pt x="873" y="2136"/>
                  <a:pt x="811" y="2156"/>
                </a:cubicBezTo>
                <a:cubicBezTo>
                  <a:pt x="797" y="2163"/>
                  <a:pt x="783" y="2177"/>
                  <a:pt x="770" y="2184"/>
                </a:cubicBezTo>
                <a:cubicBezTo>
                  <a:pt x="756" y="2184"/>
                  <a:pt x="742" y="2184"/>
                  <a:pt x="728" y="2184"/>
                </a:cubicBezTo>
                <a:cubicBezTo>
                  <a:pt x="701" y="2191"/>
                  <a:pt x="680" y="2198"/>
                  <a:pt x="680" y="2232"/>
                </a:cubicBezTo>
                <a:cubicBezTo>
                  <a:pt x="694" y="2218"/>
                  <a:pt x="694" y="2205"/>
                  <a:pt x="708" y="2198"/>
                </a:cubicBezTo>
                <a:cubicBezTo>
                  <a:pt x="728" y="2191"/>
                  <a:pt x="749" y="2191"/>
                  <a:pt x="770" y="2191"/>
                </a:cubicBezTo>
                <a:cubicBezTo>
                  <a:pt x="790" y="2177"/>
                  <a:pt x="818" y="2156"/>
                  <a:pt x="852" y="2163"/>
                </a:cubicBezTo>
                <a:cubicBezTo>
                  <a:pt x="893" y="2170"/>
                  <a:pt x="921" y="2218"/>
                  <a:pt x="921" y="2259"/>
                </a:cubicBezTo>
                <a:cubicBezTo>
                  <a:pt x="934" y="2266"/>
                  <a:pt x="941" y="2273"/>
                  <a:pt x="948" y="2280"/>
                </a:cubicBezTo>
                <a:cubicBezTo>
                  <a:pt x="962" y="2308"/>
                  <a:pt x="955" y="2328"/>
                  <a:pt x="955" y="2349"/>
                </a:cubicBezTo>
                <a:close/>
                <a:moveTo>
                  <a:pt x="948" y="247"/>
                </a:moveTo>
                <a:cubicBezTo>
                  <a:pt x="989" y="240"/>
                  <a:pt x="1010" y="185"/>
                  <a:pt x="983" y="144"/>
                </a:cubicBezTo>
                <a:cubicBezTo>
                  <a:pt x="983" y="144"/>
                  <a:pt x="983" y="144"/>
                  <a:pt x="983" y="144"/>
                </a:cubicBezTo>
                <a:cubicBezTo>
                  <a:pt x="976" y="158"/>
                  <a:pt x="983" y="164"/>
                  <a:pt x="983" y="171"/>
                </a:cubicBezTo>
                <a:cubicBezTo>
                  <a:pt x="989" y="206"/>
                  <a:pt x="962" y="233"/>
                  <a:pt x="934" y="240"/>
                </a:cubicBezTo>
                <a:cubicBezTo>
                  <a:pt x="934" y="302"/>
                  <a:pt x="900" y="343"/>
                  <a:pt x="845" y="329"/>
                </a:cubicBezTo>
                <a:cubicBezTo>
                  <a:pt x="818" y="329"/>
                  <a:pt x="804" y="309"/>
                  <a:pt x="783" y="288"/>
                </a:cubicBezTo>
                <a:cubicBezTo>
                  <a:pt x="770" y="295"/>
                  <a:pt x="763" y="295"/>
                  <a:pt x="749" y="295"/>
                </a:cubicBezTo>
                <a:cubicBezTo>
                  <a:pt x="728" y="288"/>
                  <a:pt x="721" y="267"/>
                  <a:pt x="708" y="261"/>
                </a:cubicBezTo>
                <a:cubicBezTo>
                  <a:pt x="708" y="288"/>
                  <a:pt x="742" y="309"/>
                  <a:pt x="776" y="302"/>
                </a:cubicBezTo>
                <a:cubicBezTo>
                  <a:pt x="790" y="309"/>
                  <a:pt x="790" y="322"/>
                  <a:pt x="804" y="329"/>
                </a:cubicBezTo>
                <a:cubicBezTo>
                  <a:pt x="866" y="371"/>
                  <a:pt x="955" y="322"/>
                  <a:pt x="948" y="247"/>
                </a:cubicBezTo>
                <a:close/>
                <a:moveTo>
                  <a:pt x="1003" y="2342"/>
                </a:moveTo>
                <a:cubicBezTo>
                  <a:pt x="1010" y="2314"/>
                  <a:pt x="996" y="2280"/>
                  <a:pt x="983" y="2259"/>
                </a:cubicBezTo>
                <a:cubicBezTo>
                  <a:pt x="983" y="2253"/>
                  <a:pt x="969" y="2246"/>
                  <a:pt x="969" y="2239"/>
                </a:cubicBezTo>
                <a:cubicBezTo>
                  <a:pt x="962" y="2218"/>
                  <a:pt x="962" y="2198"/>
                  <a:pt x="948" y="2184"/>
                </a:cubicBezTo>
                <a:cubicBezTo>
                  <a:pt x="934" y="2150"/>
                  <a:pt x="886" y="2115"/>
                  <a:pt x="838" y="2115"/>
                </a:cubicBezTo>
                <a:cubicBezTo>
                  <a:pt x="811" y="2115"/>
                  <a:pt x="790" y="2122"/>
                  <a:pt x="776" y="2129"/>
                </a:cubicBezTo>
                <a:cubicBezTo>
                  <a:pt x="770" y="2136"/>
                  <a:pt x="756" y="2143"/>
                  <a:pt x="749" y="2150"/>
                </a:cubicBezTo>
                <a:cubicBezTo>
                  <a:pt x="742" y="2150"/>
                  <a:pt x="728" y="2143"/>
                  <a:pt x="721" y="2150"/>
                </a:cubicBezTo>
                <a:cubicBezTo>
                  <a:pt x="708" y="2150"/>
                  <a:pt x="694" y="2156"/>
                  <a:pt x="680" y="2163"/>
                </a:cubicBezTo>
                <a:cubicBezTo>
                  <a:pt x="660" y="2177"/>
                  <a:pt x="639" y="2205"/>
                  <a:pt x="639" y="2232"/>
                </a:cubicBezTo>
                <a:cubicBezTo>
                  <a:pt x="646" y="2239"/>
                  <a:pt x="660" y="2239"/>
                  <a:pt x="667" y="2239"/>
                </a:cubicBezTo>
                <a:cubicBezTo>
                  <a:pt x="673" y="2205"/>
                  <a:pt x="694" y="2177"/>
                  <a:pt x="728" y="2177"/>
                </a:cubicBezTo>
                <a:cubicBezTo>
                  <a:pt x="735" y="2177"/>
                  <a:pt x="749" y="2177"/>
                  <a:pt x="763" y="2177"/>
                </a:cubicBezTo>
                <a:cubicBezTo>
                  <a:pt x="770" y="2177"/>
                  <a:pt x="776" y="2170"/>
                  <a:pt x="783" y="2163"/>
                </a:cubicBezTo>
                <a:cubicBezTo>
                  <a:pt x="845" y="2122"/>
                  <a:pt x="941" y="2170"/>
                  <a:pt x="934" y="2253"/>
                </a:cubicBezTo>
                <a:cubicBezTo>
                  <a:pt x="955" y="2266"/>
                  <a:pt x="983" y="2287"/>
                  <a:pt x="976" y="2328"/>
                </a:cubicBezTo>
                <a:cubicBezTo>
                  <a:pt x="969" y="2342"/>
                  <a:pt x="955" y="2349"/>
                  <a:pt x="955" y="2363"/>
                </a:cubicBezTo>
                <a:cubicBezTo>
                  <a:pt x="955" y="2369"/>
                  <a:pt x="969" y="2376"/>
                  <a:pt x="976" y="2376"/>
                </a:cubicBezTo>
                <a:cubicBezTo>
                  <a:pt x="989" y="2376"/>
                  <a:pt x="996" y="2356"/>
                  <a:pt x="1003" y="2342"/>
                </a:cubicBezTo>
                <a:close/>
                <a:moveTo>
                  <a:pt x="983" y="261"/>
                </a:moveTo>
                <a:cubicBezTo>
                  <a:pt x="1024" y="240"/>
                  <a:pt x="1044" y="158"/>
                  <a:pt x="1010" y="123"/>
                </a:cubicBezTo>
                <a:cubicBezTo>
                  <a:pt x="1003" y="123"/>
                  <a:pt x="1003" y="123"/>
                  <a:pt x="1003" y="123"/>
                </a:cubicBezTo>
                <a:cubicBezTo>
                  <a:pt x="996" y="123"/>
                  <a:pt x="989" y="130"/>
                  <a:pt x="989" y="137"/>
                </a:cubicBezTo>
                <a:cubicBezTo>
                  <a:pt x="1017" y="178"/>
                  <a:pt x="996" y="240"/>
                  <a:pt x="955" y="254"/>
                </a:cubicBezTo>
                <a:cubicBezTo>
                  <a:pt x="955" y="302"/>
                  <a:pt x="921" y="336"/>
                  <a:pt x="886" y="350"/>
                </a:cubicBezTo>
                <a:cubicBezTo>
                  <a:pt x="852" y="357"/>
                  <a:pt x="811" y="343"/>
                  <a:pt x="790" y="329"/>
                </a:cubicBezTo>
                <a:cubicBezTo>
                  <a:pt x="783" y="322"/>
                  <a:pt x="783" y="309"/>
                  <a:pt x="770" y="309"/>
                </a:cubicBezTo>
                <a:cubicBezTo>
                  <a:pt x="763" y="309"/>
                  <a:pt x="756" y="309"/>
                  <a:pt x="749" y="309"/>
                </a:cubicBezTo>
                <a:cubicBezTo>
                  <a:pt x="715" y="309"/>
                  <a:pt x="701" y="274"/>
                  <a:pt x="687" y="247"/>
                </a:cubicBezTo>
                <a:cubicBezTo>
                  <a:pt x="680" y="247"/>
                  <a:pt x="673" y="247"/>
                  <a:pt x="667" y="254"/>
                </a:cubicBezTo>
                <a:cubicBezTo>
                  <a:pt x="667" y="261"/>
                  <a:pt x="673" y="281"/>
                  <a:pt x="687" y="295"/>
                </a:cubicBezTo>
                <a:cubicBezTo>
                  <a:pt x="694" y="302"/>
                  <a:pt x="708" y="316"/>
                  <a:pt x="715" y="322"/>
                </a:cubicBezTo>
                <a:cubicBezTo>
                  <a:pt x="728" y="329"/>
                  <a:pt x="749" y="336"/>
                  <a:pt x="763" y="329"/>
                </a:cubicBezTo>
                <a:cubicBezTo>
                  <a:pt x="783" y="350"/>
                  <a:pt x="804" y="371"/>
                  <a:pt x="838" y="377"/>
                </a:cubicBezTo>
                <a:cubicBezTo>
                  <a:pt x="914" y="384"/>
                  <a:pt x="976" y="329"/>
                  <a:pt x="983" y="261"/>
                </a:cubicBezTo>
                <a:close/>
                <a:moveTo>
                  <a:pt x="1037" y="2328"/>
                </a:moveTo>
                <a:cubicBezTo>
                  <a:pt x="1044" y="2308"/>
                  <a:pt x="1024" y="2287"/>
                  <a:pt x="1010" y="2294"/>
                </a:cubicBezTo>
                <a:cubicBezTo>
                  <a:pt x="1017" y="2308"/>
                  <a:pt x="1031" y="2314"/>
                  <a:pt x="1037" y="2328"/>
                </a:cubicBezTo>
                <a:cubicBezTo>
                  <a:pt x="1037" y="2328"/>
                  <a:pt x="1037" y="2328"/>
                  <a:pt x="1037" y="2328"/>
                </a:cubicBezTo>
                <a:close/>
                <a:moveTo>
                  <a:pt x="1031" y="206"/>
                </a:moveTo>
                <a:cubicBezTo>
                  <a:pt x="1044" y="213"/>
                  <a:pt x="1065" y="199"/>
                  <a:pt x="1058" y="178"/>
                </a:cubicBezTo>
                <a:cubicBezTo>
                  <a:pt x="1051" y="185"/>
                  <a:pt x="1037" y="199"/>
                  <a:pt x="1031" y="206"/>
                </a:cubicBezTo>
                <a:close/>
                <a:moveTo>
                  <a:pt x="1079" y="2342"/>
                </a:moveTo>
                <a:cubicBezTo>
                  <a:pt x="1092" y="2294"/>
                  <a:pt x="1031" y="2246"/>
                  <a:pt x="989" y="2253"/>
                </a:cubicBezTo>
                <a:cubicBezTo>
                  <a:pt x="996" y="2266"/>
                  <a:pt x="996" y="2273"/>
                  <a:pt x="1003" y="2280"/>
                </a:cubicBezTo>
                <a:cubicBezTo>
                  <a:pt x="1031" y="2287"/>
                  <a:pt x="1051" y="2301"/>
                  <a:pt x="1051" y="2335"/>
                </a:cubicBezTo>
                <a:cubicBezTo>
                  <a:pt x="1017" y="2321"/>
                  <a:pt x="1010" y="2363"/>
                  <a:pt x="1031" y="2369"/>
                </a:cubicBezTo>
                <a:cubicBezTo>
                  <a:pt x="1044" y="2383"/>
                  <a:pt x="1072" y="2363"/>
                  <a:pt x="1079" y="2342"/>
                </a:cubicBezTo>
                <a:close/>
                <a:moveTo>
                  <a:pt x="1154" y="2184"/>
                </a:moveTo>
                <a:cubicBezTo>
                  <a:pt x="1154" y="2170"/>
                  <a:pt x="1154" y="2170"/>
                  <a:pt x="1154" y="2170"/>
                </a:cubicBezTo>
                <a:cubicBezTo>
                  <a:pt x="1141" y="2156"/>
                  <a:pt x="1120" y="2170"/>
                  <a:pt x="1113" y="2184"/>
                </a:cubicBezTo>
                <a:cubicBezTo>
                  <a:pt x="1072" y="2170"/>
                  <a:pt x="1072" y="2218"/>
                  <a:pt x="1037" y="2205"/>
                </a:cubicBezTo>
                <a:cubicBezTo>
                  <a:pt x="1031" y="2198"/>
                  <a:pt x="1024" y="2177"/>
                  <a:pt x="1037" y="2177"/>
                </a:cubicBezTo>
                <a:cubicBezTo>
                  <a:pt x="1044" y="2191"/>
                  <a:pt x="1058" y="2184"/>
                  <a:pt x="1065" y="2177"/>
                </a:cubicBezTo>
                <a:cubicBezTo>
                  <a:pt x="1065" y="2150"/>
                  <a:pt x="1031" y="2150"/>
                  <a:pt x="1017" y="2163"/>
                </a:cubicBezTo>
                <a:cubicBezTo>
                  <a:pt x="996" y="2156"/>
                  <a:pt x="989" y="2143"/>
                  <a:pt x="969" y="2136"/>
                </a:cubicBezTo>
                <a:cubicBezTo>
                  <a:pt x="962" y="2156"/>
                  <a:pt x="989" y="2163"/>
                  <a:pt x="996" y="2177"/>
                </a:cubicBezTo>
                <a:cubicBezTo>
                  <a:pt x="1003" y="2184"/>
                  <a:pt x="996" y="2191"/>
                  <a:pt x="1003" y="2198"/>
                </a:cubicBezTo>
                <a:cubicBezTo>
                  <a:pt x="1003" y="2211"/>
                  <a:pt x="1017" y="2218"/>
                  <a:pt x="1024" y="2225"/>
                </a:cubicBezTo>
                <a:cubicBezTo>
                  <a:pt x="1037" y="2225"/>
                  <a:pt x="1044" y="2225"/>
                  <a:pt x="1051" y="2232"/>
                </a:cubicBezTo>
                <a:cubicBezTo>
                  <a:pt x="1058" y="2246"/>
                  <a:pt x="1072" y="2266"/>
                  <a:pt x="1086" y="2266"/>
                </a:cubicBezTo>
                <a:cubicBezTo>
                  <a:pt x="1106" y="2266"/>
                  <a:pt x="1113" y="2246"/>
                  <a:pt x="1099" y="2239"/>
                </a:cubicBezTo>
                <a:cubicBezTo>
                  <a:pt x="1092" y="2232"/>
                  <a:pt x="1086" y="2239"/>
                  <a:pt x="1079" y="2246"/>
                </a:cubicBezTo>
                <a:cubicBezTo>
                  <a:pt x="1044" y="2211"/>
                  <a:pt x="1127" y="2184"/>
                  <a:pt x="1134" y="2225"/>
                </a:cubicBezTo>
                <a:cubicBezTo>
                  <a:pt x="1141" y="2225"/>
                  <a:pt x="1147" y="2225"/>
                  <a:pt x="1154" y="2218"/>
                </a:cubicBezTo>
                <a:cubicBezTo>
                  <a:pt x="1154" y="2205"/>
                  <a:pt x="1134" y="2205"/>
                  <a:pt x="1134" y="2191"/>
                </a:cubicBezTo>
                <a:cubicBezTo>
                  <a:pt x="1141" y="2191"/>
                  <a:pt x="1147" y="2191"/>
                  <a:pt x="1154" y="2184"/>
                </a:cubicBezTo>
                <a:close/>
                <a:moveTo>
                  <a:pt x="1161" y="2369"/>
                </a:moveTo>
                <a:cubicBezTo>
                  <a:pt x="1141" y="2363"/>
                  <a:pt x="1134" y="2397"/>
                  <a:pt x="1113" y="2383"/>
                </a:cubicBezTo>
                <a:cubicBezTo>
                  <a:pt x="1113" y="2363"/>
                  <a:pt x="1099" y="2356"/>
                  <a:pt x="1086" y="2369"/>
                </a:cubicBezTo>
                <a:cubicBezTo>
                  <a:pt x="1079" y="2397"/>
                  <a:pt x="1106" y="2411"/>
                  <a:pt x="1134" y="2404"/>
                </a:cubicBezTo>
                <a:cubicBezTo>
                  <a:pt x="1154" y="2404"/>
                  <a:pt x="1161" y="2383"/>
                  <a:pt x="1161" y="2369"/>
                </a:cubicBezTo>
                <a:close/>
                <a:moveTo>
                  <a:pt x="1161" y="302"/>
                </a:moveTo>
                <a:cubicBezTo>
                  <a:pt x="1168" y="295"/>
                  <a:pt x="1175" y="274"/>
                  <a:pt x="1161" y="274"/>
                </a:cubicBezTo>
                <a:cubicBezTo>
                  <a:pt x="1141" y="267"/>
                  <a:pt x="1141" y="295"/>
                  <a:pt x="1113" y="295"/>
                </a:cubicBezTo>
                <a:cubicBezTo>
                  <a:pt x="1099" y="295"/>
                  <a:pt x="1079" y="295"/>
                  <a:pt x="1086" y="267"/>
                </a:cubicBezTo>
                <a:cubicBezTo>
                  <a:pt x="1092" y="274"/>
                  <a:pt x="1099" y="274"/>
                  <a:pt x="1113" y="267"/>
                </a:cubicBezTo>
                <a:cubicBezTo>
                  <a:pt x="1120" y="261"/>
                  <a:pt x="1113" y="240"/>
                  <a:pt x="1099" y="240"/>
                </a:cubicBezTo>
                <a:cubicBezTo>
                  <a:pt x="1079" y="233"/>
                  <a:pt x="1058" y="261"/>
                  <a:pt x="1058" y="274"/>
                </a:cubicBezTo>
                <a:cubicBezTo>
                  <a:pt x="1017" y="267"/>
                  <a:pt x="1010" y="295"/>
                  <a:pt x="1003" y="322"/>
                </a:cubicBezTo>
                <a:cubicBezTo>
                  <a:pt x="989" y="329"/>
                  <a:pt x="976" y="343"/>
                  <a:pt x="976" y="364"/>
                </a:cubicBezTo>
                <a:cubicBezTo>
                  <a:pt x="989" y="371"/>
                  <a:pt x="996" y="343"/>
                  <a:pt x="1010" y="343"/>
                </a:cubicBezTo>
                <a:cubicBezTo>
                  <a:pt x="1017" y="343"/>
                  <a:pt x="1024" y="357"/>
                  <a:pt x="1037" y="357"/>
                </a:cubicBezTo>
                <a:cubicBezTo>
                  <a:pt x="1072" y="364"/>
                  <a:pt x="1086" y="336"/>
                  <a:pt x="1065" y="316"/>
                </a:cubicBezTo>
                <a:cubicBezTo>
                  <a:pt x="1051" y="316"/>
                  <a:pt x="1051" y="322"/>
                  <a:pt x="1037" y="329"/>
                </a:cubicBezTo>
                <a:cubicBezTo>
                  <a:pt x="1017" y="322"/>
                  <a:pt x="1037" y="295"/>
                  <a:pt x="1051" y="295"/>
                </a:cubicBezTo>
                <a:cubicBezTo>
                  <a:pt x="1072" y="295"/>
                  <a:pt x="1086" y="329"/>
                  <a:pt x="1106" y="322"/>
                </a:cubicBezTo>
                <a:cubicBezTo>
                  <a:pt x="1113" y="336"/>
                  <a:pt x="1134" y="357"/>
                  <a:pt x="1154" y="343"/>
                </a:cubicBezTo>
                <a:cubicBezTo>
                  <a:pt x="1161" y="336"/>
                  <a:pt x="1161" y="322"/>
                  <a:pt x="1154" y="316"/>
                </a:cubicBezTo>
                <a:cubicBezTo>
                  <a:pt x="1141" y="316"/>
                  <a:pt x="1141" y="329"/>
                  <a:pt x="1134" y="322"/>
                </a:cubicBezTo>
                <a:cubicBezTo>
                  <a:pt x="1134" y="309"/>
                  <a:pt x="1154" y="309"/>
                  <a:pt x="1161" y="302"/>
                </a:cubicBezTo>
                <a:close/>
                <a:moveTo>
                  <a:pt x="1120" y="123"/>
                </a:moveTo>
                <a:cubicBezTo>
                  <a:pt x="1141" y="116"/>
                  <a:pt x="1147" y="144"/>
                  <a:pt x="1168" y="137"/>
                </a:cubicBezTo>
                <a:cubicBezTo>
                  <a:pt x="1161" y="109"/>
                  <a:pt x="1120" y="89"/>
                  <a:pt x="1092" y="109"/>
                </a:cubicBezTo>
                <a:cubicBezTo>
                  <a:pt x="1092" y="116"/>
                  <a:pt x="1086" y="130"/>
                  <a:pt x="1079" y="137"/>
                </a:cubicBezTo>
                <a:cubicBezTo>
                  <a:pt x="1058" y="109"/>
                  <a:pt x="1017" y="151"/>
                  <a:pt x="1044" y="171"/>
                </a:cubicBezTo>
                <a:cubicBezTo>
                  <a:pt x="1051" y="171"/>
                  <a:pt x="1065" y="164"/>
                  <a:pt x="1072" y="171"/>
                </a:cubicBezTo>
                <a:cubicBezTo>
                  <a:pt x="1072" y="219"/>
                  <a:pt x="1017" y="206"/>
                  <a:pt x="1017" y="240"/>
                </a:cubicBezTo>
                <a:cubicBezTo>
                  <a:pt x="1072" y="261"/>
                  <a:pt x="1127" y="178"/>
                  <a:pt x="1086" y="137"/>
                </a:cubicBezTo>
                <a:cubicBezTo>
                  <a:pt x="1099" y="130"/>
                  <a:pt x="1099" y="137"/>
                  <a:pt x="1106" y="137"/>
                </a:cubicBezTo>
                <a:cubicBezTo>
                  <a:pt x="1120" y="137"/>
                  <a:pt x="1113" y="123"/>
                  <a:pt x="1120" y="123"/>
                </a:cubicBezTo>
                <a:close/>
                <a:moveTo>
                  <a:pt x="1134" y="2356"/>
                </a:moveTo>
                <a:cubicBezTo>
                  <a:pt x="1147" y="2369"/>
                  <a:pt x="1168" y="2356"/>
                  <a:pt x="1168" y="2335"/>
                </a:cubicBezTo>
                <a:cubicBezTo>
                  <a:pt x="1154" y="2328"/>
                  <a:pt x="1134" y="2349"/>
                  <a:pt x="1134" y="2356"/>
                </a:cubicBezTo>
                <a:close/>
                <a:moveTo>
                  <a:pt x="1168" y="2253"/>
                </a:moveTo>
                <a:cubicBezTo>
                  <a:pt x="1175" y="2253"/>
                  <a:pt x="1175" y="2246"/>
                  <a:pt x="1168" y="2239"/>
                </a:cubicBezTo>
                <a:cubicBezTo>
                  <a:pt x="1168" y="2232"/>
                  <a:pt x="1147" y="2232"/>
                  <a:pt x="1141" y="2232"/>
                </a:cubicBezTo>
                <a:cubicBezTo>
                  <a:pt x="1141" y="2253"/>
                  <a:pt x="1154" y="2253"/>
                  <a:pt x="1168" y="2253"/>
                </a:cubicBezTo>
                <a:close/>
                <a:moveTo>
                  <a:pt x="1175" y="267"/>
                </a:moveTo>
                <a:cubicBezTo>
                  <a:pt x="1182" y="267"/>
                  <a:pt x="1182" y="254"/>
                  <a:pt x="1175" y="247"/>
                </a:cubicBezTo>
                <a:cubicBezTo>
                  <a:pt x="1168" y="240"/>
                  <a:pt x="1147" y="240"/>
                  <a:pt x="1141" y="261"/>
                </a:cubicBezTo>
                <a:cubicBezTo>
                  <a:pt x="1154" y="267"/>
                  <a:pt x="1161" y="274"/>
                  <a:pt x="1175" y="267"/>
                </a:cubicBezTo>
                <a:close/>
                <a:moveTo>
                  <a:pt x="1195" y="2308"/>
                </a:moveTo>
                <a:cubicBezTo>
                  <a:pt x="1195" y="2301"/>
                  <a:pt x="1189" y="2294"/>
                  <a:pt x="1182" y="2280"/>
                </a:cubicBezTo>
                <a:cubicBezTo>
                  <a:pt x="1182" y="2280"/>
                  <a:pt x="1175" y="2273"/>
                  <a:pt x="1175" y="2266"/>
                </a:cubicBezTo>
                <a:cubicBezTo>
                  <a:pt x="1147" y="2246"/>
                  <a:pt x="1127" y="2287"/>
                  <a:pt x="1099" y="2294"/>
                </a:cubicBezTo>
                <a:cubicBezTo>
                  <a:pt x="1106" y="2314"/>
                  <a:pt x="1113" y="2308"/>
                  <a:pt x="1134" y="2321"/>
                </a:cubicBezTo>
                <a:cubicBezTo>
                  <a:pt x="1141" y="2321"/>
                  <a:pt x="1141" y="2321"/>
                  <a:pt x="1147" y="2328"/>
                </a:cubicBezTo>
                <a:cubicBezTo>
                  <a:pt x="1161" y="2335"/>
                  <a:pt x="1189" y="2328"/>
                  <a:pt x="1182" y="2308"/>
                </a:cubicBezTo>
                <a:cubicBezTo>
                  <a:pt x="1175" y="2294"/>
                  <a:pt x="1161" y="2301"/>
                  <a:pt x="1154" y="2308"/>
                </a:cubicBezTo>
                <a:cubicBezTo>
                  <a:pt x="1154" y="2294"/>
                  <a:pt x="1168" y="2294"/>
                  <a:pt x="1182" y="2294"/>
                </a:cubicBezTo>
                <a:cubicBezTo>
                  <a:pt x="1189" y="2301"/>
                  <a:pt x="1182" y="2308"/>
                  <a:pt x="1189" y="2314"/>
                </a:cubicBezTo>
                <a:cubicBezTo>
                  <a:pt x="1195" y="2314"/>
                  <a:pt x="1195" y="2314"/>
                  <a:pt x="1195" y="2308"/>
                </a:cubicBezTo>
                <a:close/>
                <a:moveTo>
                  <a:pt x="1216" y="199"/>
                </a:moveTo>
                <a:cubicBezTo>
                  <a:pt x="1209" y="192"/>
                  <a:pt x="1209" y="192"/>
                  <a:pt x="1202" y="192"/>
                </a:cubicBezTo>
                <a:cubicBezTo>
                  <a:pt x="1195" y="199"/>
                  <a:pt x="1189" y="219"/>
                  <a:pt x="1168" y="213"/>
                </a:cubicBezTo>
                <a:cubicBezTo>
                  <a:pt x="1161" y="213"/>
                  <a:pt x="1161" y="206"/>
                  <a:pt x="1154" y="199"/>
                </a:cubicBezTo>
                <a:cubicBezTo>
                  <a:pt x="1161" y="192"/>
                  <a:pt x="1161" y="192"/>
                  <a:pt x="1168" y="192"/>
                </a:cubicBezTo>
                <a:cubicBezTo>
                  <a:pt x="1168" y="199"/>
                  <a:pt x="1161" y="199"/>
                  <a:pt x="1161" y="199"/>
                </a:cubicBezTo>
                <a:cubicBezTo>
                  <a:pt x="1195" y="226"/>
                  <a:pt x="1202" y="158"/>
                  <a:pt x="1161" y="171"/>
                </a:cubicBezTo>
                <a:cubicBezTo>
                  <a:pt x="1161" y="164"/>
                  <a:pt x="1175" y="171"/>
                  <a:pt x="1175" y="164"/>
                </a:cubicBezTo>
                <a:cubicBezTo>
                  <a:pt x="1182" y="144"/>
                  <a:pt x="1127" y="130"/>
                  <a:pt x="1141" y="164"/>
                </a:cubicBezTo>
                <a:cubicBezTo>
                  <a:pt x="1141" y="164"/>
                  <a:pt x="1147" y="171"/>
                  <a:pt x="1154" y="171"/>
                </a:cubicBezTo>
                <a:cubicBezTo>
                  <a:pt x="1141" y="192"/>
                  <a:pt x="1113" y="185"/>
                  <a:pt x="1113" y="213"/>
                </a:cubicBezTo>
                <a:cubicBezTo>
                  <a:pt x="1134" y="219"/>
                  <a:pt x="1154" y="240"/>
                  <a:pt x="1182" y="240"/>
                </a:cubicBezTo>
                <a:cubicBezTo>
                  <a:pt x="1189" y="219"/>
                  <a:pt x="1202" y="213"/>
                  <a:pt x="1216" y="199"/>
                </a:cubicBezTo>
                <a:close/>
                <a:moveTo>
                  <a:pt x="1209" y="2342"/>
                </a:moveTo>
                <a:cubicBezTo>
                  <a:pt x="1209" y="2328"/>
                  <a:pt x="1223" y="2328"/>
                  <a:pt x="1223" y="2314"/>
                </a:cubicBezTo>
                <a:cubicBezTo>
                  <a:pt x="1168" y="2301"/>
                  <a:pt x="1175" y="2369"/>
                  <a:pt x="1154" y="2404"/>
                </a:cubicBezTo>
                <a:cubicBezTo>
                  <a:pt x="1175" y="2411"/>
                  <a:pt x="1195" y="2397"/>
                  <a:pt x="1202" y="2390"/>
                </a:cubicBezTo>
                <a:cubicBezTo>
                  <a:pt x="1209" y="2390"/>
                  <a:pt x="1216" y="2390"/>
                  <a:pt x="1223" y="2383"/>
                </a:cubicBezTo>
                <a:cubicBezTo>
                  <a:pt x="1216" y="2376"/>
                  <a:pt x="1216" y="2363"/>
                  <a:pt x="1209" y="2349"/>
                </a:cubicBezTo>
                <a:cubicBezTo>
                  <a:pt x="1189" y="2349"/>
                  <a:pt x="1202" y="2369"/>
                  <a:pt x="1195" y="2376"/>
                </a:cubicBezTo>
                <a:cubicBezTo>
                  <a:pt x="1182" y="2369"/>
                  <a:pt x="1195" y="2342"/>
                  <a:pt x="1209" y="2342"/>
                </a:cubicBezTo>
                <a:close/>
                <a:moveTo>
                  <a:pt x="1216" y="2253"/>
                </a:moveTo>
                <a:cubicBezTo>
                  <a:pt x="1257" y="2246"/>
                  <a:pt x="1230" y="2205"/>
                  <a:pt x="1209" y="2198"/>
                </a:cubicBezTo>
                <a:cubicBezTo>
                  <a:pt x="1209" y="2184"/>
                  <a:pt x="1189" y="2170"/>
                  <a:pt x="1182" y="2177"/>
                </a:cubicBezTo>
                <a:cubicBezTo>
                  <a:pt x="1195" y="2198"/>
                  <a:pt x="1175" y="2232"/>
                  <a:pt x="1182" y="2253"/>
                </a:cubicBezTo>
                <a:cubicBezTo>
                  <a:pt x="1182" y="2280"/>
                  <a:pt x="1195" y="2294"/>
                  <a:pt x="1216" y="2301"/>
                </a:cubicBezTo>
                <a:cubicBezTo>
                  <a:pt x="1209" y="2287"/>
                  <a:pt x="1216" y="2273"/>
                  <a:pt x="1216" y="2266"/>
                </a:cubicBezTo>
                <a:cubicBezTo>
                  <a:pt x="1209" y="2259"/>
                  <a:pt x="1189" y="2225"/>
                  <a:pt x="1216" y="2225"/>
                </a:cubicBezTo>
                <a:cubicBezTo>
                  <a:pt x="1216" y="2232"/>
                  <a:pt x="1209" y="2232"/>
                  <a:pt x="1209" y="2239"/>
                </a:cubicBezTo>
                <a:cubicBezTo>
                  <a:pt x="1209" y="2246"/>
                  <a:pt x="1209" y="2246"/>
                  <a:pt x="1216" y="2253"/>
                </a:cubicBezTo>
                <a:close/>
                <a:moveTo>
                  <a:pt x="1237" y="185"/>
                </a:moveTo>
                <a:cubicBezTo>
                  <a:pt x="1237" y="178"/>
                  <a:pt x="1230" y="171"/>
                  <a:pt x="1223" y="158"/>
                </a:cubicBezTo>
                <a:cubicBezTo>
                  <a:pt x="1202" y="171"/>
                  <a:pt x="1195" y="130"/>
                  <a:pt x="1216" y="137"/>
                </a:cubicBezTo>
                <a:cubicBezTo>
                  <a:pt x="1216" y="137"/>
                  <a:pt x="1209" y="137"/>
                  <a:pt x="1209" y="144"/>
                </a:cubicBezTo>
                <a:cubicBezTo>
                  <a:pt x="1209" y="158"/>
                  <a:pt x="1216" y="158"/>
                  <a:pt x="1230" y="158"/>
                </a:cubicBezTo>
                <a:cubicBezTo>
                  <a:pt x="1250" y="144"/>
                  <a:pt x="1244" y="96"/>
                  <a:pt x="1209" y="109"/>
                </a:cubicBezTo>
                <a:cubicBezTo>
                  <a:pt x="1195" y="103"/>
                  <a:pt x="1168" y="89"/>
                  <a:pt x="1154" y="109"/>
                </a:cubicBezTo>
                <a:cubicBezTo>
                  <a:pt x="1189" y="130"/>
                  <a:pt x="1182" y="199"/>
                  <a:pt x="1237" y="185"/>
                </a:cubicBezTo>
                <a:close/>
                <a:moveTo>
                  <a:pt x="1237" y="288"/>
                </a:moveTo>
                <a:cubicBezTo>
                  <a:pt x="1209" y="281"/>
                  <a:pt x="1223" y="247"/>
                  <a:pt x="1244" y="254"/>
                </a:cubicBezTo>
                <a:cubicBezTo>
                  <a:pt x="1237" y="233"/>
                  <a:pt x="1230" y="219"/>
                  <a:pt x="1230" y="199"/>
                </a:cubicBezTo>
                <a:cubicBezTo>
                  <a:pt x="1202" y="213"/>
                  <a:pt x="1189" y="226"/>
                  <a:pt x="1182" y="254"/>
                </a:cubicBezTo>
                <a:cubicBezTo>
                  <a:pt x="1182" y="281"/>
                  <a:pt x="1202" y="309"/>
                  <a:pt x="1189" y="329"/>
                </a:cubicBezTo>
                <a:cubicBezTo>
                  <a:pt x="1209" y="336"/>
                  <a:pt x="1223" y="322"/>
                  <a:pt x="1230" y="316"/>
                </a:cubicBezTo>
                <a:cubicBezTo>
                  <a:pt x="1271" y="316"/>
                  <a:pt x="1257" y="233"/>
                  <a:pt x="1223" y="267"/>
                </a:cubicBezTo>
                <a:cubicBezTo>
                  <a:pt x="1223" y="274"/>
                  <a:pt x="1237" y="274"/>
                  <a:pt x="1237" y="288"/>
                </a:cubicBezTo>
                <a:close/>
                <a:moveTo>
                  <a:pt x="1271" y="2308"/>
                </a:moveTo>
                <a:cubicBezTo>
                  <a:pt x="1305" y="2294"/>
                  <a:pt x="1271" y="2246"/>
                  <a:pt x="1257" y="2232"/>
                </a:cubicBezTo>
                <a:cubicBezTo>
                  <a:pt x="1230" y="2246"/>
                  <a:pt x="1202" y="2294"/>
                  <a:pt x="1244" y="2308"/>
                </a:cubicBezTo>
                <a:cubicBezTo>
                  <a:pt x="1250" y="2308"/>
                  <a:pt x="1264" y="2308"/>
                  <a:pt x="1264" y="2301"/>
                </a:cubicBezTo>
                <a:cubicBezTo>
                  <a:pt x="1271" y="2287"/>
                  <a:pt x="1264" y="2287"/>
                  <a:pt x="1257" y="2280"/>
                </a:cubicBezTo>
                <a:cubicBezTo>
                  <a:pt x="1250" y="2280"/>
                  <a:pt x="1244" y="2287"/>
                  <a:pt x="1244" y="2280"/>
                </a:cubicBezTo>
                <a:cubicBezTo>
                  <a:pt x="1257" y="2259"/>
                  <a:pt x="1278" y="2287"/>
                  <a:pt x="1271" y="2308"/>
                </a:cubicBezTo>
                <a:close/>
                <a:moveTo>
                  <a:pt x="1264" y="2218"/>
                </a:moveTo>
                <a:cubicBezTo>
                  <a:pt x="1271" y="2211"/>
                  <a:pt x="1278" y="2205"/>
                  <a:pt x="1285" y="2198"/>
                </a:cubicBezTo>
                <a:cubicBezTo>
                  <a:pt x="1271" y="2177"/>
                  <a:pt x="1230" y="2170"/>
                  <a:pt x="1223" y="2191"/>
                </a:cubicBezTo>
                <a:cubicBezTo>
                  <a:pt x="1230" y="2205"/>
                  <a:pt x="1244" y="2211"/>
                  <a:pt x="1244" y="2225"/>
                </a:cubicBezTo>
                <a:cubicBezTo>
                  <a:pt x="1257" y="2225"/>
                  <a:pt x="1257" y="2218"/>
                  <a:pt x="1264" y="2218"/>
                </a:cubicBezTo>
                <a:close/>
                <a:moveTo>
                  <a:pt x="1271" y="336"/>
                </a:moveTo>
                <a:cubicBezTo>
                  <a:pt x="1278" y="329"/>
                  <a:pt x="1292" y="329"/>
                  <a:pt x="1298" y="322"/>
                </a:cubicBezTo>
                <a:cubicBezTo>
                  <a:pt x="1285" y="309"/>
                  <a:pt x="1271" y="302"/>
                  <a:pt x="1271" y="274"/>
                </a:cubicBezTo>
                <a:cubicBezTo>
                  <a:pt x="1271" y="274"/>
                  <a:pt x="1271" y="274"/>
                  <a:pt x="1264" y="274"/>
                </a:cubicBezTo>
                <a:cubicBezTo>
                  <a:pt x="1264" y="295"/>
                  <a:pt x="1250" y="309"/>
                  <a:pt x="1244" y="322"/>
                </a:cubicBezTo>
                <a:cubicBezTo>
                  <a:pt x="1250" y="329"/>
                  <a:pt x="1257" y="329"/>
                  <a:pt x="1271" y="336"/>
                </a:cubicBezTo>
                <a:close/>
                <a:moveTo>
                  <a:pt x="1257" y="2397"/>
                </a:moveTo>
                <a:cubicBezTo>
                  <a:pt x="1271" y="2397"/>
                  <a:pt x="1292" y="2363"/>
                  <a:pt x="1292" y="2342"/>
                </a:cubicBezTo>
                <a:cubicBezTo>
                  <a:pt x="1285" y="2301"/>
                  <a:pt x="1216" y="2321"/>
                  <a:pt x="1250" y="2342"/>
                </a:cubicBezTo>
                <a:cubicBezTo>
                  <a:pt x="1257" y="2349"/>
                  <a:pt x="1264" y="2335"/>
                  <a:pt x="1264" y="2342"/>
                </a:cubicBezTo>
                <a:cubicBezTo>
                  <a:pt x="1244" y="2363"/>
                  <a:pt x="1230" y="2342"/>
                  <a:pt x="1230" y="2321"/>
                </a:cubicBezTo>
                <a:cubicBezTo>
                  <a:pt x="1195" y="2335"/>
                  <a:pt x="1237" y="2397"/>
                  <a:pt x="1257" y="2397"/>
                </a:cubicBezTo>
                <a:close/>
                <a:moveTo>
                  <a:pt x="1292" y="185"/>
                </a:moveTo>
                <a:cubicBezTo>
                  <a:pt x="1326" y="171"/>
                  <a:pt x="1298" y="123"/>
                  <a:pt x="1271" y="116"/>
                </a:cubicBezTo>
                <a:cubicBezTo>
                  <a:pt x="1257" y="130"/>
                  <a:pt x="1223" y="151"/>
                  <a:pt x="1244" y="178"/>
                </a:cubicBezTo>
                <a:cubicBezTo>
                  <a:pt x="1257" y="206"/>
                  <a:pt x="1312" y="164"/>
                  <a:pt x="1271" y="151"/>
                </a:cubicBezTo>
                <a:cubicBezTo>
                  <a:pt x="1264" y="158"/>
                  <a:pt x="1264" y="164"/>
                  <a:pt x="1257" y="164"/>
                </a:cubicBezTo>
                <a:cubicBezTo>
                  <a:pt x="1257" y="164"/>
                  <a:pt x="1257" y="164"/>
                  <a:pt x="1257" y="158"/>
                </a:cubicBezTo>
                <a:cubicBezTo>
                  <a:pt x="1271" y="137"/>
                  <a:pt x="1305" y="151"/>
                  <a:pt x="1292" y="185"/>
                </a:cubicBezTo>
                <a:close/>
                <a:moveTo>
                  <a:pt x="1305" y="219"/>
                </a:moveTo>
                <a:cubicBezTo>
                  <a:pt x="1312" y="171"/>
                  <a:pt x="1244" y="199"/>
                  <a:pt x="1271" y="226"/>
                </a:cubicBezTo>
                <a:cubicBezTo>
                  <a:pt x="1278" y="226"/>
                  <a:pt x="1285" y="219"/>
                  <a:pt x="1292" y="219"/>
                </a:cubicBezTo>
                <a:cubicBezTo>
                  <a:pt x="1285" y="233"/>
                  <a:pt x="1278" y="233"/>
                  <a:pt x="1271" y="233"/>
                </a:cubicBezTo>
                <a:cubicBezTo>
                  <a:pt x="1250" y="233"/>
                  <a:pt x="1257" y="206"/>
                  <a:pt x="1257" y="199"/>
                </a:cubicBezTo>
                <a:cubicBezTo>
                  <a:pt x="1216" y="199"/>
                  <a:pt x="1250" y="261"/>
                  <a:pt x="1271" y="261"/>
                </a:cubicBezTo>
                <a:cubicBezTo>
                  <a:pt x="1285" y="254"/>
                  <a:pt x="1305" y="240"/>
                  <a:pt x="1305" y="219"/>
                </a:cubicBezTo>
                <a:close/>
                <a:moveTo>
                  <a:pt x="1340" y="2253"/>
                </a:moveTo>
                <a:cubicBezTo>
                  <a:pt x="1340" y="2232"/>
                  <a:pt x="1326" y="2205"/>
                  <a:pt x="1340" y="2184"/>
                </a:cubicBezTo>
                <a:cubicBezTo>
                  <a:pt x="1326" y="2170"/>
                  <a:pt x="1305" y="2191"/>
                  <a:pt x="1298" y="2198"/>
                </a:cubicBezTo>
                <a:cubicBezTo>
                  <a:pt x="1292" y="2205"/>
                  <a:pt x="1285" y="2205"/>
                  <a:pt x="1278" y="2211"/>
                </a:cubicBezTo>
                <a:cubicBezTo>
                  <a:pt x="1264" y="2232"/>
                  <a:pt x="1285" y="2259"/>
                  <a:pt x="1298" y="2239"/>
                </a:cubicBezTo>
                <a:cubicBezTo>
                  <a:pt x="1305" y="2232"/>
                  <a:pt x="1292" y="2225"/>
                  <a:pt x="1298" y="2225"/>
                </a:cubicBezTo>
                <a:cubicBezTo>
                  <a:pt x="1319" y="2232"/>
                  <a:pt x="1298" y="2253"/>
                  <a:pt x="1285" y="2253"/>
                </a:cubicBezTo>
                <a:cubicBezTo>
                  <a:pt x="1292" y="2266"/>
                  <a:pt x="1298" y="2287"/>
                  <a:pt x="1292" y="2301"/>
                </a:cubicBezTo>
                <a:cubicBezTo>
                  <a:pt x="1312" y="2301"/>
                  <a:pt x="1333" y="2280"/>
                  <a:pt x="1340" y="2253"/>
                </a:cubicBezTo>
                <a:close/>
                <a:moveTo>
                  <a:pt x="1347" y="329"/>
                </a:moveTo>
                <a:cubicBezTo>
                  <a:pt x="1340" y="288"/>
                  <a:pt x="1367" y="219"/>
                  <a:pt x="1319" y="206"/>
                </a:cubicBezTo>
                <a:cubicBezTo>
                  <a:pt x="1319" y="226"/>
                  <a:pt x="1305" y="240"/>
                  <a:pt x="1298" y="254"/>
                </a:cubicBezTo>
                <a:cubicBezTo>
                  <a:pt x="1319" y="254"/>
                  <a:pt x="1326" y="288"/>
                  <a:pt x="1305" y="288"/>
                </a:cubicBezTo>
                <a:cubicBezTo>
                  <a:pt x="1305" y="281"/>
                  <a:pt x="1312" y="281"/>
                  <a:pt x="1312" y="274"/>
                </a:cubicBezTo>
                <a:cubicBezTo>
                  <a:pt x="1312" y="267"/>
                  <a:pt x="1312" y="267"/>
                  <a:pt x="1312" y="267"/>
                </a:cubicBezTo>
                <a:cubicBezTo>
                  <a:pt x="1285" y="254"/>
                  <a:pt x="1271" y="281"/>
                  <a:pt x="1285" y="302"/>
                </a:cubicBezTo>
                <a:cubicBezTo>
                  <a:pt x="1285" y="309"/>
                  <a:pt x="1298" y="309"/>
                  <a:pt x="1312" y="316"/>
                </a:cubicBezTo>
                <a:cubicBezTo>
                  <a:pt x="1319" y="322"/>
                  <a:pt x="1319" y="329"/>
                  <a:pt x="1319" y="329"/>
                </a:cubicBezTo>
                <a:cubicBezTo>
                  <a:pt x="1326" y="336"/>
                  <a:pt x="1340" y="336"/>
                  <a:pt x="1347" y="329"/>
                </a:cubicBezTo>
                <a:close/>
                <a:moveTo>
                  <a:pt x="1326" y="2397"/>
                </a:moveTo>
                <a:cubicBezTo>
                  <a:pt x="1333" y="2397"/>
                  <a:pt x="1347" y="2404"/>
                  <a:pt x="1360" y="2397"/>
                </a:cubicBezTo>
                <a:cubicBezTo>
                  <a:pt x="1347" y="2363"/>
                  <a:pt x="1333" y="2314"/>
                  <a:pt x="1292" y="2321"/>
                </a:cubicBezTo>
                <a:cubicBezTo>
                  <a:pt x="1292" y="2328"/>
                  <a:pt x="1298" y="2335"/>
                  <a:pt x="1298" y="2342"/>
                </a:cubicBezTo>
                <a:cubicBezTo>
                  <a:pt x="1312" y="2349"/>
                  <a:pt x="1326" y="2356"/>
                  <a:pt x="1319" y="2369"/>
                </a:cubicBezTo>
                <a:cubicBezTo>
                  <a:pt x="1312" y="2363"/>
                  <a:pt x="1312" y="2356"/>
                  <a:pt x="1305" y="2356"/>
                </a:cubicBezTo>
                <a:cubicBezTo>
                  <a:pt x="1298" y="2356"/>
                  <a:pt x="1285" y="2369"/>
                  <a:pt x="1285" y="2383"/>
                </a:cubicBezTo>
                <a:cubicBezTo>
                  <a:pt x="1285" y="2397"/>
                  <a:pt x="1305" y="2397"/>
                  <a:pt x="1326" y="2397"/>
                </a:cubicBezTo>
                <a:close/>
                <a:moveTo>
                  <a:pt x="1374" y="103"/>
                </a:moveTo>
                <a:cubicBezTo>
                  <a:pt x="1353" y="96"/>
                  <a:pt x="1340" y="109"/>
                  <a:pt x="1333" y="116"/>
                </a:cubicBezTo>
                <a:cubicBezTo>
                  <a:pt x="1319" y="103"/>
                  <a:pt x="1305" y="116"/>
                  <a:pt x="1298" y="130"/>
                </a:cubicBezTo>
                <a:cubicBezTo>
                  <a:pt x="1312" y="137"/>
                  <a:pt x="1312" y="158"/>
                  <a:pt x="1326" y="158"/>
                </a:cubicBezTo>
                <a:cubicBezTo>
                  <a:pt x="1326" y="158"/>
                  <a:pt x="1333" y="158"/>
                  <a:pt x="1340" y="151"/>
                </a:cubicBezTo>
                <a:cubicBezTo>
                  <a:pt x="1340" y="144"/>
                  <a:pt x="1333" y="144"/>
                  <a:pt x="1333" y="137"/>
                </a:cubicBezTo>
                <a:cubicBezTo>
                  <a:pt x="1360" y="164"/>
                  <a:pt x="1305" y="164"/>
                  <a:pt x="1305" y="192"/>
                </a:cubicBezTo>
                <a:cubicBezTo>
                  <a:pt x="1360" y="192"/>
                  <a:pt x="1367" y="144"/>
                  <a:pt x="1374" y="103"/>
                </a:cubicBezTo>
                <a:close/>
                <a:moveTo>
                  <a:pt x="1374" y="2266"/>
                </a:moveTo>
                <a:cubicBezTo>
                  <a:pt x="1374" y="2259"/>
                  <a:pt x="1381" y="2253"/>
                  <a:pt x="1381" y="2246"/>
                </a:cubicBezTo>
                <a:cubicBezTo>
                  <a:pt x="1374" y="2239"/>
                  <a:pt x="1353" y="2225"/>
                  <a:pt x="1347" y="2232"/>
                </a:cubicBezTo>
                <a:cubicBezTo>
                  <a:pt x="1347" y="2239"/>
                  <a:pt x="1347" y="2253"/>
                  <a:pt x="1347" y="2259"/>
                </a:cubicBezTo>
                <a:cubicBezTo>
                  <a:pt x="1353" y="2266"/>
                  <a:pt x="1367" y="2266"/>
                  <a:pt x="1374" y="2266"/>
                </a:cubicBezTo>
                <a:close/>
                <a:moveTo>
                  <a:pt x="1388" y="2356"/>
                </a:moveTo>
                <a:cubicBezTo>
                  <a:pt x="1388" y="2349"/>
                  <a:pt x="1381" y="2342"/>
                  <a:pt x="1381" y="2342"/>
                </a:cubicBezTo>
                <a:cubicBezTo>
                  <a:pt x="1367" y="2335"/>
                  <a:pt x="1353" y="2342"/>
                  <a:pt x="1347" y="2342"/>
                </a:cubicBezTo>
                <a:cubicBezTo>
                  <a:pt x="1347" y="2349"/>
                  <a:pt x="1353" y="2356"/>
                  <a:pt x="1353" y="2356"/>
                </a:cubicBezTo>
                <a:cubicBezTo>
                  <a:pt x="1367" y="2363"/>
                  <a:pt x="1381" y="2356"/>
                  <a:pt x="1388" y="2356"/>
                </a:cubicBezTo>
                <a:close/>
                <a:moveTo>
                  <a:pt x="1388" y="267"/>
                </a:moveTo>
                <a:cubicBezTo>
                  <a:pt x="1395" y="247"/>
                  <a:pt x="1347" y="240"/>
                  <a:pt x="1360" y="274"/>
                </a:cubicBezTo>
                <a:cubicBezTo>
                  <a:pt x="1367" y="274"/>
                  <a:pt x="1381" y="274"/>
                  <a:pt x="1388" y="267"/>
                </a:cubicBezTo>
                <a:close/>
                <a:moveTo>
                  <a:pt x="1402" y="144"/>
                </a:moveTo>
                <a:cubicBezTo>
                  <a:pt x="1388" y="144"/>
                  <a:pt x="1360" y="151"/>
                  <a:pt x="1360" y="171"/>
                </a:cubicBezTo>
                <a:cubicBezTo>
                  <a:pt x="1388" y="178"/>
                  <a:pt x="1395" y="164"/>
                  <a:pt x="1402" y="144"/>
                </a:cubicBezTo>
                <a:close/>
                <a:moveTo>
                  <a:pt x="1381" y="2321"/>
                </a:moveTo>
                <a:cubicBezTo>
                  <a:pt x="1395" y="2314"/>
                  <a:pt x="1415" y="2308"/>
                  <a:pt x="1415" y="2287"/>
                </a:cubicBezTo>
                <a:cubicBezTo>
                  <a:pt x="1388" y="2287"/>
                  <a:pt x="1374" y="2266"/>
                  <a:pt x="1340" y="2273"/>
                </a:cubicBezTo>
                <a:cubicBezTo>
                  <a:pt x="1333" y="2280"/>
                  <a:pt x="1333" y="2287"/>
                  <a:pt x="1326" y="2294"/>
                </a:cubicBezTo>
                <a:cubicBezTo>
                  <a:pt x="1319" y="2301"/>
                  <a:pt x="1312" y="2301"/>
                  <a:pt x="1312" y="2308"/>
                </a:cubicBezTo>
                <a:cubicBezTo>
                  <a:pt x="1312" y="2314"/>
                  <a:pt x="1319" y="2321"/>
                  <a:pt x="1326" y="2321"/>
                </a:cubicBezTo>
                <a:cubicBezTo>
                  <a:pt x="1326" y="2301"/>
                  <a:pt x="1360" y="2287"/>
                  <a:pt x="1360" y="2314"/>
                </a:cubicBezTo>
                <a:cubicBezTo>
                  <a:pt x="1353" y="2314"/>
                  <a:pt x="1353" y="2301"/>
                  <a:pt x="1347" y="2301"/>
                </a:cubicBezTo>
                <a:cubicBezTo>
                  <a:pt x="1340" y="2301"/>
                  <a:pt x="1340" y="2308"/>
                  <a:pt x="1340" y="2308"/>
                </a:cubicBezTo>
                <a:cubicBezTo>
                  <a:pt x="1333" y="2328"/>
                  <a:pt x="1347" y="2342"/>
                  <a:pt x="1367" y="2335"/>
                </a:cubicBezTo>
                <a:cubicBezTo>
                  <a:pt x="1367" y="2335"/>
                  <a:pt x="1374" y="2328"/>
                  <a:pt x="1381" y="2321"/>
                </a:cubicBezTo>
                <a:close/>
                <a:moveTo>
                  <a:pt x="1429" y="2390"/>
                </a:moveTo>
                <a:cubicBezTo>
                  <a:pt x="1436" y="2376"/>
                  <a:pt x="1415" y="2349"/>
                  <a:pt x="1402" y="2369"/>
                </a:cubicBezTo>
                <a:cubicBezTo>
                  <a:pt x="1402" y="2376"/>
                  <a:pt x="1402" y="2383"/>
                  <a:pt x="1395" y="2383"/>
                </a:cubicBezTo>
                <a:cubicBezTo>
                  <a:pt x="1381" y="2383"/>
                  <a:pt x="1374" y="2369"/>
                  <a:pt x="1360" y="2369"/>
                </a:cubicBezTo>
                <a:cubicBezTo>
                  <a:pt x="1347" y="2397"/>
                  <a:pt x="1415" y="2417"/>
                  <a:pt x="1429" y="2390"/>
                </a:cubicBezTo>
                <a:close/>
                <a:moveTo>
                  <a:pt x="1429" y="219"/>
                </a:moveTo>
                <a:cubicBezTo>
                  <a:pt x="1429" y="199"/>
                  <a:pt x="1415" y="192"/>
                  <a:pt x="1402" y="192"/>
                </a:cubicBezTo>
                <a:cubicBezTo>
                  <a:pt x="1395" y="178"/>
                  <a:pt x="1360" y="171"/>
                  <a:pt x="1353" y="185"/>
                </a:cubicBezTo>
                <a:cubicBezTo>
                  <a:pt x="1347" y="199"/>
                  <a:pt x="1353" y="219"/>
                  <a:pt x="1374" y="213"/>
                </a:cubicBezTo>
                <a:cubicBezTo>
                  <a:pt x="1374" y="206"/>
                  <a:pt x="1367" y="199"/>
                  <a:pt x="1374" y="199"/>
                </a:cubicBezTo>
                <a:cubicBezTo>
                  <a:pt x="1381" y="206"/>
                  <a:pt x="1374" y="219"/>
                  <a:pt x="1360" y="219"/>
                </a:cubicBezTo>
                <a:cubicBezTo>
                  <a:pt x="1347" y="219"/>
                  <a:pt x="1347" y="199"/>
                  <a:pt x="1340" y="185"/>
                </a:cubicBezTo>
                <a:cubicBezTo>
                  <a:pt x="1333" y="192"/>
                  <a:pt x="1326" y="192"/>
                  <a:pt x="1326" y="199"/>
                </a:cubicBezTo>
                <a:cubicBezTo>
                  <a:pt x="1340" y="213"/>
                  <a:pt x="1353" y="226"/>
                  <a:pt x="1360" y="247"/>
                </a:cubicBezTo>
                <a:cubicBezTo>
                  <a:pt x="1388" y="240"/>
                  <a:pt x="1402" y="219"/>
                  <a:pt x="1429" y="219"/>
                </a:cubicBezTo>
                <a:close/>
                <a:moveTo>
                  <a:pt x="1443" y="137"/>
                </a:moveTo>
                <a:cubicBezTo>
                  <a:pt x="1450" y="96"/>
                  <a:pt x="1395" y="89"/>
                  <a:pt x="1381" y="109"/>
                </a:cubicBezTo>
                <a:cubicBezTo>
                  <a:pt x="1381" y="123"/>
                  <a:pt x="1367" y="130"/>
                  <a:pt x="1374" y="144"/>
                </a:cubicBezTo>
                <a:cubicBezTo>
                  <a:pt x="1395" y="144"/>
                  <a:pt x="1395" y="116"/>
                  <a:pt x="1415" y="123"/>
                </a:cubicBezTo>
                <a:cubicBezTo>
                  <a:pt x="1422" y="130"/>
                  <a:pt x="1415" y="137"/>
                  <a:pt x="1429" y="144"/>
                </a:cubicBezTo>
                <a:cubicBezTo>
                  <a:pt x="1436" y="144"/>
                  <a:pt x="1436" y="137"/>
                  <a:pt x="1443" y="137"/>
                </a:cubicBezTo>
                <a:close/>
                <a:moveTo>
                  <a:pt x="1505" y="2294"/>
                </a:moveTo>
                <a:cubicBezTo>
                  <a:pt x="1491" y="2280"/>
                  <a:pt x="1463" y="2301"/>
                  <a:pt x="1463" y="2321"/>
                </a:cubicBezTo>
                <a:cubicBezTo>
                  <a:pt x="1470" y="2321"/>
                  <a:pt x="1477" y="2308"/>
                  <a:pt x="1484" y="2308"/>
                </a:cubicBezTo>
                <a:cubicBezTo>
                  <a:pt x="1491" y="2301"/>
                  <a:pt x="1498" y="2301"/>
                  <a:pt x="1505" y="2294"/>
                </a:cubicBezTo>
                <a:close/>
                <a:moveTo>
                  <a:pt x="1518" y="2253"/>
                </a:moveTo>
                <a:cubicBezTo>
                  <a:pt x="1491" y="2246"/>
                  <a:pt x="1456" y="2259"/>
                  <a:pt x="1443" y="2280"/>
                </a:cubicBezTo>
                <a:cubicBezTo>
                  <a:pt x="1429" y="2287"/>
                  <a:pt x="1422" y="2314"/>
                  <a:pt x="1422" y="2335"/>
                </a:cubicBezTo>
                <a:cubicBezTo>
                  <a:pt x="1422" y="2349"/>
                  <a:pt x="1450" y="2376"/>
                  <a:pt x="1477" y="2369"/>
                </a:cubicBezTo>
                <a:cubicBezTo>
                  <a:pt x="1484" y="2363"/>
                  <a:pt x="1491" y="2356"/>
                  <a:pt x="1491" y="2349"/>
                </a:cubicBezTo>
                <a:cubicBezTo>
                  <a:pt x="1498" y="2321"/>
                  <a:pt x="1470" y="2321"/>
                  <a:pt x="1456" y="2328"/>
                </a:cubicBezTo>
                <a:cubicBezTo>
                  <a:pt x="1450" y="2273"/>
                  <a:pt x="1511" y="2294"/>
                  <a:pt x="1518" y="2253"/>
                </a:cubicBezTo>
                <a:close/>
                <a:moveTo>
                  <a:pt x="1484" y="185"/>
                </a:moveTo>
                <a:cubicBezTo>
                  <a:pt x="1477" y="206"/>
                  <a:pt x="1498" y="219"/>
                  <a:pt x="1518" y="219"/>
                </a:cubicBezTo>
                <a:cubicBezTo>
                  <a:pt x="1511" y="206"/>
                  <a:pt x="1491" y="206"/>
                  <a:pt x="1484" y="185"/>
                </a:cubicBezTo>
                <a:close/>
                <a:moveTo>
                  <a:pt x="1532" y="254"/>
                </a:moveTo>
                <a:cubicBezTo>
                  <a:pt x="1532" y="219"/>
                  <a:pt x="1456" y="219"/>
                  <a:pt x="1477" y="171"/>
                </a:cubicBezTo>
                <a:cubicBezTo>
                  <a:pt x="1484" y="171"/>
                  <a:pt x="1491" y="178"/>
                  <a:pt x="1498" y="178"/>
                </a:cubicBezTo>
                <a:cubicBezTo>
                  <a:pt x="1518" y="171"/>
                  <a:pt x="1511" y="137"/>
                  <a:pt x="1484" y="137"/>
                </a:cubicBezTo>
                <a:cubicBezTo>
                  <a:pt x="1463" y="137"/>
                  <a:pt x="1443" y="158"/>
                  <a:pt x="1443" y="185"/>
                </a:cubicBezTo>
                <a:cubicBezTo>
                  <a:pt x="1450" y="192"/>
                  <a:pt x="1456" y="206"/>
                  <a:pt x="1456" y="213"/>
                </a:cubicBezTo>
                <a:cubicBezTo>
                  <a:pt x="1470" y="233"/>
                  <a:pt x="1498" y="254"/>
                  <a:pt x="1532" y="254"/>
                </a:cubicBezTo>
                <a:close/>
                <a:moveTo>
                  <a:pt x="1518" y="2184"/>
                </a:moveTo>
                <a:cubicBezTo>
                  <a:pt x="1525" y="2177"/>
                  <a:pt x="1553" y="2170"/>
                  <a:pt x="1546" y="2150"/>
                </a:cubicBezTo>
                <a:cubicBezTo>
                  <a:pt x="1539" y="2150"/>
                  <a:pt x="1532" y="2156"/>
                  <a:pt x="1518" y="2156"/>
                </a:cubicBezTo>
                <a:cubicBezTo>
                  <a:pt x="1511" y="2156"/>
                  <a:pt x="1498" y="2156"/>
                  <a:pt x="1484" y="2156"/>
                </a:cubicBezTo>
                <a:cubicBezTo>
                  <a:pt x="1463" y="2156"/>
                  <a:pt x="1456" y="2177"/>
                  <a:pt x="1477" y="2184"/>
                </a:cubicBezTo>
                <a:cubicBezTo>
                  <a:pt x="1484" y="2184"/>
                  <a:pt x="1484" y="2177"/>
                  <a:pt x="1491" y="2177"/>
                </a:cubicBezTo>
                <a:cubicBezTo>
                  <a:pt x="1498" y="2198"/>
                  <a:pt x="1477" y="2211"/>
                  <a:pt x="1456" y="2205"/>
                </a:cubicBezTo>
                <a:cubicBezTo>
                  <a:pt x="1450" y="2205"/>
                  <a:pt x="1436" y="2177"/>
                  <a:pt x="1415" y="2184"/>
                </a:cubicBezTo>
                <a:cubicBezTo>
                  <a:pt x="1408" y="2156"/>
                  <a:pt x="1353" y="2150"/>
                  <a:pt x="1360" y="2184"/>
                </a:cubicBezTo>
                <a:cubicBezTo>
                  <a:pt x="1374" y="2191"/>
                  <a:pt x="1381" y="2184"/>
                  <a:pt x="1388" y="2184"/>
                </a:cubicBezTo>
                <a:cubicBezTo>
                  <a:pt x="1388" y="2184"/>
                  <a:pt x="1388" y="2184"/>
                  <a:pt x="1388" y="2191"/>
                </a:cubicBezTo>
                <a:cubicBezTo>
                  <a:pt x="1388" y="2205"/>
                  <a:pt x="1367" y="2205"/>
                  <a:pt x="1367" y="2218"/>
                </a:cubicBezTo>
                <a:cubicBezTo>
                  <a:pt x="1367" y="2225"/>
                  <a:pt x="1374" y="2225"/>
                  <a:pt x="1374" y="2232"/>
                </a:cubicBezTo>
                <a:cubicBezTo>
                  <a:pt x="1388" y="2225"/>
                  <a:pt x="1402" y="2205"/>
                  <a:pt x="1422" y="2211"/>
                </a:cubicBezTo>
                <a:cubicBezTo>
                  <a:pt x="1436" y="2211"/>
                  <a:pt x="1443" y="2225"/>
                  <a:pt x="1436" y="2239"/>
                </a:cubicBezTo>
                <a:cubicBezTo>
                  <a:pt x="1429" y="2239"/>
                  <a:pt x="1415" y="2239"/>
                  <a:pt x="1415" y="2239"/>
                </a:cubicBezTo>
                <a:cubicBezTo>
                  <a:pt x="1408" y="2259"/>
                  <a:pt x="1422" y="2266"/>
                  <a:pt x="1436" y="2259"/>
                </a:cubicBezTo>
                <a:cubicBezTo>
                  <a:pt x="1450" y="2259"/>
                  <a:pt x="1456" y="2239"/>
                  <a:pt x="1463" y="2232"/>
                </a:cubicBezTo>
                <a:cubicBezTo>
                  <a:pt x="1498" y="2232"/>
                  <a:pt x="1511" y="2211"/>
                  <a:pt x="1518" y="2184"/>
                </a:cubicBezTo>
                <a:close/>
                <a:moveTo>
                  <a:pt x="1505" y="2411"/>
                </a:moveTo>
                <a:cubicBezTo>
                  <a:pt x="1539" y="2397"/>
                  <a:pt x="1587" y="2349"/>
                  <a:pt x="1560" y="2314"/>
                </a:cubicBezTo>
                <a:cubicBezTo>
                  <a:pt x="1560" y="2356"/>
                  <a:pt x="1539" y="2383"/>
                  <a:pt x="1498" y="2397"/>
                </a:cubicBezTo>
                <a:cubicBezTo>
                  <a:pt x="1477" y="2404"/>
                  <a:pt x="1436" y="2411"/>
                  <a:pt x="1408" y="2411"/>
                </a:cubicBezTo>
                <a:cubicBezTo>
                  <a:pt x="1298" y="2431"/>
                  <a:pt x="1154" y="2424"/>
                  <a:pt x="1058" y="2404"/>
                </a:cubicBezTo>
                <a:cubicBezTo>
                  <a:pt x="1044" y="2404"/>
                  <a:pt x="1031" y="2404"/>
                  <a:pt x="1010" y="2397"/>
                </a:cubicBezTo>
                <a:cubicBezTo>
                  <a:pt x="983" y="2390"/>
                  <a:pt x="948" y="2383"/>
                  <a:pt x="948" y="2349"/>
                </a:cubicBezTo>
                <a:cubicBezTo>
                  <a:pt x="948" y="2335"/>
                  <a:pt x="955" y="2321"/>
                  <a:pt x="948" y="2314"/>
                </a:cubicBezTo>
                <a:cubicBezTo>
                  <a:pt x="948" y="2314"/>
                  <a:pt x="948" y="2314"/>
                  <a:pt x="948" y="2314"/>
                </a:cubicBezTo>
                <a:cubicBezTo>
                  <a:pt x="928" y="2335"/>
                  <a:pt x="941" y="2376"/>
                  <a:pt x="962" y="2390"/>
                </a:cubicBezTo>
                <a:cubicBezTo>
                  <a:pt x="976" y="2404"/>
                  <a:pt x="1024" y="2411"/>
                  <a:pt x="1058" y="2417"/>
                </a:cubicBezTo>
                <a:cubicBezTo>
                  <a:pt x="1099" y="2424"/>
                  <a:pt x="1141" y="2431"/>
                  <a:pt x="1175" y="2431"/>
                </a:cubicBezTo>
                <a:cubicBezTo>
                  <a:pt x="1257" y="2438"/>
                  <a:pt x="1347" y="2431"/>
                  <a:pt x="1415" y="2424"/>
                </a:cubicBezTo>
                <a:cubicBezTo>
                  <a:pt x="1436" y="2424"/>
                  <a:pt x="1477" y="2417"/>
                  <a:pt x="1505" y="2411"/>
                </a:cubicBezTo>
                <a:close/>
                <a:moveTo>
                  <a:pt x="1525" y="350"/>
                </a:moveTo>
                <a:cubicBezTo>
                  <a:pt x="1546" y="357"/>
                  <a:pt x="1553" y="384"/>
                  <a:pt x="1566" y="377"/>
                </a:cubicBezTo>
                <a:cubicBezTo>
                  <a:pt x="1560" y="371"/>
                  <a:pt x="1560" y="357"/>
                  <a:pt x="1553" y="343"/>
                </a:cubicBezTo>
                <a:cubicBezTo>
                  <a:pt x="1546" y="336"/>
                  <a:pt x="1539" y="329"/>
                  <a:pt x="1532" y="322"/>
                </a:cubicBezTo>
                <a:cubicBezTo>
                  <a:pt x="1525" y="309"/>
                  <a:pt x="1532" y="288"/>
                  <a:pt x="1518" y="274"/>
                </a:cubicBezTo>
                <a:cubicBezTo>
                  <a:pt x="1511" y="267"/>
                  <a:pt x="1491" y="267"/>
                  <a:pt x="1470" y="274"/>
                </a:cubicBezTo>
                <a:cubicBezTo>
                  <a:pt x="1463" y="267"/>
                  <a:pt x="1470" y="261"/>
                  <a:pt x="1456" y="254"/>
                </a:cubicBezTo>
                <a:cubicBezTo>
                  <a:pt x="1436" y="240"/>
                  <a:pt x="1402" y="261"/>
                  <a:pt x="1422" y="281"/>
                </a:cubicBezTo>
                <a:cubicBezTo>
                  <a:pt x="1436" y="281"/>
                  <a:pt x="1436" y="274"/>
                  <a:pt x="1450" y="274"/>
                </a:cubicBezTo>
                <a:cubicBezTo>
                  <a:pt x="1456" y="302"/>
                  <a:pt x="1429" y="309"/>
                  <a:pt x="1408" y="302"/>
                </a:cubicBezTo>
                <a:cubicBezTo>
                  <a:pt x="1395" y="295"/>
                  <a:pt x="1388" y="267"/>
                  <a:pt x="1367" y="281"/>
                </a:cubicBezTo>
                <a:cubicBezTo>
                  <a:pt x="1367" y="302"/>
                  <a:pt x="1395" y="302"/>
                  <a:pt x="1395" y="322"/>
                </a:cubicBezTo>
                <a:cubicBezTo>
                  <a:pt x="1388" y="322"/>
                  <a:pt x="1381" y="322"/>
                  <a:pt x="1374" y="329"/>
                </a:cubicBezTo>
                <a:cubicBezTo>
                  <a:pt x="1374" y="343"/>
                  <a:pt x="1381" y="350"/>
                  <a:pt x="1388" y="350"/>
                </a:cubicBezTo>
                <a:cubicBezTo>
                  <a:pt x="1415" y="357"/>
                  <a:pt x="1415" y="316"/>
                  <a:pt x="1443" y="322"/>
                </a:cubicBezTo>
                <a:cubicBezTo>
                  <a:pt x="1456" y="316"/>
                  <a:pt x="1498" y="281"/>
                  <a:pt x="1505" y="309"/>
                </a:cubicBezTo>
                <a:cubicBezTo>
                  <a:pt x="1505" y="322"/>
                  <a:pt x="1505" y="329"/>
                  <a:pt x="1498" y="336"/>
                </a:cubicBezTo>
                <a:cubicBezTo>
                  <a:pt x="1477" y="302"/>
                  <a:pt x="1450" y="350"/>
                  <a:pt x="1477" y="357"/>
                </a:cubicBezTo>
                <a:cubicBezTo>
                  <a:pt x="1491" y="364"/>
                  <a:pt x="1505" y="350"/>
                  <a:pt x="1525" y="350"/>
                </a:cubicBezTo>
                <a:close/>
                <a:moveTo>
                  <a:pt x="1608" y="2349"/>
                </a:moveTo>
                <a:cubicBezTo>
                  <a:pt x="1608" y="2328"/>
                  <a:pt x="1587" y="2294"/>
                  <a:pt x="1566" y="2287"/>
                </a:cubicBezTo>
                <a:cubicBezTo>
                  <a:pt x="1546" y="2301"/>
                  <a:pt x="1566" y="2314"/>
                  <a:pt x="1573" y="2335"/>
                </a:cubicBezTo>
                <a:cubicBezTo>
                  <a:pt x="1573" y="2376"/>
                  <a:pt x="1525" y="2411"/>
                  <a:pt x="1484" y="2417"/>
                </a:cubicBezTo>
                <a:cubicBezTo>
                  <a:pt x="1374" y="2445"/>
                  <a:pt x="1202" y="2445"/>
                  <a:pt x="1086" y="2431"/>
                </a:cubicBezTo>
                <a:cubicBezTo>
                  <a:pt x="1044" y="2424"/>
                  <a:pt x="996" y="2411"/>
                  <a:pt x="969" y="2404"/>
                </a:cubicBezTo>
                <a:cubicBezTo>
                  <a:pt x="941" y="2390"/>
                  <a:pt x="921" y="2356"/>
                  <a:pt x="934" y="2321"/>
                </a:cubicBezTo>
                <a:cubicBezTo>
                  <a:pt x="934" y="2308"/>
                  <a:pt x="948" y="2308"/>
                  <a:pt x="948" y="2294"/>
                </a:cubicBezTo>
                <a:cubicBezTo>
                  <a:pt x="948" y="2287"/>
                  <a:pt x="934" y="2273"/>
                  <a:pt x="928" y="2280"/>
                </a:cubicBezTo>
                <a:cubicBezTo>
                  <a:pt x="907" y="2301"/>
                  <a:pt x="893" y="2342"/>
                  <a:pt x="907" y="2376"/>
                </a:cubicBezTo>
                <a:cubicBezTo>
                  <a:pt x="914" y="2397"/>
                  <a:pt x="941" y="2417"/>
                  <a:pt x="962" y="2431"/>
                </a:cubicBezTo>
                <a:cubicBezTo>
                  <a:pt x="1003" y="2445"/>
                  <a:pt x="1058" y="2452"/>
                  <a:pt x="1113" y="2459"/>
                </a:cubicBezTo>
                <a:cubicBezTo>
                  <a:pt x="1189" y="2466"/>
                  <a:pt x="1257" y="2472"/>
                  <a:pt x="1326" y="2466"/>
                </a:cubicBezTo>
                <a:cubicBezTo>
                  <a:pt x="1333" y="2466"/>
                  <a:pt x="1340" y="2466"/>
                  <a:pt x="1347" y="2459"/>
                </a:cubicBezTo>
                <a:cubicBezTo>
                  <a:pt x="1360" y="2459"/>
                  <a:pt x="1374" y="2466"/>
                  <a:pt x="1381" y="2459"/>
                </a:cubicBezTo>
                <a:cubicBezTo>
                  <a:pt x="1456" y="2452"/>
                  <a:pt x="1525" y="2445"/>
                  <a:pt x="1566" y="2411"/>
                </a:cubicBezTo>
                <a:cubicBezTo>
                  <a:pt x="1587" y="2404"/>
                  <a:pt x="1608" y="2376"/>
                  <a:pt x="1608" y="2349"/>
                </a:cubicBezTo>
                <a:close/>
                <a:moveTo>
                  <a:pt x="1621" y="178"/>
                </a:moveTo>
                <a:cubicBezTo>
                  <a:pt x="1628" y="130"/>
                  <a:pt x="1601" y="103"/>
                  <a:pt x="1580" y="82"/>
                </a:cubicBezTo>
                <a:cubicBezTo>
                  <a:pt x="1511" y="55"/>
                  <a:pt x="1408" y="41"/>
                  <a:pt x="1298" y="34"/>
                </a:cubicBezTo>
                <a:cubicBezTo>
                  <a:pt x="1257" y="34"/>
                  <a:pt x="1223" y="34"/>
                  <a:pt x="1189" y="34"/>
                </a:cubicBezTo>
                <a:cubicBezTo>
                  <a:pt x="1106" y="41"/>
                  <a:pt x="1003" y="48"/>
                  <a:pt x="962" y="82"/>
                </a:cubicBezTo>
                <a:cubicBezTo>
                  <a:pt x="941" y="96"/>
                  <a:pt x="921" y="130"/>
                  <a:pt x="921" y="151"/>
                </a:cubicBezTo>
                <a:cubicBezTo>
                  <a:pt x="914" y="185"/>
                  <a:pt x="934" y="213"/>
                  <a:pt x="962" y="226"/>
                </a:cubicBezTo>
                <a:cubicBezTo>
                  <a:pt x="962" y="219"/>
                  <a:pt x="969" y="213"/>
                  <a:pt x="969" y="206"/>
                </a:cubicBezTo>
                <a:cubicBezTo>
                  <a:pt x="962" y="192"/>
                  <a:pt x="948" y="185"/>
                  <a:pt x="948" y="164"/>
                </a:cubicBezTo>
                <a:cubicBezTo>
                  <a:pt x="948" y="137"/>
                  <a:pt x="976" y="103"/>
                  <a:pt x="1003" y="89"/>
                </a:cubicBezTo>
                <a:cubicBezTo>
                  <a:pt x="1017" y="82"/>
                  <a:pt x="1037" y="82"/>
                  <a:pt x="1051" y="82"/>
                </a:cubicBezTo>
                <a:cubicBezTo>
                  <a:pt x="1086" y="75"/>
                  <a:pt x="1120" y="61"/>
                  <a:pt x="1147" y="68"/>
                </a:cubicBezTo>
                <a:cubicBezTo>
                  <a:pt x="1099" y="82"/>
                  <a:pt x="1024" y="75"/>
                  <a:pt x="989" y="103"/>
                </a:cubicBezTo>
                <a:cubicBezTo>
                  <a:pt x="969" y="123"/>
                  <a:pt x="934" y="178"/>
                  <a:pt x="976" y="192"/>
                </a:cubicBezTo>
                <a:cubicBezTo>
                  <a:pt x="983" y="178"/>
                  <a:pt x="969" y="171"/>
                  <a:pt x="969" y="158"/>
                </a:cubicBezTo>
                <a:cubicBezTo>
                  <a:pt x="976" y="116"/>
                  <a:pt x="1017" y="96"/>
                  <a:pt x="1065" y="96"/>
                </a:cubicBezTo>
                <a:cubicBezTo>
                  <a:pt x="1113" y="82"/>
                  <a:pt x="1195" y="89"/>
                  <a:pt x="1257" y="82"/>
                </a:cubicBezTo>
                <a:cubicBezTo>
                  <a:pt x="1340" y="82"/>
                  <a:pt x="1443" y="89"/>
                  <a:pt x="1518" y="109"/>
                </a:cubicBezTo>
                <a:cubicBezTo>
                  <a:pt x="1525" y="116"/>
                  <a:pt x="1532" y="123"/>
                  <a:pt x="1546" y="116"/>
                </a:cubicBezTo>
                <a:cubicBezTo>
                  <a:pt x="1566" y="130"/>
                  <a:pt x="1580" y="144"/>
                  <a:pt x="1580" y="171"/>
                </a:cubicBezTo>
                <a:cubicBezTo>
                  <a:pt x="1580" y="178"/>
                  <a:pt x="1566" y="192"/>
                  <a:pt x="1573" y="199"/>
                </a:cubicBezTo>
                <a:cubicBezTo>
                  <a:pt x="1594" y="185"/>
                  <a:pt x="1587" y="144"/>
                  <a:pt x="1573" y="123"/>
                </a:cubicBezTo>
                <a:cubicBezTo>
                  <a:pt x="1566" y="109"/>
                  <a:pt x="1546" y="109"/>
                  <a:pt x="1546" y="103"/>
                </a:cubicBezTo>
                <a:cubicBezTo>
                  <a:pt x="1566" y="109"/>
                  <a:pt x="1566" y="109"/>
                  <a:pt x="1580" y="116"/>
                </a:cubicBezTo>
                <a:cubicBezTo>
                  <a:pt x="1594" y="130"/>
                  <a:pt x="1601" y="164"/>
                  <a:pt x="1594" y="185"/>
                </a:cubicBezTo>
                <a:cubicBezTo>
                  <a:pt x="1587" y="199"/>
                  <a:pt x="1573" y="206"/>
                  <a:pt x="1573" y="219"/>
                </a:cubicBezTo>
                <a:cubicBezTo>
                  <a:pt x="1573" y="226"/>
                  <a:pt x="1580" y="233"/>
                  <a:pt x="1587" y="233"/>
                </a:cubicBezTo>
                <a:cubicBezTo>
                  <a:pt x="1608" y="233"/>
                  <a:pt x="1621" y="192"/>
                  <a:pt x="1621" y="178"/>
                </a:cubicBezTo>
                <a:close/>
                <a:moveTo>
                  <a:pt x="1601" y="2383"/>
                </a:moveTo>
                <a:cubicBezTo>
                  <a:pt x="1635" y="2390"/>
                  <a:pt x="1669" y="2363"/>
                  <a:pt x="1656" y="2328"/>
                </a:cubicBezTo>
                <a:cubicBezTo>
                  <a:pt x="1656" y="2328"/>
                  <a:pt x="1656" y="2328"/>
                  <a:pt x="1656" y="2328"/>
                </a:cubicBezTo>
                <a:cubicBezTo>
                  <a:pt x="1649" y="2342"/>
                  <a:pt x="1649" y="2356"/>
                  <a:pt x="1642" y="2363"/>
                </a:cubicBezTo>
                <a:cubicBezTo>
                  <a:pt x="1628" y="2376"/>
                  <a:pt x="1608" y="2369"/>
                  <a:pt x="1601" y="2383"/>
                </a:cubicBezTo>
                <a:close/>
                <a:moveTo>
                  <a:pt x="1669" y="178"/>
                </a:moveTo>
                <a:cubicBezTo>
                  <a:pt x="1690" y="158"/>
                  <a:pt x="1642" y="116"/>
                  <a:pt x="1628" y="137"/>
                </a:cubicBezTo>
                <a:cubicBezTo>
                  <a:pt x="1628" y="144"/>
                  <a:pt x="1628" y="144"/>
                  <a:pt x="1628" y="144"/>
                </a:cubicBezTo>
                <a:cubicBezTo>
                  <a:pt x="1656" y="144"/>
                  <a:pt x="1663" y="158"/>
                  <a:pt x="1669" y="178"/>
                </a:cubicBezTo>
                <a:close/>
                <a:moveTo>
                  <a:pt x="1683" y="2294"/>
                </a:moveTo>
                <a:cubicBezTo>
                  <a:pt x="1683" y="2287"/>
                  <a:pt x="1690" y="2280"/>
                  <a:pt x="1690" y="2273"/>
                </a:cubicBezTo>
                <a:cubicBezTo>
                  <a:pt x="1683" y="2273"/>
                  <a:pt x="1669" y="2273"/>
                  <a:pt x="1669" y="2280"/>
                </a:cubicBezTo>
                <a:cubicBezTo>
                  <a:pt x="1669" y="2287"/>
                  <a:pt x="1676" y="2294"/>
                  <a:pt x="1683" y="2294"/>
                </a:cubicBezTo>
                <a:close/>
                <a:moveTo>
                  <a:pt x="1669" y="2266"/>
                </a:moveTo>
                <a:cubicBezTo>
                  <a:pt x="1676" y="2266"/>
                  <a:pt x="1697" y="2266"/>
                  <a:pt x="1697" y="2259"/>
                </a:cubicBezTo>
                <a:cubicBezTo>
                  <a:pt x="1676" y="2253"/>
                  <a:pt x="1656" y="2259"/>
                  <a:pt x="1656" y="2280"/>
                </a:cubicBezTo>
                <a:cubicBezTo>
                  <a:pt x="1663" y="2280"/>
                  <a:pt x="1663" y="2273"/>
                  <a:pt x="1669" y="2266"/>
                </a:cubicBezTo>
                <a:close/>
                <a:moveTo>
                  <a:pt x="1697" y="2349"/>
                </a:moveTo>
                <a:cubicBezTo>
                  <a:pt x="1697" y="2328"/>
                  <a:pt x="1683" y="2301"/>
                  <a:pt x="1669" y="2294"/>
                </a:cubicBezTo>
                <a:cubicBezTo>
                  <a:pt x="1649" y="2280"/>
                  <a:pt x="1608" y="2287"/>
                  <a:pt x="1608" y="2308"/>
                </a:cubicBezTo>
                <a:cubicBezTo>
                  <a:pt x="1601" y="2349"/>
                  <a:pt x="1649" y="2342"/>
                  <a:pt x="1656" y="2314"/>
                </a:cubicBezTo>
                <a:cubicBezTo>
                  <a:pt x="1690" y="2342"/>
                  <a:pt x="1642" y="2404"/>
                  <a:pt x="1594" y="2390"/>
                </a:cubicBezTo>
                <a:cubicBezTo>
                  <a:pt x="1587" y="2397"/>
                  <a:pt x="1580" y="2404"/>
                  <a:pt x="1580" y="2417"/>
                </a:cubicBezTo>
                <a:cubicBezTo>
                  <a:pt x="1635" y="2431"/>
                  <a:pt x="1690" y="2397"/>
                  <a:pt x="1697" y="2349"/>
                </a:cubicBezTo>
                <a:close/>
                <a:moveTo>
                  <a:pt x="1704" y="247"/>
                </a:moveTo>
                <a:cubicBezTo>
                  <a:pt x="1697" y="240"/>
                  <a:pt x="1704" y="226"/>
                  <a:pt x="1697" y="226"/>
                </a:cubicBezTo>
                <a:cubicBezTo>
                  <a:pt x="1669" y="226"/>
                  <a:pt x="1683" y="254"/>
                  <a:pt x="1704" y="247"/>
                </a:cubicBezTo>
                <a:close/>
                <a:moveTo>
                  <a:pt x="1711" y="254"/>
                </a:moveTo>
                <a:cubicBezTo>
                  <a:pt x="1704" y="247"/>
                  <a:pt x="1697" y="254"/>
                  <a:pt x="1690" y="254"/>
                </a:cubicBezTo>
                <a:cubicBezTo>
                  <a:pt x="1676" y="247"/>
                  <a:pt x="1676" y="233"/>
                  <a:pt x="1663" y="233"/>
                </a:cubicBezTo>
                <a:cubicBezTo>
                  <a:pt x="1663" y="233"/>
                  <a:pt x="1663" y="233"/>
                  <a:pt x="1663" y="240"/>
                </a:cubicBezTo>
                <a:cubicBezTo>
                  <a:pt x="1663" y="261"/>
                  <a:pt x="1697" y="274"/>
                  <a:pt x="1711" y="254"/>
                </a:cubicBezTo>
                <a:close/>
                <a:moveTo>
                  <a:pt x="1711" y="2246"/>
                </a:moveTo>
                <a:cubicBezTo>
                  <a:pt x="1711" y="2232"/>
                  <a:pt x="1697" y="2225"/>
                  <a:pt x="1683" y="2225"/>
                </a:cubicBezTo>
                <a:cubicBezTo>
                  <a:pt x="1642" y="2225"/>
                  <a:pt x="1621" y="2246"/>
                  <a:pt x="1621" y="2273"/>
                </a:cubicBezTo>
                <a:cubicBezTo>
                  <a:pt x="1621" y="2280"/>
                  <a:pt x="1635" y="2280"/>
                  <a:pt x="1642" y="2280"/>
                </a:cubicBezTo>
                <a:cubicBezTo>
                  <a:pt x="1649" y="2266"/>
                  <a:pt x="1656" y="2253"/>
                  <a:pt x="1676" y="2253"/>
                </a:cubicBezTo>
                <a:cubicBezTo>
                  <a:pt x="1690" y="2246"/>
                  <a:pt x="1711" y="2253"/>
                  <a:pt x="1711" y="2246"/>
                </a:cubicBezTo>
                <a:close/>
                <a:moveTo>
                  <a:pt x="1718" y="2342"/>
                </a:moveTo>
                <a:cubicBezTo>
                  <a:pt x="1711" y="2342"/>
                  <a:pt x="1711" y="2328"/>
                  <a:pt x="1704" y="2328"/>
                </a:cubicBezTo>
                <a:cubicBezTo>
                  <a:pt x="1697" y="2335"/>
                  <a:pt x="1697" y="2349"/>
                  <a:pt x="1704" y="2349"/>
                </a:cubicBezTo>
                <a:cubicBezTo>
                  <a:pt x="1711" y="2349"/>
                  <a:pt x="1718" y="2349"/>
                  <a:pt x="1718" y="2342"/>
                </a:cubicBezTo>
                <a:close/>
                <a:moveTo>
                  <a:pt x="1711" y="171"/>
                </a:moveTo>
                <a:cubicBezTo>
                  <a:pt x="1718" y="116"/>
                  <a:pt x="1656" y="89"/>
                  <a:pt x="1608" y="103"/>
                </a:cubicBezTo>
                <a:cubicBezTo>
                  <a:pt x="1614" y="109"/>
                  <a:pt x="1614" y="116"/>
                  <a:pt x="1621" y="123"/>
                </a:cubicBezTo>
                <a:cubicBezTo>
                  <a:pt x="1649" y="130"/>
                  <a:pt x="1676" y="137"/>
                  <a:pt x="1683" y="158"/>
                </a:cubicBezTo>
                <a:cubicBezTo>
                  <a:pt x="1683" y="171"/>
                  <a:pt x="1683" y="185"/>
                  <a:pt x="1669" y="192"/>
                </a:cubicBezTo>
                <a:cubicBezTo>
                  <a:pt x="1663" y="178"/>
                  <a:pt x="1649" y="178"/>
                  <a:pt x="1635" y="185"/>
                </a:cubicBezTo>
                <a:cubicBezTo>
                  <a:pt x="1621" y="219"/>
                  <a:pt x="1669" y="233"/>
                  <a:pt x="1690" y="219"/>
                </a:cubicBezTo>
                <a:cubicBezTo>
                  <a:pt x="1704" y="213"/>
                  <a:pt x="1711" y="185"/>
                  <a:pt x="1711" y="171"/>
                </a:cubicBezTo>
                <a:close/>
                <a:moveTo>
                  <a:pt x="1731" y="274"/>
                </a:moveTo>
                <a:cubicBezTo>
                  <a:pt x="1724" y="254"/>
                  <a:pt x="1711" y="274"/>
                  <a:pt x="1697" y="274"/>
                </a:cubicBezTo>
                <a:cubicBezTo>
                  <a:pt x="1663" y="274"/>
                  <a:pt x="1663" y="240"/>
                  <a:pt x="1642" y="226"/>
                </a:cubicBezTo>
                <a:cubicBezTo>
                  <a:pt x="1635" y="226"/>
                  <a:pt x="1635" y="226"/>
                  <a:pt x="1635" y="226"/>
                </a:cubicBezTo>
                <a:cubicBezTo>
                  <a:pt x="1635" y="247"/>
                  <a:pt x="1663" y="288"/>
                  <a:pt x="1676" y="288"/>
                </a:cubicBezTo>
                <a:cubicBezTo>
                  <a:pt x="1697" y="295"/>
                  <a:pt x="1724" y="288"/>
                  <a:pt x="1731" y="274"/>
                </a:cubicBezTo>
                <a:close/>
                <a:moveTo>
                  <a:pt x="1738" y="164"/>
                </a:moveTo>
                <a:cubicBezTo>
                  <a:pt x="1731" y="151"/>
                  <a:pt x="1711" y="164"/>
                  <a:pt x="1724" y="171"/>
                </a:cubicBezTo>
                <a:cubicBezTo>
                  <a:pt x="1731" y="171"/>
                  <a:pt x="1731" y="171"/>
                  <a:pt x="1738" y="164"/>
                </a:cubicBezTo>
                <a:close/>
                <a:moveTo>
                  <a:pt x="1745" y="2356"/>
                </a:moveTo>
                <a:cubicBezTo>
                  <a:pt x="1731" y="2335"/>
                  <a:pt x="1711" y="2356"/>
                  <a:pt x="1697" y="2363"/>
                </a:cubicBezTo>
                <a:cubicBezTo>
                  <a:pt x="1690" y="2363"/>
                  <a:pt x="1690" y="2376"/>
                  <a:pt x="1690" y="2383"/>
                </a:cubicBezTo>
                <a:cubicBezTo>
                  <a:pt x="1718" y="2383"/>
                  <a:pt x="1738" y="2376"/>
                  <a:pt x="1745" y="2356"/>
                </a:cubicBezTo>
                <a:close/>
                <a:moveTo>
                  <a:pt x="1731" y="2205"/>
                </a:moveTo>
                <a:cubicBezTo>
                  <a:pt x="1772" y="2198"/>
                  <a:pt x="1793" y="2218"/>
                  <a:pt x="1814" y="2232"/>
                </a:cubicBezTo>
                <a:cubicBezTo>
                  <a:pt x="1814" y="2205"/>
                  <a:pt x="1772" y="2191"/>
                  <a:pt x="1738" y="2198"/>
                </a:cubicBezTo>
                <a:cubicBezTo>
                  <a:pt x="1690" y="2136"/>
                  <a:pt x="1587" y="2156"/>
                  <a:pt x="1573" y="2232"/>
                </a:cubicBezTo>
                <a:cubicBezTo>
                  <a:pt x="1573" y="2239"/>
                  <a:pt x="1573" y="2253"/>
                  <a:pt x="1573" y="2259"/>
                </a:cubicBezTo>
                <a:cubicBezTo>
                  <a:pt x="1566" y="2266"/>
                  <a:pt x="1560" y="2266"/>
                  <a:pt x="1553" y="2273"/>
                </a:cubicBezTo>
                <a:cubicBezTo>
                  <a:pt x="1553" y="2273"/>
                  <a:pt x="1546" y="2280"/>
                  <a:pt x="1546" y="2287"/>
                </a:cubicBezTo>
                <a:cubicBezTo>
                  <a:pt x="1539" y="2301"/>
                  <a:pt x="1532" y="2308"/>
                  <a:pt x="1532" y="2335"/>
                </a:cubicBezTo>
                <a:cubicBezTo>
                  <a:pt x="1539" y="2335"/>
                  <a:pt x="1532" y="2349"/>
                  <a:pt x="1546" y="2349"/>
                </a:cubicBezTo>
                <a:cubicBezTo>
                  <a:pt x="1546" y="2314"/>
                  <a:pt x="1553" y="2280"/>
                  <a:pt x="1587" y="2266"/>
                </a:cubicBezTo>
                <a:cubicBezTo>
                  <a:pt x="1580" y="2211"/>
                  <a:pt x="1621" y="2163"/>
                  <a:pt x="1683" y="2177"/>
                </a:cubicBezTo>
                <a:cubicBezTo>
                  <a:pt x="1704" y="2177"/>
                  <a:pt x="1718" y="2191"/>
                  <a:pt x="1731" y="2205"/>
                </a:cubicBezTo>
                <a:close/>
                <a:moveTo>
                  <a:pt x="1718" y="151"/>
                </a:moveTo>
                <a:cubicBezTo>
                  <a:pt x="1731" y="151"/>
                  <a:pt x="1759" y="171"/>
                  <a:pt x="1772" y="151"/>
                </a:cubicBezTo>
                <a:cubicBezTo>
                  <a:pt x="1759" y="137"/>
                  <a:pt x="1731" y="116"/>
                  <a:pt x="1711" y="130"/>
                </a:cubicBezTo>
                <a:cubicBezTo>
                  <a:pt x="1711" y="137"/>
                  <a:pt x="1718" y="144"/>
                  <a:pt x="1718" y="151"/>
                </a:cubicBezTo>
                <a:close/>
                <a:moveTo>
                  <a:pt x="1834" y="219"/>
                </a:moveTo>
                <a:cubicBezTo>
                  <a:pt x="1827" y="192"/>
                  <a:pt x="1738" y="185"/>
                  <a:pt x="1745" y="226"/>
                </a:cubicBezTo>
                <a:cubicBezTo>
                  <a:pt x="1759" y="226"/>
                  <a:pt x="1759" y="213"/>
                  <a:pt x="1772" y="206"/>
                </a:cubicBezTo>
                <a:cubicBezTo>
                  <a:pt x="1800" y="199"/>
                  <a:pt x="1814" y="219"/>
                  <a:pt x="1834" y="219"/>
                </a:cubicBezTo>
                <a:close/>
                <a:moveTo>
                  <a:pt x="1807" y="2301"/>
                </a:moveTo>
                <a:cubicBezTo>
                  <a:pt x="1793" y="2294"/>
                  <a:pt x="1772" y="2314"/>
                  <a:pt x="1752" y="2308"/>
                </a:cubicBezTo>
                <a:cubicBezTo>
                  <a:pt x="1745" y="2301"/>
                  <a:pt x="1745" y="2294"/>
                  <a:pt x="1738" y="2294"/>
                </a:cubicBezTo>
                <a:cubicBezTo>
                  <a:pt x="1731" y="2328"/>
                  <a:pt x="1800" y="2328"/>
                  <a:pt x="1807" y="2301"/>
                </a:cubicBezTo>
                <a:close/>
                <a:moveTo>
                  <a:pt x="1800" y="322"/>
                </a:moveTo>
                <a:cubicBezTo>
                  <a:pt x="1821" y="316"/>
                  <a:pt x="1834" y="309"/>
                  <a:pt x="1841" y="288"/>
                </a:cubicBezTo>
                <a:cubicBezTo>
                  <a:pt x="1821" y="288"/>
                  <a:pt x="1807" y="316"/>
                  <a:pt x="1779" y="316"/>
                </a:cubicBezTo>
                <a:cubicBezTo>
                  <a:pt x="1772" y="316"/>
                  <a:pt x="1766" y="309"/>
                  <a:pt x="1752" y="309"/>
                </a:cubicBezTo>
                <a:cubicBezTo>
                  <a:pt x="1731" y="343"/>
                  <a:pt x="1676" y="364"/>
                  <a:pt x="1635" y="336"/>
                </a:cubicBezTo>
                <a:cubicBezTo>
                  <a:pt x="1614" y="316"/>
                  <a:pt x="1601" y="288"/>
                  <a:pt x="1601" y="254"/>
                </a:cubicBezTo>
                <a:cubicBezTo>
                  <a:pt x="1587" y="240"/>
                  <a:pt x="1566" y="233"/>
                  <a:pt x="1566" y="206"/>
                </a:cubicBezTo>
                <a:cubicBezTo>
                  <a:pt x="1560" y="192"/>
                  <a:pt x="1573" y="178"/>
                  <a:pt x="1566" y="164"/>
                </a:cubicBezTo>
                <a:cubicBezTo>
                  <a:pt x="1566" y="164"/>
                  <a:pt x="1566" y="164"/>
                  <a:pt x="1566" y="164"/>
                </a:cubicBezTo>
                <a:cubicBezTo>
                  <a:pt x="1546" y="185"/>
                  <a:pt x="1553" y="219"/>
                  <a:pt x="1566" y="240"/>
                </a:cubicBezTo>
                <a:cubicBezTo>
                  <a:pt x="1573" y="247"/>
                  <a:pt x="1580" y="254"/>
                  <a:pt x="1587" y="261"/>
                </a:cubicBezTo>
                <a:cubicBezTo>
                  <a:pt x="1594" y="281"/>
                  <a:pt x="1587" y="295"/>
                  <a:pt x="1594" y="302"/>
                </a:cubicBezTo>
                <a:cubicBezTo>
                  <a:pt x="1608" y="343"/>
                  <a:pt x="1676" y="384"/>
                  <a:pt x="1724" y="357"/>
                </a:cubicBezTo>
                <a:cubicBezTo>
                  <a:pt x="1738" y="343"/>
                  <a:pt x="1745" y="329"/>
                  <a:pt x="1766" y="322"/>
                </a:cubicBezTo>
                <a:cubicBezTo>
                  <a:pt x="1772" y="322"/>
                  <a:pt x="1786" y="329"/>
                  <a:pt x="1800" y="322"/>
                </a:cubicBezTo>
                <a:close/>
                <a:moveTo>
                  <a:pt x="1841" y="2301"/>
                </a:moveTo>
                <a:cubicBezTo>
                  <a:pt x="1834" y="2301"/>
                  <a:pt x="1827" y="2301"/>
                  <a:pt x="1821" y="2301"/>
                </a:cubicBezTo>
                <a:cubicBezTo>
                  <a:pt x="1800" y="2314"/>
                  <a:pt x="1779" y="2335"/>
                  <a:pt x="1745" y="2328"/>
                </a:cubicBezTo>
                <a:cubicBezTo>
                  <a:pt x="1738" y="2314"/>
                  <a:pt x="1718" y="2308"/>
                  <a:pt x="1724" y="2287"/>
                </a:cubicBezTo>
                <a:cubicBezTo>
                  <a:pt x="1759" y="2301"/>
                  <a:pt x="1766" y="2246"/>
                  <a:pt x="1731" y="2246"/>
                </a:cubicBezTo>
                <a:cubicBezTo>
                  <a:pt x="1711" y="2246"/>
                  <a:pt x="1683" y="2280"/>
                  <a:pt x="1697" y="2308"/>
                </a:cubicBezTo>
                <a:cubicBezTo>
                  <a:pt x="1704" y="2328"/>
                  <a:pt x="1745" y="2356"/>
                  <a:pt x="1786" y="2349"/>
                </a:cubicBezTo>
                <a:cubicBezTo>
                  <a:pt x="1793" y="2349"/>
                  <a:pt x="1807" y="2342"/>
                  <a:pt x="1814" y="2335"/>
                </a:cubicBezTo>
                <a:cubicBezTo>
                  <a:pt x="1827" y="2328"/>
                  <a:pt x="1841" y="2314"/>
                  <a:pt x="1841" y="2301"/>
                </a:cubicBezTo>
                <a:close/>
                <a:moveTo>
                  <a:pt x="1814" y="2218"/>
                </a:moveTo>
                <a:cubicBezTo>
                  <a:pt x="1827" y="2225"/>
                  <a:pt x="1827" y="2253"/>
                  <a:pt x="1855" y="2239"/>
                </a:cubicBezTo>
                <a:cubicBezTo>
                  <a:pt x="1848" y="2205"/>
                  <a:pt x="1821" y="2170"/>
                  <a:pt x="1779" y="2170"/>
                </a:cubicBezTo>
                <a:cubicBezTo>
                  <a:pt x="1772" y="2170"/>
                  <a:pt x="1766" y="2170"/>
                  <a:pt x="1759" y="2170"/>
                </a:cubicBezTo>
                <a:cubicBezTo>
                  <a:pt x="1752" y="2163"/>
                  <a:pt x="1745" y="2156"/>
                  <a:pt x="1738" y="2150"/>
                </a:cubicBezTo>
                <a:cubicBezTo>
                  <a:pt x="1718" y="2136"/>
                  <a:pt x="1690" y="2122"/>
                  <a:pt x="1663" y="2122"/>
                </a:cubicBezTo>
                <a:cubicBezTo>
                  <a:pt x="1594" y="2129"/>
                  <a:pt x="1546" y="2177"/>
                  <a:pt x="1546" y="2246"/>
                </a:cubicBezTo>
                <a:cubicBezTo>
                  <a:pt x="1525" y="2259"/>
                  <a:pt x="1505" y="2287"/>
                  <a:pt x="1505" y="2314"/>
                </a:cubicBezTo>
                <a:cubicBezTo>
                  <a:pt x="1498" y="2335"/>
                  <a:pt x="1511" y="2376"/>
                  <a:pt x="1525" y="2376"/>
                </a:cubicBezTo>
                <a:cubicBezTo>
                  <a:pt x="1546" y="2376"/>
                  <a:pt x="1525" y="2342"/>
                  <a:pt x="1525" y="2335"/>
                </a:cubicBezTo>
                <a:cubicBezTo>
                  <a:pt x="1525" y="2314"/>
                  <a:pt x="1532" y="2287"/>
                  <a:pt x="1539" y="2273"/>
                </a:cubicBezTo>
                <a:cubicBezTo>
                  <a:pt x="1546" y="2266"/>
                  <a:pt x="1560" y="2266"/>
                  <a:pt x="1566" y="2253"/>
                </a:cubicBezTo>
                <a:cubicBezTo>
                  <a:pt x="1566" y="2246"/>
                  <a:pt x="1566" y="2239"/>
                  <a:pt x="1566" y="2232"/>
                </a:cubicBezTo>
                <a:cubicBezTo>
                  <a:pt x="1580" y="2170"/>
                  <a:pt x="1656" y="2129"/>
                  <a:pt x="1718" y="2170"/>
                </a:cubicBezTo>
                <a:cubicBezTo>
                  <a:pt x="1724" y="2170"/>
                  <a:pt x="1731" y="2184"/>
                  <a:pt x="1738" y="2191"/>
                </a:cubicBezTo>
                <a:cubicBezTo>
                  <a:pt x="1752" y="2191"/>
                  <a:pt x="1759" y="2191"/>
                  <a:pt x="1772" y="2191"/>
                </a:cubicBezTo>
                <a:cubicBezTo>
                  <a:pt x="1786" y="2191"/>
                  <a:pt x="1807" y="2205"/>
                  <a:pt x="1814" y="2218"/>
                </a:cubicBezTo>
                <a:close/>
                <a:moveTo>
                  <a:pt x="1841" y="2163"/>
                </a:moveTo>
                <a:cubicBezTo>
                  <a:pt x="1848" y="2163"/>
                  <a:pt x="1862" y="2170"/>
                  <a:pt x="1862" y="2156"/>
                </a:cubicBezTo>
                <a:cubicBezTo>
                  <a:pt x="1848" y="2150"/>
                  <a:pt x="1814" y="2150"/>
                  <a:pt x="1807" y="2170"/>
                </a:cubicBezTo>
                <a:cubicBezTo>
                  <a:pt x="1821" y="2177"/>
                  <a:pt x="1834" y="2163"/>
                  <a:pt x="1841" y="2163"/>
                </a:cubicBezTo>
                <a:close/>
                <a:moveTo>
                  <a:pt x="1841" y="219"/>
                </a:moveTo>
                <a:cubicBezTo>
                  <a:pt x="1848" y="219"/>
                  <a:pt x="1862" y="219"/>
                  <a:pt x="1869" y="213"/>
                </a:cubicBezTo>
                <a:cubicBezTo>
                  <a:pt x="1848" y="178"/>
                  <a:pt x="1800" y="151"/>
                  <a:pt x="1752" y="164"/>
                </a:cubicBezTo>
                <a:cubicBezTo>
                  <a:pt x="1731" y="178"/>
                  <a:pt x="1704" y="192"/>
                  <a:pt x="1704" y="219"/>
                </a:cubicBezTo>
                <a:cubicBezTo>
                  <a:pt x="1704" y="247"/>
                  <a:pt x="1724" y="267"/>
                  <a:pt x="1759" y="267"/>
                </a:cubicBezTo>
                <a:cubicBezTo>
                  <a:pt x="1786" y="261"/>
                  <a:pt x="1772" y="219"/>
                  <a:pt x="1745" y="233"/>
                </a:cubicBezTo>
                <a:cubicBezTo>
                  <a:pt x="1724" y="213"/>
                  <a:pt x="1752" y="192"/>
                  <a:pt x="1779" y="192"/>
                </a:cubicBezTo>
                <a:cubicBezTo>
                  <a:pt x="1807" y="192"/>
                  <a:pt x="1834" y="206"/>
                  <a:pt x="1841" y="219"/>
                </a:cubicBezTo>
                <a:close/>
                <a:moveTo>
                  <a:pt x="1862" y="2033"/>
                </a:moveTo>
                <a:cubicBezTo>
                  <a:pt x="1862" y="2026"/>
                  <a:pt x="1869" y="2026"/>
                  <a:pt x="1869" y="2019"/>
                </a:cubicBezTo>
                <a:cubicBezTo>
                  <a:pt x="1855" y="2005"/>
                  <a:pt x="1821" y="2033"/>
                  <a:pt x="1814" y="2005"/>
                </a:cubicBezTo>
                <a:cubicBezTo>
                  <a:pt x="1821" y="1998"/>
                  <a:pt x="1841" y="2005"/>
                  <a:pt x="1841" y="1998"/>
                </a:cubicBezTo>
                <a:cubicBezTo>
                  <a:pt x="1827" y="1971"/>
                  <a:pt x="1800" y="1978"/>
                  <a:pt x="1800" y="1998"/>
                </a:cubicBezTo>
                <a:cubicBezTo>
                  <a:pt x="1793" y="2012"/>
                  <a:pt x="1800" y="2019"/>
                  <a:pt x="1800" y="2033"/>
                </a:cubicBezTo>
                <a:cubicBezTo>
                  <a:pt x="1800" y="2040"/>
                  <a:pt x="1793" y="2047"/>
                  <a:pt x="1793" y="2053"/>
                </a:cubicBezTo>
                <a:cubicBezTo>
                  <a:pt x="1786" y="2074"/>
                  <a:pt x="1793" y="2088"/>
                  <a:pt x="1779" y="2095"/>
                </a:cubicBezTo>
                <a:cubicBezTo>
                  <a:pt x="1759" y="2095"/>
                  <a:pt x="1738" y="2088"/>
                  <a:pt x="1745" y="2067"/>
                </a:cubicBezTo>
                <a:cubicBezTo>
                  <a:pt x="1752" y="2067"/>
                  <a:pt x="1759" y="2074"/>
                  <a:pt x="1766" y="2074"/>
                </a:cubicBezTo>
                <a:cubicBezTo>
                  <a:pt x="1786" y="2033"/>
                  <a:pt x="1718" y="2040"/>
                  <a:pt x="1724" y="2081"/>
                </a:cubicBezTo>
                <a:cubicBezTo>
                  <a:pt x="1704" y="2088"/>
                  <a:pt x="1669" y="2088"/>
                  <a:pt x="1663" y="2108"/>
                </a:cubicBezTo>
                <a:cubicBezTo>
                  <a:pt x="1690" y="2102"/>
                  <a:pt x="1718" y="2115"/>
                  <a:pt x="1731" y="2102"/>
                </a:cubicBezTo>
                <a:cubicBezTo>
                  <a:pt x="1745" y="2115"/>
                  <a:pt x="1786" y="2115"/>
                  <a:pt x="1800" y="2102"/>
                </a:cubicBezTo>
                <a:cubicBezTo>
                  <a:pt x="1827" y="2129"/>
                  <a:pt x="1869" y="2074"/>
                  <a:pt x="1841" y="2067"/>
                </a:cubicBezTo>
                <a:cubicBezTo>
                  <a:pt x="1827" y="2067"/>
                  <a:pt x="1827" y="2081"/>
                  <a:pt x="1821" y="2081"/>
                </a:cubicBezTo>
                <a:cubicBezTo>
                  <a:pt x="1793" y="2060"/>
                  <a:pt x="1834" y="2026"/>
                  <a:pt x="1862" y="2033"/>
                </a:cubicBezTo>
                <a:close/>
                <a:moveTo>
                  <a:pt x="1855" y="329"/>
                </a:moveTo>
                <a:cubicBezTo>
                  <a:pt x="1869" y="316"/>
                  <a:pt x="1875" y="302"/>
                  <a:pt x="1882" y="281"/>
                </a:cubicBezTo>
                <a:cubicBezTo>
                  <a:pt x="1848" y="267"/>
                  <a:pt x="1841" y="302"/>
                  <a:pt x="1821" y="316"/>
                </a:cubicBezTo>
                <a:cubicBezTo>
                  <a:pt x="1807" y="329"/>
                  <a:pt x="1793" y="336"/>
                  <a:pt x="1766" y="329"/>
                </a:cubicBezTo>
                <a:cubicBezTo>
                  <a:pt x="1752" y="343"/>
                  <a:pt x="1731" y="364"/>
                  <a:pt x="1704" y="364"/>
                </a:cubicBezTo>
                <a:cubicBezTo>
                  <a:pt x="1669" y="371"/>
                  <a:pt x="1642" y="357"/>
                  <a:pt x="1621" y="343"/>
                </a:cubicBezTo>
                <a:cubicBezTo>
                  <a:pt x="1608" y="329"/>
                  <a:pt x="1601" y="322"/>
                  <a:pt x="1594" y="309"/>
                </a:cubicBezTo>
                <a:cubicBezTo>
                  <a:pt x="1587" y="295"/>
                  <a:pt x="1587" y="281"/>
                  <a:pt x="1580" y="261"/>
                </a:cubicBezTo>
                <a:cubicBezTo>
                  <a:pt x="1573" y="254"/>
                  <a:pt x="1560" y="240"/>
                  <a:pt x="1553" y="226"/>
                </a:cubicBezTo>
                <a:cubicBezTo>
                  <a:pt x="1546" y="206"/>
                  <a:pt x="1546" y="192"/>
                  <a:pt x="1546" y="164"/>
                </a:cubicBezTo>
                <a:cubicBezTo>
                  <a:pt x="1566" y="164"/>
                  <a:pt x="1573" y="137"/>
                  <a:pt x="1553" y="137"/>
                </a:cubicBezTo>
                <a:cubicBezTo>
                  <a:pt x="1518" y="158"/>
                  <a:pt x="1518" y="219"/>
                  <a:pt x="1532" y="254"/>
                </a:cubicBezTo>
                <a:cubicBezTo>
                  <a:pt x="1539" y="261"/>
                  <a:pt x="1553" y="267"/>
                  <a:pt x="1560" y="274"/>
                </a:cubicBezTo>
                <a:cubicBezTo>
                  <a:pt x="1560" y="288"/>
                  <a:pt x="1560" y="295"/>
                  <a:pt x="1560" y="302"/>
                </a:cubicBezTo>
                <a:cubicBezTo>
                  <a:pt x="1580" y="357"/>
                  <a:pt x="1642" y="405"/>
                  <a:pt x="1724" y="391"/>
                </a:cubicBezTo>
                <a:cubicBezTo>
                  <a:pt x="1745" y="384"/>
                  <a:pt x="1752" y="364"/>
                  <a:pt x="1772" y="357"/>
                </a:cubicBezTo>
                <a:cubicBezTo>
                  <a:pt x="1786" y="357"/>
                  <a:pt x="1807" y="357"/>
                  <a:pt x="1821" y="350"/>
                </a:cubicBezTo>
                <a:cubicBezTo>
                  <a:pt x="1827" y="350"/>
                  <a:pt x="1841" y="336"/>
                  <a:pt x="1855" y="329"/>
                </a:cubicBezTo>
                <a:close/>
                <a:moveTo>
                  <a:pt x="1882" y="357"/>
                </a:moveTo>
                <a:cubicBezTo>
                  <a:pt x="1862" y="364"/>
                  <a:pt x="1841" y="350"/>
                  <a:pt x="1834" y="350"/>
                </a:cubicBezTo>
                <a:cubicBezTo>
                  <a:pt x="1834" y="371"/>
                  <a:pt x="1875" y="371"/>
                  <a:pt x="1882" y="357"/>
                </a:cubicBezTo>
                <a:close/>
                <a:moveTo>
                  <a:pt x="1882" y="508"/>
                </a:moveTo>
                <a:cubicBezTo>
                  <a:pt x="1882" y="501"/>
                  <a:pt x="1875" y="494"/>
                  <a:pt x="1875" y="487"/>
                </a:cubicBezTo>
                <a:cubicBezTo>
                  <a:pt x="1841" y="508"/>
                  <a:pt x="1800" y="453"/>
                  <a:pt x="1841" y="439"/>
                </a:cubicBezTo>
                <a:cubicBezTo>
                  <a:pt x="1841" y="460"/>
                  <a:pt x="1862" y="467"/>
                  <a:pt x="1869" y="453"/>
                </a:cubicBezTo>
                <a:cubicBezTo>
                  <a:pt x="1869" y="439"/>
                  <a:pt x="1869" y="432"/>
                  <a:pt x="1862" y="425"/>
                </a:cubicBezTo>
                <a:cubicBezTo>
                  <a:pt x="1848" y="412"/>
                  <a:pt x="1827" y="425"/>
                  <a:pt x="1814" y="425"/>
                </a:cubicBezTo>
                <a:cubicBezTo>
                  <a:pt x="1800" y="425"/>
                  <a:pt x="1793" y="412"/>
                  <a:pt x="1779" y="412"/>
                </a:cubicBezTo>
                <a:cubicBezTo>
                  <a:pt x="1759" y="405"/>
                  <a:pt x="1752" y="419"/>
                  <a:pt x="1738" y="419"/>
                </a:cubicBezTo>
                <a:cubicBezTo>
                  <a:pt x="1731" y="419"/>
                  <a:pt x="1724" y="419"/>
                  <a:pt x="1718" y="419"/>
                </a:cubicBezTo>
                <a:cubicBezTo>
                  <a:pt x="1704" y="419"/>
                  <a:pt x="1697" y="419"/>
                  <a:pt x="1683" y="432"/>
                </a:cubicBezTo>
                <a:cubicBezTo>
                  <a:pt x="1690" y="439"/>
                  <a:pt x="1704" y="432"/>
                  <a:pt x="1718" y="439"/>
                </a:cubicBezTo>
                <a:cubicBezTo>
                  <a:pt x="1738" y="439"/>
                  <a:pt x="1738" y="467"/>
                  <a:pt x="1745" y="474"/>
                </a:cubicBezTo>
                <a:cubicBezTo>
                  <a:pt x="1766" y="501"/>
                  <a:pt x="1807" y="474"/>
                  <a:pt x="1772" y="460"/>
                </a:cubicBezTo>
                <a:cubicBezTo>
                  <a:pt x="1766" y="453"/>
                  <a:pt x="1766" y="467"/>
                  <a:pt x="1759" y="460"/>
                </a:cubicBezTo>
                <a:cubicBezTo>
                  <a:pt x="1752" y="453"/>
                  <a:pt x="1759" y="439"/>
                  <a:pt x="1766" y="432"/>
                </a:cubicBezTo>
                <a:cubicBezTo>
                  <a:pt x="1800" y="412"/>
                  <a:pt x="1807" y="480"/>
                  <a:pt x="1821" y="494"/>
                </a:cubicBezTo>
                <a:cubicBezTo>
                  <a:pt x="1807" y="515"/>
                  <a:pt x="1821" y="542"/>
                  <a:pt x="1841" y="542"/>
                </a:cubicBezTo>
                <a:cubicBezTo>
                  <a:pt x="1848" y="542"/>
                  <a:pt x="1855" y="535"/>
                  <a:pt x="1855" y="529"/>
                </a:cubicBezTo>
                <a:cubicBezTo>
                  <a:pt x="1848" y="515"/>
                  <a:pt x="1841" y="522"/>
                  <a:pt x="1834" y="515"/>
                </a:cubicBezTo>
                <a:cubicBezTo>
                  <a:pt x="1841" y="501"/>
                  <a:pt x="1875" y="515"/>
                  <a:pt x="1882" y="508"/>
                </a:cubicBezTo>
                <a:close/>
                <a:moveTo>
                  <a:pt x="1896" y="2033"/>
                </a:moveTo>
                <a:cubicBezTo>
                  <a:pt x="1903" y="2012"/>
                  <a:pt x="1862" y="2005"/>
                  <a:pt x="1869" y="2040"/>
                </a:cubicBezTo>
                <a:cubicBezTo>
                  <a:pt x="1882" y="2047"/>
                  <a:pt x="1896" y="2040"/>
                  <a:pt x="1896" y="2033"/>
                </a:cubicBezTo>
                <a:close/>
                <a:moveTo>
                  <a:pt x="1903" y="508"/>
                </a:moveTo>
                <a:cubicBezTo>
                  <a:pt x="1924" y="508"/>
                  <a:pt x="1917" y="480"/>
                  <a:pt x="1903" y="474"/>
                </a:cubicBezTo>
                <a:cubicBezTo>
                  <a:pt x="1896" y="474"/>
                  <a:pt x="1882" y="474"/>
                  <a:pt x="1882" y="480"/>
                </a:cubicBezTo>
                <a:cubicBezTo>
                  <a:pt x="1882" y="494"/>
                  <a:pt x="1889" y="508"/>
                  <a:pt x="1903" y="508"/>
                </a:cubicBezTo>
                <a:close/>
                <a:moveTo>
                  <a:pt x="1903" y="2170"/>
                </a:moveTo>
                <a:cubicBezTo>
                  <a:pt x="1910" y="2102"/>
                  <a:pt x="1793" y="2102"/>
                  <a:pt x="1772" y="2163"/>
                </a:cubicBezTo>
                <a:cubicBezTo>
                  <a:pt x="1793" y="2170"/>
                  <a:pt x="1800" y="2156"/>
                  <a:pt x="1814" y="2150"/>
                </a:cubicBezTo>
                <a:cubicBezTo>
                  <a:pt x="1834" y="2143"/>
                  <a:pt x="1855" y="2143"/>
                  <a:pt x="1869" y="2163"/>
                </a:cubicBezTo>
                <a:cubicBezTo>
                  <a:pt x="1869" y="2170"/>
                  <a:pt x="1855" y="2170"/>
                  <a:pt x="1855" y="2184"/>
                </a:cubicBezTo>
                <a:cubicBezTo>
                  <a:pt x="1855" y="2191"/>
                  <a:pt x="1869" y="2205"/>
                  <a:pt x="1875" y="2205"/>
                </a:cubicBezTo>
                <a:cubicBezTo>
                  <a:pt x="1896" y="2205"/>
                  <a:pt x="1903" y="2184"/>
                  <a:pt x="1903" y="2170"/>
                </a:cubicBezTo>
                <a:close/>
                <a:moveTo>
                  <a:pt x="1834" y="405"/>
                </a:moveTo>
                <a:cubicBezTo>
                  <a:pt x="1882" y="405"/>
                  <a:pt x="1930" y="384"/>
                  <a:pt x="1924" y="336"/>
                </a:cubicBezTo>
                <a:cubicBezTo>
                  <a:pt x="1924" y="309"/>
                  <a:pt x="1875" y="302"/>
                  <a:pt x="1875" y="336"/>
                </a:cubicBezTo>
                <a:cubicBezTo>
                  <a:pt x="1875" y="350"/>
                  <a:pt x="1882" y="350"/>
                  <a:pt x="1889" y="357"/>
                </a:cubicBezTo>
                <a:cubicBezTo>
                  <a:pt x="1882" y="377"/>
                  <a:pt x="1834" y="377"/>
                  <a:pt x="1821" y="357"/>
                </a:cubicBezTo>
                <a:cubicBezTo>
                  <a:pt x="1814" y="357"/>
                  <a:pt x="1800" y="357"/>
                  <a:pt x="1793" y="364"/>
                </a:cubicBezTo>
                <a:cubicBezTo>
                  <a:pt x="1800" y="377"/>
                  <a:pt x="1800" y="377"/>
                  <a:pt x="1793" y="391"/>
                </a:cubicBezTo>
                <a:cubicBezTo>
                  <a:pt x="1807" y="391"/>
                  <a:pt x="1800" y="405"/>
                  <a:pt x="1800" y="405"/>
                </a:cubicBezTo>
                <a:cubicBezTo>
                  <a:pt x="1807" y="405"/>
                  <a:pt x="1807" y="398"/>
                  <a:pt x="1814" y="398"/>
                </a:cubicBezTo>
                <a:cubicBezTo>
                  <a:pt x="1827" y="398"/>
                  <a:pt x="1827" y="398"/>
                  <a:pt x="1834" y="405"/>
                </a:cubicBezTo>
                <a:close/>
                <a:moveTo>
                  <a:pt x="1944" y="1950"/>
                </a:moveTo>
                <a:cubicBezTo>
                  <a:pt x="1944" y="1937"/>
                  <a:pt x="1937" y="1923"/>
                  <a:pt x="1937" y="1909"/>
                </a:cubicBezTo>
                <a:cubicBezTo>
                  <a:pt x="1917" y="1902"/>
                  <a:pt x="1889" y="1923"/>
                  <a:pt x="1903" y="1944"/>
                </a:cubicBezTo>
                <a:cubicBezTo>
                  <a:pt x="1917" y="1944"/>
                  <a:pt x="1930" y="1950"/>
                  <a:pt x="1944" y="1950"/>
                </a:cubicBezTo>
                <a:close/>
                <a:moveTo>
                  <a:pt x="1958" y="577"/>
                </a:moveTo>
                <a:cubicBezTo>
                  <a:pt x="1937" y="577"/>
                  <a:pt x="1917" y="583"/>
                  <a:pt x="1903" y="577"/>
                </a:cubicBezTo>
                <a:cubicBezTo>
                  <a:pt x="1903" y="604"/>
                  <a:pt x="1924" y="632"/>
                  <a:pt x="1958" y="625"/>
                </a:cubicBezTo>
                <a:cubicBezTo>
                  <a:pt x="1951" y="604"/>
                  <a:pt x="1951" y="590"/>
                  <a:pt x="1958" y="577"/>
                </a:cubicBezTo>
                <a:close/>
                <a:moveTo>
                  <a:pt x="1965" y="2026"/>
                </a:moveTo>
                <a:cubicBezTo>
                  <a:pt x="1958" y="2019"/>
                  <a:pt x="1951" y="2005"/>
                  <a:pt x="1944" y="1992"/>
                </a:cubicBezTo>
                <a:cubicBezTo>
                  <a:pt x="1937" y="1992"/>
                  <a:pt x="1917" y="2005"/>
                  <a:pt x="1917" y="1985"/>
                </a:cubicBezTo>
                <a:cubicBezTo>
                  <a:pt x="1924" y="1985"/>
                  <a:pt x="1924" y="1992"/>
                  <a:pt x="1930" y="1985"/>
                </a:cubicBezTo>
                <a:cubicBezTo>
                  <a:pt x="1958" y="1964"/>
                  <a:pt x="1917" y="1937"/>
                  <a:pt x="1896" y="1957"/>
                </a:cubicBezTo>
                <a:cubicBezTo>
                  <a:pt x="1875" y="1950"/>
                  <a:pt x="1855" y="1957"/>
                  <a:pt x="1848" y="1971"/>
                </a:cubicBezTo>
                <a:cubicBezTo>
                  <a:pt x="1848" y="1971"/>
                  <a:pt x="1855" y="1978"/>
                  <a:pt x="1862" y="1978"/>
                </a:cubicBezTo>
                <a:cubicBezTo>
                  <a:pt x="1882" y="1998"/>
                  <a:pt x="1903" y="2026"/>
                  <a:pt x="1930" y="2033"/>
                </a:cubicBezTo>
                <a:cubicBezTo>
                  <a:pt x="1937" y="2033"/>
                  <a:pt x="1951" y="2033"/>
                  <a:pt x="1965" y="2026"/>
                </a:cubicBezTo>
                <a:close/>
                <a:moveTo>
                  <a:pt x="1951" y="2060"/>
                </a:moveTo>
                <a:cubicBezTo>
                  <a:pt x="1958" y="2053"/>
                  <a:pt x="1965" y="2053"/>
                  <a:pt x="1958" y="2040"/>
                </a:cubicBezTo>
                <a:cubicBezTo>
                  <a:pt x="1944" y="2040"/>
                  <a:pt x="1924" y="2033"/>
                  <a:pt x="1910" y="2033"/>
                </a:cubicBezTo>
                <a:cubicBezTo>
                  <a:pt x="1889" y="2047"/>
                  <a:pt x="1896" y="2081"/>
                  <a:pt x="1875" y="2102"/>
                </a:cubicBezTo>
                <a:cubicBezTo>
                  <a:pt x="1896" y="2129"/>
                  <a:pt x="1930" y="2095"/>
                  <a:pt x="1951" y="2088"/>
                </a:cubicBezTo>
                <a:cubicBezTo>
                  <a:pt x="1951" y="2074"/>
                  <a:pt x="1951" y="2067"/>
                  <a:pt x="1944" y="2067"/>
                </a:cubicBezTo>
                <a:cubicBezTo>
                  <a:pt x="1937" y="2060"/>
                  <a:pt x="1930" y="2067"/>
                  <a:pt x="1924" y="2067"/>
                </a:cubicBezTo>
                <a:cubicBezTo>
                  <a:pt x="1924" y="2053"/>
                  <a:pt x="1944" y="2053"/>
                  <a:pt x="1951" y="2060"/>
                </a:cubicBezTo>
                <a:close/>
                <a:moveTo>
                  <a:pt x="1972" y="2108"/>
                </a:moveTo>
                <a:cubicBezTo>
                  <a:pt x="1965" y="2102"/>
                  <a:pt x="1965" y="2095"/>
                  <a:pt x="1958" y="2088"/>
                </a:cubicBezTo>
                <a:cubicBezTo>
                  <a:pt x="1951" y="2102"/>
                  <a:pt x="1930" y="2095"/>
                  <a:pt x="1930" y="2108"/>
                </a:cubicBezTo>
                <a:cubicBezTo>
                  <a:pt x="1930" y="2115"/>
                  <a:pt x="1944" y="2129"/>
                  <a:pt x="1951" y="2136"/>
                </a:cubicBezTo>
                <a:cubicBezTo>
                  <a:pt x="1958" y="2129"/>
                  <a:pt x="1965" y="2122"/>
                  <a:pt x="1972" y="2108"/>
                </a:cubicBezTo>
                <a:close/>
                <a:moveTo>
                  <a:pt x="1930" y="2177"/>
                </a:moveTo>
                <a:cubicBezTo>
                  <a:pt x="1965" y="2205"/>
                  <a:pt x="1999" y="2143"/>
                  <a:pt x="1972" y="2122"/>
                </a:cubicBezTo>
                <a:cubicBezTo>
                  <a:pt x="1958" y="2129"/>
                  <a:pt x="1972" y="2156"/>
                  <a:pt x="1951" y="2156"/>
                </a:cubicBezTo>
                <a:cubicBezTo>
                  <a:pt x="1944" y="2163"/>
                  <a:pt x="1944" y="2150"/>
                  <a:pt x="1930" y="2150"/>
                </a:cubicBezTo>
                <a:cubicBezTo>
                  <a:pt x="1924" y="2156"/>
                  <a:pt x="1930" y="2170"/>
                  <a:pt x="1930" y="2177"/>
                </a:cubicBezTo>
                <a:close/>
                <a:moveTo>
                  <a:pt x="1958" y="529"/>
                </a:moveTo>
                <a:cubicBezTo>
                  <a:pt x="1958" y="508"/>
                  <a:pt x="1979" y="501"/>
                  <a:pt x="1992" y="494"/>
                </a:cubicBezTo>
                <a:cubicBezTo>
                  <a:pt x="1930" y="467"/>
                  <a:pt x="1903" y="529"/>
                  <a:pt x="1869" y="549"/>
                </a:cubicBezTo>
                <a:cubicBezTo>
                  <a:pt x="1869" y="570"/>
                  <a:pt x="1889" y="563"/>
                  <a:pt x="1910" y="563"/>
                </a:cubicBezTo>
                <a:cubicBezTo>
                  <a:pt x="1924" y="570"/>
                  <a:pt x="1937" y="583"/>
                  <a:pt x="1951" y="563"/>
                </a:cubicBezTo>
                <a:cubicBezTo>
                  <a:pt x="1965" y="549"/>
                  <a:pt x="1951" y="515"/>
                  <a:pt x="1930" y="535"/>
                </a:cubicBezTo>
                <a:cubicBezTo>
                  <a:pt x="1924" y="549"/>
                  <a:pt x="1937" y="549"/>
                  <a:pt x="1930" y="556"/>
                </a:cubicBezTo>
                <a:cubicBezTo>
                  <a:pt x="1924" y="556"/>
                  <a:pt x="1917" y="542"/>
                  <a:pt x="1917" y="535"/>
                </a:cubicBezTo>
                <a:cubicBezTo>
                  <a:pt x="1924" y="522"/>
                  <a:pt x="1944" y="522"/>
                  <a:pt x="1958" y="529"/>
                </a:cubicBezTo>
                <a:close/>
                <a:moveTo>
                  <a:pt x="1985" y="474"/>
                </a:moveTo>
                <a:cubicBezTo>
                  <a:pt x="1985" y="467"/>
                  <a:pt x="1979" y="467"/>
                  <a:pt x="1979" y="467"/>
                </a:cubicBezTo>
                <a:cubicBezTo>
                  <a:pt x="1965" y="467"/>
                  <a:pt x="1965" y="474"/>
                  <a:pt x="1951" y="474"/>
                </a:cubicBezTo>
                <a:cubicBezTo>
                  <a:pt x="1930" y="467"/>
                  <a:pt x="1930" y="432"/>
                  <a:pt x="1951" y="439"/>
                </a:cubicBezTo>
                <a:cubicBezTo>
                  <a:pt x="1951" y="446"/>
                  <a:pt x="1944" y="446"/>
                  <a:pt x="1944" y="453"/>
                </a:cubicBezTo>
                <a:cubicBezTo>
                  <a:pt x="1972" y="494"/>
                  <a:pt x="1985" y="405"/>
                  <a:pt x="1937" y="419"/>
                </a:cubicBezTo>
                <a:cubicBezTo>
                  <a:pt x="1930" y="412"/>
                  <a:pt x="1930" y="405"/>
                  <a:pt x="1924" y="405"/>
                </a:cubicBezTo>
                <a:cubicBezTo>
                  <a:pt x="1910" y="405"/>
                  <a:pt x="1896" y="405"/>
                  <a:pt x="1889" y="419"/>
                </a:cubicBezTo>
                <a:cubicBezTo>
                  <a:pt x="1896" y="419"/>
                  <a:pt x="1896" y="425"/>
                  <a:pt x="1903" y="432"/>
                </a:cubicBezTo>
                <a:cubicBezTo>
                  <a:pt x="1910" y="453"/>
                  <a:pt x="1910" y="487"/>
                  <a:pt x="1924" y="487"/>
                </a:cubicBezTo>
                <a:cubicBezTo>
                  <a:pt x="1937" y="494"/>
                  <a:pt x="1951" y="480"/>
                  <a:pt x="1965" y="480"/>
                </a:cubicBezTo>
                <a:cubicBezTo>
                  <a:pt x="1972" y="474"/>
                  <a:pt x="1979" y="480"/>
                  <a:pt x="1985" y="474"/>
                </a:cubicBezTo>
                <a:close/>
                <a:moveTo>
                  <a:pt x="1992" y="412"/>
                </a:moveTo>
                <a:cubicBezTo>
                  <a:pt x="1985" y="398"/>
                  <a:pt x="1979" y="391"/>
                  <a:pt x="1965" y="384"/>
                </a:cubicBezTo>
                <a:cubicBezTo>
                  <a:pt x="1958" y="391"/>
                  <a:pt x="1958" y="405"/>
                  <a:pt x="1958" y="412"/>
                </a:cubicBezTo>
                <a:cubicBezTo>
                  <a:pt x="1972" y="419"/>
                  <a:pt x="1972" y="425"/>
                  <a:pt x="1979" y="432"/>
                </a:cubicBezTo>
                <a:cubicBezTo>
                  <a:pt x="1985" y="425"/>
                  <a:pt x="1992" y="419"/>
                  <a:pt x="1992" y="412"/>
                </a:cubicBezTo>
                <a:close/>
                <a:moveTo>
                  <a:pt x="1999" y="398"/>
                </a:moveTo>
                <a:cubicBezTo>
                  <a:pt x="2006" y="377"/>
                  <a:pt x="1992" y="343"/>
                  <a:pt x="1972" y="336"/>
                </a:cubicBezTo>
                <a:cubicBezTo>
                  <a:pt x="1958" y="329"/>
                  <a:pt x="1944" y="336"/>
                  <a:pt x="1944" y="350"/>
                </a:cubicBezTo>
                <a:cubicBezTo>
                  <a:pt x="1944" y="364"/>
                  <a:pt x="1958" y="364"/>
                  <a:pt x="1972" y="357"/>
                </a:cubicBezTo>
                <a:cubicBezTo>
                  <a:pt x="1985" y="364"/>
                  <a:pt x="1979" y="398"/>
                  <a:pt x="1999" y="398"/>
                </a:cubicBezTo>
                <a:close/>
                <a:moveTo>
                  <a:pt x="1999" y="2005"/>
                </a:moveTo>
                <a:cubicBezTo>
                  <a:pt x="2013" y="2005"/>
                  <a:pt x="2020" y="1998"/>
                  <a:pt x="2027" y="1985"/>
                </a:cubicBezTo>
                <a:cubicBezTo>
                  <a:pt x="2027" y="1957"/>
                  <a:pt x="1985" y="1957"/>
                  <a:pt x="1951" y="1957"/>
                </a:cubicBezTo>
                <a:cubicBezTo>
                  <a:pt x="1951" y="1978"/>
                  <a:pt x="1958" y="2005"/>
                  <a:pt x="1965" y="2019"/>
                </a:cubicBezTo>
                <a:cubicBezTo>
                  <a:pt x="1979" y="2026"/>
                  <a:pt x="1999" y="2026"/>
                  <a:pt x="1999" y="2012"/>
                </a:cubicBezTo>
                <a:cubicBezTo>
                  <a:pt x="1992" y="2005"/>
                  <a:pt x="1972" y="1992"/>
                  <a:pt x="1985" y="1985"/>
                </a:cubicBezTo>
                <a:cubicBezTo>
                  <a:pt x="1985" y="1992"/>
                  <a:pt x="1992" y="1998"/>
                  <a:pt x="1999" y="2005"/>
                </a:cubicBezTo>
                <a:close/>
                <a:moveTo>
                  <a:pt x="1965" y="563"/>
                </a:moveTo>
                <a:cubicBezTo>
                  <a:pt x="1999" y="577"/>
                  <a:pt x="2040" y="556"/>
                  <a:pt x="2033" y="529"/>
                </a:cubicBezTo>
                <a:cubicBezTo>
                  <a:pt x="2020" y="542"/>
                  <a:pt x="1992" y="556"/>
                  <a:pt x="1985" y="529"/>
                </a:cubicBezTo>
                <a:cubicBezTo>
                  <a:pt x="1985" y="529"/>
                  <a:pt x="1992" y="522"/>
                  <a:pt x="1999" y="522"/>
                </a:cubicBezTo>
                <a:cubicBezTo>
                  <a:pt x="1999" y="529"/>
                  <a:pt x="1992" y="529"/>
                  <a:pt x="1992" y="535"/>
                </a:cubicBezTo>
                <a:cubicBezTo>
                  <a:pt x="2013" y="549"/>
                  <a:pt x="2027" y="515"/>
                  <a:pt x="2013" y="501"/>
                </a:cubicBezTo>
                <a:cubicBezTo>
                  <a:pt x="1972" y="494"/>
                  <a:pt x="1958" y="529"/>
                  <a:pt x="1965" y="563"/>
                </a:cubicBezTo>
                <a:close/>
                <a:moveTo>
                  <a:pt x="2033" y="1971"/>
                </a:moveTo>
                <a:cubicBezTo>
                  <a:pt x="2040" y="1902"/>
                  <a:pt x="1985" y="1895"/>
                  <a:pt x="1965" y="1854"/>
                </a:cubicBezTo>
                <a:cubicBezTo>
                  <a:pt x="1958" y="1854"/>
                  <a:pt x="1958" y="1854"/>
                  <a:pt x="1958" y="1854"/>
                </a:cubicBezTo>
                <a:cubicBezTo>
                  <a:pt x="1958" y="1861"/>
                  <a:pt x="1951" y="1868"/>
                  <a:pt x="1944" y="1882"/>
                </a:cubicBezTo>
                <a:cubicBezTo>
                  <a:pt x="1944" y="1889"/>
                  <a:pt x="1951" y="1895"/>
                  <a:pt x="1951" y="1902"/>
                </a:cubicBezTo>
                <a:cubicBezTo>
                  <a:pt x="1951" y="1909"/>
                  <a:pt x="1944" y="1916"/>
                  <a:pt x="1944" y="1923"/>
                </a:cubicBezTo>
                <a:cubicBezTo>
                  <a:pt x="1944" y="1950"/>
                  <a:pt x="1972" y="1957"/>
                  <a:pt x="1985" y="1944"/>
                </a:cubicBezTo>
                <a:cubicBezTo>
                  <a:pt x="1992" y="1937"/>
                  <a:pt x="1992" y="1923"/>
                  <a:pt x="1979" y="1923"/>
                </a:cubicBezTo>
                <a:cubicBezTo>
                  <a:pt x="1972" y="1923"/>
                  <a:pt x="1972" y="1930"/>
                  <a:pt x="1965" y="1930"/>
                </a:cubicBezTo>
                <a:cubicBezTo>
                  <a:pt x="1972" y="1902"/>
                  <a:pt x="2013" y="1916"/>
                  <a:pt x="1999" y="1950"/>
                </a:cubicBezTo>
                <a:cubicBezTo>
                  <a:pt x="2013" y="1950"/>
                  <a:pt x="2020" y="1964"/>
                  <a:pt x="2033" y="1971"/>
                </a:cubicBezTo>
                <a:close/>
                <a:moveTo>
                  <a:pt x="2020" y="2115"/>
                </a:moveTo>
                <a:cubicBezTo>
                  <a:pt x="2027" y="2102"/>
                  <a:pt x="2040" y="2095"/>
                  <a:pt x="2033" y="2081"/>
                </a:cubicBezTo>
                <a:cubicBezTo>
                  <a:pt x="2033" y="2060"/>
                  <a:pt x="1979" y="2053"/>
                  <a:pt x="1992" y="2088"/>
                </a:cubicBezTo>
                <a:cubicBezTo>
                  <a:pt x="1992" y="2095"/>
                  <a:pt x="1999" y="2095"/>
                  <a:pt x="2006" y="2095"/>
                </a:cubicBezTo>
                <a:cubicBezTo>
                  <a:pt x="1999" y="2102"/>
                  <a:pt x="1999" y="2102"/>
                  <a:pt x="1999" y="2102"/>
                </a:cubicBezTo>
                <a:cubicBezTo>
                  <a:pt x="1972" y="2095"/>
                  <a:pt x="1985" y="2067"/>
                  <a:pt x="1999" y="2053"/>
                </a:cubicBezTo>
                <a:cubicBezTo>
                  <a:pt x="1992" y="2047"/>
                  <a:pt x="1992" y="2040"/>
                  <a:pt x="1985" y="2033"/>
                </a:cubicBezTo>
                <a:cubicBezTo>
                  <a:pt x="1937" y="2053"/>
                  <a:pt x="1979" y="2115"/>
                  <a:pt x="1992" y="2150"/>
                </a:cubicBezTo>
                <a:cubicBezTo>
                  <a:pt x="2006" y="2143"/>
                  <a:pt x="2020" y="2136"/>
                  <a:pt x="2020" y="2115"/>
                </a:cubicBezTo>
                <a:close/>
                <a:moveTo>
                  <a:pt x="1979" y="666"/>
                </a:moveTo>
                <a:cubicBezTo>
                  <a:pt x="1999" y="625"/>
                  <a:pt x="2061" y="611"/>
                  <a:pt x="2040" y="549"/>
                </a:cubicBezTo>
                <a:cubicBezTo>
                  <a:pt x="2027" y="556"/>
                  <a:pt x="2013" y="570"/>
                  <a:pt x="1999" y="577"/>
                </a:cubicBezTo>
                <a:cubicBezTo>
                  <a:pt x="2006" y="583"/>
                  <a:pt x="2006" y="590"/>
                  <a:pt x="2006" y="604"/>
                </a:cubicBezTo>
                <a:cubicBezTo>
                  <a:pt x="2006" y="611"/>
                  <a:pt x="1979" y="618"/>
                  <a:pt x="1979" y="604"/>
                </a:cubicBezTo>
                <a:cubicBezTo>
                  <a:pt x="1985" y="604"/>
                  <a:pt x="1985" y="611"/>
                  <a:pt x="1999" y="604"/>
                </a:cubicBezTo>
                <a:cubicBezTo>
                  <a:pt x="2013" y="570"/>
                  <a:pt x="1965" y="570"/>
                  <a:pt x="1958" y="590"/>
                </a:cubicBezTo>
                <a:cubicBezTo>
                  <a:pt x="1951" y="604"/>
                  <a:pt x="1965" y="611"/>
                  <a:pt x="1965" y="625"/>
                </a:cubicBezTo>
                <a:cubicBezTo>
                  <a:pt x="1965" y="632"/>
                  <a:pt x="1958" y="638"/>
                  <a:pt x="1958" y="645"/>
                </a:cubicBezTo>
                <a:cubicBezTo>
                  <a:pt x="1958" y="652"/>
                  <a:pt x="1965" y="666"/>
                  <a:pt x="1979" y="666"/>
                </a:cubicBezTo>
                <a:close/>
                <a:moveTo>
                  <a:pt x="2013" y="1895"/>
                </a:moveTo>
                <a:cubicBezTo>
                  <a:pt x="2013" y="1916"/>
                  <a:pt x="2061" y="1902"/>
                  <a:pt x="2040" y="1882"/>
                </a:cubicBezTo>
                <a:cubicBezTo>
                  <a:pt x="2033" y="1875"/>
                  <a:pt x="2020" y="1889"/>
                  <a:pt x="2013" y="1895"/>
                </a:cubicBezTo>
                <a:close/>
                <a:moveTo>
                  <a:pt x="2061" y="439"/>
                </a:moveTo>
                <a:cubicBezTo>
                  <a:pt x="2061" y="419"/>
                  <a:pt x="2047" y="419"/>
                  <a:pt x="2040" y="412"/>
                </a:cubicBezTo>
                <a:cubicBezTo>
                  <a:pt x="2040" y="391"/>
                  <a:pt x="2033" y="377"/>
                  <a:pt x="2013" y="377"/>
                </a:cubicBezTo>
                <a:cubicBezTo>
                  <a:pt x="2013" y="419"/>
                  <a:pt x="1958" y="453"/>
                  <a:pt x="1999" y="480"/>
                </a:cubicBezTo>
                <a:cubicBezTo>
                  <a:pt x="2006" y="474"/>
                  <a:pt x="2006" y="467"/>
                  <a:pt x="2013" y="453"/>
                </a:cubicBezTo>
                <a:cubicBezTo>
                  <a:pt x="1999" y="446"/>
                  <a:pt x="2020" y="419"/>
                  <a:pt x="2033" y="432"/>
                </a:cubicBezTo>
                <a:cubicBezTo>
                  <a:pt x="2033" y="439"/>
                  <a:pt x="2020" y="432"/>
                  <a:pt x="2020" y="439"/>
                </a:cubicBezTo>
                <a:cubicBezTo>
                  <a:pt x="2020" y="439"/>
                  <a:pt x="2020" y="446"/>
                  <a:pt x="2020" y="453"/>
                </a:cubicBezTo>
                <a:cubicBezTo>
                  <a:pt x="2033" y="446"/>
                  <a:pt x="2047" y="446"/>
                  <a:pt x="2061" y="439"/>
                </a:cubicBezTo>
                <a:close/>
                <a:moveTo>
                  <a:pt x="2061" y="645"/>
                </a:moveTo>
                <a:cubicBezTo>
                  <a:pt x="2068" y="632"/>
                  <a:pt x="2054" y="618"/>
                  <a:pt x="2040" y="618"/>
                </a:cubicBezTo>
                <a:cubicBezTo>
                  <a:pt x="2033" y="618"/>
                  <a:pt x="2027" y="625"/>
                  <a:pt x="2020" y="632"/>
                </a:cubicBezTo>
                <a:cubicBezTo>
                  <a:pt x="2033" y="645"/>
                  <a:pt x="2047" y="645"/>
                  <a:pt x="2061" y="645"/>
                </a:cubicBezTo>
                <a:close/>
                <a:moveTo>
                  <a:pt x="2068" y="2067"/>
                </a:moveTo>
                <a:cubicBezTo>
                  <a:pt x="2075" y="2033"/>
                  <a:pt x="2061" y="1985"/>
                  <a:pt x="2027" y="1998"/>
                </a:cubicBezTo>
                <a:cubicBezTo>
                  <a:pt x="2033" y="2012"/>
                  <a:pt x="2040" y="2019"/>
                  <a:pt x="2040" y="2033"/>
                </a:cubicBezTo>
                <a:cubicBezTo>
                  <a:pt x="2040" y="2033"/>
                  <a:pt x="2033" y="2040"/>
                  <a:pt x="2027" y="2040"/>
                </a:cubicBezTo>
                <a:cubicBezTo>
                  <a:pt x="2027" y="2033"/>
                  <a:pt x="2033" y="2033"/>
                  <a:pt x="2033" y="2019"/>
                </a:cubicBezTo>
                <a:cubicBezTo>
                  <a:pt x="2033" y="1998"/>
                  <a:pt x="1999" y="2012"/>
                  <a:pt x="1992" y="2033"/>
                </a:cubicBezTo>
                <a:cubicBezTo>
                  <a:pt x="1992" y="2060"/>
                  <a:pt x="2033" y="2074"/>
                  <a:pt x="2068" y="2067"/>
                </a:cubicBezTo>
                <a:close/>
                <a:moveTo>
                  <a:pt x="2047" y="522"/>
                </a:moveTo>
                <a:cubicBezTo>
                  <a:pt x="2075" y="522"/>
                  <a:pt x="2082" y="487"/>
                  <a:pt x="2082" y="460"/>
                </a:cubicBezTo>
                <a:cubicBezTo>
                  <a:pt x="2054" y="446"/>
                  <a:pt x="1999" y="453"/>
                  <a:pt x="2013" y="487"/>
                </a:cubicBezTo>
                <a:cubicBezTo>
                  <a:pt x="2027" y="487"/>
                  <a:pt x="2033" y="474"/>
                  <a:pt x="2047" y="480"/>
                </a:cubicBezTo>
                <a:cubicBezTo>
                  <a:pt x="2047" y="487"/>
                  <a:pt x="2061" y="494"/>
                  <a:pt x="2047" y="501"/>
                </a:cubicBezTo>
                <a:cubicBezTo>
                  <a:pt x="2047" y="494"/>
                  <a:pt x="2047" y="487"/>
                  <a:pt x="2040" y="487"/>
                </a:cubicBezTo>
                <a:cubicBezTo>
                  <a:pt x="2013" y="494"/>
                  <a:pt x="2027" y="529"/>
                  <a:pt x="2047" y="522"/>
                </a:cubicBezTo>
                <a:close/>
                <a:moveTo>
                  <a:pt x="2116" y="1902"/>
                </a:moveTo>
                <a:cubicBezTo>
                  <a:pt x="2116" y="1895"/>
                  <a:pt x="2116" y="1882"/>
                  <a:pt x="2109" y="1875"/>
                </a:cubicBezTo>
                <a:cubicBezTo>
                  <a:pt x="2102" y="1875"/>
                  <a:pt x="2102" y="1875"/>
                  <a:pt x="2102" y="1875"/>
                </a:cubicBezTo>
                <a:cubicBezTo>
                  <a:pt x="2095" y="1875"/>
                  <a:pt x="2095" y="1882"/>
                  <a:pt x="2095" y="1889"/>
                </a:cubicBezTo>
                <a:cubicBezTo>
                  <a:pt x="2082" y="1909"/>
                  <a:pt x="2047" y="1902"/>
                  <a:pt x="2033" y="1916"/>
                </a:cubicBezTo>
                <a:cubicBezTo>
                  <a:pt x="2033" y="1923"/>
                  <a:pt x="2040" y="1937"/>
                  <a:pt x="2040" y="1944"/>
                </a:cubicBezTo>
                <a:cubicBezTo>
                  <a:pt x="2040" y="1950"/>
                  <a:pt x="2040" y="1964"/>
                  <a:pt x="2047" y="1971"/>
                </a:cubicBezTo>
                <a:cubicBezTo>
                  <a:pt x="2061" y="1964"/>
                  <a:pt x="2047" y="1957"/>
                  <a:pt x="2047" y="1944"/>
                </a:cubicBezTo>
                <a:cubicBezTo>
                  <a:pt x="2047" y="1937"/>
                  <a:pt x="2061" y="1923"/>
                  <a:pt x="2075" y="1930"/>
                </a:cubicBezTo>
                <a:cubicBezTo>
                  <a:pt x="2068" y="1930"/>
                  <a:pt x="2061" y="1937"/>
                  <a:pt x="2054" y="1944"/>
                </a:cubicBezTo>
                <a:cubicBezTo>
                  <a:pt x="2054" y="1950"/>
                  <a:pt x="2061" y="1957"/>
                  <a:pt x="2061" y="1964"/>
                </a:cubicBezTo>
                <a:cubicBezTo>
                  <a:pt x="2082" y="1964"/>
                  <a:pt x="2102" y="1957"/>
                  <a:pt x="2109" y="1944"/>
                </a:cubicBezTo>
                <a:cubicBezTo>
                  <a:pt x="2109" y="1930"/>
                  <a:pt x="2109" y="1916"/>
                  <a:pt x="2116" y="1902"/>
                </a:cubicBezTo>
                <a:close/>
                <a:moveTo>
                  <a:pt x="2116" y="645"/>
                </a:moveTo>
                <a:cubicBezTo>
                  <a:pt x="2123" y="632"/>
                  <a:pt x="2116" y="611"/>
                  <a:pt x="2109" y="597"/>
                </a:cubicBezTo>
                <a:cubicBezTo>
                  <a:pt x="2130" y="556"/>
                  <a:pt x="2061" y="549"/>
                  <a:pt x="2068" y="583"/>
                </a:cubicBezTo>
                <a:cubicBezTo>
                  <a:pt x="2068" y="597"/>
                  <a:pt x="2082" y="590"/>
                  <a:pt x="2088" y="597"/>
                </a:cubicBezTo>
                <a:cubicBezTo>
                  <a:pt x="2088" y="597"/>
                  <a:pt x="2088" y="597"/>
                  <a:pt x="2088" y="604"/>
                </a:cubicBezTo>
                <a:cubicBezTo>
                  <a:pt x="2061" y="611"/>
                  <a:pt x="2054" y="570"/>
                  <a:pt x="2068" y="556"/>
                </a:cubicBezTo>
                <a:cubicBezTo>
                  <a:pt x="2068" y="556"/>
                  <a:pt x="2054" y="549"/>
                  <a:pt x="2047" y="549"/>
                </a:cubicBezTo>
                <a:cubicBezTo>
                  <a:pt x="2047" y="570"/>
                  <a:pt x="2054" y="583"/>
                  <a:pt x="2047" y="604"/>
                </a:cubicBezTo>
                <a:cubicBezTo>
                  <a:pt x="2054" y="625"/>
                  <a:pt x="2075" y="625"/>
                  <a:pt x="2088" y="632"/>
                </a:cubicBezTo>
                <a:cubicBezTo>
                  <a:pt x="2102" y="638"/>
                  <a:pt x="2102" y="652"/>
                  <a:pt x="2116" y="645"/>
                </a:cubicBezTo>
                <a:close/>
                <a:moveTo>
                  <a:pt x="2102" y="1813"/>
                </a:moveTo>
                <a:cubicBezTo>
                  <a:pt x="2116" y="1799"/>
                  <a:pt x="2123" y="1786"/>
                  <a:pt x="2123" y="1765"/>
                </a:cubicBezTo>
                <a:cubicBezTo>
                  <a:pt x="2116" y="1751"/>
                  <a:pt x="2102" y="1737"/>
                  <a:pt x="2102" y="1724"/>
                </a:cubicBezTo>
                <a:cubicBezTo>
                  <a:pt x="2095" y="1717"/>
                  <a:pt x="2102" y="1710"/>
                  <a:pt x="2102" y="1703"/>
                </a:cubicBezTo>
                <a:cubicBezTo>
                  <a:pt x="2102" y="1696"/>
                  <a:pt x="2102" y="1683"/>
                  <a:pt x="2102" y="1676"/>
                </a:cubicBezTo>
                <a:cubicBezTo>
                  <a:pt x="2095" y="1676"/>
                  <a:pt x="2095" y="1676"/>
                  <a:pt x="2095" y="1676"/>
                </a:cubicBezTo>
                <a:cubicBezTo>
                  <a:pt x="2082" y="1683"/>
                  <a:pt x="2082" y="1703"/>
                  <a:pt x="2075" y="1724"/>
                </a:cubicBezTo>
                <a:cubicBezTo>
                  <a:pt x="2068" y="1737"/>
                  <a:pt x="2047" y="1737"/>
                  <a:pt x="2047" y="1744"/>
                </a:cubicBezTo>
                <a:cubicBezTo>
                  <a:pt x="2027" y="1772"/>
                  <a:pt x="2061" y="1799"/>
                  <a:pt x="2075" y="1779"/>
                </a:cubicBezTo>
                <a:cubicBezTo>
                  <a:pt x="2075" y="1765"/>
                  <a:pt x="2068" y="1765"/>
                  <a:pt x="2068" y="1758"/>
                </a:cubicBezTo>
                <a:cubicBezTo>
                  <a:pt x="2075" y="1758"/>
                  <a:pt x="2075" y="1751"/>
                  <a:pt x="2082" y="1751"/>
                </a:cubicBezTo>
                <a:cubicBezTo>
                  <a:pt x="2095" y="1758"/>
                  <a:pt x="2102" y="1765"/>
                  <a:pt x="2095" y="1786"/>
                </a:cubicBezTo>
                <a:cubicBezTo>
                  <a:pt x="2095" y="1786"/>
                  <a:pt x="2082" y="1799"/>
                  <a:pt x="2068" y="1806"/>
                </a:cubicBezTo>
                <a:cubicBezTo>
                  <a:pt x="2068" y="1806"/>
                  <a:pt x="2061" y="1799"/>
                  <a:pt x="2054" y="1799"/>
                </a:cubicBezTo>
                <a:cubicBezTo>
                  <a:pt x="2047" y="1806"/>
                  <a:pt x="2040" y="1813"/>
                  <a:pt x="2033" y="1813"/>
                </a:cubicBezTo>
                <a:cubicBezTo>
                  <a:pt x="2020" y="1813"/>
                  <a:pt x="2013" y="1806"/>
                  <a:pt x="2006" y="1806"/>
                </a:cubicBezTo>
                <a:cubicBezTo>
                  <a:pt x="1992" y="1806"/>
                  <a:pt x="1979" y="1820"/>
                  <a:pt x="1979" y="1827"/>
                </a:cubicBezTo>
                <a:cubicBezTo>
                  <a:pt x="1972" y="1840"/>
                  <a:pt x="1979" y="1847"/>
                  <a:pt x="1985" y="1847"/>
                </a:cubicBezTo>
                <a:cubicBezTo>
                  <a:pt x="1999" y="1847"/>
                  <a:pt x="1992" y="1834"/>
                  <a:pt x="2006" y="1834"/>
                </a:cubicBezTo>
                <a:cubicBezTo>
                  <a:pt x="2013" y="1847"/>
                  <a:pt x="1999" y="1868"/>
                  <a:pt x="2006" y="1882"/>
                </a:cubicBezTo>
                <a:cubicBezTo>
                  <a:pt x="2013" y="1882"/>
                  <a:pt x="2020" y="1882"/>
                  <a:pt x="2027" y="1875"/>
                </a:cubicBezTo>
                <a:cubicBezTo>
                  <a:pt x="2027" y="1868"/>
                  <a:pt x="2027" y="1854"/>
                  <a:pt x="2033" y="1840"/>
                </a:cubicBezTo>
                <a:cubicBezTo>
                  <a:pt x="2040" y="1834"/>
                  <a:pt x="2075" y="1813"/>
                  <a:pt x="2082" y="1840"/>
                </a:cubicBezTo>
                <a:cubicBezTo>
                  <a:pt x="2068" y="1834"/>
                  <a:pt x="2061" y="1854"/>
                  <a:pt x="2068" y="1861"/>
                </a:cubicBezTo>
                <a:cubicBezTo>
                  <a:pt x="2088" y="1875"/>
                  <a:pt x="2123" y="1834"/>
                  <a:pt x="2102" y="1813"/>
                </a:cubicBezTo>
                <a:close/>
                <a:moveTo>
                  <a:pt x="2123" y="583"/>
                </a:moveTo>
                <a:cubicBezTo>
                  <a:pt x="2157" y="583"/>
                  <a:pt x="2137" y="542"/>
                  <a:pt x="2109" y="556"/>
                </a:cubicBezTo>
                <a:cubicBezTo>
                  <a:pt x="2109" y="570"/>
                  <a:pt x="2123" y="577"/>
                  <a:pt x="2123" y="583"/>
                </a:cubicBezTo>
                <a:close/>
                <a:moveTo>
                  <a:pt x="2123" y="769"/>
                </a:moveTo>
                <a:cubicBezTo>
                  <a:pt x="2130" y="748"/>
                  <a:pt x="2116" y="735"/>
                  <a:pt x="2109" y="721"/>
                </a:cubicBezTo>
                <a:cubicBezTo>
                  <a:pt x="2137" y="686"/>
                  <a:pt x="2068" y="638"/>
                  <a:pt x="2075" y="693"/>
                </a:cubicBezTo>
                <a:cubicBezTo>
                  <a:pt x="2082" y="700"/>
                  <a:pt x="2088" y="693"/>
                  <a:pt x="2095" y="700"/>
                </a:cubicBezTo>
                <a:cubicBezTo>
                  <a:pt x="2095" y="707"/>
                  <a:pt x="2088" y="721"/>
                  <a:pt x="2075" y="721"/>
                </a:cubicBezTo>
                <a:cubicBezTo>
                  <a:pt x="2047" y="721"/>
                  <a:pt x="2033" y="680"/>
                  <a:pt x="2040" y="652"/>
                </a:cubicBezTo>
                <a:cubicBezTo>
                  <a:pt x="2006" y="638"/>
                  <a:pt x="2027" y="700"/>
                  <a:pt x="2020" y="707"/>
                </a:cubicBezTo>
                <a:cubicBezTo>
                  <a:pt x="2013" y="700"/>
                  <a:pt x="2006" y="686"/>
                  <a:pt x="1992" y="693"/>
                </a:cubicBezTo>
                <a:cubicBezTo>
                  <a:pt x="1985" y="728"/>
                  <a:pt x="2020" y="735"/>
                  <a:pt x="2040" y="721"/>
                </a:cubicBezTo>
                <a:cubicBezTo>
                  <a:pt x="2047" y="741"/>
                  <a:pt x="2109" y="728"/>
                  <a:pt x="2102" y="762"/>
                </a:cubicBezTo>
                <a:cubicBezTo>
                  <a:pt x="2102" y="776"/>
                  <a:pt x="2095" y="776"/>
                  <a:pt x="2082" y="783"/>
                </a:cubicBezTo>
                <a:cubicBezTo>
                  <a:pt x="2075" y="776"/>
                  <a:pt x="2075" y="762"/>
                  <a:pt x="2075" y="755"/>
                </a:cubicBezTo>
                <a:cubicBezTo>
                  <a:pt x="2068" y="755"/>
                  <a:pt x="2061" y="755"/>
                  <a:pt x="2054" y="755"/>
                </a:cubicBezTo>
                <a:cubicBezTo>
                  <a:pt x="2040" y="790"/>
                  <a:pt x="2075" y="790"/>
                  <a:pt x="2088" y="796"/>
                </a:cubicBezTo>
                <a:cubicBezTo>
                  <a:pt x="2095" y="810"/>
                  <a:pt x="2082" y="838"/>
                  <a:pt x="2102" y="851"/>
                </a:cubicBezTo>
                <a:cubicBezTo>
                  <a:pt x="2102" y="838"/>
                  <a:pt x="2116" y="831"/>
                  <a:pt x="2116" y="817"/>
                </a:cubicBezTo>
                <a:cubicBezTo>
                  <a:pt x="2116" y="810"/>
                  <a:pt x="2109" y="796"/>
                  <a:pt x="2109" y="790"/>
                </a:cubicBezTo>
                <a:cubicBezTo>
                  <a:pt x="2109" y="783"/>
                  <a:pt x="2123" y="776"/>
                  <a:pt x="2123" y="769"/>
                </a:cubicBezTo>
                <a:close/>
                <a:moveTo>
                  <a:pt x="2150" y="1992"/>
                </a:moveTo>
                <a:cubicBezTo>
                  <a:pt x="2130" y="1992"/>
                  <a:pt x="2123" y="1985"/>
                  <a:pt x="2109" y="1985"/>
                </a:cubicBezTo>
                <a:cubicBezTo>
                  <a:pt x="2095" y="1971"/>
                  <a:pt x="2047" y="1964"/>
                  <a:pt x="2033" y="1985"/>
                </a:cubicBezTo>
                <a:cubicBezTo>
                  <a:pt x="2047" y="1992"/>
                  <a:pt x="2061" y="1992"/>
                  <a:pt x="2068" y="1998"/>
                </a:cubicBezTo>
                <a:cubicBezTo>
                  <a:pt x="2075" y="1985"/>
                  <a:pt x="2116" y="1998"/>
                  <a:pt x="2095" y="2019"/>
                </a:cubicBezTo>
                <a:cubicBezTo>
                  <a:pt x="2095" y="2005"/>
                  <a:pt x="2082" y="1992"/>
                  <a:pt x="2075" y="2005"/>
                </a:cubicBezTo>
                <a:cubicBezTo>
                  <a:pt x="2068" y="2019"/>
                  <a:pt x="2075" y="2019"/>
                  <a:pt x="2075" y="2033"/>
                </a:cubicBezTo>
                <a:cubicBezTo>
                  <a:pt x="2082" y="2040"/>
                  <a:pt x="2095" y="2040"/>
                  <a:pt x="2109" y="2040"/>
                </a:cubicBezTo>
                <a:cubicBezTo>
                  <a:pt x="2109" y="2012"/>
                  <a:pt x="2150" y="2019"/>
                  <a:pt x="2150" y="1992"/>
                </a:cubicBezTo>
                <a:close/>
                <a:moveTo>
                  <a:pt x="2095" y="1971"/>
                </a:moveTo>
                <a:cubicBezTo>
                  <a:pt x="2109" y="1985"/>
                  <a:pt x="2130" y="1971"/>
                  <a:pt x="2130" y="1957"/>
                </a:cubicBezTo>
                <a:cubicBezTo>
                  <a:pt x="2116" y="1944"/>
                  <a:pt x="2102" y="1957"/>
                  <a:pt x="2095" y="1971"/>
                </a:cubicBezTo>
                <a:close/>
                <a:moveTo>
                  <a:pt x="2150" y="535"/>
                </a:moveTo>
                <a:cubicBezTo>
                  <a:pt x="2157" y="515"/>
                  <a:pt x="2137" y="501"/>
                  <a:pt x="2123" y="508"/>
                </a:cubicBezTo>
                <a:cubicBezTo>
                  <a:pt x="2109" y="480"/>
                  <a:pt x="2082" y="494"/>
                  <a:pt x="2082" y="508"/>
                </a:cubicBezTo>
                <a:cubicBezTo>
                  <a:pt x="2082" y="529"/>
                  <a:pt x="2102" y="522"/>
                  <a:pt x="2102" y="522"/>
                </a:cubicBezTo>
                <a:cubicBezTo>
                  <a:pt x="2102" y="542"/>
                  <a:pt x="2075" y="529"/>
                  <a:pt x="2068" y="522"/>
                </a:cubicBezTo>
                <a:cubicBezTo>
                  <a:pt x="2061" y="529"/>
                  <a:pt x="2054" y="529"/>
                  <a:pt x="2047" y="535"/>
                </a:cubicBezTo>
                <a:cubicBezTo>
                  <a:pt x="2075" y="570"/>
                  <a:pt x="2123" y="542"/>
                  <a:pt x="2150" y="535"/>
                </a:cubicBezTo>
                <a:close/>
                <a:moveTo>
                  <a:pt x="2171" y="1868"/>
                </a:moveTo>
                <a:cubicBezTo>
                  <a:pt x="2171" y="1854"/>
                  <a:pt x="2164" y="1834"/>
                  <a:pt x="2164" y="1820"/>
                </a:cubicBezTo>
                <a:cubicBezTo>
                  <a:pt x="2150" y="1820"/>
                  <a:pt x="2150" y="1868"/>
                  <a:pt x="2171" y="1868"/>
                </a:cubicBezTo>
                <a:close/>
                <a:moveTo>
                  <a:pt x="2185" y="659"/>
                </a:moveTo>
                <a:cubicBezTo>
                  <a:pt x="2157" y="652"/>
                  <a:pt x="2164" y="700"/>
                  <a:pt x="2178" y="707"/>
                </a:cubicBezTo>
                <a:cubicBezTo>
                  <a:pt x="2185" y="700"/>
                  <a:pt x="2171" y="680"/>
                  <a:pt x="2185" y="659"/>
                </a:cubicBezTo>
                <a:close/>
                <a:moveTo>
                  <a:pt x="2123" y="1985"/>
                </a:moveTo>
                <a:cubicBezTo>
                  <a:pt x="2157" y="1992"/>
                  <a:pt x="2191" y="1971"/>
                  <a:pt x="2185" y="1937"/>
                </a:cubicBezTo>
                <a:cubicBezTo>
                  <a:pt x="2171" y="1916"/>
                  <a:pt x="2143" y="1937"/>
                  <a:pt x="2164" y="1950"/>
                </a:cubicBezTo>
                <a:cubicBezTo>
                  <a:pt x="2157" y="1971"/>
                  <a:pt x="2123" y="1957"/>
                  <a:pt x="2123" y="1985"/>
                </a:cubicBezTo>
                <a:close/>
                <a:moveTo>
                  <a:pt x="2185" y="597"/>
                </a:moveTo>
                <a:cubicBezTo>
                  <a:pt x="2212" y="570"/>
                  <a:pt x="2157" y="522"/>
                  <a:pt x="2137" y="549"/>
                </a:cubicBezTo>
                <a:cubicBezTo>
                  <a:pt x="2143" y="563"/>
                  <a:pt x="2164" y="556"/>
                  <a:pt x="2171" y="570"/>
                </a:cubicBezTo>
                <a:cubicBezTo>
                  <a:pt x="2164" y="577"/>
                  <a:pt x="2171" y="597"/>
                  <a:pt x="2185" y="597"/>
                </a:cubicBezTo>
                <a:close/>
                <a:moveTo>
                  <a:pt x="2205" y="1889"/>
                </a:moveTo>
                <a:cubicBezTo>
                  <a:pt x="2212" y="1854"/>
                  <a:pt x="2171" y="1861"/>
                  <a:pt x="2164" y="1875"/>
                </a:cubicBezTo>
                <a:cubicBezTo>
                  <a:pt x="2143" y="1861"/>
                  <a:pt x="2150" y="1827"/>
                  <a:pt x="2164" y="1806"/>
                </a:cubicBezTo>
                <a:cubicBezTo>
                  <a:pt x="2157" y="1799"/>
                  <a:pt x="2157" y="1792"/>
                  <a:pt x="2150" y="1786"/>
                </a:cubicBezTo>
                <a:cubicBezTo>
                  <a:pt x="2102" y="1813"/>
                  <a:pt x="2116" y="1902"/>
                  <a:pt x="2164" y="1909"/>
                </a:cubicBezTo>
                <a:cubicBezTo>
                  <a:pt x="2185" y="1916"/>
                  <a:pt x="2205" y="1909"/>
                  <a:pt x="2205" y="1889"/>
                </a:cubicBezTo>
                <a:close/>
                <a:moveTo>
                  <a:pt x="2205" y="1291"/>
                </a:moveTo>
                <a:cubicBezTo>
                  <a:pt x="2205" y="1277"/>
                  <a:pt x="2219" y="1270"/>
                  <a:pt x="2226" y="1263"/>
                </a:cubicBezTo>
                <a:cubicBezTo>
                  <a:pt x="2212" y="1257"/>
                  <a:pt x="2212" y="1243"/>
                  <a:pt x="2205" y="1236"/>
                </a:cubicBezTo>
                <a:cubicBezTo>
                  <a:pt x="2191" y="1236"/>
                  <a:pt x="2185" y="1250"/>
                  <a:pt x="2185" y="1263"/>
                </a:cubicBezTo>
                <a:cubicBezTo>
                  <a:pt x="2185" y="1270"/>
                  <a:pt x="2198" y="1284"/>
                  <a:pt x="2205" y="1291"/>
                </a:cubicBezTo>
                <a:close/>
                <a:moveTo>
                  <a:pt x="2219" y="652"/>
                </a:moveTo>
                <a:cubicBezTo>
                  <a:pt x="2219" y="645"/>
                  <a:pt x="2219" y="638"/>
                  <a:pt x="2219" y="632"/>
                </a:cubicBezTo>
                <a:cubicBezTo>
                  <a:pt x="2205" y="632"/>
                  <a:pt x="2205" y="618"/>
                  <a:pt x="2198" y="611"/>
                </a:cubicBezTo>
                <a:cubicBezTo>
                  <a:pt x="2123" y="597"/>
                  <a:pt x="2116" y="714"/>
                  <a:pt x="2171" y="741"/>
                </a:cubicBezTo>
                <a:cubicBezTo>
                  <a:pt x="2171" y="735"/>
                  <a:pt x="2171" y="728"/>
                  <a:pt x="2178" y="721"/>
                </a:cubicBezTo>
                <a:cubicBezTo>
                  <a:pt x="2157" y="707"/>
                  <a:pt x="2150" y="659"/>
                  <a:pt x="2178" y="645"/>
                </a:cubicBezTo>
                <a:cubicBezTo>
                  <a:pt x="2185" y="666"/>
                  <a:pt x="2212" y="666"/>
                  <a:pt x="2219" y="652"/>
                </a:cubicBezTo>
                <a:close/>
                <a:moveTo>
                  <a:pt x="2246" y="707"/>
                </a:moveTo>
                <a:cubicBezTo>
                  <a:pt x="2233" y="700"/>
                  <a:pt x="2219" y="721"/>
                  <a:pt x="2219" y="728"/>
                </a:cubicBezTo>
                <a:cubicBezTo>
                  <a:pt x="2233" y="721"/>
                  <a:pt x="2240" y="714"/>
                  <a:pt x="2246" y="707"/>
                </a:cubicBezTo>
                <a:close/>
                <a:moveTo>
                  <a:pt x="2246" y="1827"/>
                </a:moveTo>
                <a:cubicBezTo>
                  <a:pt x="2253" y="1834"/>
                  <a:pt x="2253" y="1861"/>
                  <a:pt x="2253" y="1875"/>
                </a:cubicBezTo>
                <a:cubicBezTo>
                  <a:pt x="2246" y="1889"/>
                  <a:pt x="2226" y="1916"/>
                  <a:pt x="2212" y="1930"/>
                </a:cubicBezTo>
                <a:cubicBezTo>
                  <a:pt x="2198" y="1950"/>
                  <a:pt x="2185" y="1971"/>
                  <a:pt x="2171" y="1985"/>
                </a:cubicBezTo>
                <a:cubicBezTo>
                  <a:pt x="2102" y="2067"/>
                  <a:pt x="2020" y="2143"/>
                  <a:pt x="1924" y="2211"/>
                </a:cubicBezTo>
                <a:cubicBezTo>
                  <a:pt x="1910" y="2225"/>
                  <a:pt x="1882" y="2246"/>
                  <a:pt x="1869" y="2246"/>
                </a:cubicBezTo>
                <a:cubicBezTo>
                  <a:pt x="1834" y="2259"/>
                  <a:pt x="1807" y="2239"/>
                  <a:pt x="1793" y="2232"/>
                </a:cubicBezTo>
                <a:cubicBezTo>
                  <a:pt x="1793" y="2246"/>
                  <a:pt x="1814" y="2259"/>
                  <a:pt x="1834" y="2259"/>
                </a:cubicBezTo>
                <a:cubicBezTo>
                  <a:pt x="1875" y="2266"/>
                  <a:pt x="1910" y="2239"/>
                  <a:pt x="1930" y="2225"/>
                </a:cubicBezTo>
                <a:cubicBezTo>
                  <a:pt x="2040" y="2143"/>
                  <a:pt x="2150" y="2040"/>
                  <a:pt x="2233" y="1930"/>
                </a:cubicBezTo>
                <a:cubicBezTo>
                  <a:pt x="2233" y="1923"/>
                  <a:pt x="2246" y="1916"/>
                  <a:pt x="2246" y="1902"/>
                </a:cubicBezTo>
                <a:cubicBezTo>
                  <a:pt x="2267" y="1868"/>
                  <a:pt x="2267" y="1792"/>
                  <a:pt x="2226" y="1799"/>
                </a:cubicBezTo>
                <a:cubicBezTo>
                  <a:pt x="2233" y="1813"/>
                  <a:pt x="2246" y="1813"/>
                  <a:pt x="2246" y="1827"/>
                </a:cubicBezTo>
                <a:close/>
                <a:moveTo>
                  <a:pt x="2260" y="1106"/>
                </a:moveTo>
                <a:cubicBezTo>
                  <a:pt x="2288" y="1112"/>
                  <a:pt x="2267" y="1044"/>
                  <a:pt x="2240" y="1051"/>
                </a:cubicBezTo>
                <a:cubicBezTo>
                  <a:pt x="2240" y="1023"/>
                  <a:pt x="2219" y="1009"/>
                  <a:pt x="2185" y="1009"/>
                </a:cubicBezTo>
                <a:cubicBezTo>
                  <a:pt x="2178" y="989"/>
                  <a:pt x="2164" y="968"/>
                  <a:pt x="2143" y="954"/>
                </a:cubicBezTo>
                <a:cubicBezTo>
                  <a:pt x="2143" y="982"/>
                  <a:pt x="2157" y="996"/>
                  <a:pt x="2171" y="1009"/>
                </a:cubicBezTo>
                <a:cubicBezTo>
                  <a:pt x="2157" y="1030"/>
                  <a:pt x="2157" y="1071"/>
                  <a:pt x="2178" y="1064"/>
                </a:cubicBezTo>
                <a:cubicBezTo>
                  <a:pt x="2185" y="1064"/>
                  <a:pt x="2191" y="1057"/>
                  <a:pt x="2191" y="1051"/>
                </a:cubicBezTo>
                <a:cubicBezTo>
                  <a:pt x="2191" y="1044"/>
                  <a:pt x="2178" y="1044"/>
                  <a:pt x="2178" y="1037"/>
                </a:cubicBezTo>
                <a:cubicBezTo>
                  <a:pt x="2191" y="1016"/>
                  <a:pt x="2212" y="1030"/>
                  <a:pt x="2219" y="1044"/>
                </a:cubicBezTo>
                <a:cubicBezTo>
                  <a:pt x="2226" y="1064"/>
                  <a:pt x="2191" y="1078"/>
                  <a:pt x="2198" y="1106"/>
                </a:cubicBezTo>
                <a:cubicBezTo>
                  <a:pt x="2185" y="1112"/>
                  <a:pt x="2171" y="1119"/>
                  <a:pt x="2171" y="1133"/>
                </a:cubicBezTo>
                <a:cubicBezTo>
                  <a:pt x="2171" y="1160"/>
                  <a:pt x="2198" y="1174"/>
                  <a:pt x="2205" y="1147"/>
                </a:cubicBezTo>
                <a:cubicBezTo>
                  <a:pt x="2205" y="1140"/>
                  <a:pt x="2191" y="1140"/>
                  <a:pt x="2191" y="1133"/>
                </a:cubicBezTo>
                <a:cubicBezTo>
                  <a:pt x="2219" y="1126"/>
                  <a:pt x="2212" y="1167"/>
                  <a:pt x="2240" y="1160"/>
                </a:cubicBezTo>
                <a:cubicBezTo>
                  <a:pt x="2246" y="1140"/>
                  <a:pt x="2219" y="1126"/>
                  <a:pt x="2219" y="1106"/>
                </a:cubicBezTo>
                <a:cubicBezTo>
                  <a:pt x="2219" y="1092"/>
                  <a:pt x="2233" y="1071"/>
                  <a:pt x="2246" y="1078"/>
                </a:cubicBezTo>
                <a:cubicBezTo>
                  <a:pt x="2246" y="1092"/>
                  <a:pt x="2246" y="1106"/>
                  <a:pt x="2260" y="1106"/>
                </a:cubicBezTo>
                <a:close/>
                <a:moveTo>
                  <a:pt x="2246" y="1470"/>
                </a:moveTo>
                <a:cubicBezTo>
                  <a:pt x="2288" y="1470"/>
                  <a:pt x="2281" y="1387"/>
                  <a:pt x="2240" y="1421"/>
                </a:cubicBezTo>
                <a:cubicBezTo>
                  <a:pt x="2240" y="1428"/>
                  <a:pt x="2246" y="1435"/>
                  <a:pt x="2253" y="1442"/>
                </a:cubicBezTo>
                <a:cubicBezTo>
                  <a:pt x="2233" y="1456"/>
                  <a:pt x="2219" y="1435"/>
                  <a:pt x="2212" y="1428"/>
                </a:cubicBezTo>
                <a:cubicBezTo>
                  <a:pt x="2212" y="1394"/>
                  <a:pt x="2246" y="1394"/>
                  <a:pt x="2240" y="1367"/>
                </a:cubicBezTo>
                <a:cubicBezTo>
                  <a:pt x="2212" y="1367"/>
                  <a:pt x="2212" y="1394"/>
                  <a:pt x="2191" y="1394"/>
                </a:cubicBezTo>
                <a:cubicBezTo>
                  <a:pt x="2198" y="1380"/>
                  <a:pt x="2191" y="1373"/>
                  <a:pt x="2178" y="1373"/>
                </a:cubicBezTo>
                <a:cubicBezTo>
                  <a:pt x="2157" y="1387"/>
                  <a:pt x="2178" y="1415"/>
                  <a:pt x="2191" y="1421"/>
                </a:cubicBezTo>
                <a:cubicBezTo>
                  <a:pt x="2191" y="1442"/>
                  <a:pt x="2219" y="1456"/>
                  <a:pt x="2226" y="1476"/>
                </a:cubicBezTo>
                <a:cubicBezTo>
                  <a:pt x="2219" y="1483"/>
                  <a:pt x="2226" y="1483"/>
                  <a:pt x="2219" y="1490"/>
                </a:cubicBezTo>
                <a:cubicBezTo>
                  <a:pt x="2219" y="1504"/>
                  <a:pt x="2178" y="1511"/>
                  <a:pt x="2185" y="1490"/>
                </a:cubicBezTo>
                <a:cubicBezTo>
                  <a:pt x="2185" y="1483"/>
                  <a:pt x="2191" y="1483"/>
                  <a:pt x="2191" y="1476"/>
                </a:cubicBezTo>
                <a:cubicBezTo>
                  <a:pt x="2191" y="1470"/>
                  <a:pt x="2185" y="1456"/>
                  <a:pt x="2178" y="1456"/>
                </a:cubicBezTo>
                <a:cubicBezTo>
                  <a:pt x="2171" y="1456"/>
                  <a:pt x="2157" y="1470"/>
                  <a:pt x="2157" y="1483"/>
                </a:cubicBezTo>
                <a:cubicBezTo>
                  <a:pt x="2157" y="1490"/>
                  <a:pt x="2164" y="1497"/>
                  <a:pt x="2164" y="1504"/>
                </a:cubicBezTo>
                <a:cubicBezTo>
                  <a:pt x="2171" y="1531"/>
                  <a:pt x="2143" y="1545"/>
                  <a:pt x="2143" y="1559"/>
                </a:cubicBezTo>
                <a:cubicBezTo>
                  <a:pt x="2171" y="1573"/>
                  <a:pt x="2171" y="1531"/>
                  <a:pt x="2191" y="1525"/>
                </a:cubicBezTo>
                <a:cubicBezTo>
                  <a:pt x="2205" y="1525"/>
                  <a:pt x="2212" y="1525"/>
                  <a:pt x="2226" y="1518"/>
                </a:cubicBezTo>
                <a:cubicBezTo>
                  <a:pt x="2240" y="1511"/>
                  <a:pt x="2246" y="1490"/>
                  <a:pt x="2246" y="1470"/>
                </a:cubicBezTo>
                <a:close/>
                <a:moveTo>
                  <a:pt x="2274" y="1174"/>
                </a:moveTo>
                <a:cubicBezTo>
                  <a:pt x="2274" y="1174"/>
                  <a:pt x="2281" y="1160"/>
                  <a:pt x="2281" y="1154"/>
                </a:cubicBezTo>
                <a:cubicBezTo>
                  <a:pt x="2274" y="1147"/>
                  <a:pt x="2260" y="1140"/>
                  <a:pt x="2253" y="1140"/>
                </a:cubicBezTo>
                <a:cubicBezTo>
                  <a:pt x="2240" y="1160"/>
                  <a:pt x="2240" y="1195"/>
                  <a:pt x="2274" y="1174"/>
                </a:cubicBezTo>
                <a:close/>
                <a:moveTo>
                  <a:pt x="2281" y="1648"/>
                </a:moveTo>
                <a:cubicBezTo>
                  <a:pt x="2253" y="1641"/>
                  <a:pt x="2226" y="1689"/>
                  <a:pt x="2253" y="1710"/>
                </a:cubicBezTo>
                <a:cubicBezTo>
                  <a:pt x="2267" y="1703"/>
                  <a:pt x="2260" y="1696"/>
                  <a:pt x="2260" y="1689"/>
                </a:cubicBezTo>
                <a:cubicBezTo>
                  <a:pt x="2260" y="1669"/>
                  <a:pt x="2281" y="1669"/>
                  <a:pt x="2281" y="1648"/>
                </a:cubicBezTo>
                <a:close/>
                <a:moveTo>
                  <a:pt x="2253" y="1380"/>
                </a:moveTo>
                <a:cubicBezTo>
                  <a:pt x="2267" y="1380"/>
                  <a:pt x="2281" y="1360"/>
                  <a:pt x="2274" y="1339"/>
                </a:cubicBezTo>
                <a:cubicBezTo>
                  <a:pt x="2240" y="1325"/>
                  <a:pt x="2240" y="1360"/>
                  <a:pt x="2253" y="1380"/>
                </a:cubicBezTo>
                <a:close/>
                <a:moveTo>
                  <a:pt x="2274" y="693"/>
                </a:moveTo>
                <a:cubicBezTo>
                  <a:pt x="2288" y="645"/>
                  <a:pt x="2240" y="597"/>
                  <a:pt x="2219" y="563"/>
                </a:cubicBezTo>
                <a:cubicBezTo>
                  <a:pt x="2205" y="535"/>
                  <a:pt x="2185" y="515"/>
                  <a:pt x="2171" y="494"/>
                </a:cubicBezTo>
                <a:cubicBezTo>
                  <a:pt x="2164" y="487"/>
                  <a:pt x="2157" y="487"/>
                  <a:pt x="2150" y="480"/>
                </a:cubicBezTo>
                <a:cubicBezTo>
                  <a:pt x="2137" y="460"/>
                  <a:pt x="2116" y="439"/>
                  <a:pt x="2095" y="419"/>
                </a:cubicBezTo>
                <a:cubicBezTo>
                  <a:pt x="2054" y="371"/>
                  <a:pt x="2013" y="336"/>
                  <a:pt x="1965" y="302"/>
                </a:cubicBezTo>
                <a:cubicBezTo>
                  <a:pt x="1937" y="281"/>
                  <a:pt x="1910" y="261"/>
                  <a:pt x="1882" y="261"/>
                </a:cubicBezTo>
                <a:cubicBezTo>
                  <a:pt x="1848" y="254"/>
                  <a:pt x="1814" y="267"/>
                  <a:pt x="1807" y="295"/>
                </a:cubicBezTo>
                <a:cubicBezTo>
                  <a:pt x="1827" y="288"/>
                  <a:pt x="1834" y="274"/>
                  <a:pt x="1855" y="274"/>
                </a:cubicBezTo>
                <a:cubicBezTo>
                  <a:pt x="1903" y="261"/>
                  <a:pt x="1951" y="309"/>
                  <a:pt x="1979" y="329"/>
                </a:cubicBezTo>
                <a:cubicBezTo>
                  <a:pt x="2033" y="364"/>
                  <a:pt x="2075" y="419"/>
                  <a:pt x="2123" y="460"/>
                </a:cubicBezTo>
                <a:cubicBezTo>
                  <a:pt x="2123" y="467"/>
                  <a:pt x="2130" y="460"/>
                  <a:pt x="2130" y="467"/>
                </a:cubicBezTo>
                <a:cubicBezTo>
                  <a:pt x="2137" y="487"/>
                  <a:pt x="2150" y="494"/>
                  <a:pt x="2164" y="508"/>
                </a:cubicBezTo>
                <a:cubicBezTo>
                  <a:pt x="2185" y="535"/>
                  <a:pt x="2205" y="563"/>
                  <a:pt x="2226" y="590"/>
                </a:cubicBezTo>
                <a:cubicBezTo>
                  <a:pt x="2226" y="597"/>
                  <a:pt x="2233" y="597"/>
                  <a:pt x="2240" y="604"/>
                </a:cubicBezTo>
                <a:cubicBezTo>
                  <a:pt x="2253" y="625"/>
                  <a:pt x="2274" y="659"/>
                  <a:pt x="2267" y="693"/>
                </a:cubicBezTo>
                <a:cubicBezTo>
                  <a:pt x="2260" y="714"/>
                  <a:pt x="2240" y="714"/>
                  <a:pt x="2233" y="728"/>
                </a:cubicBezTo>
                <a:cubicBezTo>
                  <a:pt x="2253" y="728"/>
                  <a:pt x="2267" y="714"/>
                  <a:pt x="2274" y="693"/>
                </a:cubicBezTo>
                <a:close/>
                <a:moveTo>
                  <a:pt x="2288" y="1628"/>
                </a:moveTo>
                <a:cubicBezTo>
                  <a:pt x="2260" y="1621"/>
                  <a:pt x="2226" y="1641"/>
                  <a:pt x="2219" y="1655"/>
                </a:cubicBezTo>
                <a:cubicBezTo>
                  <a:pt x="2205" y="1683"/>
                  <a:pt x="2219" y="1724"/>
                  <a:pt x="2240" y="1731"/>
                </a:cubicBezTo>
                <a:cubicBezTo>
                  <a:pt x="2253" y="1717"/>
                  <a:pt x="2246" y="1710"/>
                  <a:pt x="2240" y="1696"/>
                </a:cubicBezTo>
                <a:cubicBezTo>
                  <a:pt x="2226" y="1648"/>
                  <a:pt x="2281" y="1655"/>
                  <a:pt x="2288" y="1628"/>
                </a:cubicBezTo>
                <a:close/>
                <a:moveTo>
                  <a:pt x="2288" y="899"/>
                </a:moveTo>
                <a:cubicBezTo>
                  <a:pt x="2288" y="879"/>
                  <a:pt x="2274" y="879"/>
                  <a:pt x="2260" y="865"/>
                </a:cubicBezTo>
                <a:cubicBezTo>
                  <a:pt x="2253" y="851"/>
                  <a:pt x="2267" y="817"/>
                  <a:pt x="2253" y="810"/>
                </a:cubicBezTo>
                <a:cubicBezTo>
                  <a:pt x="2212" y="831"/>
                  <a:pt x="2240" y="913"/>
                  <a:pt x="2288" y="899"/>
                </a:cubicBezTo>
                <a:close/>
                <a:moveTo>
                  <a:pt x="2288" y="1689"/>
                </a:moveTo>
                <a:cubicBezTo>
                  <a:pt x="2288" y="1683"/>
                  <a:pt x="2288" y="1676"/>
                  <a:pt x="2281" y="1669"/>
                </a:cubicBezTo>
                <a:cubicBezTo>
                  <a:pt x="2267" y="1669"/>
                  <a:pt x="2267" y="1689"/>
                  <a:pt x="2274" y="1696"/>
                </a:cubicBezTo>
                <a:cubicBezTo>
                  <a:pt x="2281" y="1696"/>
                  <a:pt x="2288" y="1689"/>
                  <a:pt x="2288" y="1689"/>
                </a:cubicBezTo>
                <a:close/>
                <a:moveTo>
                  <a:pt x="2288" y="872"/>
                </a:moveTo>
                <a:cubicBezTo>
                  <a:pt x="2295" y="865"/>
                  <a:pt x="2281" y="858"/>
                  <a:pt x="2281" y="851"/>
                </a:cubicBezTo>
                <a:cubicBezTo>
                  <a:pt x="2274" y="844"/>
                  <a:pt x="2274" y="831"/>
                  <a:pt x="2267" y="831"/>
                </a:cubicBezTo>
                <a:cubicBezTo>
                  <a:pt x="2253" y="844"/>
                  <a:pt x="2267" y="872"/>
                  <a:pt x="2288" y="872"/>
                </a:cubicBezTo>
                <a:close/>
                <a:moveTo>
                  <a:pt x="2295" y="1868"/>
                </a:moveTo>
                <a:cubicBezTo>
                  <a:pt x="2308" y="1799"/>
                  <a:pt x="2260" y="1751"/>
                  <a:pt x="2205" y="1765"/>
                </a:cubicBezTo>
                <a:cubicBezTo>
                  <a:pt x="2198" y="1792"/>
                  <a:pt x="2226" y="1786"/>
                  <a:pt x="2240" y="1799"/>
                </a:cubicBezTo>
                <a:cubicBezTo>
                  <a:pt x="2274" y="1820"/>
                  <a:pt x="2274" y="1868"/>
                  <a:pt x="2253" y="1902"/>
                </a:cubicBezTo>
                <a:cubicBezTo>
                  <a:pt x="2246" y="1923"/>
                  <a:pt x="2233" y="1937"/>
                  <a:pt x="2219" y="1957"/>
                </a:cubicBezTo>
                <a:cubicBezTo>
                  <a:pt x="2205" y="1978"/>
                  <a:pt x="2191" y="1992"/>
                  <a:pt x="2178" y="2005"/>
                </a:cubicBezTo>
                <a:cubicBezTo>
                  <a:pt x="2123" y="2067"/>
                  <a:pt x="2054" y="2136"/>
                  <a:pt x="1992" y="2191"/>
                </a:cubicBezTo>
                <a:cubicBezTo>
                  <a:pt x="1958" y="2211"/>
                  <a:pt x="1917" y="2246"/>
                  <a:pt x="1882" y="2259"/>
                </a:cubicBezTo>
                <a:cubicBezTo>
                  <a:pt x="1827" y="2280"/>
                  <a:pt x="1786" y="2259"/>
                  <a:pt x="1772" y="2218"/>
                </a:cubicBezTo>
                <a:cubicBezTo>
                  <a:pt x="1766" y="2211"/>
                  <a:pt x="1759" y="2211"/>
                  <a:pt x="1752" y="2211"/>
                </a:cubicBezTo>
                <a:cubicBezTo>
                  <a:pt x="1745" y="2280"/>
                  <a:pt x="1821" y="2308"/>
                  <a:pt x="1882" y="2294"/>
                </a:cubicBezTo>
                <a:cubicBezTo>
                  <a:pt x="2013" y="2218"/>
                  <a:pt x="2150" y="2095"/>
                  <a:pt x="2240" y="1978"/>
                </a:cubicBezTo>
                <a:cubicBezTo>
                  <a:pt x="2260" y="1944"/>
                  <a:pt x="2288" y="1909"/>
                  <a:pt x="2295" y="1868"/>
                </a:cubicBezTo>
                <a:close/>
                <a:moveTo>
                  <a:pt x="2308" y="838"/>
                </a:moveTo>
                <a:cubicBezTo>
                  <a:pt x="2295" y="831"/>
                  <a:pt x="2274" y="838"/>
                  <a:pt x="2288" y="851"/>
                </a:cubicBezTo>
                <a:cubicBezTo>
                  <a:pt x="2301" y="851"/>
                  <a:pt x="2308" y="844"/>
                  <a:pt x="2308" y="838"/>
                </a:cubicBezTo>
                <a:close/>
                <a:moveTo>
                  <a:pt x="2315" y="1229"/>
                </a:moveTo>
                <a:cubicBezTo>
                  <a:pt x="2315" y="1209"/>
                  <a:pt x="2301" y="1195"/>
                  <a:pt x="2295" y="1195"/>
                </a:cubicBezTo>
                <a:cubicBezTo>
                  <a:pt x="2260" y="1174"/>
                  <a:pt x="2226" y="1202"/>
                  <a:pt x="2191" y="1188"/>
                </a:cubicBezTo>
                <a:cubicBezTo>
                  <a:pt x="2185" y="1202"/>
                  <a:pt x="2198" y="1215"/>
                  <a:pt x="2205" y="1222"/>
                </a:cubicBezTo>
                <a:cubicBezTo>
                  <a:pt x="2212" y="1236"/>
                  <a:pt x="2219" y="1250"/>
                  <a:pt x="2219" y="1250"/>
                </a:cubicBezTo>
                <a:cubicBezTo>
                  <a:pt x="2240" y="1270"/>
                  <a:pt x="2274" y="1236"/>
                  <a:pt x="2246" y="1222"/>
                </a:cubicBezTo>
                <a:cubicBezTo>
                  <a:pt x="2240" y="1222"/>
                  <a:pt x="2240" y="1229"/>
                  <a:pt x="2233" y="1229"/>
                </a:cubicBezTo>
                <a:cubicBezTo>
                  <a:pt x="2240" y="1209"/>
                  <a:pt x="2260" y="1222"/>
                  <a:pt x="2267" y="1236"/>
                </a:cubicBezTo>
                <a:cubicBezTo>
                  <a:pt x="2281" y="1222"/>
                  <a:pt x="2301" y="1222"/>
                  <a:pt x="2315" y="1229"/>
                </a:cubicBezTo>
                <a:close/>
                <a:moveTo>
                  <a:pt x="2226" y="762"/>
                </a:moveTo>
                <a:cubicBezTo>
                  <a:pt x="2281" y="769"/>
                  <a:pt x="2329" y="707"/>
                  <a:pt x="2308" y="645"/>
                </a:cubicBezTo>
                <a:cubicBezTo>
                  <a:pt x="2295" y="611"/>
                  <a:pt x="2274" y="577"/>
                  <a:pt x="2253" y="549"/>
                </a:cubicBezTo>
                <a:cubicBezTo>
                  <a:pt x="2240" y="529"/>
                  <a:pt x="2226" y="515"/>
                  <a:pt x="2219" y="501"/>
                </a:cubicBezTo>
                <a:cubicBezTo>
                  <a:pt x="2150" y="425"/>
                  <a:pt x="2075" y="343"/>
                  <a:pt x="1999" y="288"/>
                </a:cubicBezTo>
                <a:cubicBezTo>
                  <a:pt x="1985" y="274"/>
                  <a:pt x="1965" y="261"/>
                  <a:pt x="1951" y="254"/>
                </a:cubicBezTo>
                <a:cubicBezTo>
                  <a:pt x="1930" y="240"/>
                  <a:pt x="1896" y="226"/>
                  <a:pt x="1875" y="226"/>
                </a:cubicBezTo>
                <a:cubicBezTo>
                  <a:pt x="1821" y="226"/>
                  <a:pt x="1766" y="254"/>
                  <a:pt x="1772" y="309"/>
                </a:cubicBezTo>
                <a:cubicBezTo>
                  <a:pt x="1779" y="316"/>
                  <a:pt x="1793" y="309"/>
                  <a:pt x="1800" y="309"/>
                </a:cubicBezTo>
                <a:cubicBezTo>
                  <a:pt x="1800" y="288"/>
                  <a:pt x="1807" y="281"/>
                  <a:pt x="1814" y="267"/>
                </a:cubicBezTo>
                <a:cubicBezTo>
                  <a:pt x="1834" y="261"/>
                  <a:pt x="1855" y="247"/>
                  <a:pt x="1882" y="254"/>
                </a:cubicBezTo>
                <a:cubicBezTo>
                  <a:pt x="1924" y="261"/>
                  <a:pt x="1972" y="302"/>
                  <a:pt x="2006" y="329"/>
                </a:cubicBezTo>
                <a:cubicBezTo>
                  <a:pt x="2047" y="357"/>
                  <a:pt x="2082" y="391"/>
                  <a:pt x="2109" y="425"/>
                </a:cubicBezTo>
                <a:cubicBezTo>
                  <a:pt x="2130" y="439"/>
                  <a:pt x="2143" y="460"/>
                  <a:pt x="2157" y="474"/>
                </a:cubicBezTo>
                <a:cubicBezTo>
                  <a:pt x="2171" y="494"/>
                  <a:pt x="2191" y="508"/>
                  <a:pt x="2205" y="529"/>
                </a:cubicBezTo>
                <a:cubicBezTo>
                  <a:pt x="2226" y="563"/>
                  <a:pt x="2274" y="611"/>
                  <a:pt x="2281" y="652"/>
                </a:cubicBezTo>
                <a:cubicBezTo>
                  <a:pt x="2288" y="693"/>
                  <a:pt x="2274" y="714"/>
                  <a:pt x="2253" y="728"/>
                </a:cubicBezTo>
                <a:cubicBezTo>
                  <a:pt x="2233" y="741"/>
                  <a:pt x="2212" y="735"/>
                  <a:pt x="2226" y="762"/>
                </a:cubicBezTo>
                <a:close/>
                <a:moveTo>
                  <a:pt x="2308" y="1298"/>
                </a:moveTo>
                <a:cubicBezTo>
                  <a:pt x="2295" y="1298"/>
                  <a:pt x="2274" y="1291"/>
                  <a:pt x="2267" y="1291"/>
                </a:cubicBezTo>
                <a:cubicBezTo>
                  <a:pt x="2267" y="1305"/>
                  <a:pt x="2240" y="1312"/>
                  <a:pt x="2240" y="1298"/>
                </a:cubicBezTo>
                <a:cubicBezTo>
                  <a:pt x="2246" y="1305"/>
                  <a:pt x="2253" y="1305"/>
                  <a:pt x="2253" y="1298"/>
                </a:cubicBezTo>
                <a:cubicBezTo>
                  <a:pt x="2260" y="1291"/>
                  <a:pt x="2253" y="1277"/>
                  <a:pt x="2246" y="1270"/>
                </a:cubicBezTo>
                <a:cubicBezTo>
                  <a:pt x="2219" y="1263"/>
                  <a:pt x="2212" y="1284"/>
                  <a:pt x="2212" y="1298"/>
                </a:cubicBezTo>
                <a:cubicBezTo>
                  <a:pt x="2198" y="1305"/>
                  <a:pt x="2185" y="1312"/>
                  <a:pt x="2191" y="1332"/>
                </a:cubicBezTo>
                <a:cubicBezTo>
                  <a:pt x="2233" y="1325"/>
                  <a:pt x="2301" y="1353"/>
                  <a:pt x="2308" y="1298"/>
                </a:cubicBezTo>
                <a:close/>
                <a:moveTo>
                  <a:pt x="2301" y="1744"/>
                </a:moveTo>
                <a:cubicBezTo>
                  <a:pt x="2301" y="1758"/>
                  <a:pt x="2315" y="1772"/>
                  <a:pt x="2308" y="1792"/>
                </a:cubicBezTo>
                <a:cubicBezTo>
                  <a:pt x="2308" y="1799"/>
                  <a:pt x="2295" y="1806"/>
                  <a:pt x="2301" y="1813"/>
                </a:cubicBezTo>
                <a:cubicBezTo>
                  <a:pt x="2329" y="1820"/>
                  <a:pt x="2336" y="1744"/>
                  <a:pt x="2301" y="1744"/>
                </a:cubicBezTo>
                <a:cubicBezTo>
                  <a:pt x="2301" y="1744"/>
                  <a:pt x="2301" y="1744"/>
                  <a:pt x="2301" y="1744"/>
                </a:cubicBezTo>
                <a:close/>
                <a:moveTo>
                  <a:pt x="2315" y="1291"/>
                </a:moveTo>
                <a:cubicBezTo>
                  <a:pt x="2329" y="1284"/>
                  <a:pt x="2329" y="1257"/>
                  <a:pt x="2315" y="1250"/>
                </a:cubicBezTo>
                <a:cubicBezTo>
                  <a:pt x="2301" y="1250"/>
                  <a:pt x="2295" y="1250"/>
                  <a:pt x="2295" y="1263"/>
                </a:cubicBezTo>
                <a:cubicBezTo>
                  <a:pt x="2295" y="1270"/>
                  <a:pt x="2301" y="1270"/>
                  <a:pt x="2301" y="1277"/>
                </a:cubicBezTo>
                <a:cubicBezTo>
                  <a:pt x="2288" y="1277"/>
                  <a:pt x="2288" y="1263"/>
                  <a:pt x="2288" y="1257"/>
                </a:cubicBezTo>
                <a:cubicBezTo>
                  <a:pt x="2295" y="1243"/>
                  <a:pt x="2308" y="1250"/>
                  <a:pt x="2315" y="1243"/>
                </a:cubicBezTo>
                <a:cubicBezTo>
                  <a:pt x="2301" y="1215"/>
                  <a:pt x="2253" y="1243"/>
                  <a:pt x="2253" y="1263"/>
                </a:cubicBezTo>
                <a:cubicBezTo>
                  <a:pt x="2267" y="1277"/>
                  <a:pt x="2281" y="1298"/>
                  <a:pt x="2315" y="1291"/>
                </a:cubicBezTo>
                <a:close/>
                <a:moveTo>
                  <a:pt x="2308" y="721"/>
                </a:moveTo>
                <a:cubicBezTo>
                  <a:pt x="2308" y="735"/>
                  <a:pt x="2322" y="748"/>
                  <a:pt x="2322" y="769"/>
                </a:cubicBezTo>
                <a:cubicBezTo>
                  <a:pt x="2315" y="776"/>
                  <a:pt x="2301" y="783"/>
                  <a:pt x="2308" y="790"/>
                </a:cubicBezTo>
                <a:cubicBezTo>
                  <a:pt x="2343" y="790"/>
                  <a:pt x="2336" y="728"/>
                  <a:pt x="2308" y="721"/>
                </a:cubicBezTo>
                <a:close/>
                <a:moveTo>
                  <a:pt x="2308" y="1023"/>
                </a:moveTo>
                <a:cubicBezTo>
                  <a:pt x="2301" y="1037"/>
                  <a:pt x="2315" y="1057"/>
                  <a:pt x="2336" y="1051"/>
                </a:cubicBezTo>
                <a:cubicBezTo>
                  <a:pt x="2329" y="1044"/>
                  <a:pt x="2315" y="1037"/>
                  <a:pt x="2315" y="1023"/>
                </a:cubicBezTo>
                <a:lnTo>
                  <a:pt x="2308" y="1023"/>
                </a:lnTo>
                <a:close/>
                <a:moveTo>
                  <a:pt x="2336" y="1476"/>
                </a:moveTo>
                <a:cubicBezTo>
                  <a:pt x="2308" y="1476"/>
                  <a:pt x="2295" y="1504"/>
                  <a:pt x="2295" y="1525"/>
                </a:cubicBezTo>
                <a:cubicBezTo>
                  <a:pt x="2301" y="1525"/>
                  <a:pt x="2301" y="1518"/>
                  <a:pt x="2308" y="1518"/>
                </a:cubicBezTo>
                <a:cubicBezTo>
                  <a:pt x="2308" y="1497"/>
                  <a:pt x="2329" y="1490"/>
                  <a:pt x="2336" y="1476"/>
                </a:cubicBezTo>
                <a:close/>
                <a:moveTo>
                  <a:pt x="2329" y="1559"/>
                </a:moveTo>
                <a:cubicBezTo>
                  <a:pt x="2336" y="1566"/>
                  <a:pt x="2349" y="1566"/>
                  <a:pt x="2356" y="1559"/>
                </a:cubicBezTo>
                <a:cubicBezTo>
                  <a:pt x="2329" y="1545"/>
                  <a:pt x="2295" y="1552"/>
                  <a:pt x="2274" y="1566"/>
                </a:cubicBezTo>
                <a:cubicBezTo>
                  <a:pt x="2267" y="1573"/>
                  <a:pt x="2260" y="1586"/>
                  <a:pt x="2253" y="1586"/>
                </a:cubicBezTo>
                <a:cubicBezTo>
                  <a:pt x="2240" y="1593"/>
                  <a:pt x="2233" y="1586"/>
                  <a:pt x="2219" y="1586"/>
                </a:cubicBezTo>
                <a:cubicBezTo>
                  <a:pt x="2178" y="1593"/>
                  <a:pt x="2143" y="1628"/>
                  <a:pt x="2150" y="1676"/>
                </a:cubicBezTo>
                <a:cubicBezTo>
                  <a:pt x="2150" y="1696"/>
                  <a:pt x="2164" y="1710"/>
                  <a:pt x="2171" y="1724"/>
                </a:cubicBezTo>
                <a:cubicBezTo>
                  <a:pt x="2171" y="1731"/>
                  <a:pt x="2185" y="1731"/>
                  <a:pt x="2185" y="1744"/>
                </a:cubicBezTo>
                <a:cubicBezTo>
                  <a:pt x="2191" y="1751"/>
                  <a:pt x="2185" y="1765"/>
                  <a:pt x="2185" y="1779"/>
                </a:cubicBezTo>
                <a:cubicBezTo>
                  <a:pt x="2191" y="1806"/>
                  <a:pt x="2212" y="1827"/>
                  <a:pt x="2240" y="1827"/>
                </a:cubicBezTo>
                <a:cubicBezTo>
                  <a:pt x="2240" y="1813"/>
                  <a:pt x="2226" y="1813"/>
                  <a:pt x="2219" y="1806"/>
                </a:cubicBezTo>
                <a:cubicBezTo>
                  <a:pt x="2198" y="1792"/>
                  <a:pt x="2191" y="1765"/>
                  <a:pt x="2198" y="1731"/>
                </a:cubicBezTo>
                <a:cubicBezTo>
                  <a:pt x="2185" y="1710"/>
                  <a:pt x="2164" y="1703"/>
                  <a:pt x="2164" y="1676"/>
                </a:cubicBezTo>
                <a:cubicBezTo>
                  <a:pt x="2164" y="1628"/>
                  <a:pt x="2205" y="1586"/>
                  <a:pt x="2267" y="1600"/>
                </a:cubicBezTo>
                <a:cubicBezTo>
                  <a:pt x="2274" y="1573"/>
                  <a:pt x="2301" y="1566"/>
                  <a:pt x="2329" y="1559"/>
                </a:cubicBezTo>
                <a:close/>
                <a:moveTo>
                  <a:pt x="2308" y="1847"/>
                </a:moveTo>
                <a:cubicBezTo>
                  <a:pt x="2349" y="1834"/>
                  <a:pt x="2377" y="1758"/>
                  <a:pt x="2343" y="1724"/>
                </a:cubicBezTo>
                <a:cubicBezTo>
                  <a:pt x="2336" y="1710"/>
                  <a:pt x="2322" y="1710"/>
                  <a:pt x="2315" y="1703"/>
                </a:cubicBezTo>
                <a:cubicBezTo>
                  <a:pt x="2288" y="1696"/>
                  <a:pt x="2253" y="1703"/>
                  <a:pt x="2253" y="1724"/>
                </a:cubicBezTo>
                <a:cubicBezTo>
                  <a:pt x="2246" y="1744"/>
                  <a:pt x="2253" y="1758"/>
                  <a:pt x="2267" y="1758"/>
                </a:cubicBezTo>
                <a:cubicBezTo>
                  <a:pt x="2281" y="1765"/>
                  <a:pt x="2295" y="1751"/>
                  <a:pt x="2295" y="1731"/>
                </a:cubicBezTo>
                <a:cubicBezTo>
                  <a:pt x="2322" y="1737"/>
                  <a:pt x="2336" y="1765"/>
                  <a:pt x="2329" y="1799"/>
                </a:cubicBezTo>
                <a:cubicBezTo>
                  <a:pt x="2322" y="1813"/>
                  <a:pt x="2301" y="1813"/>
                  <a:pt x="2301" y="1827"/>
                </a:cubicBezTo>
                <a:cubicBezTo>
                  <a:pt x="2301" y="1834"/>
                  <a:pt x="2308" y="1840"/>
                  <a:pt x="2308" y="1847"/>
                </a:cubicBezTo>
                <a:close/>
                <a:moveTo>
                  <a:pt x="2343" y="1380"/>
                </a:moveTo>
                <a:cubicBezTo>
                  <a:pt x="2349" y="1373"/>
                  <a:pt x="2349" y="1367"/>
                  <a:pt x="2349" y="1353"/>
                </a:cubicBezTo>
                <a:cubicBezTo>
                  <a:pt x="2336" y="1318"/>
                  <a:pt x="2281" y="1353"/>
                  <a:pt x="2322" y="1367"/>
                </a:cubicBezTo>
                <a:cubicBezTo>
                  <a:pt x="2315" y="1380"/>
                  <a:pt x="2301" y="1360"/>
                  <a:pt x="2301" y="1353"/>
                </a:cubicBezTo>
                <a:cubicBezTo>
                  <a:pt x="2301" y="1339"/>
                  <a:pt x="2315" y="1332"/>
                  <a:pt x="2329" y="1325"/>
                </a:cubicBezTo>
                <a:cubicBezTo>
                  <a:pt x="2322" y="1318"/>
                  <a:pt x="2322" y="1312"/>
                  <a:pt x="2315" y="1312"/>
                </a:cubicBezTo>
                <a:cubicBezTo>
                  <a:pt x="2315" y="1325"/>
                  <a:pt x="2295" y="1325"/>
                  <a:pt x="2288" y="1339"/>
                </a:cubicBezTo>
                <a:cubicBezTo>
                  <a:pt x="2267" y="1367"/>
                  <a:pt x="2295" y="1401"/>
                  <a:pt x="2301" y="1421"/>
                </a:cubicBezTo>
                <a:cubicBezTo>
                  <a:pt x="2329" y="1421"/>
                  <a:pt x="2322" y="1387"/>
                  <a:pt x="2343" y="1380"/>
                </a:cubicBezTo>
                <a:close/>
                <a:moveTo>
                  <a:pt x="2322" y="1154"/>
                </a:moveTo>
                <a:cubicBezTo>
                  <a:pt x="2301" y="1188"/>
                  <a:pt x="2356" y="1195"/>
                  <a:pt x="2349" y="1154"/>
                </a:cubicBezTo>
                <a:cubicBezTo>
                  <a:pt x="2349" y="1147"/>
                  <a:pt x="2343" y="1140"/>
                  <a:pt x="2343" y="1133"/>
                </a:cubicBezTo>
                <a:cubicBezTo>
                  <a:pt x="2329" y="1119"/>
                  <a:pt x="2322" y="1112"/>
                  <a:pt x="2308" y="1106"/>
                </a:cubicBezTo>
                <a:cubicBezTo>
                  <a:pt x="2301" y="1133"/>
                  <a:pt x="2281" y="1147"/>
                  <a:pt x="2281" y="1181"/>
                </a:cubicBezTo>
                <a:cubicBezTo>
                  <a:pt x="2301" y="1188"/>
                  <a:pt x="2308" y="1202"/>
                  <a:pt x="2322" y="1215"/>
                </a:cubicBezTo>
                <a:cubicBezTo>
                  <a:pt x="2322" y="1202"/>
                  <a:pt x="2329" y="1202"/>
                  <a:pt x="2329" y="1195"/>
                </a:cubicBezTo>
                <a:cubicBezTo>
                  <a:pt x="2315" y="1188"/>
                  <a:pt x="2301" y="1160"/>
                  <a:pt x="2322" y="1154"/>
                </a:cubicBezTo>
                <a:close/>
                <a:moveTo>
                  <a:pt x="2363" y="975"/>
                </a:moveTo>
                <a:cubicBezTo>
                  <a:pt x="2356" y="968"/>
                  <a:pt x="2343" y="975"/>
                  <a:pt x="2336" y="975"/>
                </a:cubicBezTo>
                <a:cubicBezTo>
                  <a:pt x="2301" y="975"/>
                  <a:pt x="2281" y="954"/>
                  <a:pt x="2267" y="934"/>
                </a:cubicBezTo>
                <a:cubicBezTo>
                  <a:pt x="2240" y="934"/>
                  <a:pt x="2226" y="927"/>
                  <a:pt x="2205" y="920"/>
                </a:cubicBezTo>
                <a:cubicBezTo>
                  <a:pt x="2198" y="906"/>
                  <a:pt x="2185" y="893"/>
                  <a:pt x="2178" y="872"/>
                </a:cubicBezTo>
                <a:cubicBezTo>
                  <a:pt x="2171" y="831"/>
                  <a:pt x="2198" y="810"/>
                  <a:pt x="2219" y="790"/>
                </a:cubicBezTo>
                <a:cubicBezTo>
                  <a:pt x="2212" y="776"/>
                  <a:pt x="2219" y="755"/>
                  <a:pt x="2219" y="735"/>
                </a:cubicBezTo>
                <a:cubicBezTo>
                  <a:pt x="2198" y="741"/>
                  <a:pt x="2212" y="769"/>
                  <a:pt x="2212" y="783"/>
                </a:cubicBezTo>
                <a:cubicBezTo>
                  <a:pt x="2185" y="796"/>
                  <a:pt x="2171" y="817"/>
                  <a:pt x="2164" y="844"/>
                </a:cubicBezTo>
                <a:cubicBezTo>
                  <a:pt x="2157" y="899"/>
                  <a:pt x="2205" y="954"/>
                  <a:pt x="2260" y="948"/>
                </a:cubicBezTo>
                <a:cubicBezTo>
                  <a:pt x="2274" y="968"/>
                  <a:pt x="2295" y="982"/>
                  <a:pt x="2329" y="989"/>
                </a:cubicBezTo>
                <a:cubicBezTo>
                  <a:pt x="2336" y="989"/>
                  <a:pt x="2356" y="989"/>
                  <a:pt x="2363" y="975"/>
                </a:cubicBezTo>
                <a:close/>
                <a:moveTo>
                  <a:pt x="2356" y="1724"/>
                </a:moveTo>
                <a:cubicBezTo>
                  <a:pt x="2356" y="1710"/>
                  <a:pt x="2356" y="1710"/>
                  <a:pt x="2356" y="1710"/>
                </a:cubicBezTo>
                <a:cubicBezTo>
                  <a:pt x="2356" y="1710"/>
                  <a:pt x="2343" y="1710"/>
                  <a:pt x="2343" y="1717"/>
                </a:cubicBezTo>
                <a:cubicBezTo>
                  <a:pt x="2349" y="1724"/>
                  <a:pt x="2356" y="1724"/>
                  <a:pt x="2356" y="1724"/>
                </a:cubicBezTo>
                <a:close/>
                <a:moveTo>
                  <a:pt x="2363" y="769"/>
                </a:moveTo>
                <a:cubicBezTo>
                  <a:pt x="2370" y="741"/>
                  <a:pt x="2356" y="728"/>
                  <a:pt x="2349" y="714"/>
                </a:cubicBezTo>
                <a:cubicBezTo>
                  <a:pt x="2343" y="700"/>
                  <a:pt x="2336" y="686"/>
                  <a:pt x="2322" y="680"/>
                </a:cubicBezTo>
                <a:cubicBezTo>
                  <a:pt x="2322" y="680"/>
                  <a:pt x="2322" y="680"/>
                  <a:pt x="2322" y="680"/>
                </a:cubicBezTo>
                <a:cubicBezTo>
                  <a:pt x="2322" y="686"/>
                  <a:pt x="2315" y="700"/>
                  <a:pt x="2315" y="707"/>
                </a:cubicBezTo>
                <a:cubicBezTo>
                  <a:pt x="2315" y="721"/>
                  <a:pt x="2336" y="735"/>
                  <a:pt x="2336" y="748"/>
                </a:cubicBezTo>
                <a:cubicBezTo>
                  <a:pt x="2343" y="776"/>
                  <a:pt x="2329" y="803"/>
                  <a:pt x="2301" y="796"/>
                </a:cubicBezTo>
                <a:cubicBezTo>
                  <a:pt x="2315" y="762"/>
                  <a:pt x="2281" y="755"/>
                  <a:pt x="2260" y="769"/>
                </a:cubicBezTo>
                <a:cubicBezTo>
                  <a:pt x="2253" y="790"/>
                  <a:pt x="2267" y="817"/>
                  <a:pt x="2281" y="824"/>
                </a:cubicBezTo>
                <a:cubicBezTo>
                  <a:pt x="2295" y="831"/>
                  <a:pt x="2308" y="831"/>
                  <a:pt x="2315" y="824"/>
                </a:cubicBezTo>
                <a:cubicBezTo>
                  <a:pt x="2336" y="824"/>
                  <a:pt x="2363" y="796"/>
                  <a:pt x="2363" y="769"/>
                </a:cubicBezTo>
                <a:close/>
                <a:moveTo>
                  <a:pt x="2363" y="824"/>
                </a:moveTo>
                <a:cubicBezTo>
                  <a:pt x="2370" y="796"/>
                  <a:pt x="2343" y="810"/>
                  <a:pt x="2343" y="824"/>
                </a:cubicBezTo>
                <a:cubicBezTo>
                  <a:pt x="2349" y="824"/>
                  <a:pt x="2363" y="831"/>
                  <a:pt x="2363" y="824"/>
                </a:cubicBezTo>
                <a:close/>
                <a:moveTo>
                  <a:pt x="2336" y="1545"/>
                </a:moveTo>
                <a:cubicBezTo>
                  <a:pt x="2356" y="1545"/>
                  <a:pt x="2377" y="1566"/>
                  <a:pt x="2377" y="1538"/>
                </a:cubicBezTo>
                <a:cubicBezTo>
                  <a:pt x="2363" y="1525"/>
                  <a:pt x="2336" y="1518"/>
                  <a:pt x="2315" y="1525"/>
                </a:cubicBezTo>
                <a:cubicBezTo>
                  <a:pt x="2288" y="1531"/>
                  <a:pt x="2267" y="1552"/>
                  <a:pt x="2246" y="1559"/>
                </a:cubicBezTo>
                <a:cubicBezTo>
                  <a:pt x="2219" y="1559"/>
                  <a:pt x="2205" y="1559"/>
                  <a:pt x="2191" y="1566"/>
                </a:cubicBezTo>
                <a:cubicBezTo>
                  <a:pt x="2178" y="1566"/>
                  <a:pt x="2150" y="1586"/>
                  <a:pt x="2143" y="1593"/>
                </a:cubicBezTo>
                <a:cubicBezTo>
                  <a:pt x="2123" y="1628"/>
                  <a:pt x="2116" y="1676"/>
                  <a:pt x="2130" y="1717"/>
                </a:cubicBezTo>
                <a:cubicBezTo>
                  <a:pt x="2137" y="1731"/>
                  <a:pt x="2150" y="1737"/>
                  <a:pt x="2150" y="1751"/>
                </a:cubicBezTo>
                <a:cubicBezTo>
                  <a:pt x="2164" y="1772"/>
                  <a:pt x="2164" y="1799"/>
                  <a:pt x="2171" y="1813"/>
                </a:cubicBezTo>
                <a:cubicBezTo>
                  <a:pt x="2185" y="1840"/>
                  <a:pt x="2212" y="1868"/>
                  <a:pt x="2246" y="1861"/>
                </a:cubicBezTo>
                <a:cubicBezTo>
                  <a:pt x="2260" y="1834"/>
                  <a:pt x="2233" y="1840"/>
                  <a:pt x="2219" y="1827"/>
                </a:cubicBezTo>
                <a:cubicBezTo>
                  <a:pt x="2198" y="1820"/>
                  <a:pt x="2185" y="1792"/>
                  <a:pt x="2185" y="1779"/>
                </a:cubicBezTo>
                <a:cubicBezTo>
                  <a:pt x="2178" y="1765"/>
                  <a:pt x="2185" y="1751"/>
                  <a:pt x="2178" y="1744"/>
                </a:cubicBezTo>
                <a:cubicBezTo>
                  <a:pt x="2178" y="1737"/>
                  <a:pt x="2171" y="1731"/>
                  <a:pt x="2164" y="1731"/>
                </a:cubicBezTo>
                <a:cubicBezTo>
                  <a:pt x="2143" y="1696"/>
                  <a:pt x="2137" y="1648"/>
                  <a:pt x="2164" y="1614"/>
                </a:cubicBezTo>
                <a:cubicBezTo>
                  <a:pt x="2178" y="1593"/>
                  <a:pt x="2205" y="1579"/>
                  <a:pt x="2253" y="1579"/>
                </a:cubicBezTo>
                <a:cubicBezTo>
                  <a:pt x="2274" y="1566"/>
                  <a:pt x="2295" y="1538"/>
                  <a:pt x="2336" y="1545"/>
                </a:cubicBezTo>
                <a:close/>
                <a:moveTo>
                  <a:pt x="2384" y="1002"/>
                </a:moveTo>
                <a:cubicBezTo>
                  <a:pt x="2384" y="989"/>
                  <a:pt x="2377" y="989"/>
                  <a:pt x="2370" y="982"/>
                </a:cubicBezTo>
                <a:cubicBezTo>
                  <a:pt x="2336" y="1002"/>
                  <a:pt x="2295" y="989"/>
                  <a:pt x="2267" y="968"/>
                </a:cubicBezTo>
                <a:cubicBezTo>
                  <a:pt x="2260" y="968"/>
                  <a:pt x="2260" y="954"/>
                  <a:pt x="2253" y="954"/>
                </a:cubicBezTo>
                <a:cubicBezTo>
                  <a:pt x="2240" y="948"/>
                  <a:pt x="2233" y="948"/>
                  <a:pt x="2226" y="948"/>
                </a:cubicBezTo>
                <a:cubicBezTo>
                  <a:pt x="2212" y="948"/>
                  <a:pt x="2198" y="941"/>
                  <a:pt x="2191" y="934"/>
                </a:cubicBezTo>
                <a:cubicBezTo>
                  <a:pt x="2157" y="906"/>
                  <a:pt x="2150" y="831"/>
                  <a:pt x="2178" y="796"/>
                </a:cubicBezTo>
                <a:cubicBezTo>
                  <a:pt x="2185" y="790"/>
                  <a:pt x="2198" y="790"/>
                  <a:pt x="2205" y="776"/>
                </a:cubicBezTo>
                <a:cubicBezTo>
                  <a:pt x="2205" y="769"/>
                  <a:pt x="2198" y="755"/>
                  <a:pt x="2205" y="748"/>
                </a:cubicBezTo>
                <a:cubicBezTo>
                  <a:pt x="2205" y="714"/>
                  <a:pt x="2226" y="700"/>
                  <a:pt x="2253" y="693"/>
                </a:cubicBezTo>
                <a:cubicBezTo>
                  <a:pt x="2260" y="686"/>
                  <a:pt x="2260" y="673"/>
                  <a:pt x="2253" y="666"/>
                </a:cubicBezTo>
                <a:cubicBezTo>
                  <a:pt x="2205" y="666"/>
                  <a:pt x="2171" y="714"/>
                  <a:pt x="2178" y="769"/>
                </a:cubicBezTo>
                <a:cubicBezTo>
                  <a:pt x="2150" y="790"/>
                  <a:pt x="2130" y="824"/>
                  <a:pt x="2130" y="872"/>
                </a:cubicBezTo>
                <a:cubicBezTo>
                  <a:pt x="2137" y="927"/>
                  <a:pt x="2185" y="975"/>
                  <a:pt x="2246" y="975"/>
                </a:cubicBezTo>
                <a:cubicBezTo>
                  <a:pt x="2267" y="1009"/>
                  <a:pt x="2349" y="1037"/>
                  <a:pt x="2384" y="1002"/>
                </a:cubicBezTo>
                <a:close/>
                <a:moveTo>
                  <a:pt x="2377" y="1387"/>
                </a:moveTo>
                <a:cubicBezTo>
                  <a:pt x="2377" y="1380"/>
                  <a:pt x="2377" y="1373"/>
                  <a:pt x="2377" y="1360"/>
                </a:cubicBezTo>
                <a:cubicBezTo>
                  <a:pt x="2370" y="1360"/>
                  <a:pt x="2363" y="1353"/>
                  <a:pt x="2356" y="1353"/>
                </a:cubicBezTo>
                <a:cubicBezTo>
                  <a:pt x="2356" y="1367"/>
                  <a:pt x="2356" y="1373"/>
                  <a:pt x="2356" y="1380"/>
                </a:cubicBezTo>
                <a:cubicBezTo>
                  <a:pt x="2363" y="1380"/>
                  <a:pt x="2370" y="1387"/>
                  <a:pt x="2377" y="1387"/>
                </a:cubicBezTo>
                <a:close/>
                <a:moveTo>
                  <a:pt x="2377" y="1160"/>
                </a:moveTo>
                <a:cubicBezTo>
                  <a:pt x="2377" y="1154"/>
                  <a:pt x="2377" y="1140"/>
                  <a:pt x="2377" y="1133"/>
                </a:cubicBezTo>
                <a:cubicBezTo>
                  <a:pt x="2356" y="1133"/>
                  <a:pt x="2349" y="1147"/>
                  <a:pt x="2356" y="1167"/>
                </a:cubicBezTo>
                <a:cubicBezTo>
                  <a:pt x="2370" y="1167"/>
                  <a:pt x="2370" y="1167"/>
                  <a:pt x="2377" y="1160"/>
                </a:cubicBezTo>
                <a:close/>
                <a:moveTo>
                  <a:pt x="2377" y="1064"/>
                </a:moveTo>
                <a:cubicBezTo>
                  <a:pt x="2377" y="1044"/>
                  <a:pt x="2356" y="1030"/>
                  <a:pt x="2343" y="1044"/>
                </a:cubicBezTo>
                <a:cubicBezTo>
                  <a:pt x="2336" y="1051"/>
                  <a:pt x="2343" y="1064"/>
                  <a:pt x="2336" y="1064"/>
                </a:cubicBezTo>
                <a:cubicBezTo>
                  <a:pt x="2308" y="1064"/>
                  <a:pt x="2301" y="1044"/>
                  <a:pt x="2295" y="1023"/>
                </a:cubicBezTo>
                <a:cubicBezTo>
                  <a:pt x="2288" y="1016"/>
                  <a:pt x="2281" y="1016"/>
                  <a:pt x="2274" y="1016"/>
                </a:cubicBezTo>
                <a:cubicBezTo>
                  <a:pt x="2274" y="1016"/>
                  <a:pt x="2274" y="1023"/>
                  <a:pt x="2274" y="1030"/>
                </a:cubicBezTo>
                <a:cubicBezTo>
                  <a:pt x="2274" y="1064"/>
                  <a:pt x="2308" y="1099"/>
                  <a:pt x="2343" y="1092"/>
                </a:cubicBezTo>
                <a:cubicBezTo>
                  <a:pt x="2356" y="1092"/>
                  <a:pt x="2377" y="1078"/>
                  <a:pt x="2377" y="1064"/>
                </a:cubicBezTo>
                <a:close/>
                <a:moveTo>
                  <a:pt x="2343" y="1497"/>
                </a:moveTo>
                <a:cubicBezTo>
                  <a:pt x="2363" y="1511"/>
                  <a:pt x="2391" y="1483"/>
                  <a:pt x="2377" y="1456"/>
                </a:cubicBezTo>
                <a:cubicBezTo>
                  <a:pt x="2329" y="1408"/>
                  <a:pt x="2246" y="1476"/>
                  <a:pt x="2260" y="1538"/>
                </a:cubicBezTo>
                <a:cubicBezTo>
                  <a:pt x="2274" y="1538"/>
                  <a:pt x="2281" y="1531"/>
                  <a:pt x="2288" y="1525"/>
                </a:cubicBezTo>
                <a:cubicBezTo>
                  <a:pt x="2288" y="1490"/>
                  <a:pt x="2308" y="1463"/>
                  <a:pt x="2343" y="1470"/>
                </a:cubicBezTo>
                <a:cubicBezTo>
                  <a:pt x="2336" y="1476"/>
                  <a:pt x="2336" y="1490"/>
                  <a:pt x="2343" y="1497"/>
                </a:cubicBezTo>
                <a:close/>
                <a:moveTo>
                  <a:pt x="2363" y="1751"/>
                </a:moveTo>
                <a:cubicBezTo>
                  <a:pt x="2384" y="1751"/>
                  <a:pt x="2391" y="1724"/>
                  <a:pt x="2384" y="1703"/>
                </a:cubicBezTo>
                <a:cubicBezTo>
                  <a:pt x="2363" y="1703"/>
                  <a:pt x="2349" y="1737"/>
                  <a:pt x="2363" y="1751"/>
                </a:cubicBezTo>
                <a:close/>
                <a:moveTo>
                  <a:pt x="2343" y="1676"/>
                </a:moveTo>
                <a:cubicBezTo>
                  <a:pt x="2370" y="1676"/>
                  <a:pt x="2404" y="1634"/>
                  <a:pt x="2384" y="1614"/>
                </a:cubicBezTo>
                <a:cubicBezTo>
                  <a:pt x="2377" y="1614"/>
                  <a:pt x="2377" y="1614"/>
                  <a:pt x="2377" y="1621"/>
                </a:cubicBezTo>
                <a:cubicBezTo>
                  <a:pt x="2377" y="1641"/>
                  <a:pt x="2363" y="1655"/>
                  <a:pt x="2343" y="1662"/>
                </a:cubicBezTo>
                <a:cubicBezTo>
                  <a:pt x="2322" y="1655"/>
                  <a:pt x="2329" y="1676"/>
                  <a:pt x="2343" y="1676"/>
                </a:cubicBezTo>
                <a:close/>
                <a:moveTo>
                  <a:pt x="2384" y="1428"/>
                </a:moveTo>
                <a:cubicBezTo>
                  <a:pt x="2418" y="1456"/>
                  <a:pt x="2425" y="1367"/>
                  <a:pt x="2384" y="1367"/>
                </a:cubicBezTo>
                <a:cubicBezTo>
                  <a:pt x="2377" y="1373"/>
                  <a:pt x="2398" y="1387"/>
                  <a:pt x="2398" y="1408"/>
                </a:cubicBezTo>
                <a:cubicBezTo>
                  <a:pt x="2391" y="1415"/>
                  <a:pt x="2384" y="1408"/>
                  <a:pt x="2384" y="1415"/>
                </a:cubicBezTo>
                <a:lnTo>
                  <a:pt x="2384" y="1428"/>
                </a:lnTo>
                <a:close/>
                <a:moveTo>
                  <a:pt x="2384" y="1154"/>
                </a:moveTo>
                <a:cubicBezTo>
                  <a:pt x="2439" y="1167"/>
                  <a:pt x="2404" y="1051"/>
                  <a:pt x="2384" y="1106"/>
                </a:cubicBezTo>
                <a:cubicBezTo>
                  <a:pt x="2384" y="1112"/>
                  <a:pt x="2391" y="1112"/>
                  <a:pt x="2398" y="1119"/>
                </a:cubicBezTo>
                <a:cubicBezTo>
                  <a:pt x="2398" y="1133"/>
                  <a:pt x="2384" y="1140"/>
                  <a:pt x="2384" y="1154"/>
                </a:cubicBezTo>
                <a:close/>
                <a:moveTo>
                  <a:pt x="2398" y="927"/>
                </a:moveTo>
                <a:cubicBezTo>
                  <a:pt x="2404" y="899"/>
                  <a:pt x="2377" y="858"/>
                  <a:pt x="2343" y="865"/>
                </a:cubicBezTo>
                <a:cubicBezTo>
                  <a:pt x="2343" y="865"/>
                  <a:pt x="2343" y="865"/>
                  <a:pt x="2336" y="872"/>
                </a:cubicBezTo>
                <a:cubicBezTo>
                  <a:pt x="2343" y="886"/>
                  <a:pt x="2363" y="879"/>
                  <a:pt x="2370" y="893"/>
                </a:cubicBezTo>
                <a:cubicBezTo>
                  <a:pt x="2384" y="899"/>
                  <a:pt x="2377" y="920"/>
                  <a:pt x="2398" y="927"/>
                </a:cubicBezTo>
                <a:close/>
                <a:moveTo>
                  <a:pt x="2404" y="1263"/>
                </a:moveTo>
                <a:cubicBezTo>
                  <a:pt x="2404" y="1257"/>
                  <a:pt x="2384" y="1236"/>
                  <a:pt x="2370" y="1236"/>
                </a:cubicBezTo>
                <a:cubicBezTo>
                  <a:pt x="2363" y="1229"/>
                  <a:pt x="2336" y="1236"/>
                  <a:pt x="2336" y="1243"/>
                </a:cubicBezTo>
                <a:cubicBezTo>
                  <a:pt x="2329" y="1257"/>
                  <a:pt x="2336" y="1277"/>
                  <a:pt x="2349" y="1277"/>
                </a:cubicBezTo>
                <a:cubicBezTo>
                  <a:pt x="2356" y="1277"/>
                  <a:pt x="2356" y="1270"/>
                  <a:pt x="2363" y="1270"/>
                </a:cubicBezTo>
                <a:cubicBezTo>
                  <a:pt x="2363" y="1284"/>
                  <a:pt x="2343" y="1284"/>
                  <a:pt x="2329" y="1284"/>
                </a:cubicBezTo>
                <a:cubicBezTo>
                  <a:pt x="2336" y="1318"/>
                  <a:pt x="2404" y="1284"/>
                  <a:pt x="2404" y="1263"/>
                </a:cubicBezTo>
                <a:close/>
                <a:moveTo>
                  <a:pt x="2411" y="1367"/>
                </a:moveTo>
                <a:cubicBezTo>
                  <a:pt x="2425" y="1353"/>
                  <a:pt x="2418" y="1332"/>
                  <a:pt x="2411" y="1325"/>
                </a:cubicBezTo>
                <a:cubicBezTo>
                  <a:pt x="2418" y="1270"/>
                  <a:pt x="2343" y="1305"/>
                  <a:pt x="2384" y="1332"/>
                </a:cubicBezTo>
                <a:cubicBezTo>
                  <a:pt x="2363" y="1339"/>
                  <a:pt x="2370" y="1318"/>
                  <a:pt x="2363" y="1305"/>
                </a:cubicBezTo>
                <a:cubicBezTo>
                  <a:pt x="2343" y="1312"/>
                  <a:pt x="2336" y="1298"/>
                  <a:pt x="2329" y="1298"/>
                </a:cubicBezTo>
                <a:cubicBezTo>
                  <a:pt x="2329" y="1346"/>
                  <a:pt x="2377" y="1353"/>
                  <a:pt x="2411" y="1367"/>
                </a:cubicBezTo>
                <a:close/>
                <a:moveTo>
                  <a:pt x="2411" y="1195"/>
                </a:moveTo>
                <a:cubicBezTo>
                  <a:pt x="2425" y="1188"/>
                  <a:pt x="2432" y="1160"/>
                  <a:pt x="2418" y="1154"/>
                </a:cubicBezTo>
                <a:cubicBezTo>
                  <a:pt x="2411" y="1154"/>
                  <a:pt x="2411" y="1154"/>
                  <a:pt x="2411" y="1154"/>
                </a:cubicBezTo>
                <a:cubicBezTo>
                  <a:pt x="2404" y="1167"/>
                  <a:pt x="2377" y="1167"/>
                  <a:pt x="2356" y="1174"/>
                </a:cubicBezTo>
                <a:cubicBezTo>
                  <a:pt x="2343" y="1188"/>
                  <a:pt x="2322" y="1209"/>
                  <a:pt x="2329" y="1236"/>
                </a:cubicBezTo>
                <a:cubicBezTo>
                  <a:pt x="2343" y="1229"/>
                  <a:pt x="2349" y="1222"/>
                  <a:pt x="2363" y="1222"/>
                </a:cubicBezTo>
                <a:cubicBezTo>
                  <a:pt x="2356" y="1202"/>
                  <a:pt x="2391" y="1181"/>
                  <a:pt x="2398" y="1202"/>
                </a:cubicBezTo>
                <a:cubicBezTo>
                  <a:pt x="2391" y="1202"/>
                  <a:pt x="2391" y="1195"/>
                  <a:pt x="2384" y="1195"/>
                </a:cubicBezTo>
                <a:cubicBezTo>
                  <a:pt x="2377" y="1202"/>
                  <a:pt x="2370" y="1202"/>
                  <a:pt x="2370" y="1209"/>
                </a:cubicBezTo>
                <a:cubicBezTo>
                  <a:pt x="2370" y="1250"/>
                  <a:pt x="2432" y="1243"/>
                  <a:pt x="2411" y="1195"/>
                </a:cubicBezTo>
                <a:close/>
                <a:moveTo>
                  <a:pt x="2425" y="948"/>
                </a:moveTo>
                <a:cubicBezTo>
                  <a:pt x="2439" y="899"/>
                  <a:pt x="2418" y="851"/>
                  <a:pt x="2384" y="838"/>
                </a:cubicBezTo>
                <a:cubicBezTo>
                  <a:pt x="2398" y="824"/>
                  <a:pt x="2384" y="790"/>
                  <a:pt x="2370" y="783"/>
                </a:cubicBezTo>
                <a:cubicBezTo>
                  <a:pt x="2349" y="796"/>
                  <a:pt x="2377" y="810"/>
                  <a:pt x="2370" y="831"/>
                </a:cubicBezTo>
                <a:cubicBezTo>
                  <a:pt x="2343" y="831"/>
                  <a:pt x="2322" y="838"/>
                  <a:pt x="2308" y="844"/>
                </a:cubicBezTo>
                <a:cubicBezTo>
                  <a:pt x="2295" y="858"/>
                  <a:pt x="2288" y="899"/>
                  <a:pt x="2308" y="913"/>
                </a:cubicBezTo>
                <a:cubicBezTo>
                  <a:pt x="2322" y="920"/>
                  <a:pt x="2343" y="920"/>
                  <a:pt x="2343" y="899"/>
                </a:cubicBezTo>
                <a:cubicBezTo>
                  <a:pt x="2343" y="886"/>
                  <a:pt x="2329" y="886"/>
                  <a:pt x="2322" y="872"/>
                </a:cubicBezTo>
                <a:cubicBezTo>
                  <a:pt x="2363" y="838"/>
                  <a:pt x="2411" y="886"/>
                  <a:pt x="2404" y="934"/>
                </a:cubicBezTo>
                <a:cubicBezTo>
                  <a:pt x="2411" y="941"/>
                  <a:pt x="2411" y="948"/>
                  <a:pt x="2425" y="948"/>
                </a:cubicBezTo>
                <a:close/>
                <a:moveTo>
                  <a:pt x="2425" y="1621"/>
                </a:moveTo>
                <a:cubicBezTo>
                  <a:pt x="2425" y="1607"/>
                  <a:pt x="2425" y="1593"/>
                  <a:pt x="2418" y="1586"/>
                </a:cubicBezTo>
                <a:cubicBezTo>
                  <a:pt x="2411" y="1593"/>
                  <a:pt x="2398" y="1600"/>
                  <a:pt x="2398" y="1607"/>
                </a:cubicBezTo>
                <a:cubicBezTo>
                  <a:pt x="2391" y="1614"/>
                  <a:pt x="2398" y="1621"/>
                  <a:pt x="2398" y="1621"/>
                </a:cubicBezTo>
                <a:cubicBezTo>
                  <a:pt x="2398" y="1662"/>
                  <a:pt x="2343" y="1703"/>
                  <a:pt x="2322" y="1669"/>
                </a:cubicBezTo>
                <a:cubicBezTo>
                  <a:pt x="2329" y="1655"/>
                  <a:pt x="2329" y="1628"/>
                  <a:pt x="2301" y="1634"/>
                </a:cubicBezTo>
                <a:cubicBezTo>
                  <a:pt x="2267" y="1662"/>
                  <a:pt x="2308" y="1703"/>
                  <a:pt x="2343" y="1703"/>
                </a:cubicBezTo>
                <a:cubicBezTo>
                  <a:pt x="2356" y="1710"/>
                  <a:pt x="2370" y="1703"/>
                  <a:pt x="2384" y="1696"/>
                </a:cubicBezTo>
                <a:cubicBezTo>
                  <a:pt x="2404" y="1683"/>
                  <a:pt x="2425" y="1655"/>
                  <a:pt x="2425" y="1621"/>
                </a:cubicBezTo>
                <a:close/>
                <a:moveTo>
                  <a:pt x="2439" y="1236"/>
                </a:moveTo>
                <a:cubicBezTo>
                  <a:pt x="2446" y="1215"/>
                  <a:pt x="2446" y="1195"/>
                  <a:pt x="2439" y="1167"/>
                </a:cubicBezTo>
                <a:cubicBezTo>
                  <a:pt x="2439" y="1106"/>
                  <a:pt x="2425" y="1009"/>
                  <a:pt x="2398" y="975"/>
                </a:cubicBezTo>
                <a:cubicBezTo>
                  <a:pt x="2384" y="968"/>
                  <a:pt x="2349" y="941"/>
                  <a:pt x="2329" y="968"/>
                </a:cubicBezTo>
                <a:cubicBezTo>
                  <a:pt x="2343" y="968"/>
                  <a:pt x="2363" y="968"/>
                  <a:pt x="2377" y="975"/>
                </a:cubicBezTo>
                <a:cubicBezTo>
                  <a:pt x="2432" y="1030"/>
                  <a:pt x="2425" y="1154"/>
                  <a:pt x="2432" y="1257"/>
                </a:cubicBezTo>
                <a:cubicBezTo>
                  <a:pt x="2439" y="1263"/>
                  <a:pt x="2439" y="1263"/>
                  <a:pt x="2439" y="1263"/>
                </a:cubicBezTo>
                <a:cubicBezTo>
                  <a:pt x="2432" y="1263"/>
                  <a:pt x="2432" y="1263"/>
                  <a:pt x="2432" y="1270"/>
                </a:cubicBezTo>
                <a:cubicBezTo>
                  <a:pt x="2432" y="1346"/>
                  <a:pt x="2425" y="1401"/>
                  <a:pt x="2411" y="1470"/>
                </a:cubicBezTo>
                <a:cubicBezTo>
                  <a:pt x="2404" y="1525"/>
                  <a:pt x="2384" y="1559"/>
                  <a:pt x="2343" y="1573"/>
                </a:cubicBezTo>
                <a:cubicBezTo>
                  <a:pt x="2336" y="1573"/>
                  <a:pt x="2329" y="1566"/>
                  <a:pt x="2322" y="1573"/>
                </a:cubicBezTo>
                <a:cubicBezTo>
                  <a:pt x="2322" y="1586"/>
                  <a:pt x="2343" y="1586"/>
                  <a:pt x="2356" y="1579"/>
                </a:cubicBezTo>
                <a:cubicBezTo>
                  <a:pt x="2425" y="1559"/>
                  <a:pt x="2425" y="1449"/>
                  <a:pt x="2439" y="1373"/>
                </a:cubicBezTo>
                <a:cubicBezTo>
                  <a:pt x="2439" y="1367"/>
                  <a:pt x="2432" y="1367"/>
                  <a:pt x="2432" y="1360"/>
                </a:cubicBezTo>
                <a:cubicBezTo>
                  <a:pt x="2439" y="1353"/>
                  <a:pt x="2439" y="1353"/>
                  <a:pt x="2439" y="1353"/>
                </a:cubicBezTo>
                <a:cubicBezTo>
                  <a:pt x="2446" y="1312"/>
                  <a:pt x="2446" y="1270"/>
                  <a:pt x="2439" y="1236"/>
                </a:cubicBezTo>
                <a:close/>
                <a:moveTo>
                  <a:pt x="2473" y="1284"/>
                </a:moveTo>
                <a:cubicBezTo>
                  <a:pt x="2473" y="1270"/>
                  <a:pt x="2466" y="1277"/>
                  <a:pt x="2466" y="1270"/>
                </a:cubicBezTo>
                <a:cubicBezTo>
                  <a:pt x="2473" y="1250"/>
                  <a:pt x="2473" y="1229"/>
                  <a:pt x="2473" y="1209"/>
                </a:cubicBezTo>
                <a:cubicBezTo>
                  <a:pt x="2473" y="1147"/>
                  <a:pt x="2473" y="1085"/>
                  <a:pt x="2452" y="1037"/>
                </a:cubicBezTo>
                <a:cubicBezTo>
                  <a:pt x="2452" y="975"/>
                  <a:pt x="2411" y="941"/>
                  <a:pt x="2370" y="920"/>
                </a:cubicBezTo>
                <a:cubicBezTo>
                  <a:pt x="2336" y="920"/>
                  <a:pt x="2301" y="927"/>
                  <a:pt x="2295" y="954"/>
                </a:cubicBezTo>
                <a:cubicBezTo>
                  <a:pt x="2315" y="975"/>
                  <a:pt x="2322" y="954"/>
                  <a:pt x="2343" y="948"/>
                </a:cubicBezTo>
                <a:cubicBezTo>
                  <a:pt x="2363" y="948"/>
                  <a:pt x="2391" y="961"/>
                  <a:pt x="2404" y="975"/>
                </a:cubicBezTo>
                <a:cubicBezTo>
                  <a:pt x="2439" y="1023"/>
                  <a:pt x="2439" y="1112"/>
                  <a:pt x="2446" y="1188"/>
                </a:cubicBezTo>
                <a:cubicBezTo>
                  <a:pt x="2446" y="1209"/>
                  <a:pt x="2446" y="1229"/>
                  <a:pt x="2452" y="1243"/>
                </a:cubicBezTo>
                <a:cubicBezTo>
                  <a:pt x="2446" y="1250"/>
                  <a:pt x="2452" y="1257"/>
                  <a:pt x="2452" y="1263"/>
                </a:cubicBezTo>
                <a:cubicBezTo>
                  <a:pt x="2446" y="1367"/>
                  <a:pt x="2439" y="1525"/>
                  <a:pt x="2384" y="1573"/>
                </a:cubicBezTo>
                <a:cubicBezTo>
                  <a:pt x="2377" y="1579"/>
                  <a:pt x="2356" y="1586"/>
                  <a:pt x="2343" y="1586"/>
                </a:cubicBezTo>
                <a:cubicBezTo>
                  <a:pt x="2315" y="1586"/>
                  <a:pt x="2295" y="1559"/>
                  <a:pt x="2281" y="1593"/>
                </a:cubicBezTo>
                <a:cubicBezTo>
                  <a:pt x="2295" y="1607"/>
                  <a:pt x="2315" y="1621"/>
                  <a:pt x="2343" y="1621"/>
                </a:cubicBezTo>
                <a:cubicBezTo>
                  <a:pt x="2356" y="1621"/>
                  <a:pt x="2384" y="1607"/>
                  <a:pt x="2398" y="1593"/>
                </a:cubicBezTo>
                <a:cubicBezTo>
                  <a:pt x="2432" y="1566"/>
                  <a:pt x="2452" y="1518"/>
                  <a:pt x="2459" y="1456"/>
                </a:cubicBezTo>
                <a:cubicBezTo>
                  <a:pt x="2466" y="1408"/>
                  <a:pt x="2480" y="1339"/>
                  <a:pt x="2473" y="1284"/>
                </a:cubicBezTo>
                <a:close/>
                <a:moveTo>
                  <a:pt x="2494" y="1209"/>
                </a:moveTo>
                <a:cubicBezTo>
                  <a:pt x="2507" y="1415"/>
                  <a:pt x="2459" y="1593"/>
                  <a:pt x="2398" y="1737"/>
                </a:cubicBezTo>
                <a:cubicBezTo>
                  <a:pt x="2274" y="2026"/>
                  <a:pt x="2068" y="2239"/>
                  <a:pt x="1793" y="2369"/>
                </a:cubicBezTo>
                <a:cubicBezTo>
                  <a:pt x="1656" y="2445"/>
                  <a:pt x="1484" y="2486"/>
                  <a:pt x="1298" y="2493"/>
                </a:cubicBezTo>
                <a:cubicBezTo>
                  <a:pt x="996" y="2507"/>
                  <a:pt x="749" y="2411"/>
                  <a:pt x="570" y="2294"/>
                </a:cubicBezTo>
                <a:cubicBezTo>
                  <a:pt x="385" y="2170"/>
                  <a:pt x="234" y="2005"/>
                  <a:pt x="131" y="1799"/>
                </a:cubicBezTo>
                <a:cubicBezTo>
                  <a:pt x="62" y="1655"/>
                  <a:pt x="21" y="1490"/>
                  <a:pt x="7" y="1298"/>
                </a:cubicBezTo>
                <a:cubicBezTo>
                  <a:pt x="0" y="1099"/>
                  <a:pt x="41" y="920"/>
                  <a:pt x="103" y="776"/>
                </a:cubicBezTo>
                <a:cubicBezTo>
                  <a:pt x="227" y="480"/>
                  <a:pt x="433" y="274"/>
                  <a:pt x="708" y="137"/>
                </a:cubicBezTo>
                <a:cubicBezTo>
                  <a:pt x="776" y="103"/>
                  <a:pt x="852" y="75"/>
                  <a:pt x="934" y="48"/>
                </a:cubicBezTo>
                <a:cubicBezTo>
                  <a:pt x="1017" y="27"/>
                  <a:pt x="1113" y="13"/>
                  <a:pt x="1209" y="13"/>
                </a:cubicBezTo>
                <a:cubicBezTo>
                  <a:pt x="1408" y="0"/>
                  <a:pt x="1594" y="48"/>
                  <a:pt x="1738" y="109"/>
                </a:cubicBezTo>
                <a:cubicBezTo>
                  <a:pt x="2027" y="226"/>
                  <a:pt x="2233" y="439"/>
                  <a:pt x="2370" y="714"/>
                </a:cubicBezTo>
                <a:cubicBezTo>
                  <a:pt x="2439" y="851"/>
                  <a:pt x="2487" y="1023"/>
                  <a:pt x="2494" y="1209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8938617" y="2610392"/>
            <a:ext cx="1511665" cy="1511665"/>
          </a:xfrm>
          <a:prstGeom prst="ellipse">
            <a:avLst/>
          </a:prstGeom>
          <a:blipFill dpi="0" rotWithShape="1">
            <a:blip r:embed="rId2"/>
            <a:srcRect/>
            <a:tile tx="0" ty="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957250" y="4514134"/>
            <a:ext cx="12504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标题一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5476961" y="4556471"/>
            <a:ext cx="12504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标题二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9069246" y="4556471"/>
            <a:ext cx="12504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标题三</a:t>
            </a:r>
          </a:p>
        </p:txBody>
      </p:sp>
      <p:sp>
        <p:nvSpPr>
          <p:cNvPr id="24" name="矩形 23"/>
          <p:cNvSpPr/>
          <p:nvPr/>
        </p:nvSpPr>
        <p:spPr>
          <a:xfrm>
            <a:off x="1681477" y="5210478"/>
            <a:ext cx="9030064" cy="768668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论文就是用来进行科学研究和描述科研成果的文章，简称之为论文。它既是探讨问题进行科学研究的一种手段，又是描述科研成果进行学术交流的一种工具。</a:t>
            </a:r>
            <a:endParaRPr lang="en-US" altLang="zh-CN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400" y="689868"/>
            <a:ext cx="1825798" cy="988740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8466" y="1130667"/>
            <a:ext cx="1673154" cy="77290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/>
        </p:nvSpPr>
        <p:spPr>
          <a:xfrm>
            <a:off x="653270" y="460737"/>
            <a:ext cx="25108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cs typeface="+mn-ea"/>
                <a:sym typeface="+mn-lt"/>
              </a:rPr>
              <a:t>文献综述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400" y="689868"/>
            <a:ext cx="1825798" cy="98874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8466" y="1130667"/>
            <a:ext cx="1673154" cy="77290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00966" y="1155161"/>
            <a:ext cx="1920658" cy="3795486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00966" y="3427888"/>
            <a:ext cx="1920658" cy="3795486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737986" y="1155161"/>
            <a:ext cx="1920658" cy="3795486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737986" y="3406778"/>
            <a:ext cx="1920658" cy="3795486"/>
          </a:xfrm>
          <a:prstGeom prst="rect">
            <a:avLst/>
          </a:prstGeom>
        </p:spPr>
      </p:pic>
      <p:sp>
        <p:nvSpPr>
          <p:cNvPr id="27" name="文本框 26"/>
          <p:cNvSpPr txBox="1"/>
          <p:nvPr/>
        </p:nvSpPr>
        <p:spPr>
          <a:xfrm>
            <a:off x="2410611" y="2543826"/>
            <a:ext cx="553998" cy="124803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标题一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7425297" y="2543826"/>
            <a:ext cx="553998" cy="124803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标题二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2392535" y="4937185"/>
            <a:ext cx="553998" cy="124803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标题三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7407221" y="4937185"/>
            <a:ext cx="553998" cy="124803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标题四</a:t>
            </a:r>
          </a:p>
        </p:txBody>
      </p:sp>
      <p:sp>
        <p:nvSpPr>
          <p:cNvPr id="32" name="矩形 31"/>
          <p:cNvSpPr/>
          <p:nvPr/>
        </p:nvSpPr>
        <p:spPr>
          <a:xfrm>
            <a:off x="2964609" y="2504109"/>
            <a:ext cx="1990637" cy="1052592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论文就是用来进行科学研究和描述科研成果的文章。</a:t>
            </a:r>
            <a:endParaRPr lang="en-US" altLang="zh-CN" sz="16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7961219" y="2504109"/>
            <a:ext cx="1990637" cy="1052592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论文就是用来进行科学研究和描述科研成果的文章。</a:t>
            </a:r>
            <a:endParaRPr lang="en-US" altLang="zh-CN" sz="16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2946533" y="4857558"/>
            <a:ext cx="1990637" cy="1052592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论文就是用来进行科学研究和描述科研成果的文章。</a:t>
            </a:r>
            <a:endParaRPr lang="en-US" altLang="zh-CN" sz="16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7943143" y="4857558"/>
            <a:ext cx="1990637" cy="1052592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论文就是用来进行科学研究和描述科研成果的文章。</a:t>
            </a:r>
            <a:endParaRPr lang="en-US" altLang="zh-CN" sz="16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/>
        </p:nvSpPr>
        <p:spPr>
          <a:xfrm>
            <a:off x="653270" y="460737"/>
            <a:ext cx="25108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cs typeface="+mn-ea"/>
                <a:sym typeface="+mn-lt"/>
              </a:rPr>
              <a:t>文献综述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400" y="689868"/>
            <a:ext cx="1825798" cy="98874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8466" y="1130667"/>
            <a:ext cx="1673154" cy="772901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2277" y="2490699"/>
            <a:ext cx="2128004" cy="203172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1728" y="2494024"/>
            <a:ext cx="2128004" cy="2031725"/>
          </a:xfrm>
          <a:prstGeom prst="rect">
            <a:avLst/>
          </a:prstGeom>
        </p:spPr>
      </p:pic>
      <p:grpSp>
        <p:nvGrpSpPr>
          <p:cNvPr id="20" name="Group 4"/>
          <p:cNvGrpSpPr>
            <a:grpSpLocks noChangeAspect="1"/>
          </p:cNvGrpSpPr>
          <p:nvPr/>
        </p:nvGrpSpPr>
        <p:grpSpPr bwMode="auto">
          <a:xfrm>
            <a:off x="5040497" y="1885857"/>
            <a:ext cx="2435225" cy="4992688"/>
            <a:chOff x="3213" y="1071"/>
            <a:chExt cx="1534" cy="3145"/>
          </a:xfrm>
          <a:solidFill>
            <a:schemeClr val="tx1"/>
          </a:solidFill>
        </p:grpSpPr>
        <p:sp>
          <p:nvSpPr>
            <p:cNvPr id="21" name="Freeform 5"/>
            <p:cNvSpPr/>
            <p:nvPr/>
          </p:nvSpPr>
          <p:spPr bwMode="auto">
            <a:xfrm>
              <a:off x="3540" y="1071"/>
              <a:ext cx="54" cy="365"/>
            </a:xfrm>
            <a:custGeom>
              <a:avLst/>
              <a:gdLst>
                <a:gd name="T0" fmla="*/ 16 w 42"/>
                <a:gd name="T1" fmla="*/ 9 h 284"/>
                <a:gd name="T2" fmla="*/ 11 w 42"/>
                <a:gd name="T3" fmla="*/ 0 h 284"/>
                <a:gd name="T4" fmla="*/ 1 w 42"/>
                <a:gd name="T5" fmla="*/ 18 h 284"/>
                <a:gd name="T6" fmla="*/ 5 w 42"/>
                <a:gd name="T7" fmla="*/ 42 h 284"/>
                <a:gd name="T8" fmla="*/ 13 w 42"/>
                <a:gd name="T9" fmla="*/ 91 h 284"/>
                <a:gd name="T10" fmla="*/ 18 w 42"/>
                <a:gd name="T11" fmla="*/ 144 h 284"/>
                <a:gd name="T12" fmla="*/ 20 w 42"/>
                <a:gd name="T13" fmla="*/ 239 h 284"/>
                <a:gd name="T14" fmla="*/ 20 w 42"/>
                <a:gd name="T15" fmla="*/ 269 h 284"/>
                <a:gd name="T16" fmla="*/ 20 w 42"/>
                <a:gd name="T17" fmla="*/ 281 h 284"/>
                <a:gd name="T18" fmla="*/ 33 w 42"/>
                <a:gd name="T19" fmla="*/ 284 h 284"/>
                <a:gd name="T20" fmla="*/ 39 w 42"/>
                <a:gd name="T21" fmla="*/ 262 h 284"/>
                <a:gd name="T22" fmla="*/ 39 w 42"/>
                <a:gd name="T23" fmla="*/ 235 h 284"/>
                <a:gd name="T24" fmla="*/ 37 w 42"/>
                <a:gd name="T25" fmla="*/ 214 h 284"/>
                <a:gd name="T26" fmla="*/ 37 w 42"/>
                <a:gd name="T27" fmla="*/ 190 h 284"/>
                <a:gd name="T28" fmla="*/ 32 w 42"/>
                <a:gd name="T29" fmla="*/ 156 h 284"/>
                <a:gd name="T30" fmla="*/ 31 w 42"/>
                <a:gd name="T31" fmla="*/ 120 h 284"/>
                <a:gd name="T32" fmla="*/ 29 w 42"/>
                <a:gd name="T33" fmla="*/ 85 h 284"/>
                <a:gd name="T34" fmla="*/ 28 w 42"/>
                <a:gd name="T35" fmla="*/ 68 h 284"/>
                <a:gd name="T36" fmla="*/ 16 w 42"/>
                <a:gd name="T37" fmla="*/ 7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2" h="284">
                  <a:moveTo>
                    <a:pt x="16" y="9"/>
                  </a:moveTo>
                  <a:cubicBezTo>
                    <a:pt x="16" y="5"/>
                    <a:pt x="15" y="1"/>
                    <a:pt x="11" y="0"/>
                  </a:cubicBezTo>
                  <a:cubicBezTo>
                    <a:pt x="8" y="8"/>
                    <a:pt x="1" y="10"/>
                    <a:pt x="1" y="18"/>
                  </a:cubicBezTo>
                  <a:cubicBezTo>
                    <a:pt x="0" y="26"/>
                    <a:pt x="3" y="34"/>
                    <a:pt x="5" y="42"/>
                  </a:cubicBezTo>
                  <a:cubicBezTo>
                    <a:pt x="8" y="60"/>
                    <a:pt x="12" y="73"/>
                    <a:pt x="13" y="91"/>
                  </a:cubicBezTo>
                  <a:cubicBezTo>
                    <a:pt x="14" y="102"/>
                    <a:pt x="17" y="127"/>
                    <a:pt x="18" y="144"/>
                  </a:cubicBezTo>
                  <a:cubicBezTo>
                    <a:pt x="21" y="177"/>
                    <a:pt x="22" y="198"/>
                    <a:pt x="20" y="239"/>
                  </a:cubicBezTo>
                  <a:cubicBezTo>
                    <a:pt x="20" y="248"/>
                    <a:pt x="19" y="260"/>
                    <a:pt x="20" y="269"/>
                  </a:cubicBezTo>
                  <a:cubicBezTo>
                    <a:pt x="20" y="271"/>
                    <a:pt x="20" y="280"/>
                    <a:pt x="20" y="281"/>
                  </a:cubicBezTo>
                  <a:cubicBezTo>
                    <a:pt x="22" y="283"/>
                    <a:pt x="30" y="284"/>
                    <a:pt x="33" y="284"/>
                  </a:cubicBezTo>
                  <a:cubicBezTo>
                    <a:pt x="42" y="281"/>
                    <a:pt x="39" y="270"/>
                    <a:pt x="39" y="262"/>
                  </a:cubicBezTo>
                  <a:cubicBezTo>
                    <a:pt x="38" y="254"/>
                    <a:pt x="38" y="243"/>
                    <a:pt x="39" y="235"/>
                  </a:cubicBezTo>
                  <a:cubicBezTo>
                    <a:pt x="39" y="227"/>
                    <a:pt x="38" y="222"/>
                    <a:pt x="37" y="214"/>
                  </a:cubicBezTo>
                  <a:cubicBezTo>
                    <a:pt x="37" y="206"/>
                    <a:pt x="38" y="198"/>
                    <a:pt x="37" y="190"/>
                  </a:cubicBezTo>
                  <a:cubicBezTo>
                    <a:pt x="37" y="179"/>
                    <a:pt x="36" y="166"/>
                    <a:pt x="32" y="156"/>
                  </a:cubicBezTo>
                  <a:cubicBezTo>
                    <a:pt x="29" y="144"/>
                    <a:pt x="32" y="132"/>
                    <a:pt x="31" y="120"/>
                  </a:cubicBezTo>
                  <a:cubicBezTo>
                    <a:pt x="31" y="109"/>
                    <a:pt x="30" y="97"/>
                    <a:pt x="29" y="85"/>
                  </a:cubicBezTo>
                  <a:cubicBezTo>
                    <a:pt x="28" y="80"/>
                    <a:pt x="28" y="74"/>
                    <a:pt x="28" y="68"/>
                  </a:cubicBezTo>
                  <a:cubicBezTo>
                    <a:pt x="26" y="57"/>
                    <a:pt x="18" y="16"/>
                    <a:pt x="16" y="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" name="Freeform 6"/>
            <p:cNvSpPr/>
            <p:nvPr/>
          </p:nvSpPr>
          <p:spPr bwMode="auto">
            <a:xfrm>
              <a:off x="3534" y="1415"/>
              <a:ext cx="115" cy="43"/>
            </a:xfrm>
            <a:custGeom>
              <a:avLst/>
              <a:gdLst>
                <a:gd name="T0" fmla="*/ 24 w 90"/>
                <a:gd name="T1" fmla="*/ 19 h 33"/>
                <a:gd name="T2" fmla="*/ 0 w 90"/>
                <a:gd name="T3" fmla="*/ 33 h 33"/>
                <a:gd name="T4" fmla="*/ 46 w 90"/>
                <a:gd name="T5" fmla="*/ 29 h 33"/>
                <a:gd name="T6" fmla="*/ 70 w 90"/>
                <a:gd name="T7" fmla="*/ 18 h 33"/>
                <a:gd name="T8" fmla="*/ 90 w 90"/>
                <a:gd name="T9" fmla="*/ 2 h 33"/>
                <a:gd name="T10" fmla="*/ 70 w 90"/>
                <a:gd name="T11" fmla="*/ 4 h 33"/>
                <a:gd name="T12" fmla="*/ 50 w 90"/>
                <a:gd name="T13" fmla="*/ 3 h 33"/>
                <a:gd name="T14" fmla="*/ 65 w 90"/>
                <a:gd name="T15" fmla="*/ 11 h 33"/>
                <a:gd name="T16" fmla="*/ 50 w 90"/>
                <a:gd name="T17" fmla="*/ 22 h 33"/>
                <a:gd name="T18" fmla="*/ 33 w 90"/>
                <a:gd name="T19" fmla="*/ 25 h 33"/>
                <a:gd name="T20" fmla="*/ 25 w 90"/>
                <a:gd name="T21" fmla="*/ 26 h 33"/>
                <a:gd name="T22" fmla="*/ 25 w 90"/>
                <a:gd name="T23" fmla="*/ 1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0" h="33">
                  <a:moveTo>
                    <a:pt x="24" y="19"/>
                  </a:moveTo>
                  <a:cubicBezTo>
                    <a:pt x="19" y="27"/>
                    <a:pt x="2" y="25"/>
                    <a:pt x="0" y="33"/>
                  </a:cubicBezTo>
                  <a:cubicBezTo>
                    <a:pt x="14" y="29"/>
                    <a:pt x="31" y="33"/>
                    <a:pt x="46" y="29"/>
                  </a:cubicBezTo>
                  <a:cubicBezTo>
                    <a:pt x="55" y="27"/>
                    <a:pt x="62" y="24"/>
                    <a:pt x="70" y="18"/>
                  </a:cubicBezTo>
                  <a:cubicBezTo>
                    <a:pt x="75" y="13"/>
                    <a:pt x="86" y="8"/>
                    <a:pt x="90" y="2"/>
                  </a:cubicBezTo>
                  <a:cubicBezTo>
                    <a:pt x="85" y="0"/>
                    <a:pt x="75" y="3"/>
                    <a:pt x="70" y="4"/>
                  </a:cubicBezTo>
                  <a:cubicBezTo>
                    <a:pt x="63" y="4"/>
                    <a:pt x="56" y="1"/>
                    <a:pt x="50" y="3"/>
                  </a:cubicBezTo>
                  <a:cubicBezTo>
                    <a:pt x="53" y="5"/>
                    <a:pt x="64" y="7"/>
                    <a:pt x="65" y="11"/>
                  </a:cubicBezTo>
                  <a:cubicBezTo>
                    <a:pt x="66" y="16"/>
                    <a:pt x="53" y="20"/>
                    <a:pt x="50" y="22"/>
                  </a:cubicBezTo>
                  <a:cubicBezTo>
                    <a:pt x="44" y="24"/>
                    <a:pt x="39" y="24"/>
                    <a:pt x="33" y="25"/>
                  </a:cubicBezTo>
                  <a:cubicBezTo>
                    <a:pt x="32" y="25"/>
                    <a:pt x="26" y="27"/>
                    <a:pt x="25" y="26"/>
                  </a:cubicBezTo>
                  <a:cubicBezTo>
                    <a:pt x="23" y="24"/>
                    <a:pt x="26" y="20"/>
                    <a:pt x="25" y="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" name="Freeform 7"/>
            <p:cNvSpPr/>
            <p:nvPr/>
          </p:nvSpPr>
          <p:spPr bwMode="auto">
            <a:xfrm>
              <a:off x="3568" y="1456"/>
              <a:ext cx="141" cy="804"/>
            </a:xfrm>
            <a:custGeom>
              <a:avLst/>
              <a:gdLst>
                <a:gd name="T0" fmla="*/ 12 w 109"/>
                <a:gd name="T1" fmla="*/ 63 h 625"/>
                <a:gd name="T2" fmla="*/ 27 w 109"/>
                <a:gd name="T3" fmla="*/ 139 h 625"/>
                <a:gd name="T4" fmla="*/ 58 w 109"/>
                <a:gd name="T5" fmla="*/ 300 h 625"/>
                <a:gd name="T6" fmla="*/ 66 w 109"/>
                <a:gd name="T7" fmla="*/ 419 h 625"/>
                <a:gd name="T8" fmla="*/ 69 w 109"/>
                <a:gd name="T9" fmla="*/ 591 h 625"/>
                <a:gd name="T10" fmla="*/ 68 w 109"/>
                <a:gd name="T11" fmla="*/ 601 h 625"/>
                <a:gd name="T12" fmla="*/ 64 w 109"/>
                <a:gd name="T13" fmla="*/ 606 h 625"/>
                <a:gd name="T14" fmla="*/ 61 w 109"/>
                <a:gd name="T15" fmla="*/ 613 h 625"/>
                <a:gd name="T16" fmla="*/ 66 w 109"/>
                <a:gd name="T17" fmla="*/ 623 h 625"/>
                <a:gd name="T18" fmla="*/ 82 w 109"/>
                <a:gd name="T19" fmla="*/ 621 h 625"/>
                <a:gd name="T20" fmla="*/ 93 w 109"/>
                <a:gd name="T21" fmla="*/ 615 h 625"/>
                <a:gd name="T22" fmla="*/ 102 w 109"/>
                <a:gd name="T23" fmla="*/ 611 h 625"/>
                <a:gd name="T24" fmla="*/ 106 w 109"/>
                <a:gd name="T25" fmla="*/ 577 h 625"/>
                <a:gd name="T26" fmla="*/ 107 w 109"/>
                <a:gd name="T27" fmla="*/ 540 h 625"/>
                <a:gd name="T28" fmla="*/ 93 w 109"/>
                <a:gd name="T29" fmla="*/ 465 h 625"/>
                <a:gd name="T30" fmla="*/ 86 w 109"/>
                <a:gd name="T31" fmla="*/ 407 h 625"/>
                <a:gd name="T32" fmla="*/ 82 w 109"/>
                <a:gd name="T33" fmla="*/ 376 h 625"/>
                <a:gd name="T34" fmla="*/ 77 w 109"/>
                <a:gd name="T35" fmla="*/ 362 h 625"/>
                <a:gd name="T36" fmla="*/ 83 w 109"/>
                <a:gd name="T37" fmla="*/ 347 h 625"/>
                <a:gd name="T38" fmla="*/ 82 w 109"/>
                <a:gd name="T39" fmla="*/ 318 h 625"/>
                <a:gd name="T40" fmla="*/ 80 w 109"/>
                <a:gd name="T41" fmla="*/ 284 h 625"/>
                <a:gd name="T42" fmla="*/ 80 w 109"/>
                <a:gd name="T43" fmla="*/ 249 h 625"/>
                <a:gd name="T44" fmla="*/ 71 w 109"/>
                <a:gd name="T45" fmla="*/ 225 h 625"/>
                <a:gd name="T46" fmla="*/ 68 w 109"/>
                <a:gd name="T47" fmla="*/ 190 h 625"/>
                <a:gd name="T48" fmla="*/ 56 w 109"/>
                <a:gd name="T49" fmla="*/ 115 h 625"/>
                <a:gd name="T50" fmla="*/ 44 w 109"/>
                <a:gd name="T51" fmla="*/ 64 h 625"/>
                <a:gd name="T52" fmla="*/ 37 w 109"/>
                <a:gd name="T53" fmla="*/ 23 h 625"/>
                <a:gd name="T54" fmla="*/ 25 w 109"/>
                <a:gd name="T55" fmla="*/ 3 h 625"/>
                <a:gd name="T56" fmla="*/ 5 w 109"/>
                <a:gd name="T57" fmla="*/ 11 h 625"/>
                <a:gd name="T58" fmla="*/ 12 w 109"/>
                <a:gd name="T59" fmla="*/ 63 h 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09" h="625">
                  <a:moveTo>
                    <a:pt x="12" y="63"/>
                  </a:moveTo>
                  <a:cubicBezTo>
                    <a:pt x="18" y="88"/>
                    <a:pt x="23" y="114"/>
                    <a:pt x="27" y="139"/>
                  </a:cubicBezTo>
                  <a:cubicBezTo>
                    <a:pt x="36" y="194"/>
                    <a:pt x="53" y="245"/>
                    <a:pt x="58" y="300"/>
                  </a:cubicBezTo>
                  <a:cubicBezTo>
                    <a:pt x="62" y="340"/>
                    <a:pt x="65" y="379"/>
                    <a:pt x="66" y="419"/>
                  </a:cubicBezTo>
                  <a:cubicBezTo>
                    <a:pt x="68" y="476"/>
                    <a:pt x="72" y="534"/>
                    <a:pt x="69" y="591"/>
                  </a:cubicBezTo>
                  <a:cubicBezTo>
                    <a:pt x="69" y="593"/>
                    <a:pt x="69" y="599"/>
                    <a:pt x="68" y="601"/>
                  </a:cubicBezTo>
                  <a:cubicBezTo>
                    <a:pt x="67" y="604"/>
                    <a:pt x="66" y="605"/>
                    <a:pt x="64" y="606"/>
                  </a:cubicBezTo>
                  <a:cubicBezTo>
                    <a:pt x="61" y="608"/>
                    <a:pt x="60" y="609"/>
                    <a:pt x="61" y="613"/>
                  </a:cubicBezTo>
                  <a:cubicBezTo>
                    <a:pt x="61" y="614"/>
                    <a:pt x="65" y="621"/>
                    <a:pt x="66" y="623"/>
                  </a:cubicBezTo>
                  <a:cubicBezTo>
                    <a:pt x="69" y="625"/>
                    <a:pt x="79" y="623"/>
                    <a:pt x="82" y="621"/>
                  </a:cubicBezTo>
                  <a:cubicBezTo>
                    <a:pt x="85" y="620"/>
                    <a:pt x="90" y="617"/>
                    <a:pt x="93" y="615"/>
                  </a:cubicBezTo>
                  <a:cubicBezTo>
                    <a:pt x="96" y="614"/>
                    <a:pt x="99" y="613"/>
                    <a:pt x="102" y="611"/>
                  </a:cubicBezTo>
                  <a:cubicBezTo>
                    <a:pt x="109" y="606"/>
                    <a:pt x="106" y="588"/>
                    <a:pt x="106" y="577"/>
                  </a:cubicBezTo>
                  <a:cubicBezTo>
                    <a:pt x="105" y="565"/>
                    <a:pt x="106" y="553"/>
                    <a:pt x="107" y="540"/>
                  </a:cubicBezTo>
                  <a:cubicBezTo>
                    <a:pt x="108" y="514"/>
                    <a:pt x="99" y="490"/>
                    <a:pt x="93" y="465"/>
                  </a:cubicBezTo>
                  <a:cubicBezTo>
                    <a:pt x="89" y="446"/>
                    <a:pt x="88" y="426"/>
                    <a:pt x="86" y="407"/>
                  </a:cubicBezTo>
                  <a:cubicBezTo>
                    <a:pt x="85" y="397"/>
                    <a:pt x="85" y="385"/>
                    <a:pt x="82" y="376"/>
                  </a:cubicBezTo>
                  <a:cubicBezTo>
                    <a:pt x="81" y="370"/>
                    <a:pt x="76" y="368"/>
                    <a:pt x="77" y="362"/>
                  </a:cubicBezTo>
                  <a:cubicBezTo>
                    <a:pt x="77" y="358"/>
                    <a:pt x="82" y="352"/>
                    <a:pt x="83" y="347"/>
                  </a:cubicBezTo>
                  <a:cubicBezTo>
                    <a:pt x="85" y="338"/>
                    <a:pt x="83" y="327"/>
                    <a:pt x="82" y="318"/>
                  </a:cubicBezTo>
                  <a:cubicBezTo>
                    <a:pt x="80" y="307"/>
                    <a:pt x="81" y="295"/>
                    <a:pt x="80" y="284"/>
                  </a:cubicBezTo>
                  <a:cubicBezTo>
                    <a:pt x="78" y="269"/>
                    <a:pt x="81" y="259"/>
                    <a:pt x="80" y="249"/>
                  </a:cubicBezTo>
                  <a:cubicBezTo>
                    <a:pt x="78" y="239"/>
                    <a:pt x="73" y="235"/>
                    <a:pt x="71" y="225"/>
                  </a:cubicBezTo>
                  <a:cubicBezTo>
                    <a:pt x="69" y="214"/>
                    <a:pt x="71" y="201"/>
                    <a:pt x="68" y="190"/>
                  </a:cubicBezTo>
                  <a:cubicBezTo>
                    <a:pt x="61" y="157"/>
                    <a:pt x="59" y="140"/>
                    <a:pt x="56" y="115"/>
                  </a:cubicBezTo>
                  <a:cubicBezTo>
                    <a:pt x="54" y="96"/>
                    <a:pt x="48" y="83"/>
                    <a:pt x="44" y="64"/>
                  </a:cubicBezTo>
                  <a:cubicBezTo>
                    <a:pt x="43" y="55"/>
                    <a:pt x="42" y="37"/>
                    <a:pt x="37" y="23"/>
                  </a:cubicBezTo>
                  <a:cubicBezTo>
                    <a:pt x="34" y="14"/>
                    <a:pt x="35" y="7"/>
                    <a:pt x="25" y="3"/>
                  </a:cubicBezTo>
                  <a:cubicBezTo>
                    <a:pt x="16" y="0"/>
                    <a:pt x="6" y="11"/>
                    <a:pt x="5" y="11"/>
                  </a:cubicBezTo>
                  <a:cubicBezTo>
                    <a:pt x="0" y="15"/>
                    <a:pt x="8" y="48"/>
                    <a:pt x="12" y="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" name="Freeform 8"/>
            <p:cNvSpPr/>
            <p:nvPr/>
          </p:nvSpPr>
          <p:spPr bwMode="auto">
            <a:xfrm>
              <a:off x="3528" y="1580"/>
              <a:ext cx="277" cy="267"/>
            </a:xfrm>
            <a:custGeom>
              <a:avLst/>
              <a:gdLst>
                <a:gd name="T0" fmla="*/ 0 w 215"/>
                <a:gd name="T1" fmla="*/ 0 h 208"/>
                <a:gd name="T2" fmla="*/ 27 w 215"/>
                <a:gd name="T3" fmla="*/ 30 h 208"/>
                <a:gd name="T4" fmla="*/ 56 w 215"/>
                <a:gd name="T5" fmla="*/ 67 h 208"/>
                <a:gd name="T6" fmla="*/ 106 w 215"/>
                <a:gd name="T7" fmla="*/ 135 h 208"/>
                <a:gd name="T8" fmla="*/ 179 w 215"/>
                <a:gd name="T9" fmla="*/ 197 h 208"/>
                <a:gd name="T10" fmla="*/ 147 w 215"/>
                <a:gd name="T11" fmla="*/ 135 h 208"/>
                <a:gd name="T12" fmla="*/ 74 w 215"/>
                <a:gd name="T13" fmla="*/ 59 h 208"/>
                <a:gd name="T14" fmla="*/ 0 w 215"/>
                <a:gd name="T15" fmla="*/ 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5" h="208">
                  <a:moveTo>
                    <a:pt x="0" y="0"/>
                  </a:moveTo>
                  <a:cubicBezTo>
                    <a:pt x="11" y="5"/>
                    <a:pt x="19" y="21"/>
                    <a:pt x="27" y="30"/>
                  </a:cubicBezTo>
                  <a:cubicBezTo>
                    <a:pt x="38" y="41"/>
                    <a:pt x="48" y="53"/>
                    <a:pt x="56" y="67"/>
                  </a:cubicBezTo>
                  <a:cubicBezTo>
                    <a:pt x="70" y="93"/>
                    <a:pt x="88" y="112"/>
                    <a:pt x="106" y="135"/>
                  </a:cubicBezTo>
                  <a:cubicBezTo>
                    <a:pt x="121" y="157"/>
                    <a:pt x="158" y="191"/>
                    <a:pt x="179" y="197"/>
                  </a:cubicBezTo>
                  <a:cubicBezTo>
                    <a:pt x="215" y="208"/>
                    <a:pt x="156" y="144"/>
                    <a:pt x="147" y="135"/>
                  </a:cubicBezTo>
                  <a:cubicBezTo>
                    <a:pt x="123" y="109"/>
                    <a:pt x="99" y="84"/>
                    <a:pt x="74" y="59"/>
                  </a:cubicBezTo>
                  <a:cubicBezTo>
                    <a:pt x="49" y="36"/>
                    <a:pt x="33" y="1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" name="Freeform 9"/>
            <p:cNvSpPr/>
            <p:nvPr/>
          </p:nvSpPr>
          <p:spPr bwMode="auto">
            <a:xfrm>
              <a:off x="3671" y="2261"/>
              <a:ext cx="207" cy="970"/>
            </a:xfrm>
            <a:custGeom>
              <a:avLst/>
              <a:gdLst>
                <a:gd name="T0" fmla="*/ 18 w 161"/>
                <a:gd name="T1" fmla="*/ 56 h 754"/>
                <a:gd name="T2" fmla="*/ 36 w 161"/>
                <a:gd name="T3" fmla="*/ 125 h 754"/>
                <a:gd name="T4" fmla="*/ 47 w 161"/>
                <a:gd name="T5" fmla="*/ 197 h 754"/>
                <a:gd name="T6" fmla="*/ 60 w 161"/>
                <a:gd name="T7" fmla="*/ 310 h 754"/>
                <a:gd name="T8" fmla="*/ 67 w 161"/>
                <a:gd name="T9" fmla="*/ 355 h 754"/>
                <a:gd name="T10" fmla="*/ 76 w 161"/>
                <a:gd name="T11" fmla="*/ 431 h 754"/>
                <a:gd name="T12" fmla="*/ 84 w 161"/>
                <a:gd name="T13" fmla="*/ 505 h 754"/>
                <a:gd name="T14" fmla="*/ 89 w 161"/>
                <a:gd name="T15" fmla="*/ 548 h 754"/>
                <a:gd name="T16" fmla="*/ 93 w 161"/>
                <a:gd name="T17" fmla="*/ 589 h 754"/>
                <a:gd name="T18" fmla="*/ 99 w 161"/>
                <a:gd name="T19" fmla="*/ 695 h 754"/>
                <a:gd name="T20" fmla="*/ 95 w 161"/>
                <a:gd name="T21" fmla="*/ 744 h 754"/>
                <a:gd name="T22" fmla="*/ 133 w 161"/>
                <a:gd name="T23" fmla="*/ 751 h 754"/>
                <a:gd name="T24" fmla="*/ 159 w 161"/>
                <a:gd name="T25" fmla="*/ 730 h 754"/>
                <a:gd name="T26" fmla="*/ 151 w 161"/>
                <a:gd name="T27" fmla="*/ 657 h 754"/>
                <a:gd name="T28" fmla="*/ 140 w 161"/>
                <a:gd name="T29" fmla="*/ 659 h 754"/>
                <a:gd name="T30" fmla="*/ 144 w 161"/>
                <a:gd name="T31" fmla="*/ 653 h 754"/>
                <a:gd name="T32" fmla="*/ 141 w 161"/>
                <a:gd name="T33" fmla="*/ 622 h 754"/>
                <a:gd name="T34" fmla="*/ 135 w 161"/>
                <a:gd name="T35" fmla="*/ 590 h 754"/>
                <a:gd name="T36" fmla="*/ 127 w 161"/>
                <a:gd name="T37" fmla="*/ 526 h 754"/>
                <a:gd name="T38" fmla="*/ 127 w 161"/>
                <a:gd name="T39" fmla="*/ 492 h 754"/>
                <a:gd name="T40" fmla="*/ 121 w 161"/>
                <a:gd name="T41" fmla="*/ 460 h 754"/>
                <a:gd name="T42" fmla="*/ 114 w 161"/>
                <a:gd name="T43" fmla="*/ 406 h 754"/>
                <a:gd name="T44" fmla="*/ 113 w 161"/>
                <a:gd name="T45" fmla="*/ 385 h 754"/>
                <a:gd name="T46" fmla="*/ 113 w 161"/>
                <a:gd name="T47" fmla="*/ 358 h 754"/>
                <a:gd name="T48" fmla="*/ 107 w 161"/>
                <a:gd name="T49" fmla="*/ 323 h 754"/>
                <a:gd name="T50" fmla="*/ 93 w 161"/>
                <a:gd name="T51" fmla="*/ 253 h 754"/>
                <a:gd name="T52" fmla="*/ 91 w 161"/>
                <a:gd name="T53" fmla="*/ 263 h 754"/>
                <a:gd name="T54" fmla="*/ 97 w 161"/>
                <a:gd name="T55" fmla="*/ 270 h 754"/>
                <a:gd name="T56" fmla="*/ 91 w 161"/>
                <a:gd name="T57" fmla="*/ 288 h 754"/>
                <a:gd name="T58" fmla="*/ 86 w 161"/>
                <a:gd name="T59" fmla="*/ 256 h 754"/>
                <a:gd name="T60" fmla="*/ 80 w 161"/>
                <a:gd name="T61" fmla="*/ 222 h 754"/>
                <a:gd name="T62" fmla="*/ 73 w 161"/>
                <a:gd name="T63" fmla="*/ 185 h 754"/>
                <a:gd name="T64" fmla="*/ 69 w 161"/>
                <a:gd name="T65" fmla="*/ 154 h 754"/>
                <a:gd name="T66" fmla="*/ 72 w 161"/>
                <a:gd name="T67" fmla="*/ 137 h 754"/>
                <a:gd name="T68" fmla="*/ 62 w 161"/>
                <a:gd name="T69" fmla="*/ 121 h 754"/>
                <a:gd name="T70" fmla="*/ 58 w 161"/>
                <a:gd name="T71" fmla="*/ 89 h 754"/>
                <a:gd name="T72" fmla="*/ 53 w 161"/>
                <a:gd name="T73" fmla="*/ 56 h 754"/>
                <a:gd name="T74" fmla="*/ 54 w 161"/>
                <a:gd name="T75" fmla="*/ 40 h 754"/>
                <a:gd name="T76" fmla="*/ 52 w 161"/>
                <a:gd name="T77" fmla="*/ 23 h 754"/>
                <a:gd name="T78" fmla="*/ 60 w 161"/>
                <a:gd name="T79" fmla="*/ 40 h 754"/>
                <a:gd name="T80" fmla="*/ 56 w 161"/>
                <a:gd name="T81" fmla="*/ 24 h 754"/>
                <a:gd name="T82" fmla="*/ 57 w 161"/>
                <a:gd name="T83" fmla="*/ 7 h 754"/>
                <a:gd name="T84" fmla="*/ 47 w 161"/>
                <a:gd name="T85" fmla="*/ 10 h 754"/>
                <a:gd name="T86" fmla="*/ 43 w 161"/>
                <a:gd name="T87" fmla="*/ 0 h 754"/>
                <a:gd name="T88" fmla="*/ 5 w 161"/>
                <a:gd name="T89" fmla="*/ 16 h 754"/>
                <a:gd name="T90" fmla="*/ 18 w 161"/>
                <a:gd name="T91" fmla="*/ 56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1" h="754">
                  <a:moveTo>
                    <a:pt x="18" y="56"/>
                  </a:moveTo>
                  <a:cubicBezTo>
                    <a:pt x="27" y="78"/>
                    <a:pt x="32" y="102"/>
                    <a:pt x="36" y="125"/>
                  </a:cubicBezTo>
                  <a:cubicBezTo>
                    <a:pt x="40" y="148"/>
                    <a:pt x="45" y="173"/>
                    <a:pt x="47" y="197"/>
                  </a:cubicBezTo>
                  <a:cubicBezTo>
                    <a:pt x="50" y="235"/>
                    <a:pt x="56" y="272"/>
                    <a:pt x="60" y="310"/>
                  </a:cubicBezTo>
                  <a:cubicBezTo>
                    <a:pt x="61" y="323"/>
                    <a:pt x="66" y="343"/>
                    <a:pt x="67" y="355"/>
                  </a:cubicBezTo>
                  <a:cubicBezTo>
                    <a:pt x="69" y="383"/>
                    <a:pt x="74" y="409"/>
                    <a:pt x="76" y="431"/>
                  </a:cubicBezTo>
                  <a:cubicBezTo>
                    <a:pt x="79" y="458"/>
                    <a:pt x="83" y="487"/>
                    <a:pt x="84" y="505"/>
                  </a:cubicBezTo>
                  <a:cubicBezTo>
                    <a:pt x="85" y="518"/>
                    <a:pt x="88" y="534"/>
                    <a:pt x="89" y="548"/>
                  </a:cubicBezTo>
                  <a:cubicBezTo>
                    <a:pt x="89" y="562"/>
                    <a:pt x="93" y="575"/>
                    <a:pt x="93" y="589"/>
                  </a:cubicBezTo>
                  <a:cubicBezTo>
                    <a:pt x="94" y="625"/>
                    <a:pt x="98" y="659"/>
                    <a:pt x="99" y="695"/>
                  </a:cubicBezTo>
                  <a:cubicBezTo>
                    <a:pt x="100" y="707"/>
                    <a:pt x="98" y="733"/>
                    <a:pt x="95" y="744"/>
                  </a:cubicBezTo>
                  <a:cubicBezTo>
                    <a:pt x="103" y="754"/>
                    <a:pt x="122" y="752"/>
                    <a:pt x="133" y="751"/>
                  </a:cubicBezTo>
                  <a:cubicBezTo>
                    <a:pt x="149" y="750"/>
                    <a:pt x="161" y="747"/>
                    <a:pt x="159" y="730"/>
                  </a:cubicBezTo>
                  <a:cubicBezTo>
                    <a:pt x="156" y="707"/>
                    <a:pt x="152" y="682"/>
                    <a:pt x="151" y="657"/>
                  </a:cubicBezTo>
                  <a:cubicBezTo>
                    <a:pt x="148" y="658"/>
                    <a:pt x="143" y="660"/>
                    <a:pt x="140" y="659"/>
                  </a:cubicBezTo>
                  <a:cubicBezTo>
                    <a:pt x="134" y="656"/>
                    <a:pt x="139" y="652"/>
                    <a:pt x="144" y="653"/>
                  </a:cubicBezTo>
                  <a:cubicBezTo>
                    <a:pt x="141" y="643"/>
                    <a:pt x="141" y="633"/>
                    <a:pt x="141" y="622"/>
                  </a:cubicBezTo>
                  <a:cubicBezTo>
                    <a:pt x="140" y="611"/>
                    <a:pt x="137" y="601"/>
                    <a:pt x="135" y="590"/>
                  </a:cubicBezTo>
                  <a:cubicBezTo>
                    <a:pt x="130" y="569"/>
                    <a:pt x="131" y="548"/>
                    <a:pt x="127" y="526"/>
                  </a:cubicBezTo>
                  <a:cubicBezTo>
                    <a:pt x="125" y="515"/>
                    <a:pt x="128" y="503"/>
                    <a:pt x="127" y="492"/>
                  </a:cubicBezTo>
                  <a:cubicBezTo>
                    <a:pt x="127" y="482"/>
                    <a:pt x="122" y="471"/>
                    <a:pt x="121" y="460"/>
                  </a:cubicBezTo>
                  <a:cubicBezTo>
                    <a:pt x="120" y="442"/>
                    <a:pt x="114" y="425"/>
                    <a:pt x="114" y="406"/>
                  </a:cubicBezTo>
                  <a:cubicBezTo>
                    <a:pt x="115" y="398"/>
                    <a:pt x="113" y="393"/>
                    <a:pt x="113" y="385"/>
                  </a:cubicBezTo>
                  <a:cubicBezTo>
                    <a:pt x="113" y="375"/>
                    <a:pt x="113" y="367"/>
                    <a:pt x="113" y="358"/>
                  </a:cubicBezTo>
                  <a:cubicBezTo>
                    <a:pt x="112" y="346"/>
                    <a:pt x="107" y="335"/>
                    <a:pt x="107" y="323"/>
                  </a:cubicBezTo>
                  <a:cubicBezTo>
                    <a:pt x="105" y="299"/>
                    <a:pt x="101" y="275"/>
                    <a:pt x="93" y="253"/>
                  </a:cubicBezTo>
                  <a:cubicBezTo>
                    <a:pt x="93" y="256"/>
                    <a:pt x="91" y="260"/>
                    <a:pt x="91" y="263"/>
                  </a:cubicBezTo>
                  <a:cubicBezTo>
                    <a:pt x="92" y="268"/>
                    <a:pt x="96" y="266"/>
                    <a:pt x="97" y="270"/>
                  </a:cubicBezTo>
                  <a:cubicBezTo>
                    <a:pt x="100" y="276"/>
                    <a:pt x="95" y="282"/>
                    <a:pt x="91" y="288"/>
                  </a:cubicBezTo>
                  <a:cubicBezTo>
                    <a:pt x="89" y="278"/>
                    <a:pt x="89" y="267"/>
                    <a:pt x="86" y="256"/>
                  </a:cubicBezTo>
                  <a:cubicBezTo>
                    <a:pt x="83" y="245"/>
                    <a:pt x="81" y="233"/>
                    <a:pt x="80" y="222"/>
                  </a:cubicBezTo>
                  <a:cubicBezTo>
                    <a:pt x="78" y="210"/>
                    <a:pt x="74" y="198"/>
                    <a:pt x="73" y="185"/>
                  </a:cubicBezTo>
                  <a:cubicBezTo>
                    <a:pt x="72" y="174"/>
                    <a:pt x="69" y="165"/>
                    <a:pt x="69" y="154"/>
                  </a:cubicBezTo>
                  <a:cubicBezTo>
                    <a:pt x="69" y="149"/>
                    <a:pt x="73" y="141"/>
                    <a:pt x="72" y="137"/>
                  </a:cubicBezTo>
                  <a:cubicBezTo>
                    <a:pt x="70" y="130"/>
                    <a:pt x="64" y="128"/>
                    <a:pt x="62" y="121"/>
                  </a:cubicBezTo>
                  <a:cubicBezTo>
                    <a:pt x="59" y="111"/>
                    <a:pt x="60" y="99"/>
                    <a:pt x="58" y="89"/>
                  </a:cubicBezTo>
                  <a:cubicBezTo>
                    <a:pt x="56" y="79"/>
                    <a:pt x="52" y="66"/>
                    <a:pt x="53" y="56"/>
                  </a:cubicBezTo>
                  <a:cubicBezTo>
                    <a:pt x="53" y="50"/>
                    <a:pt x="55" y="47"/>
                    <a:pt x="54" y="40"/>
                  </a:cubicBezTo>
                  <a:cubicBezTo>
                    <a:pt x="53" y="34"/>
                    <a:pt x="50" y="27"/>
                    <a:pt x="52" y="23"/>
                  </a:cubicBezTo>
                  <a:cubicBezTo>
                    <a:pt x="53" y="29"/>
                    <a:pt x="61" y="34"/>
                    <a:pt x="60" y="40"/>
                  </a:cubicBezTo>
                  <a:cubicBezTo>
                    <a:pt x="65" y="35"/>
                    <a:pt x="58" y="30"/>
                    <a:pt x="56" y="24"/>
                  </a:cubicBezTo>
                  <a:cubicBezTo>
                    <a:pt x="55" y="18"/>
                    <a:pt x="56" y="12"/>
                    <a:pt x="57" y="7"/>
                  </a:cubicBezTo>
                  <a:cubicBezTo>
                    <a:pt x="54" y="7"/>
                    <a:pt x="50" y="9"/>
                    <a:pt x="47" y="10"/>
                  </a:cubicBezTo>
                  <a:cubicBezTo>
                    <a:pt x="47" y="7"/>
                    <a:pt x="46" y="3"/>
                    <a:pt x="43" y="0"/>
                  </a:cubicBezTo>
                  <a:cubicBezTo>
                    <a:pt x="34" y="7"/>
                    <a:pt x="10" y="5"/>
                    <a:pt x="5" y="16"/>
                  </a:cubicBezTo>
                  <a:cubicBezTo>
                    <a:pt x="0" y="28"/>
                    <a:pt x="13" y="46"/>
                    <a:pt x="18" y="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" name="Freeform 10"/>
            <p:cNvSpPr/>
            <p:nvPr/>
          </p:nvSpPr>
          <p:spPr bwMode="auto">
            <a:xfrm>
              <a:off x="3629" y="2224"/>
              <a:ext cx="112" cy="69"/>
            </a:xfrm>
            <a:custGeom>
              <a:avLst/>
              <a:gdLst>
                <a:gd name="T0" fmla="*/ 22 w 87"/>
                <a:gd name="T1" fmla="*/ 31 h 54"/>
                <a:gd name="T2" fmla="*/ 18 w 87"/>
                <a:gd name="T3" fmla="*/ 45 h 54"/>
                <a:gd name="T4" fmla="*/ 33 w 87"/>
                <a:gd name="T5" fmla="*/ 45 h 54"/>
                <a:gd name="T6" fmla="*/ 65 w 87"/>
                <a:gd name="T7" fmla="*/ 27 h 54"/>
                <a:gd name="T8" fmla="*/ 70 w 87"/>
                <a:gd name="T9" fmla="*/ 19 h 54"/>
                <a:gd name="T10" fmla="*/ 67 w 87"/>
                <a:gd name="T11" fmla="*/ 14 h 54"/>
                <a:gd name="T12" fmla="*/ 61 w 87"/>
                <a:gd name="T13" fmla="*/ 7 h 54"/>
                <a:gd name="T14" fmla="*/ 68 w 87"/>
                <a:gd name="T15" fmla="*/ 7 h 54"/>
                <a:gd name="T16" fmla="*/ 77 w 87"/>
                <a:gd name="T17" fmla="*/ 5 h 54"/>
                <a:gd name="T18" fmla="*/ 85 w 87"/>
                <a:gd name="T19" fmla="*/ 0 h 54"/>
                <a:gd name="T20" fmla="*/ 77 w 87"/>
                <a:gd name="T21" fmla="*/ 17 h 54"/>
                <a:gd name="T22" fmla="*/ 46 w 87"/>
                <a:gd name="T23" fmla="*/ 45 h 54"/>
                <a:gd name="T24" fmla="*/ 26 w 87"/>
                <a:gd name="T25" fmla="*/ 51 h 54"/>
                <a:gd name="T26" fmla="*/ 8 w 87"/>
                <a:gd name="T27" fmla="*/ 50 h 54"/>
                <a:gd name="T28" fmla="*/ 22 w 87"/>
                <a:gd name="T29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54">
                  <a:moveTo>
                    <a:pt x="22" y="31"/>
                  </a:moveTo>
                  <a:cubicBezTo>
                    <a:pt x="20" y="34"/>
                    <a:pt x="13" y="43"/>
                    <a:pt x="18" y="45"/>
                  </a:cubicBezTo>
                  <a:cubicBezTo>
                    <a:pt x="22" y="47"/>
                    <a:pt x="29" y="46"/>
                    <a:pt x="33" y="45"/>
                  </a:cubicBezTo>
                  <a:cubicBezTo>
                    <a:pt x="46" y="42"/>
                    <a:pt x="56" y="36"/>
                    <a:pt x="65" y="27"/>
                  </a:cubicBezTo>
                  <a:cubicBezTo>
                    <a:pt x="67" y="24"/>
                    <a:pt x="69" y="22"/>
                    <a:pt x="70" y="19"/>
                  </a:cubicBezTo>
                  <a:cubicBezTo>
                    <a:pt x="71" y="15"/>
                    <a:pt x="69" y="16"/>
                    <a:pt x="67" y="14"/>
                  </a:cubicBezTo>
                  <a:cubicBezTo>
                    <a:pt x="65" y="13"/>
                    <a:pt x="60" y="9"/>
                    <a:pt x="61" y="7"/>
                  </a:cubicBezTo>
                  <a:cubicBezTo>
                    <a:pt x="61" y="6"/>
                    <a:pt x="67" y="8"/>
                    <a:pt x="68" y="7"/>
                  </a:cubicBezTo>
                  <a:cubicBezTo>
                    <a:pt x="71" y="7"/>
                    <a:pt x="74" y="6"/>
                    <a:pt x="77" y="5"/>
                  </a:cubicBezTo>
                  <a:cubicBezTo>
                    <a:pt x="78" y="5"/>
                    <a:pt x="84" y="0"/>
                    <a:pt x="85" y="0"/>
                  </a:cubicBezTo>
                  <a:cubicBezTo>
                    <a:pt x="87" y="1"/>
                    <a:pt x="78" y="15"/>
                    <a:pt x="77" y="17"/>
                  </a:cubicBezTo>
                  <a:cubicBezTo>
                    <a:pt x="69" y="28"/>
                    <a:pt x="59" y="38"/>
                    <a:pt x="46" y="45"/>
                  </a:cubicBezTo>
                  <a:cubicBezTo>
                    <a:pt x="40" y="47"/>
                    <a:pt x="33" y="50"/>
                    <a:pt x="26" y="51"/>
                  </a:cubicBezTo>
                  <a:cubicBezTo>
                    <a:pt x="20" y="52"/>
                    <a:pt x="13" y="54"/>
                    <a:pt x="8" y="50"/>
                  </a:cubicBezTo>
                  <a:cubicBezTo>
                    <a:pt x="0" y="45"/>
                    <a:pt x="12" y="32"/>
                    <a:pt x="22" y="3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7" name="Freeform 11"/>
            <p:cNvSpPr/>
            <p:nvPr/>
          </p:nvSpPr>
          <p:spPr bwMode="auto">
            <a:xfrm>
              <a:off x="3782" y="3233"/>
              <a:ext cx="122" cy="983"/>
            </a:xfrm>
            <a:custGeom>
              <a:avLst/>
              <a:gdLst>
                <a:gd name="T0" fmla="*/ 39 w 95"/>
                <a:gd name="T1" fmla="*/ 12 h 764"/>
                <a:gd name="T2" fmla="*/ 28 w 95"/>
                <a:gd name="T3" fmla="*/ 14 h 764"/>
                <a:gd name="T4" fmla="*/ 28 w 95"/>
                <a:gd name="T5" fmla="*/ 45 h 764"/>
                <a:gd name="T6" fmla="*/ 43 w 95"/>
                <a:gd name="T7" fmla="*/ 95 h 764"/>
                <a:gd name="T8" fmla="*/ 45 w 95"/>
                <a:gd name="T9" fmla="*/ 196 h 764"/>
                <a:gd name="T10" fmla="*/ 38 w 95"/>
                <a:gd name="T11" fmla="*/ 396 h 764"/>
                <a:gd name="T12" fmla="*/ 26 w 95"/>
                <a:gd name="T13" fmla="*/ 629 h 764"/>
                <a:gd name="T14" fmla="*/ 17 w 95"/>
                <a:gd name="T15" fmla="*/ 690 h 764"/>
                <a:gd name="T16" fmla="*/ 2 w 95"/>
                <a:gd name="T17" fmla="*/ 740 h 764"/>
                <a:gd name="T18" fmla="*/ 36 w 95"/>
                <a:gd name="T19" fmla="*/ 754 h 764"/>
                <a:gd name="T20" fmla="*/ 66 w 95"/>
                <a:gd name="T21" fmla="*/ 728 h 764"/>
                <a:gd name="T22" fmla="*/ 59 w 95"/>
                <a:gd name="T23" fmla="*/ 629 h 764"/>
                <a:gd name="T24" fmla="*/ 67 w 95"/>
                <a:gd name="T25" fmla="*/ 521 h 764"/>
                <a:gd name="T26" fmla="*/ 81 w 95"/>
                <a:gd name="T27" fmla="*/ 420 h 764"/>
                <a:gd name="T28" fmla="*/ 86 w 95"/>
                <a:gd name="T29" fmla="*/ 315 h 764"/>
                <a:gd name="T30" fmla="*/ 90 w 95"/>
                <a:gd name="T31" fmla="*/ 158 h 764"/>
                <a:gd name="T32" fmla="*/ 92 w 95"/>
                <a:gd name="T33" fmla="*/ 106 h 764"/>
                <a:gd name="T34" fmla="*/ 91 w 95"/>
                <a:gd name="T35" fmla="*/ 61 h 764"/>
                <a:gd name="T36" fmla="*/ 90 w 95"/>
                <a:gd name="T37" fmla="*/ 36 h 764"/>
                <a:gd name="T38" fmla="*/ 83 w 95"/>
                <a:gd name="T39" fmla="*/ 10 h 764"/>
                <a:gd name="T40" fmla="*/ 43 w 95"/>
                <a:gd name="T41" fmla="*/ 12 h 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5" h="764">
                  <a:moveTo>
                    <a:pt x="39" y="12"/>
                  </a:moveTo>
                  <a:cubicBezTo>
                    <a:pt x="36" y="16"/>
                    <a:pt x="31" y="13"/>
                    <a:pt x="28" y="14"/>
                  </a:cubicBezTo>
                  <a:cubicBezTo>
                    <a:pt x="20" y="18"/>
                    <a:pt x="24" y="36"/>
                    <a:pt x="28" y="45"/>
                  </a:cubicBezTo>
                  <a:cubicBezTo>
                    <a:pt x="29" y="49"/>
                    <a:pt x="41" y="55"/>
                    <a:pt x="43" y="95"/>
                  </a:cubicBezTo>
                  <a:cubicBezTo>
                    <a:pt x="45" y="129"/>
                    <a:pt x="47" y="161"/>
                    <a:pt x="45" y="196"/>
                  </a:cubicBezTo>
                  <a:cubicBezTo>
                    <a:pt x="43" y="267"/>
                    <a:pt x="41" y="326"/>
                    <a:pt x="38" y="396"/>
                  </a:cubicBezTo>
                  <a:cubicBezTo>
                    <a:pt x="35" y="472"/>
                    <a:pt x="32" y="568"/>
                    <a:pt x="26" y="629"/>
                  </a:cubicBezTo>
                  <a:cubicBezTo>
                    <a:pt x="24" y="648"/>
                    <a:pt x="20" y="671"/>
                    <a:pt x="17" y="690"/>
                  </a:cubicBezTo>
                  <a:cubicBezTo>
                    <a:pt x="14" y="707"/>
                    <a:pt x="5" y="724"/>
                    <a:pt x="2" y="740"/>
                  </a:cubicBezTo>
                  <a:cubicBezTo>
                    <a:pt x="0" y="764"/>
                    <a:pt x="15" y="758"/>
                    <a:pt x="36" y="754"/>
                  </a:cubicBezTo>
                  <a:cubicBezTo>
                    <a:pt x="56" y="750"/>
                    <a:pt x="67" y="749"/>
                    <a:pt x="66" y="728"/>
                  </a:cubicBezTo>
                  <a:cubicBezTo>
                    <a:pt x="65" y="694"/>
                    <a:pt x="54" y="665"/>
                    <a:pt x="59" y="629"/>
                  </a:cubicBezTo>
                  <a:cubicBezTo>
                    <a:pt x="63" y="593"/>
                    <a:pt x="62" y="557"/>
                    <a:pt x="67" y="521"/>
                  </a:cubicBezTo>
                  <a:cubicBezTo>
                    <a:pt x="72" y="488"/>
                    <a:pt x="77" y="454"/>
                    <a:pt x="81" y="420"/>
                  </a:cubicBezTo>
                  <a:cubicBezTo>
                    <a:pt x="87" y="384"/>
                    <a:pt x="84" y="350"/>
                    <a:pt x="86" y="315"/>
                  </a:cubicBezTo>
                  <a:cubicBezTo>
                    <a:pt x="90" y="256"/>
                    <a:pt x="81" y="242"/>
                    <a:pt x="90" y="158"/>
                  </a:cubicBezTo>
                  <a:cubicBezTo>
                    <a:pt x="93" y="125"/>
                    <a:pt x="93" y="120"/>
                    <a:pt x="92" y="106"/>
                  </a:cubicBezTo>
                  <a:cubicBezTo>
                    <a:pt x="92" y="89"/>
                    <a:pt x="92" y="78"/>
                    <a:pt x="91" y="61"/>
                  </a:cubicBezTo>
                  <a:cubicBezTo>
                    <a:pt x="91" y="49"/>
                    <a:pt x="90" y="44"/>
                    <a:pt x="90" y="36"/>
                  </a:cubicBezTo>
                  <a:cubicBezTo>
                    <a:pt x="89" y="25"/>
                    <a:pt x="95" y="21"/>
                    <a:pt x="83" y="10"/>
                  </a:cubicBezTo>
                  <a:cubicBezTo>
                    <a:pt x="72" y="0"/>
                    <a:pt x="53" y="15"/>
                    <a:pt x="43" y="1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8" name="Freeform 12"/>
            <p:cNvSpPr/>
            <p:nvPr/>
          </p:nvSpPr>
          <p:spPr bwMode="auto">
            <a:xfrm>
              <a:off x="3781" y="3204"/>
              <a:ext cx="127" cy="56"/>
            </a:xfrm>
            <a:custGeom>
              <a:avLst/>
              <a:gdLst>
                <a:gd name="T0" fmla="*/ 12 w 99"/>
                <a:gd name="T1" fmla="*/ 15 h 44"/>
                <a:gd name="T2" fmla="*/ 22 w 99"/>
                <a:gd name="T3" fmla="*/ 30 h 44"/>
                <a:gd name="T4" fmla="*/ 50 w 99"/>
                <a:gd name="T5" fmla="*/ 28 h 44"/>
                <a:gd name="T6" fmla="*/ 76 w 99"/>
                <a:gd name="T7" fmla="*/ 22 h 44"/>
                <a:gd name="T8" fmla="*/ 79 w 99"/>
                <a:gd name="T9" fmla="*/ 13 h 44"/>
                <a:gd name="T10" fmla="*/ 67 w 99"/>
                <a:gd name="T11" fmla="*/ 15 h 44"/>
                <a:gd name="T12" fmla="*/ 81 w 99"/>
                <a:gd name="T13" fmla="*/ 8 h 44"/>
                <a:gd name="T14" fmla="*/ 92 w 99"/>
                <a:gd name="T15" fmla="*/ 3 h 44"/>
                <a:gd name="T16" fmla="*/ 95 w 99"/>
                <a:gd name="T17" fmla="*/ 14 h 44"/>
                <a:gd name="T18" fmla="*/ 84 w 99"/>
                <a:gd name="T19" fmla="*/ 27 h 44"/>
                <a:gd name="T20" fmla="*/ 49 w 99"/>
                <a:gd name="T21" fmla="*/ 41 h 44"/>
                <a:gd name="T22" fmla="*/ 15 w 99"/>
                <a:gd name="T23" fmla="*/ 38 h 44"/>
                <a:gd name="T24" fmla="*/ 0 w 99"/>
                <a:gd name="T25" fmla="*/ 25 h 44"/>
                <a:gd name="T26" fmla="*/ 13 w 99"/>
                <a:gd name="T27" fmla="*/ 1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9" h="44">
                  <a:moveTo>
                    <a:pt x="12" y="15"/>
                  </a:moveTo>
                  <a:cubicBezTo>
                    <a:pt x="7" y="24"/>
                    <a:pt x="12" y="29"/>
                    <a:pt x="22" y="30"/>
                  </a:cubicBezTo>
                  <a:cubicBezTo>
                    <a:pt x="31" y="30"/>
                    <a:pt x="41" y="29"/>
                    <a:pt x="50" y="28"/>
                  </a:cubicBezTo>
                  <a:cubicBezTo>
                    <a:pt x="59" y="27"/>
                    <a:pt x="69" y="26"/>
                    <a:pt x="76" y="22"/>
                  </a:cubicBezTo>
                  <a:cubicBezTo>
                    <a:pt x="80" y="20"/>
                    <a:pt x="84" y="15"/>
                    <a:pt x="79" y="13"/>
                  </a:cubicBezTo>
                  <a:cubicBezTo>
                    <a:pt x="76" y="11"/>
                    <a:pt x="71" y="16"/>
                    <a:pt x="67" y="15"/>
                  </a:cubicBezTo>
                  <a:cubicBezTo>
                    <a:pt x="72" y="12"/>
                    <a:pt x="77" y="12"/>
                    <a:pt x="81" y="8"/>
                  </a:cubicBezTo>
                  <a:cubicBezTo>
                    <a:pt x="85" y="2"/>
                    <a:pt x="84" y="0"/>
                    <a:pt x="92" y="3"/>
                  </a:cubicBezTo>
                  <a:cubicBezTo>
                    <a:pt x="99" y="5"/>
                    <a:pt x="98" y="7"/>
                    <a:pt x="95" y="14"/>
                  </a:cubicBezTo>
                  <a:cubicBezTo>
                    <a:pt x="92" y="20"/>
                    <a:pt x="89" y="23"/>
                    <a:pt x="84" y="27"/>
                  </a:cubicBezTo>
                  <a:cubicBezTo>
                    <a:pt x="74" y="34"/>
                    <a:pt x="61" y="38"/>
                    <a:pt x="49" y="41"/>
                  </a:cubicBezTo>
                  <a:cubicBezTo>
                    <a:pt x="38" y="44"/>
                    <a:pt x="26" y="40"/>
                    <a:pt x="15" y="38"/>
                  </a:cubicBezTo>
                  <a:cubicBezTo>
                    <a:pt x="7" y="36"/>
                    <a:pt x="1" y="34"/>
                    <a:pt x="0" y="25"/>
                  </a:cubicBezTo>
                  <a:cubicBezTo>
                    <a:pt x="0" y="16"/>
                    <a:pt x="5" y="17"/>
                    <a:pt x="13" y="1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9" name="Freeform 13"/>
            <p:cNvSpPr/>
            <p:nvPr/>
          </p:nvSpPr>
          <p:spPr bwMode="auto">
            <a:xfrm>
              <a:off x="3308" y="1095"/>
              <a:ext cx="164" cy="216"/>
            </a:xfrm>
            <a:custGeom>
              <a:avLst/>
              <a:gdLst>
                <a:gd name="T0" fmla="*/ 7 w 127"/>
                <a:gd name="T1" fmla="*/ 1 h 168"/>
                <a:gd name="T2" fmla="*/ 53 w 127"/>
                <a:gd name="T3" fmla="*/ 50 h 168"/>
                <a:gd name="T4" fmla="*/ 103 w 127"/>
                <a:gd name="T5" fmla="*/ 88 h 168"/>
                <a:gd name="T6" fmla="*/ 119 w 127"/>
                <a:gd name="T7" fmla="*/ 145 h 168"/>
                <a:gd name="T8" fmla="*/ 78 w 127"/>
                <a:gd name="T9" fmla="*/ 111 h 168"/>
                <a:gd name="T10" fmla="*/ 32 w 127"/>
                <a:gd name="T11" fmla="*/ 64 h 168"/>
                <a:gd name="T12" fmla="*/ 10 w 127"/>
                <a:gd name="T13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168">
                  <a:moveTo>
                    <a:pt x="7" y="1"/>
                  </a:moveTo>
                  <a:cubicBezTo>
                    <a:pt x="16" y="20"/>
                    <a:pt x="36" y="38"/>
                    <a:pt x="53" y="50"/>
                  </a:cubicBezTo>
                  <a:cubicBezTo>
                    <a:pt x="71" y="64"/>
                    <a:pt x="91" y="66"/>
                    <a:pt x="103" y="88"/>
                  </a:cubicBezTo>
                  <a:cubicBezTo>
                    <a:pt x="111" y="102"/>
                    <a:pt x="127" y="130"/>
                    <a:pt x="119" y="145"/>
                  </a:cubicBezTo>
                  <a:cubicBezTo>
                    <a:pt x="108" y="168"/>
                    <a:pt x="83" y="121"/>
                    <a:pt x="78" y="111"/>
                  </a:cubicBezTo>
                  <a:cubicBezTo>
                    <a:pt x="67" y="90"/>
                    <a:pt x="46" y="84"/>
                    <a:pt x="32" y="64"/>
                  </a:cubicBezTo>
                  <a:cubicBezTo>
                    <a:pt x="23" y="52"/>
                    <a:pt x="0" y="16"/>
                    <a:pt x="1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0" name="Freeform 14"/>
            <p:cNvSpPr/>
            <p:nvPr/>
          </p:nvSpPr>
          <p:spPr bwMode="auto">
            <a:xfrm>
              <a:off x="3213" y="1252"/>
              <a:ext cx="171" cy="31"/>
            </a:xfrm>
            <a:custGeom>
              <a:avLst/>
              <a:gdLst>
                <a:gd name="T0" fmla="*/ 133 w 133"/>
                <a:gd name="T1" fmla="*/ 17 h 24"/>
                <a:gd name="T2" fmla="*/ 66 w 133"/>
                <a:gd name="T3" fmla="*/ 9 h 24"/>
                <a:gd name="T4" fmla="*/ 0 w 133"/>
                <a:gd name="T5" fmla="*/ 9 h 24"/>
                <a:gd name="T6" fmla="*/ 27 w 133"/>
                <a:gd name="T7" fmla="*/ 21 h 24"/>
                <a:gd name="T8" fmla="*/ 70 w 133"/>
                <a:gd name="T9" fmla="*/ 18 h 24"/>
                <a:gd name="T10" fmla="*/ 132 w 133"/>
                <a:gd name="T11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3" h="24">
                  <a:moveTo>
                    <a:pt x="133" y="17"/>
                  </a:moveTo>
                  <a:cubicBezTo>
                    <a:pt x="114" y="0"/>
                    <a:pt x="89" y="5"/>
                    <a:pt x="66" y="9"/>
                  </a:cubicBezTo>
                  <a:cubicBezTo>
                    <a:pt x="43" y="13"/>
                    <a:pt x="22" y="9"/>
                    <a:pt x="0" y="9"/>
                  </a:cubicBezTo>
                  <a:cubicBezTo>
                    <a:pt x="9" y="11"/>
                    <a:pt x="17" y="18"/>
                    <a:pt x="27" y="21"/>
                  </a:cubicBezTo>
                  <a:cubicBezTo>
                    <a:pt x="41" y="24"/>
                    <a:pt x="56" y="21"/>
                    <a:pt x="70" y="18"/>
                  </a:cubicBezTo>
                  <a:cubicBezTo>
                    <a:pt x="90" y="15"/>
                    <a:pt x="112" y="10"/>
                    <a:pt x="132" y="1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1" name="Freeform 15"/>
            <p:cNvSpPr/>
            <p:nvPr/>
          </p:nvSpPr>
          <p:spPr bwMode="auto">
            <a:xfrm>
              <a:off x="3343" y="1334"/>
              <a:ext cx="183" cy="43"/>
            </a:xfrm>
            <a:custGeom>
              <a:avLst/>
              <a:gdLst>
                <a:gd name="T0" fmla="*/ 0 w 142"/>
                <a:gd name="T1" fmla="*/ 0 h 33"/>
                <a:gd name="T2" fmla="*/ 63 w 142"/>
                <a:gd name="T3" fmla="*/ 3 h 33"/>
                <a:gd name="T4" fmla="*/ 123 w 142"/>
                <a:gd name="T5" fmla="*/ 15 h 33"/>
                <a:gd name="T6" fmla="*/ 127 w 142"/>
                <a:gd name="T7" fmla="*/ 33 h 33"/>
                <a:gd name="T8" fmla="*/ 98 w 142"/>
                <a:gd name="T9" fmla="*/ 18 h 33"/>
                <a:gd name="T10" fmla="*/ 40 w 142"/>
                <a:gd name="T11" fmla="*/ 7 h 33"/>
                <a:gd name="T12" fmla="*/ 0 w 142"/>
                <a:gd name="T13" fmla="*/ 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2" h="33">
                  <a:moveTo>
                    <a:pt x="0" y="0"/>
                  </a:moveTo>
                  <a:cubicBezTo>
                    <a:pt x="21" y="4"/>
                    <a:pt x="42" y="0"/>
                    <a:pt x="63" y="3"/>
                  </a:cubicBezTo>
                  <a:cubicBezTo>
                    <a:pt x="82" y="6"/>
                    <a:pt x="106" y="5"/>
                    <a:pt x="123" y="15"/>
                  </a:cubicBezTo>
                  <a:cubicBezTo>
                    <a:pt x="130" y="18"/>
                    <a:pt x="142" y="33"/>
                    <a:pt x="127" y="33"/>
                  </a:cubicBezTo>
                  <a:cubicBezTo>
                    <a:pt x="118" y="32"/>
                    <a:pt x="107" y="21"/>
                    <a:pt x="98" y="18"/>
                  </a:cubicBezTo>
                  <a:cubicBezTo>
                    <a:pt x="78" y="12"/>
                    <a:pt x="60" y="10"/>
                    <a:pt x="40" y="7"/>
                  </a:cubicBezTo>
                  <a:cubicBezTo>
                    <a:pt x="27" y="6"/>
                    <a:pt x="13" y="3"/>
                    <a:pt x="0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2" name="Freeform 16"/>
            <p:cNvSpPr/>
            <p:nvPr/>
          </p:nvSpPr>
          <p:spPr bwMode="auto">
            <a:xfrm>
              <a:off x="3496" y="1195"/>
              <a:ext cx="95" cy="153"/>
            </a:xfrm>
            <a:custGeom>
              <a:avLst/>
              <a:gdLst>
                <a:gd name="T0" fmla="*/ 1 w 74"/>
                <a:gd name="T1" fmla="*/ 0 h 119"/>
                <a:gd name="T2" fmla="*/ 35 w 74"/>
                <a:gd name="T3" fmla="*/ 61 h 119"/>
                <a:gd name="T4" fmla="*/ 58 w 74"/>
                <a:gd name="T5" fmla="*/ 118 h 119"/>
                <a:gd name="T6" fmla="*/ 48 w 74"/>
                <a:gd name="T7" fmla="*/ 68 h 119"/>
                <a:gd name="T8" fmla="*/ 23 w 74"/>
                <a:gd name="T9" fmla="*/ 17 h 119"/>
                <a:gd name="T10" fmla="*/ 0 w 74"/>
                <a:gd name="T11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119">
                  <a:moveTo>
                    <a:pt x="1" y="0"/>
                  </a:moveTo>
                  <a:cubicBezTo>
                    <a:pt x="18" y="12"/>
                    <a:pt x="30" y="42"/>
                    <a:pt x="35" y="61"/>
                  </a:cubicBezTo>
                  <a:cubicBezTo>
                    <a:pt x="38" y="72"/>
                    <a:pt x="39" y="119"/>
                    <a:pt x="58" y="118"/>
                  </a:cubicBezTo>
                  <a:cubicBezTo>
                    <a:pt x="74" y="117"/>
                    <a:pt x="52" y="76"/>
                    <a:pt x="48" y="68"/>
                  </a:cubicBezTo>
                  <a:cubicBezTo>
                    <a:pt x="42" y="48"/>
                    <a:pt x="36" y="34"/>
                    <a:pt x="23" y="17"/>
                  </a:cubicBezTo>
                  <a:cubicBezTo>
                    <a:pt x="18" y="12"/>
                    <a:pt x="8" y="1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3" name="Freeform 17"/>
            <p:cNvSpPr/>
            <p:nvPr/>
          </p:nvSpPr>
          <p:spPr bwMode="auto">
            <a:xfrm>
              <a:off x="3510" y="1354"/>
              <a:ext cx="67" cy="74"/>
            </a:xfrm>
            <a:custGeom>
              <a:avLst/>
              <a:gdLst>
                <a:gd name="T0" fmla="*/ 1 w 52"/>
                <a:gd name="T1" fmla="*/ 1 h 58"/>
                <a:gd name="T2" fmla="*/ 26 w 52"/>
                <a:gd name="T3" fmla="*/ 29 h 58"/>
                <a:gd name="T4" fmla="*/ 42 w 52"/>
                <a:gd name="T5" fmla="*/ 50 h 58"/>
                <a:gd name="T6" fmla="*/ 0 w 52"/>
                <a:gd name="T7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8">
                  <a:moveTo>
                    <a:pt x="1" y="1"/>
                  </a:moveTo>
                  <a:cubicBezTo>
                    <a:pt x="10" y="12"/>
                    <a:pt x="17" y="21"/>
                    <a:pt x="26" y="29"/>
                  </a:cubicBezTo>
                  <a:cubicBezTo>
                    <a:pt x="32" y="34"/>
                    <a:pt x="52" y="45"/>
                    <a:pt x="42" y="50"/>
                  </a:cubicBezTo>
                  <a:cubicBezTo>
                    <a:pt x="25" y="58"/>
                    <a:pt x="5" y="11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4" name="Freeform 18"/>
            <p:cNvSpPr/>
            <p:nvPr/>
          </p:nvSpPr>
          <p:spPr bwMode="auto">
            <a:xfrm>
              <a:off x="3461" y="1224"/>
              <a:ext cx="30" cy="109"/>
            </a:xfrm>
            <a:custGeom>
              <a:avLst/>
              <a:gdLst>
                <a:gd name="T0" fmla="*/ 10 w 23"/>
                <a:gd name="T1" fmla="*/ 0 h 85"/>
                <a:gd name="T2" fmla="*/ 13 w 23"/>
                <a:gd name="T3" fmla="*/ 41 h 85"/>
                <a:gd name="T4" fmla="*/ 16 w 23"/>
                <a:gd name="T5" fmla="*/ 75 h 85"/>
                <a:gd name="T6" fmla="*/ 19 w 23"/>
                <a:gd name="T7" fmla="*/ 38 h 85"/>
                <a:gd name="T8" fmla="*/ 12 w 23"/>
                <a:gd name="T9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85">
                  <a:moveTo>
                    <a:pt x="10" y="0"/>
                  </a:moveTo>
                  <a:cubicBezTo>
                    <a:pt x="17" y="12"/>
                    <a:pt x="15" y="28"/>
                    <a:pt x="13" y="41"/>
                  </a:cubicBezTo>
                  <a:cubicBezTo>
                    <a:pt x="12" y="43"/>
                    <a:pt x="0" y="85"/>
                    <a:pt x="16" y="75"/>
                  </a:cubicBezTo>
                  <a:cubicBezTo>
                    <a:pt x="22" y="72"/>
                    <a:pt x="18" y="45"/>
                    <a:pt x="19" y="38"/>
                  </a:cubicBezTo>
                  <a:cubicBezTo>
                    <a:pt x="21" y="25"/>
                    <a:pt x="23" y="11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5" name="Freeform 19"/>
            <p:cNvSpPr/>
            <p:nvPr/>
          </p:nvSpPr>
          <p:spPr bwMode="auto">
            <a:xfrm>
              <a:off x="3324" y="1228"/>
              <a:ext cx="155" cy="92"/>
            </a:xfrm>
            <a:custGeom>
              <a:avLst/>
              <a:gdLst>
                <a:gd name="T0" fmla="*/ 0 w 121"/>
                <a:gd name="T1" fmla="*/ 2 h 72"/>
                <a:gd name="T2" fmla="*/ 60 w 121"/>
                <a:gd name="T3" fmla="*/ 20 h 72"/>
                <a:gd name="T4" fmla="*/ 79 w 121"/>
                <a:gd name="T5" fmla="*/ 47 h 72"/>
                <a:gd name="T6" fmla="*/ 98 w 121"/>
                <a:gd name="T7" fmla="*/ 72 h 72"/>
                <a:gd name="T8" fmla="*/ 80 w 121"/>
                <a:gd name="T9" fmla="*/ 25 h 72"/>
                <a:gd name="T10" fmla="*/ 26 w 121"/>
                <a:gd name="T11" fmla="*/ 1 h 72"/>
                <a:gd name="T12" fmla="*/ 3 w 121"/>
                <a:gd name="T13" fmla="*/ 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1" h="72">
                  <a:moveTo>
                    <a:pt x="0" y="2"/>
                  </a:moveTo>
                  <a:cubicBezTo>
                    <a:pt x="21" y="8"/>
                    <a:pt x="41" y="6"/>
                    <a:pt x="60" y="20"/>
                  </a:cubicBezTo>
                  <a:cubicBezTo>
                    <a:pt x="68" y="27"/>
                    <a:pt x="74" y="38"/>
                    <a:pt x="79" y="47"/>
                  </a:cubicBezTo>
                  <a:cubicBezTo>
                    <a:pt x="82" y="53"/>
                    <a:pt x="89" y="72"/>
                    <a:pt x="98" y="72"/>
                  </a:cubicBezTo>
                  <a:cubicBezTo>
                    <a:pt x="121" y="71"/>
                    <a:pt x="84" y="30"/>
                    <a:pt x="80" y="25"/>
                  </a:cubicBezTo>
                  <a:cubicBezTo>
                    <a:pt x="64" y="9"/>
                    <a:pt x="48" y="4"/>
                    <a:pt x="26" y="1"/>
                  </a:cubicBezTo>
                  <a:cubicBezTo>
                    <a:pt x="18" y="1"/>
                    <a:pt x="10" y="0"/>
                    <a:pt x="3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" name="Freeform 20"/>
            <p:cNvSpPr/>
            <p:nvPr/>
          </p:nvSpPr>
          <p:spPr bwMode="auto">
            <a:xfrm>
              <a:off x="3521" y="1302"/>
              <a:ext cx="34" cy="91"/>
            </a:xfrm>
            <a:custGeom>
              <a:avLst/>
              <a:gdLst>
                <a:gd name="T0" fmla="*/ 24 w 27"/>
                <a:gd name="T1" fmla="*/ 0 h 71"/>
                <a:gd name="T2" fmla="*/ 13 w 27"/>
                <a:gd name="T3" fmla="*/ 61 h 71"/>
                <a:gd name="T4" fmla="*/ 17 w 27"/>
                <a:gd name="T5" fmla="*/ 37 h 71"/>
                <a:gd name="T6" fmla="*/ 24 w 27"/>
                <a:gd name="T7" fmla="*/ 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71">
                  <a:moveTo>
                    <a:pt x="24" y="0"/>
                  </a:moveTo>
                  <a:cubicBezTo>
                    <a:pt x="20" y="9"/>
                    <a:pt x="0" y="54"/>
                    <a:pt x="13" y="61"/>
                  </a:cubicBezTo>
                  <a:cubicBezTo>
                    <a:pt x="27" y="71"/>
                    <a:pt x="18" y="40"/>
                    <a:pt x="17" y="37"/>
                  </a:cubicBezTo>
                  <a:cubicBezTo>
                    <a:pt x="17" y="27"/>
                    <a:pt x="24" y="11"/>
                    <a:pt x="24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7" name="Freeform 21"/>
            <p:cNvSpPr/>
            <p:nvPr/>
          </p:nvSpPr>
          <p:spPr bwMode="auto">
            <a:xfrm>
              <a:off x="3450" y="1271"/>
              <a:ext cx="62" cy="129"/>
            </a:xfrm>
            <a:custGeom>
              <a:avLst/>
              <a:gdLst>
                <a:gd name="T0" fmla="*/ 0 w 48"/>
                <a:gd name="T1" fmla="*/ 0 h 100"/>
                <a:gd name="T2" fmla="*/ 24 w 48"/>
                <a:gd name="T3" fmla="*/ 47 h 100"/>
                <a:gd name="T4" fmla="*/ 37 w 48"/>
                <a:gd name="T5" fmla="*/ 98 h 100"/>
                <a:gd name="T6" fmla="*/ 34 w 48"/>
                <a:gd name="T7" fmla="*/ 51 h 100"/>
                <a:gd name="T8" fmla="*/ 26 w 48"/>
                <a:gd name="T9" fmla="*/ 24 h 100"/>
                <a:gd name="T10" fmla="*/ 6 w 48"/>
                <a:gd name="T11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" h="100">
                  <a:moveTo>
                    <a:pt x="0" y="0"/>
                  </a:moveTo>
                  <a:cubicBezTo>
                    <a:pt x="17" y="9"/>
                    <a:pt x="21" y="29"/>
                    <a:pt x="24" y="47"/>
                  </a:cubicBezTo>
                  <a:cubicBezTo>
                    <a:pt x="25" y="54"/>
                    <a:pt x="29" y="96"/>
                    <a:pt x="37" y="98"/>
                  </a:cubicBezTo>
                  <a:cubicBezTo>
                    <a:pt x="48" y="100"/>
                    <a:pt x="36" y="56"/>
                    <a:pt x="34" y="51"/>
                  </a:cubicBezTo>
                  <a:cubicBezTo>
                    <a:pt x="32" y="42"/>
                    <a:pt x="30" y="32"/>
                    <a:pt x="26" y="24"/>
                  </a:cubicBezTo>
                  <a:cubicBezTo>
                    <a:pt x="21" y="15"/>
                    <a:pt x="12" y="9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8" name="Freeform 22"/>
            <p:cNvSpPr/>
            <p:nvPr/>
          </p:nvSpPr>
          <p:spPr bwMode="auto">
            <a:xfrm>
              <a:off x="3483" y="1269"/>
              <a:ext cx="20" cy="63"/>
            </a:xfrm>
            <a:custGeom>
              <a:avLst/>
              <a:gdLst>
                <a:gd name="T0" fmla="*/ 7 w 15"/>
                <a:gd name="T1" fmla="*/ 0 h 49"/>
                <a:gd name="T2" fmla="*/ 8 w 15"/>
                <a:gd name="T3" fmla="*/ 24 h 49"/>
                <a:gd name="T4" fmla="*/ 4 w 15"/>
                <a:gd name="T5" fmla="*/ 47 h 49"/>
                <a:gd name="T6" fmla="*/ 15 w 15"/>
                <a:gd name="T7" fmla="*/ 26 h 49"/>
                <a:gd name="T8" fmla="*/ 8 w 15"/>
                <a:gd name="T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9">
                  <a:moveTo>
                    <a:pt x="7" y="0"/>
                  </a:moveTo>
                  <a:cubicBezTo>
                    <a:pt x="4" y="9"/>
                    <a:pt x="8" y="15"/>
                    <a:pt x="8" y="24"/>
                  </a:cubicBezTo>
                  <a:cubicBezTo>
                    <a:pt x="8" y="28"/>
                    <a:pt x="0" y="46"/>
                    <a:pt x="4" y="47"/>
                  </a:cubicBezTo>
                  <a:cubicBezTo>
                    <a:pt x="10" y="49"/>
                    <a:pt x="15" y="29"/>
                    <a:pt x="15" y="26"/>
                  </a:cubicBezTo>
                  <a:cubicBezTo>
                    <a:pt x="15" y="17"/>
                    <a:pt x="9" y="9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9" name="Freeform 23"/>
            <p:cNvSpPr/>
            <p:nvPr/>
          </p:nvSpPr>
          <p:spPr bwMode="auto">
            <a:xfrm>
              <a:off x="3470" y="1391"/>
              <a:ext cx="85" cy="35"/>
            </a:xfrm>
            <a:custGeom>
              <a:avLst/>
              <a:gdLst>
                <a:gd name="T0" fmla="*/ 0 w 66"/>
                <a:gd name="T1" fmla="*/ 2 h 27"/>
                <a:gd name="T2" fmla="*/ 57 w 66"/>
                <a:gd name="T3" fmla="*/ 17 h 27"/>
                <a:gd name="T4" fmla="*/ 28 w 66"/>
                <a:gd name="T5" fmla="*/ 9 h 27"/>
                <a:gd name="T6" fmla="*/ 1 w 66"/>
                <a:gd name="T7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7">
                  <a:moveTo>
                    <a:pt x="0" y="2"/>
                  </a:moveTo>
                  <a:cubicBezTo>
                    <a:pt x="8" y="0"/>
                    <a:pt x="66" y="0"/>
                    <a:pt x="57" y="17"/>
                  </a:cubicBezTo>
                  <a:cubicBezTo>
                    <a:pt x="52" y="27"/>
                    <a:pt x="34" y="12"/>
                    <a:pt x="28" y="9"/>
                  </a:cubicBezTo>
                  <a:cubicBezTo>
                    <a:pt x="19" y="5"/>
                    <a:pt x="11" y="1"/>
                    <a:pt x="1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0" name="Freeform 24"/>
            <p:cNvSpPr/>
            <p:nvPr/>
          </p:nvSpPr>
          <p:spPr bwMode="auto">
            <a:xfrm>
              <a:off x="3580" y="1094"/>
              <a:ext cx="208" cy="206"/>
            </a:xfrm>
            <a:custGeom>
              <a:avLst/>
              <a:gdLst>
                <a:gd name="T0" fmla="*/ 162 w 162"/>
                <a:gd name="T1" fmla="*/ 0 h 160"/>
                <a:gd name="T2" fmla="*/ 115 w 162"/>
                <a:gd name="T3" fmla="*/ 37 h 160"/>
                <a:gd name="T4" fmla="*/ 67 w 162"/>
                <a:gd name="T5" fmla="*/ 75 h 160"/>
                <a:gd name="T6" fmla="*/ 26 w 162"/>
                <a:gd name="T7" fmla="*/ 118 h 160"/>
                <a:gd name="T8" fmla="*/ 15 w 162"/>
                <a:gd name="T9" fmla="*/ 140 h 160"/>
                <a:gd name="T10" fmla="*/ 0 w 162"/>
                <a:gd name="T11" fmla="*/ 160 h 160"/>
                <a:gd name="T12" fmla="*/ 18 w 162"/>
                <a:gd name="T13" fmla="*/ 142 h 160"/>
                <a:gd name="T14" fmla="*/ 40 w 162"/>
                <a:gd name="T15" fmla="*/ 132 h 160"/>
                <a:gd name="T16" fmla="*/ 80 w 162"/>
                <a:gd name="T17" fmla="*/ 91 h 160"/>
                <a:gd name="T18" fmla="*/ 123 w 162"/>
                <a:gd name="T19" fmla="*/ 49 h 160"/>
                <a:gd name="T20" fmla="*/ 160 w 162"/>
                <a:gd name="T21" fmla="*/ 2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2" h="160">
                  <a:moveTo>
                    <a:pt x="162" y="0"/>
                  </a:moveTo>
                  <a:cubicBezTo>
                    <a:pt x="145" y="9"/>
                    <a:pt x="130" y="26"/>
                    <a:pt x="115" y="37"/>
                  </a:cubicBezTo>
                  <a:cubicBezTo>
                    <a:pt x="99" y="50"/>
                    <a:pt x="83" y="62"/>
                    <a:pt x="67" y="75"/>
                  </a:cubicBezTo>
                  <a:cubicBezTo>
                    <a:pt x="52" y="87"/>
                    <a:pt x="34" y="100"/>
                    <a:pt x="26" y="118"/>
                  </a:cubicBezTo>
                  <a:cubicBezTo>
                    <a:pt x="22" y="126"/>
                    <a:pt x="22" y="134"/>
                    <a:pt x="15" y="140"/>
                  </a:cubicBezTo>
                  <a:cubicBezTo>
                    <a:pt x="10" y="146"/>
                    <a:pt x="0" y="151"/>
                    <a:pt x="0" y="160"/>
                  </a:cubicBezTo>
                  <a:cubicBezTo>
                    <a:pt x="5" y="153"/>
                    <a:pt x="11" y="146"/>
                    <a:pt x="18" y="142"/>
                  </a:cubicBezTo>
                  <a:cubicBezTo>
                    <a:pt x="25" y="136"/>
                    <a:pt x="32" y="136"/>
                    <a:pt x="40" y="132"/>
                  </a:cubicBezTo>
                  <a:cubicBezTo>
                    <a:pt x="58" y="125"/>
                    <a:pt x="68" y="105"/>
                    <a:pt x="80" y="91"/>
                  </a:cubicBezTo>
                  <a:cubicBezTo>
                    <a:pt x="93" y="75"/>
                    <a:pt x="109" y="64"/>
                    <a:pt x="123" y="49"/>
                  </a:cubicBezTo>
                  <a:cubicBezTo>
                    <a:pt x="138" y="35"/>
                    <a:pt x="147" y="17"/>
                    <a:pt x="160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1" name="Freeform 25"/>
            <p:cNvSpPr/>
            <p:nvPr/>
          </p:nvSpPr>
          <p:spPr bwMode="auto">
            <a:xfrm>
              <a:off x="3568" y="1212"/>
              <a:ext cx="34" cy="75"/>
            </a:xfrm>
            <a:custGeom>
              <a:avLst/>
              <a:gdLst>
                <a:gd name="T0" fmla="*/ 19 w 26"/>
                <a:gd name="T1" fmla="*/ 0 h 58"/>
                <a:gd name="T2" fmla="*/ 16 w 26"/>
                <a:gd name="T3" fmla="*/ 28 h 58"/>
                <a:gd name="T4" fmla="*/ 7 w 26"/>
                <a:gd name="T5" fmla="*/ 58 h 58"/>
                <a:gd name="T6" fmla="*/ 19 w 26"/>
                <a:gd name="T7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58">
                  <a:moveTo>
                    <a:pt x="19" y="0"/>
                  </a:moveTo>
                  <a:cubicBezTo>
                    <a:pt x="21" y="10"/>
                    <a:pt x="20" y="19"/>
                    <a:pt x="16" y="28"/>
                  </a:cubicBezTo>
                  <a:cubicBezTo>
                    <a:pt x="12" y="37"/>
                    <a:pt x="0" y="48"/>
                    <a:pt x="7" y="58"/>
                  </a:cubicBezTo>
                  <a:cubicBezTo>
                    <a:pt x="19" y="52"/>
                    <a:pt x="26" y="11"/>
                    <a:pt x="1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2" name="Freeform 26"/>
            <p:cNvSpPr/>
            <p:nvPr/>
          </p:nvSpPr>
          <p:spPr bwMode="auto">
            <a:xfrm>
              <a:off x="3598" y="1311"/>
              <a:ext cx="18" cy="34"/>
            </a:xfrm>
            <a:custGeom>
              <a:avLst/>
              <a:gdLst>
                <a:gd name="T0" fmla="*/ 2 w 14"/>
                <a:gd name="T1" fmla="*/ 0 h 26"/>
                <a:gd name="T2" fmla="*/ 14 w 14"/>
                <a:gd name="T3" fmla="*/ 24 h 26"/>
                <a:gd name="T4" fmla="*/ 1 w 1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" h="26">
                  <a:moveTo>
                    <a:pt x="2" y="0"/>
                  </a:moveTo>
                  <a:cubicBezTo>
                    <a:pt x="8" y="7"/>
                    <a:pt x="0" y="26"/>
                    <a:pt x="14" y="24"/>
                  </a:cubicBezTo>
                  <a:cubicBezTo>
                    <a:pt x="8" y="16"/>
                    <a:pt x="11" y="2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3" name="Freeform 27"/>
            <p:cNvSpPr/>
            <p:nvPr/>
          </p:nvSpPr>
          <p:spPr bwMode="auto">
            <a:xfrm>
              <a:off x="3745" y="1433"/>
              <a:ext cx="131" cy="297"/>
            </a:xfrm>
            <a:custGeom>
              <a:avLst/>
              <a:gdLst>
                <a:gd name="T0" fmla="*/ 102 w 102"/>
                <a:gd name="T1" fmla="*/ 0 h 231"/>
                <a:gd name="T2" fmla="*/ 62 w 102"/>
                <a:gd name="T3" fmla="*/ 117 h 231"/>
                <a:gd name="T4" fmla="*/ 49 w 102"/>
                <a:gd name="T5" fmla="*/ 175 h 231"/>
                <a:gd name="T6" fmla="*/ 49 w 102"/>
                <a:gd name="T7" fmla="*/ 204 h 231"/>
                <a:gd name="T8" fmla="*/ 30 w 102"/>
                <a:gd name="T9" fmla="*/ 223 h 231"/>
                <a:gd name="T10" fmla="*/ 4 w 102"/>
                <a:gd name="T11" fmla="*/ 225 h 231"/>
                <a:gd name="T12" fmla="*/ 8 w 102"/>
                <a:gd name="T13" fmla="*/ 199 h 231"/>
                <a:gd name="T14" fmla="*/ 29 w 102"/>
                <a:gd name="T15" fmla="*/ 136 h 231"/>
                <a:gd name="T16" fmla="*/ 91 w 102"/>
                <a:gd name="T17" fmla="*/ 17 h 231"/>
                <a:gd name="T18" fmla="*/ 101 w 102"/>
                <a:gd name="T19" fmla="*/ 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2" h="231">
                  <a:moveTo>
                    <a:pt x="102" y="0"/>
                  </a:moveTo>
                  <a:cubicBezTo>
                    <a:pt x="83" y="37"/>
                    <a:pt x="70" y="77"/>
                    <a:pt x="62" y="117"/>
                  </a:cubicBezTo>
                  <a:cubicBezTo>
                    <a:pt x="58" y="137"/>
                    <a:pt x="50" y="156"/>
                    <a:pt x="49" y="175"/>
                  </a:cubicBezTo>
                  <a:cubicBezTo>
                    <a:pt x="48" y="185"/>
                    <a:pt x="50" y="195"/>
                    <a:pt x="49" y="204"/>
                  </a:cubicBezTo>
                  <a:cubicBezTo>
                    <a:pt x="48" y="216"/>
                    <a:pt x="41" y="219"/>
                    <a:pt x="30" y="223"/>
                  </a:cubicBezTo>
                  <a:cubicBezTo>
                    <a:pt x="24" y="226"/>
                    <a:pt x="9" y="231"/>
                    <a:pt x="4" y="225"/>
                  </a:cubicBezTo>
                  <a:cubicBezTo>
                    <a:pt x="0" y="220"/>
                    <a:pt x="6" y="204"/>
                    <a:pt x="8" y="199"/>
                  </a:cubicBezTo>
                  <a:cubicBezTo>
                    <a:pt x="13" y="177"/>
                    <a:pt x="20" y="156"/>
                    <a:pt x="29" y="136"/>
                  </a:cubicBezTo>
                  <a:cubicBezTo>
                    <a:pt x="47" y="96"/>
                    <a:pt x="70" y="56"/>
                    <a:pt x="91" y="17"/>
                  </a:cubicBezTo>
                  <a:cubicBezTo>
                    <a:pt x="94" y="12"/>
                    <a:pt x="98" y="7"/>
                    <a:pt x="101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4" name="Freeform 28"/>
            <p:cNvSpPr/>
            <p:nvPr/>
          </p:nvSpPr>
          <p:spPr bwMode="auto">
            <a:xfrm>
              <a:off x="3764" y="1723"/>
              <a:ext cx="57" cy="117"/>
            </a:xfrm>
            <a:custGeom>
              <a:avLst/>
              <a:gdLst>
                <a:gd name="T0" fmla="*/ 43 w 44"/>
                <a:gd name="T1" fmla="*/ 0 h 91"/>
                <a:gd name="T2" fmla="*/ 26 w 44"/>
                <a:gd name="T3" fmla="*/ 49 h 91"/>
                <a:gd name="T4" fmla="*/ 15 w 44"/>
                <a:gd name="T5" fmla="*/ 72 h 91"/>
                <a:gd name="T6" fmla="*/ 14 w 44"/>
                <a:gd name="T7" fmla="*/ 89 h 91"/>
                <a:gd name="T8" fmla="*/ 44 w 44"/>
                <a:gd name="T9" fmla="*/ 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91">
                  <a:moveTo>
                    <a:pt x="43" y="0"/>
                  </a:moveTo>
                  <a:cubicBezTo>
                    <a:pt x="39" y="16"/>
                    <a:pt x="33" y="33"/>
                    <a:pt x="26" y="49"/>
                  </a:cubicBezTo>
                  <a:cubicBezTo>
                    <a:pt x="22" y="56"/>
                    <a:pt x="18" y="65"/>
                    <a:pt x="15" y="72"/>
                  </a:cubicBezTo>
                  <a:cubicBezTo>
                    <a:pt x="11" y="78"/>
                    <a:pt x="0" y="88"/>
                    <a:pt x="14" y="89"/>
                  </a:cubicBezTo>
                  <a:cubicBezTo>
                    <a:pt x="29" y="91"/>
                    <a:pt x="44" y="15"/>
                    <a:pt x="44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5" name="Freeform 29"/>
            <p:cNvSpPr/>
            <p:nvPr/>
          </p:nvSpPr>
          <p:spPr bwMode="auto">
            <a:xfrm>
              <a:off x="3781" y="1735"/>
              <a:ext cx="68" cy="147"/>
            </a:xfrm>
            <a:custGeom>
              <a:avLst/>
              <a:gdLst>
                <a:gd name="T0" fmla="*/ 53 w 53"/>
                <a:gd name="T1" fmla="*/ 0 h 114"/>
                <a:gd name="T2" fmla="*/ 0 w 53"/>
                <a:gd name="T3" fmla="*/ 114 h 114"/>
                <a:gd name="T4" fmla="*/ 27 w 53"/>
                <a:gd name="T5" fmla="*/ 106 h 114"/>
                <a:gd name="T6" fmla="*/ 29 w 53"/>
                <a:gd name="T7" fmla="*/ 90 h 114"/>
                <a:gd name="T8" fmla="*/ 34 w 53"/>
                <a:gd name="T9" fmla="*/ 69 h 114"/>
                <a:gd name="T10" fmla="*/ 46 w 53"/>
                <a:gd name="T11" fmla="*/ 32 h 114"/>
                <a:gd name="T12" fmla="*/ 53 w 53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" h="114">
                  <a:moveTo>
                    <a:pt x="53" y="0"/>
                  </a:moveTo>
                  <a:cubicBezTo>
                    <a:pt x="35" y="37"/>
                    <a:pt x="12" y="75"/>
                    <a:pt x="0" y="114"/>
                  </a:cubicBezTo>
                  <a:cubicBezTo>
                    <a:pt x="3" y="114"/>
                    <a:pt x="26" y="108"/>
                    <a:pt x="27" y="106"/>
                  </a:cubicBezTo>
                  <a:cubicBezTo>
                    <a:pt x="29" y="104"/>
                    <a:pt x="28" y="93"/>
                    <a:pt x="29" y="90"/>
                  </a:cubicBezTo>
                  <a:cubicBezTo>
                    <a:pt x="29" y="83"/>
                    <a:pt x="32" y="77"/>
                    <a:pt x="34" y="69"/>
                  </a:cubicBezTo>
                  <a:cubicBezTo>
                    <a:pt x="38" y="57"/>
                    <a:pt x="42" y="44"/>
                    <a:pt x="46" y="32"/>
                  </a:cubicBezTo>
                  <a:cubicBezTo>
                    <a:pt x="49" y="24"/>
                    <a:pt x="49" y="17"/>
                    <a:pt x="5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6" name="Freeform 30"/>
            <p:cNvSpPr/>
            <p:nvPr/>
          </p:nvSpPr>
          <p:spPr bwMode="auto">
            <a:xfrm>
              <a:off x="3732" y="1675"/>
              <a:ext cx="53" cy="381"/>
            </a:xfrm>
            <a:custGeom>
              <a:avLst/>
              <a:gdLst>
                <a:gd name="T0" fmla="*/ 5 w 41"/>
                <a:gd name="T1" fmla="*/ 4 h 296"/>
                <a:gd name="T2" fmla="*/ 17 w 41"/>
                <a:gd name="T3" fmla="*/ 55 h 296"/>
                <a:gd name="T4" fmla="*/ 28 w 41"/>
                <a:gd name="T5" fmla="*/ 111 h 296"/>
                <a:gd name="T6" fmla="*/ 27 w 41"/>
                <a:gd name="T7" fmla="*/ 216 h 296"/>
                <a:gd name="T8" fmla="*/ 20 w 41"/>
                <a:gd name="T9" fmla="*/ 247 h 296"/>
                <a:gd name="T10" fmla="*/ 10 w 41"/>
                <a:gd name="T11" fmla="*/ 274 h 296"/>
                <a:gd name="T12" fmla="*/ 20 w 41"/>
                <a:gd name="T13" fmla="*/ 295 h 296"/>
                <a:gd name="T14" fmla="*/ 25 w 41"/>
                <a:gd name="T15" fmla="*/ 270 h 296"/>
                <a:gd name="T16" fmla="*/ 31 w 41"/>
                <a:gd name="T17" fmla="*/ 216 h 296"/>
                <a:gd name="T18" fmla="*/ 38 w 41"/>
                <a:gd name="T19" fmla="*/ 164 h 296"/>
                <a:gd name="T20" fmla="*/ 39 w 41"/>
                <a:gd name="T21" fmla="*/ 145 h 296"/>
                <a:gd name="T22" fmla="*/ 35 w 41"/>
                <a:gd name="T23" fmla="*/ 126 h 296"/>
                <a:gd name="T24" fmla="*/ 30 w 41"/>
                <a:gd name="T25" fmla="*/ 85 h 296"/>
                <a:gd name="T26" fmla="*/ 20 w 41"/>
                <a:gd name="T27" fmla="*/ 45 h 296"/>
                <a:gd name="T28" fmla="*/ 6 w 41"/>
                <a:gd name="T29" fmla="*/ 5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1" h="296">
                  <a:moveTo>
                    <a:pt x="5" y="4"/>
                  </a:moveTo>
                  <a:cubicBezTo>
                    <a:pt x="0" y="13"/>
                    <a:pt x="15" y="44"/>
                    <a:pt x="17" y="55"/>
                  </a:cubicBezTo>
                  <a:cubicBezTo>
                    <a:pt x="21" y="74"/>
                    <a:pt x="25" y="92"/>
                    <a:pt x="28" y="111"/>
                  </a:cubicBezTo>
                  <a:cubicBezTo>
                    <a:pt x="32" y="149"/>
                    <a:pt x="33" y="178"/>
                    <a:pt x="27" y="216"/>
                  </a:cubicBezTo>
                  <a:cubicBezTo>
                    <a:pt x="25" y="225"/>
                    <a:pt x="22" y="238"/>
                    <a:pt x="20" y="247"/>
                  </a:cubicBezTo>
                  <a:cubicBezTo>
                    <a:pt x="18" y="256"/>
                    <a:pt x="11" y="267"/>
                    <a:pt x="10" y="274"/>
                  </a:cubicBezTo>
                  <a:cubicBezTo>
                    <a:pt x="9" y="279"/>
                    <a:pt x="14" y="296"/>
                    <a:pt x="20" y="295"/>
                  </a:cubicBezTo>
                  <a:cubicBezTo>
                    <a:pt x="30" y="293"/>
                    <a:pt x="25" y="276"/>
                    <a:pt x="25" y="270"/>
                  </a:cubicBezTo>
                  <a:cubicBezTo>
                    <a:pt x="25" y="252"/>
                    <a:pt x="31" y="234"/>
                    <a:pt x="31" y="216"/>
                  </a:cubicBezTo>
                  <a:cubicBezTo>
                    <a:pt x="32" y="200"/>
                    <a:pt x="35" y="180"/>
                    <a:pt x="38" y="164"/>
                  </a:cubicBezTo>
                  <a:cubicBezTo>
                    <a:pt x="39" y="156"/>
                    <a:pt x="41" y="154"/>
                    <a:pt x="39" y="145"/>
                  </a:cubicBezTo>
                  <a:cubicBezTo>
                    <a:pt x="37" y="139"/>
                    <a:pt x="36" y="133"/>
                    <a:pt x="35" y="126"/>
                  </a:cubicBezTo>
                  <a:cubicBezTo>
                    <a:pt x="33" y="113"/>
                    <a:pt x="34" y="98"/>
                    <a:pt x="30" y="85"/>
                  </a:cubicBezTo>
                  <a:cubicBezTo>
                    <a:pt x="25" y="71"/>
                    <a:pt x="21" y="60"/>
                    <a:pt x="20" y="45"/>
                  </a:cubicBezTo>
                  <a:cubicBezTo>
                    <a:pt x="19" y="31"/>
                    <a:pt x="10" y="0"/>
                    <a:pt x="6" y="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7" name="Freeform 31"/>
            <p:cNvSpPr/>
            <p:nvPr/>
          </p:nvSpPr>
          <p:spPr bwMode="auto">
            <a:xfrm>
              <a:off x="3739" y="1887"/>
              <a:ext cx="36" cy="54"/>
            </a:xfrm>
            <a:custGeom>
              <a:avLst/>
              <a:gdLst>
                <a:gd name="T0" fmla="*/ 16 w 28"/>
                <a:gd name="T1" fmla="*/ 0 h 42"/>
                <a:gd name="T2" fmla="*/ 19 w 28"/>
                <a:gd name="T3" fmla="*/ 41 h 42"/>
                <a:gd name="T4" fmla="*/ 17 w 28"/>
                <a:gd name="T5" fmla="*/ 4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42">
                  <a:moveTo>
                    <a:pt x="16" y="0"/>
                  </a:moveTo>
                  <a:cubicBezTo>
                    <a:pt x="21" y="10"/>
                    <a:pt x="0" y="39"/>
                    <a:pt x="19" y="41"/>
                  </a:cubicBezTo>
                  <a:cubicBezTo>
                    <a:pt x="28" y="42"/>
                    <a:pt x="23" y="10"/>
                    <a:pt x="17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8" name="Freeform 32"/>
            <p:cNvSpPr/>
            <p:nvPr/>
          </p:nvSpPr>
          <p:spPr bwMode="auto">
            <a:xfrm>
              <a:off x="3760" y="1944"/>
              <a:ext cx="55" cy="132"/>
            </a:xfrm>
            <a:custGeom>
              <a:avLst/>
              <a:gdLst>
                <a:gd name="T0" fmla="*/ 36 w 43"/>
                <a:gd name="T1" fmla="*/ 0 h 103"/>
                <a:gd name="T2" fmla="*/ 16 w 43"/>
                <a:gd name="T3" fmla="*/ 58 h 103"/>
                <a:gd name="T4" fmla="*/ 3 w 43"/>
                <a:gd name="T5" fmla="*/ 84 h 103"/>
                <a:gd name="T6" fmla="*/ 3 w 43"/>
                <a:gd name="T7" fmla="*/ 93 h 103"/>
                <a:gd name="T8" fmla="*/ 12 w 43"/>
                <a:gd name="T9" fmla="*/ 103 h 103"/>
                <a:gd name="T10" fmla="*/ 21 w 43"/>
                <a:gd name="T11" fmla="*/ 81 h 103"/>
                <a:gd name="T12" fmla="*/ 32 w 43"/>
                <a:gd name="T13" fmla="*/ 53 h 103"/>
                <a:gd name="T14" fmla="*/ 37 w 43"/>
                <a:gd name="T15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103">
                  <a:moveTo>
                    <a:pt x="36" y="0"/>
                  </a:moveTo>
                  <a:cubicBezTo>
                    <a:pt x="37" y="20"/>
                    <a:pt x="25" y="41"/>
                    <a:pt x="16" y="58"/>
                  </a:cubicBezTo>
                  <a:cubicBezTo>
                    <a:pt x="12" y="66"/>
                    <a:pt x="7" y="75"/>
                    <a:pt x="3" y="84"/>
                  </a:cubicBezTo>
                  <a:cubicBezTo>
                    <a:pt x="0" y="91"/>
                    <a:pt x="0" y="87"/>
                    <a:pt x="3" y="93"/>
                  </a:cubicBezTo>
                  <a:cubicBezTo>
                    <a:pt x="4" y="96"/>
                    <a:pt x="10" y="100"/>
                    <a:pt x="12" y="103"/>
                  </a:cubicBezTo>
                  <a:cubicBezTo>
                    <a:pt x="16" y="98"/>
                    <a:pt x="18" y="87"/>
                    <a:pt x="21" y="81"/>
                  </a:cubicBezTo>
                  <a:cubicBezTo>
                    <a:pt x="25" y="71"/>
                    <a:pt x="29" y="62"/>
                    <a:pt x="32" y="53"/>
                  </a:cubicBezTo>
                  <a:cubicBezTo>
                    <a:pt x="38" y="36"/>
                    <a:pt x="43" y="17"/>
                    <a:pt x="3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9" name="Freeform 33"/>
            <p:cNvSpPr/>
            <p:nvPr/>
          </p:nvSpPr>
          <p:spPr bwMode="auto">
            <a:xfrm>
              <a:off x="3813" y="1795"/>
              <a:ext cx="68" cy="195"/>
            </a:xfrm>
            <a:custGeom>
              <a:avLst/>
              <a:gdLst>
                <a:gd name="T0" fmla="*/ 50 w 53"/>
                <a:gd name="T1" fmla="*/ 0 h 152"/>
                <a:gd name="T2" fmla="*/ 29 w 53"/>
                <a:gd name="T3" fmla="*/ 69 h 152"/>
                <a:gd name="T4" fmla="*/ 6 w 53"/>
                <a:gd name="T5" fmla="*/ 125 h 152"/>
                <a:gd name="T6" fmla="*/ 33 w 53"/>
                <a:gd name="T7" fmla="*/ 93 h 152"/>
                <a:gd name="T8" fmla="*/ 51 w 53"/>
                <a:gd name="T9" fmla="*/ 38 h 152"/>
                <a:gd name="T10" fmla="*/ 51 w 53"/>
                <a:gd name="T11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" h="152">
                  <a:moveTo>
                    <a:pt x="50" y="0"/>
                  </a:moveTo>
                  <a:cubicBezTo>
                    <a:pt x="49" y="23"/>
                    <a:pt x="40" y="48"/>
                    <a:pt x="29" y="69"/>
                  </a:cubicBezTo>
                  <a:cubicBezTo>
                    <a:pt x="23" y="83"/>
                    <a:pt x="0" y="111"/>
                    <a:pt x="6" y="125"/>
                  </a:cubicBezTo>
                  <a:cubicBezTo>
                    <a:pt x="15" y="152"/>
                    <a:pt x="29" y="101"/>
                    <a:pt x="33" y="93"/>
                  </a:cubicBezTo>
                  <a:cubicBezTo>
                    <a:pt x="41" y="75"/>
                    <a:pt x="48" y="58"/>
                    <a:pt x="51" y="38"/>
                  </a:cubicBezTo>
                  <a:cubicBezTo>
                    <a:pt x="53" y="25"/>
                    <a:pt x="51" y="13"/>
                    <a:pt x="5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0" name="Freeform 34"/>
            <p:cNvSpPr/>
            <p:nvPr/>
          </p:nvSpPr>
          <p:spPr bwMode="auto">
            <a:xfrm>
              <a:off x="3876" y="1617"/>
              <a:ext cx="174" cy="224"/>
            </a:xfrm>
            <a:custGeom>
              <a:avLst/>
              <a:gdLst>
                <a:gd name="T0" fmla="*/ 135 w 135"/>
                <a:gd name="T1" fmla="*/ 0 h 174"/>
                <a:gd name="T2" fmla="*/ 111 w 135"/>
                <a:gd name="T3" fmla="*/ 28 h 174"/>
                <a:gd name="T4" fmla="*/ 89 w 135"/>
                <a:gd name="T5" fmla="*/ 54 h 174"/>
                <a:gd name="T6" fmla="*/ 42 w 135"/>
                <a:gd name="T7" fmla="*/ 109 h 174"/>
                <a:gd name="T8" fmla="*/ 7 w 135"/>
                <a:gd name="T9" fmla="*/ 163 h 174"/>
                <a:gd name="T10" fmla="*/ 57 w 135"/>
                <a:gd name="T11" fmla="*/ 135 h 174"/>
                <a:gd name="T12" fmla="*/ 97 w 135"/>
                <a:gd name="T13" fmla="*/ 66 h 174"/>
                <a:gd name="T14" fmla="*/ 115 w 135"/>
                <a:gd name="T15" fmla="*/ 33 h 174"/>
                <a:gd name="T16" fmla="*/ 135 w 135"/>
                <a:gd name="T17" fmla="*/ 1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5" h="174">
                  <a:moveTo>
                    <a:pt x="135" y="0"/>
                  </a:moveTo>
                  <a:cubicBezTo>
                    <a:pt x="125" y="7"/>
                    <a:pt x="118" y="18"/>
                    <a:pt x="111" y="28"/>
                  </a:cubicBezTo>
                  <a:cubicBezTo>
                    <a:pt x="104" y="37"/>
                    <a:pt x="98" y="45"/>
                    <a:pt x="89" y="54"/>
                  </a:cubicBezTo>
                  <a:cubicBezTo>
                    <a:pt x="72" y="71"/>
                    <a:pt x="58" y="90"/>
                    <a:pt x="42" y="109"/>
                  </a:cubicBezTo>
                  <a:cubicBezTo>
                    <a:pt x="37" y="116"/>
                    <a:pt x="0" y="153"/>
                    <a:pt x="7" y="163"/>
                  </a:cubicBezTo>
                  <a:cubicBezTo>
                    <a:pt x="15" y="174"/>
                    <a:pt x="52" y="141"/>
                    <a:pt x="57" y="135"/>
                  </a:cubicBezTo>
                  <a:cubicBezTo>
                    <a:pt x="75" y="116"/>
                    <a:pt x="86" y="89"/>
                    <a:pt x="97" y="66"/>
                  </a:cubicBezTo>
                  <a:cubicBezTo>
                    <a:pt x="103" y="54"/>
                    <a:pt x="109" y="45"/>
                    <a:pt x="115" y="33"/>
                  </a:cubicBezTo>
                  <a:cubicBezTo>
                    <a:pt x="122" y="22"/>
                    <a:pt x="126" y="10"/>
                    <a:pt x="135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1" name="Freeform 35"/>
            <p:cNvSpPr/>
            <p:nvPr/>
          </p:nvSpPr>
          <p:spPr bwMode="auto">
            <a:xfrm>
              <a:off x="3801" y="1611"/>
              <a:ext cx="71" cy="290"/>
            </a:xfrm>
            <a:custGeom>
              <a:avLst/>
              <a:gdLst>
                <a:gd name="T0" fmla="*/ 4 w 55"/>
                <a:gd name="T1" fmla="*/ 0 h 226"/>
                <a:gd name="T2" fmla="*/ 11 w 55"/>
                <a:gd name="T3" fmla="*/ 63 h 226"/>
                <a:gd name="T4" fmla="*/ 22 w 55"/>
                <a:gd name="T5" fmla="*/ 122 h 226"/>
                <a:gd name="T6" fmla="*/ 46 w 55"/>
                <a:gd name="T7" fmla="*/ 181 h 226"/>
                <a:gd name="T8" fmla="*/ 55 w 55"/>
                <a:gd name="T9" fmla="*/ 209 h 226"/>
                <a:gd name="T10" fmla="*/ 43 w 55"/>
                <a:gd name="T11" fmla="*/ 207 h 226"/>
                <a:gd name="T12" fmla="*/ 19 w 55"/>
                <a:gd name="T13" fmla="*/ 163 h 226"/>
                <a:gd name="T14" fmla="*/ 7 w 55"/>
                <a:gd name="T15" fmla="*/ 116 h 226"/>
                <a:gd name="T16" fmla="*/ 0 w 55"/>
                <a:gd name="T17" fmla="*/ 67 h 226"/>
                <a:gd name="T18" fmla="*/ 0 w 55"/>
                <a:gd name="T19" fmla="*/ 23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5" h="226">
                  <a:moveTo>
                    <a:pt x="4" y="0"/>
                  </a:moveTo>
                  <a:cubicBezTo>
                    <a:pt x="0" y="20"/>
                    <a:pt x="9" y="43"/>
                    <a:pt x="11" y="63"/>
                  </a:cubicBezTo>
                  <a:cubicBezTo>
                    <a:pt x="13" y="83"/>
                    <a:pt x="17" y="102"/>
                    <a:pt x="22" y="122"/>
                  </a:cubicBezTo>
                  <a:cubicBezTo>
                    <a:pt x="28" y="143"/>
                    <a:pt x="37" y="162"/>
                    <a:pt x="46" y="181"/>
                  </a:cubicBezTo>
                  <a:cubicBezTo>
                    <a:pt x="51" y="190"/>
                    <a:pt x="55" y="199"/>
                    <a:pt x="55" y="209"/>
                  </a:cubicBezTo>
                  <a:cubicBezTo>
                    <a:pt x="55" y="226"/>
                    <a:pt x="49" y="217"/>
                    <a:pt x="43" y="207"/>
                  </a:cubicBezTo>
                  <a:cubicBezTo>
                    <a:pt x="35" y="192"/>
                    <a:pt x="25" y="179"/>
                    <a:pt x="19" y="163"/>
                  </a:cubicBezTo>
                  <a:cubicBezTo>
                    <a:pt x="13" y="147"/>
                    <a:pt x="11" y="132"/>
                    <a:pt x="7" y="116"/>
                  </a:cubicBezTo>
                  <a:cubicBezTo>
                    <a:pt x="5" y="99"/>
                    <a:pt x="0" y="84"/>
                    <a:pt x="0" y="67"/>
                  </a:cubicBezTo>
                  <a:cubicBezTo>
                    <a:pt x="0" y="53"/>
                    <a:pt x="4" y="36"/>
                    <a:pt x="0" y="2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2" name="Freeform 36"/>
            <p:cNvSpPr/>
            <p:nvPr/>
          </p:nvSpPr>
          <p:spPr bwMode="auto">
            <a:xfrm>
              <a:off x="3808" y="1855"/>
              <a:ext cx="131" cy="126"/>
            </a:xfrm>
            <a:custGeom>
              <a:avLst/>
              <a:gdLst>
                <a:gd name="T0" fmla="*/ 102 w 102"/>
                <a:gd name="T1" fmla="*/ 0 h 98"/>
                <a:gd name="T2" fmla="*/ 50 w 102"/>
                <a:gd name="T3" fmla="*/ 49 h 98"/>
                <a:gd name="T4" fmla="*/ 0 w 102"/>
                <a:gd name="T5" fmla="*/ 98 h 98"/>
                <a:gd name="T6" fmla="*/ 102 w 102"/>
                <a:gd name="T7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2" h="98">
                  <a:moveTo>
                    <a:pt x="102" y="0"/>
                  </a:moveTo>
                  <a:cubicBezTo>
                    <a:pt x="86" y="15"/>
                    <a:pt x="68" y="33"/>
                    <a:pt x="50" y="49"/>
                  </a:cubicBezTo>
                  <a:cubicBezTo>
                    <a:pt x="33" y="65"/>
                    <a:pt x="19" y="85"/>
                    <a:pt x="0" y="98"/>
                  </a:cubicBezTo>
                  <a:cubicBezTo>
                    <a:pt x="39" y="74"/>
                    <a:pt x="77" y="38"/>
                    <a:pt x="10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3" name="Freeform 37"/>
            <p:cNvSpPr/>
            <p:nvPr/>
          </p:nvSpPr>
          <p:spPr bwMode="auto">
            <a:xfrm>
              <a:off x="3958" y="1751"/>
              <a:ext cx="58" cy="86"/>
            </a:xfrm>
            <a:custGeom>
              <a:avLst/>
              <a:gdLst>
                <a:gd name="T0" fmla="*/ 45 w 45"/>
                <a:gd name="T1" fmla="*/ 0 h 67"/>
                <a:gd name="T2" fmla="*/ 0 w 45"/>
                <a:gd name="T3" fmla="*/ 62 h 67"/>
                <a:gd name="T4" fmla="*/ 23 w 45"/>
                <a:gd name="T5" fmla="*/ 41 h 67"/>
                <a:gd name="T6" fmla="*/ 45 w 45"/>
                <a:gd name="T7" fmla="*/ 1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67">
                  <a:moveTo>
                    <a:pt x="45" y="0"/>
                  </a:moveTo>
                  <a:cubicBezTo>
                    <a:pt x="30" y="21"/>
                    <a:pt x="10" y="39"/>
                    <a:pt x="0" y="62"/>
                  </a:cubicBezTo>
                  <a:cubicBezTo>
                    <a:pt x="16" y="67"/>
                    <a:pt x="18" y="53"/>
                    <a:pt x="23" y="41"/>
                  </a:cubicBezTo>
                  <a:cubicBezTo>
                    <a:pt x="29" y="28"/>
                    <a:pt x="40" y="14"/>
                    <a:pt x="45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4" name="Freeform 38"/>
            <p:cNvSpPr/>
            <p:nvPr/>
          </p:nvSpPr>
          <p:spPr bwMode="auto">
            <a:xfrm>
              <a:off x="3866" y="1711"/>
              <a:ext cx="52" cy="154"/>
            </a:xfrm>
            <a:custGeom>
              <a:avLst/>
              <a:gdLst>
                <a:gd name="T0" fmla="*/ 40 w 41"/>
                <a:gd name="T1" fmla="*/ 1 h 120"/>
                <a:gd name="T2" fmla="*/ 30 w 41"/>
                <a:gd name="T3" fmla="*/ 34 h 120"/>
                <a:gd name="T4" fmla="*/ 22 w 41"/>
                <a:gd name="T5" fmla="*/ 63 h 120"/>
                <a:gd name="T6" fmla="*/ 0 w 41"/>
                <a:gd name="T7" fmla="*/ 120 h 120"/>
                <a:gd name="T8" fmla="*/ 28 w 41"/>
                <a:gd name="T9" fmla="*/ 61 h 120"/>
                <a:gd name="T10" fmla="*/ 41 w 41"/>
                <a:gd name="T1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120">
                  <a:moveTo>
                    <a:pt x="40" y="1"/>
                  </a:moveTo>
                  <a:cubicBezTo>
                    <a:pt x="37" y="14"/>
                    <a:pt x="33" y="23"/>
                    <a:pt x="30" y="34"/>
                  </a:cubicBezTo>
                  <a:cubicBezTo>
                    <a:pt x="27" y="43"/>
                    <a:pt x="25" y="53"/>
                    <a:pt x="22" y="63"/>
                  </a:cubicBezTo>
                  <a:cubicBezTo>
                    <a:pt x="16" y="83"/>
                    <a:pt x="1" y="100"/>
                    <a:pt x="0" y="120"/>
                  </a:cubicBezTo>
                  <a:cubicBezTo>
                    <a:pt x="16" y="113"/>
                    <a:pt x="24" y="77"/>
                    <a:pt x="28" y="61"/>
                  </a:cubicBezTo>
                  <a:cubicBezTo>
                    <a:pt x="33" y="42"/>
                    <a:pt x="40" y="20"/>
                    <a:pt x="4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5" name="Freeform 39"/>
            <p:cNvSpPr/>
            <p:nvPr/>
          </p:nvSpPr>
          <p:spPr bwMode="auto">
            <a:xfrm>
              <a:off x="3846" y="1832"/>
              <a:ext cx="93" cy="100"/>
            </a:xfrm>
            <a:custGeom>
              <a:avLst/>
              <a:gdLst>
                <a:gd name="T0" fmla="*/ 72 w 72"/>
                <a:gd name="T1" fmla="*/ 0 h 78"/>
                <a:gd name="T2" fmla="*/ 0 w 72"/>
                <a:gd name="T3" fmla="*/ 69 h 78"/>
                <a:gd name="T4" fmla="*/ 41 w 72"/>
                <a:gd name="T5" fmla="*/ 47 h 78"/>
                <a:gd name="T6" fmla="*/ 72 w 72"/>
                <a:gd name="T7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" h="78">
                  <a:moveTo>
                    <a:pt x="72" y="0"/>
                  </a:moveTo>
                  <a:cubicBezTo>
                    <a:pt x="52" y="27"/>
                    <a:pt x="21" y="44"/>
                    <a:pt x="0" y="69"/>
                  </a:cubicBezTo>
                  <a:cubicBezTo>
                    <a:pt x="17" y="78"/>
                    <a:pt x="33" y="60"/>
                    <a:pt x="41" y="47"/>
                  </a:cubicBezTo>
                  <a:cubicBezTo>
                    <a:pt x="50" y="31"/>
                    <a:pt x="64" y="17"/>
                    <a:pt x="7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6" name="Freeform 40"/>
            <p:cNvSpPr/>
            <p:nvPr/>
          </p:nvSpPr>
          <p:spPr bwMode="auto">
            <a:xfrm>
              <a:off x="3818" y="1897"/>
              <a:ext cx="89" cy="156"/>
            </a:xfrm>
            <a:custGeom>
              <a:avLst/>
              <a:gdLst>
                <a:gd name="T0" fmla="*/ 69 w 69"/>
                <a:gd name="T1" fmla="*/ 0 h 121"/>
                <a:gd name="T2" fmla="*/ 40 w 69"/>
                <a:gd name="T3" fmla="*/ 56 h 121"/>
                <a:gd name="T4" fmla="*/ 0 w 69"/>
                <a:gd name="T5" fmla="*/ 110 h 121"/>
                <a:gd name="T6" fmla="*/ 42 w 69"/>
                <a:gd name="T7" fmla="*/ 67 h 121"/>
                <a:gd name="T8" fmla="*/ 69 w 69"/>
                <a:gd name="T9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21">
                  <a:moveTo>
                    <a:pt x="69" y="0"/>
                  </a:moveTo>
                  <a:cubicBezTo>
                    <a:pt x="60" y="19"/>
                    <a:pt x="52" y="38"/>
                    <a:pt x="40" y="56"/>
                  </a:cubicBezTo>
                  <a:cubicBezTo>
                    <a:pt x="29" y="74"/>
                    <a:pt x="7" y="90"/>
                    <a:pt x="0" y="110"/>
                  </a:cubicBezTo>
                  <a:cubicBezTo>
                    <a:pt x="25" y="121"/>
                    <a:pt x="35" y="85"/>
                    <a:pt x="42" y="67"/>
                  </a:cubicBezTo>
                  <a:cubicBezTo>
                    <a:pt x="51" y="45"/>
                    <a:pt x="61" y="23"/>
                    <a:pt x="6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7" name="Freeform 41"/>
            <p:cNvSpPr/>
            <p:nvPr/>
          </p:nvSpPr>
          <p:spPr bwMode="auto">
            <a:xfrm>
              <a:off x="3716" y="2039"/>
              <a:ext cx="27" cy="105"/>
            </a:xfrm>
            <a:custGeom>
              <a:avLst/>
              <a:gdLst>
                <a:gd name="T0" fmla="*/ 10 w 21"/>
                <a:gd name="T1" fmla="*/ 0 h 82"/>
                <a:gd name="T2" fmla="*/ 6 w 21"/>
                <a:gd name="T3" fmla="*/ 45 h 82"/>
                <a:gd name="T4" fmla="*/ 0 w 21"/>
                <a:gd name="T5" fmla="*/ 82 h 82"/>
                <a:gd name="T6" fmla="*/ 12 w 21"/>
                <a:gd name="T7" fmla="*/ 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82">
                  <a:moveTo>
                    <a:pt x="10" y="0"/>
                  </a:moveTo>
                  <a:cubicBezTo>
                    <a:pt x="8" y="15"/>
                    <a:pt x="8" y="30"/>
                    <a:pt x="6" y="45"/>
                  </a:cubicBezTo>
                  <a:cubicBezTo>
                    <a:pt x="5" y="58"/>
                    <a:pt x="2" y="71"/>
                    <a:pt x="0" y="82"/>
                  </a:cubicBezTo>
                  <a:cubicBezTo>
                    <a:pt x="21" y="71"/>
                    <a:pt x="14" y="22"/>
                    <a:pt x="12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8" name="Freeform 42"/>
            <p:cNvSpPr/>
            <p:nvPr/>
          </p:nvSpPr>
          <p:spPr bwMode="auto">
            <a:xfrm>
              <a:off x="3710" y="2047"/>
              <a:ext cx="69" cy="160"/>
            </a:xfrm>
            <a:custGeom>
              <a:avLst/>
              <a:gdLst>
                <a:gd name="T0" fmla="*/ 54 w 54"/>
                <a:gd name="T1" fmla="*/ 0 h 125"/>
                <a:gd name="T2" fmla="*/ 28 w 54"/>
                <a:gd name="T3" fmla="*/ 63 h 125"/>
                <a:gd name="T4" fmla="*/ 15 w 54"/>
                <a:gd name="T5" fmla="*/ 91 h 125"/>
                <a:gd name="T6" fmla="*/ 1 w 54"/>
                <a:gd name="T7" fmla="*/ 118 h 125"/>
                <a:gd name="T8" fmla="*/ 8 w 54"/>
                <a:gd name="T9" fmla="*/ 124 h 125"/>
                <a:gd name="T10" fmla="*/ 17 w 54"/>
                <a:gd name="T11" fmla="*/ 120 h 125"/>
                <a:gd name="T12" fmla="*/ 24 w 54"/>
                <a:gd name="T13" fmla="*/ 96 h 125"/>
                <a:gd name="T14" fmla="*/ 44 w 54"/>
                <a:gd name="T15" fmla="*/ 38 h 125"/>
                <a:gd name="T16" fmla="*/ 53 w 54"/>
                <a:gd name="T17" fmla="*/ 8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125">
                  <a:moveTo>
                    <a:pt x="54" y="0"/>
                  </a:moveTo>
                  <a:cubicBezTo>
                    <a:pt x="45" y="21"/>
                    <a:pt x="39" y="42"/>
                    <a:pt x="28" y="63"/>
                  </a:cubicBezTo>
                  <a:cubicBezTo>
                    <a:pt x="23" y="72"/>
                    <a:pt x="20" y="82"/>
                    <a:pt x="15" y="91"/>
                  </a:cubicBezTo>
                  <a:cubicBezTo>
                    <a:pt x="12" y="98"/>
                    <a:pt x="0" y="111"/>
                    <a:pt x="1" y="118"/>
                  </a:cubicBezTo>
                  <a:cubicBezTo>
                    <a:pt x="1" y="125"/>
                    <a:pt x="1" y="123"/>
                    <a:pt x="8" y="124"/>
                  </a:cubicBezTo>
                  <a:cubicBezTo>
                    <a:pt x="15" y="125"/>
                    <a:pt x="11" y="125"/>
                    <a:pt x="17" y="120"/>
                  </a:cubicBezTo>
                  <a:cubicBezTo>
                    <a:pt x="28" y="112"/>
                    <a:pt x="23" y="107"/>
                    <a:pt x="24" y="96"/>
                  </a:cubicBezTo>
                  <a:cubicBezTo>
                    <a:pt x="27" y="77"/>
                    <a:pt x="37" y="56"/>
                    <a:pt x="44" y="38"/>
                  </a:cubicBezTo>
                  <a:cubicBezTo>
                    <a:pt x="48" y="28"/>
                    <a:pt x="51" y="18"/>
                    <a:pt x="53" y="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9" name="Freeform 43"/>
            <p:cNvSpPr/>
            <p:nvPr/>
          </p:nvSpPr>
          <p:spPr bwMode="auto">
            <a:xfrm>
              <a:off x="3854" y="1969"/>
              <a:ext cx="304" cy="70"/>
            </a:xfrm>
            <a:custGeom>
              <a:avLst/>
              <a:gdLst>
                <a:gd name="T0" fmla="*/ 236 w 236"/>
                <a:gd name="T1" fmla="*/ 17 h 54"/>
                <a:gd name="T2" fmla="*/ 175 w 236"/>
                <a:gd name="T3" fmla="*/ 3 h 54"/>
                <a:gd name="T4" fmla="*/ 113 w 236"/>
                <a:gd name="T5" fmla="*/ 0 h 54"/>
                <a:gd name="T6" fmla="*/ 57 w 236"/>
                <a:gd name="T7" fmla="*/ 10 h 54"/>
                <a:gd name="T8" fmla="*/ 30 w 236"/>
                <a:gd name="T9" fmla="*/ 19 h 54"/>
                <a:gd name="T10" fmla="*/ 3 w 236"/>
                <a:gd name="T11" fmla="*/ 33 h 54"/>
                <a:gd name="T12" fmla="*/ 0 w 236"/>
                <a:gd name="T13" fmla="*/ 34 h 54"/>
                <a:gd name="T14" fmla="*/ 114 w 236"/>
                <a:gd name="T15" fmla="*/ 36 h 54"/>
                <a:gd name="T16" fmla="*/ 174 w 236"/>
                <a:gd name="T17" fmla="*/ 22 h 54"/>
                <a:gd name="T18" fmla="*/ 235 w 236"/>
                <a:gd name="T19" fmla="*/ 17 h 54"/>
                <a:gd name="T20" fmla="*/ 235 w 236"/>
                <a:gd name="T21" fmla="*/ 1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6" h="54">
                  <a:moveTo>
                    <a:pt x="236" y="17"/>
                  </a:moveTo>
                  <a:cubicBezTo>
                    <a:pt x="217" y="11"/>
                    <a:pt x="195" y="6"/>
                    <a:pt x="175" y="3"/>
                  </a:cubicBezTo>
                  <a:cubicBezTo>
                    <a:pt x="155" y="0"/>
                    <a:pt x="133" y="0"/>
                    <a:pt x="113" y="0"/>
                  </a:cubicBezTo>
                  <a:cubicBezTo>
                    <a:pt x="95" y="0"/>
                    <a:pt x="74" y="5"/>
                    <a:pt x="57" y="10"/>
                  </a:cubicBezTo>
                  <a:cubicBezTo>
                    <a:pt x="48" y="13"/>
                    <a:pt x="39" y="15"/>
                    <a:pt x="30" y="19"/>
                  </a:cubicBezTo>
                  <a:cubicBezTo>
                    <a:pt x="26" y="22"/>
                    <a:pt x="5" y="30"/>
                    <a:pt x="3" y="33"/>
                  </a:cubicBezTo>
                  <a:cubicBezTo>
                    <a:pt x="3" y="33"/>
                    <a:pt x="0" y="34"/>
                    <a:pt x="0" y="34"/>
                  </a:cubicBezTo>
                  <a:cubicBezTo>
                    <a:pt x="30" y="54"/>
                    <a:pt x="83" y="45"/>
                    <a:pt x="114" y="36"/>
                  </a:cubicBezTo>
                  <a:cubicBezTo>
                    <a:pt x="134" y="30"/>
                    <a:pt x="154" y="24"/>
                    <a:pt x="174" y="22"/>
                  </a:cubicBezTo>
                  <a:cubicBezTo>
                    <a:pt x="192" y="20"/>
                    <a:pt x="219" y="13"/>
                    <a:pt x="235" y="17"/>
                  </a:cubicBezTo>
                  <a:cubicBezTo>
                    <a:pt x="236" y="17"/>
                    <a:pt x="235" y="17"/>
                    <a:pt x="235" y="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0" name="Freeform 44"/>
            <p:cNvSpPr/>
            <p:nvPr/>
          </p:nvSpPr>
          <p:spPr bwMode="auto">
            <a:xfrm>
              <a:off x="3728" y="1976"/>
              <a:ext cx="162" cy="152"/>
            </a:xfrm>
            <a:custGeom>
              <a:avLst/>
              <a:gdLst>
                <a:gd name="T0" fmla="*/ 126 w 126"/>
                <a:gd name="T1" fmla="*/ 0 h 118"/>
                <a:gd name="T2" fmla="*/ 22 w 126"/>
                <a:gd name="T3" fmla="*/ 84 h 118"/>
                <a:gd name="T4" fmla="*/ 6 w 126"/>
                <a:gd name="T5" fmla="*/ 106 h 118"/>
                <a:gd name="T6" fmla="*/ 28 w 126"/>
                <a:gd name="T7" fmla="*/ 97 h 118"/>
                <a:gd name="T8" fmla="*/ 72 w 126"/>
                <a:gd name="T9" fmla="*/ 48 h 118"/>
                <a:gd name="T10" fmla="*/ 124 w 126"/>
                <a:gd name="T11" fmla="*/ 2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6" h="118">
                  <a:moveTo>
                    <a:pt x="126" y="0"/>
                  </a:moveTo>
                  <a:cubicBezTo>
                    <a:pt x="88" y="23"/>
                    <a:pt x="54" y="53"/>
                    <a:pt x="22" y="84"/>
                  </a:cubicBezTo>
                  <a:cubicBezTo>
                    <a:pt x="15" y="90"/>
                    <a:pt x="0" y="99"/>
                    <a:pt x="6" y="106"/>
                  </a:cubicBezTo>
                  <a:cubicBezTo>
                    <a:pt x="15" y="118"/>
                    <a:pt x="24" y="104"/>
                    <a:pt x="28" y="97"/>
                  </a:cubicBezTo>
                  <a:cubicBezTo>
                    <a:pt x="41" y="75"/>
                    <a:pt x="56" y="67"/>
                    <a:pt x="72" y="48"/>
                  </a:cubicBezTo>
                  <a:cubicBezTo>
                    <a:pt x="83" y="35"/>
                    <a:pt x="106" y="17"/>
                    <a:pt x="124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1" name="Freeform 45"/>
            <p:cNvSpPr/>
            <p:nvPr/>
          </p:nvSpPr>
          <p:spPr bwMode="auto">
            <a:xfrm>
              <a:off x="3730" y="1975"/>
              <a:ext cx="163" cy="146"/>
            </a:xfrm>
            <a:custGeom>
              <a:avLst/>
              <a:gdLst>
                <a:gd name="T0" fmla="*/ 123 w 126"/>
                <a:gd name="T1" fmla="*/ 2 h 114"/>
                <a:gd name="T2" fmla="*/ 44 w 126"/>
                <a:gd name="T3" fmla="*/ 62 h 114"/>
                <a:gd name="T4" fmla="*/ 9 w 126"/>
                <a:gd name="T5" fmla="*/ 93 h 114"/>
                <a:gd name="T6" fmla="*/ 1 w 126"/>
                <a:gd name="T7" fmla="*/ 107 h 114"/>
                <a:gd name="T8" fmla="*/ 14 w 126"/>
                <a:gd name="T9" fmla="*/ 112 h 114"/>
                <a:gd name="T10" fmla="*/ 24 w 126"/>
                <a:gd name="T11" fmla="*/ 103 h 114"/>
                <a:gd name="T12" fmla="*/ 37 w 126"/>
                <a:gd name="T13" fmla="*/ 83 h 114"/>
                <a:gd name="T14" fmla="*/ 54 w 126"/>
                <a:gd name="T15" fmla="*/ 66 h 114"/>
                <a:gd name="T16" fmla="*/ 84 w 126"/>
                <a:gd name="T17" fmla="*/ 35 h 114"/>
                <a:gd name="T18" fmla="*/ 124 w 126"/>
                <a:gd name="T19" fmla="*/ 2 h 114"/>
                <a:gd name="T20" fmla="*/ 121 w 126"/>
                <a:gd name="T21" fmla="*/ 4 h 114"/>
                <a:gd name="T22" fmla="*/ 64 w 126"/>
                <a:gd name="T23" fmla="*/ 55 h 114"/>
                <a:gd name="T24" fmla="*/ 36 w 126"/>
                <a:gd name="T25" fmla="*/ 83 h 114"/>
                <a:gd name="T26" fmla="*/ 14 w 126"/>
                <a:gd name="T27" fmla="*/ 112 h 114"/>
                <a:gd name="T28" fmla="*/ 17 w 126"/>
                <a:gd name="T29" fmla="*/ 110 h 114"/>
                <a:gd name="T30" fmla="*/ 5 w 126"/>
                <a:gd name="T31" fmla="*/ 105 h 114"/>
                <a:gd name="T32" fmla="*/ 11 w 126"/>
                <a:gd name="T33" fmla="*/ 93 h 114"/>
                <a:gd name="T34" fmla="*/ 42 w 126"/>
                <a:gd name="T35" fmla="*/ 64 h 114"/>
                <a:gd name="T36" fmla="*/ 126 w 126"/>
                <a:gd name="T37" fmla="*/ 0 h 114"/>
                <a:gd name="T38" fmla="*/ 123 w 126"/>
                <a:gd name="T39" fmla="*/ 2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6" h="114">
                  <a:moveTo>
                    <a:pt x="123" y="2"/>
                  </a:moveTo>
                  <a:cubicBezTo>
                    <a:pt x="94" y="19"/>
                    <a:pt x="68" y="39"/>
                    <a:pt x="44" y="62"/>
                  </a:cubicBezTo>
                  <a:cubicBezTo>
                    <a:pt x="32" y="72"/>
                    <a:pt x="21" y="83"/>
                    <a:pt x="9" y="93"/>
                  </a:cubicBezTo>
                  <a:cubicBezTo>
                    <a:pt x="5" y="97"/>
                    <a:pt x="0" y="101"/>
                    <a:pt x="1" y="107"/>
                  </a:cubicBezTo>
                  <a:cubicBezTo>
                    <a:pt x="2" y="113"/>
                    <a:pt x="10" y="114"/>
                    <a:pt x="14" y="112"/>
                  </a:cubicBezTo>
                  <a:cubicBezTo>
                    <a:pt x="18" y="109"/>
                    <a:pt x="21" y="107"/>
                    <a:pt x="24" y="103"/>
                  </a:cubicBezTo>
                  <a:cubicBezTo>
                    <a:pt x="29" y="97"/>
                    <a:pt x="32" y="90"/>
                    <a:pt x="37" y="83"/>
                  </a:cubicBezTo>
                  <a:cubicBezTo>
                    <a:pt x="42" y="77"/>
                    <a:pt x="48" y="72"/>
                    <a:pt x="54" y="66"/>
                  </a:cubicBezTo>
                  <a:cubicBezTo>
                    <a:pt x="65" y="56"/>
                    <a:pt x="74" y="45"/>
                    <a:pt x="84" y="35"/>
                  </a:cubicBezTo>
                  <a:cubicBezTo>
                    <a:pt x="97" y="23"/>
                    <a:pt x="111" y="13"/>
                    <a:pt x="124" y="2"/>
                  </a:cubicBezTo>
                  <a:cubicBezTo>
                    <a:pt x="123" y="3"/>
                    <a:pt x="122" y="4"/>
                    <a:pt x="121" y="4"/>
                  </a:cubicBezTo>
                  <a:cubicBezTo>
                    <a:pt x="100" y="20"/>
                    <a:pt x="81" y="36"/>
                    <a:pt x="64" y="55"/>
                  </a:cubicBezTo>
                  <a:cubicBezTo>
                    <a:pt x="55" y="65"/>
                    <a:pt x="45" y="73"/>
                    <a:pt x="36" y="83"/>
                  </a:cubicBezTo>
                  <a:cubicBezTo>
                    <a:pt x="28" y="92"/>
                    <a:pt x="24" y="105"/>
                    <a:pt x="14" y="112"/>
                  </a:cubicBezTo>
                  <a:cubicBezTo>
                    <a:pt x="15" y="111"/>
                    <a:pt x="16" y="110"/>
                    <a:pt x="17" y="110"/>
                  </a:cubicBezTo>
                  <a:cubicBezTo>
                    <a:pt x="12" y="113"/>
                    <a:pt x="8" y="110"/>
                    <a:pt x="5" y="105"/>
                  </a:cubicBezTo>
                  <a:cubicBezTo>
                    <a:pt x="2" y="101"/>
                    <a:pt x="8" y="95"/>
                    <a:pt x="11" y="93"/>
                  </a:cubicBezTo>
                  <a:cubicBezTo>
                    <a:pt x="21" y="83"/>
                    <a:pt x="32" y="74"/>
                    <a:pt x="42" y="64"/>
                  </a:cubicBezTo>
                  <a:cubicBezTo>
                    <a:pt x="68" y="40"/>
                    <a:pt x="96" y="18"/>
                    <a:pt x="126" y="0"/>
                  </a:cubicBezTo>
                  <a:cubicBezTo>
                    <a:pt x="126" y="0"/>
                    <a:pt x="124" y="1"/>
                    <a:pt x="12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2" name="Freeform 46"/>
            <p:cNvSpPr/>
            <p:nvPr/>
          </p:nvSpPr>
          <p:spPr bwMode="auto">
            <a:xfrm>
              <a:off x="4012" y="1570"/>
              <a:ext cx="139" cy="252"/>
            </a:xfrm>
            <a:custGeom>
              <a:avLst/>
              <a:gdLst>
                <a:gd name="T0" fmla="*/ 108 w 108"/>
                <a:gd name="T1" fmla="*/ 0 h 196"/>
                <a:gd name="T2" fmla="*/ 55 w 108"/>
                <a:gd name="T3" fmla="*/ 101 h 196"/>
                <a:gd name="T4" fmla="*/ 4 w 108"/>
                <a:gd name="T5" fmla="*/ 196 h 196"/>
                <a:gd name="T6" fmla="*/ 46 w 108"/>
                <a:gd name="T7" fmla="*/ 156 h 196"/>
                <a:gd name="T8" fmla="*/ 75 w 108"/>
                <a:gd name="T9" fmla="*/ 104 h 196"/>
                <a:gd name="T10" fmla="*/ 108 w 108"/>
                <a:gd name="T11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" h="196">
                  <a:moveTo>
                    <a:pt x="108" y="0"/>
                  </a:moveTo>
                  <a:cubicBezTo>
                    <a:pt x="93" y="34"/>
                    <a:pt x="76" y="69"/>
                    <a:pt x="55" y="101"/>
                  </a:cubicBezTo>
                  <a:cubicBezTo>
                    <a:pt x="40" y="125"/>
                    <a:pt x="0" y="166"/>
                    <a:pt x="4" y="196"/>
                  </a:cubicBezTo>
                  <a:cubicBezTo>
                    <a:pt x="17" y="193"/>
                    <a:pt x="36" y="167"/>
                    <a:pt x="46" y="156"/>
                  </a:cubicBezTo>
                  <a:cubicBezTo>
                    <a:pt x="58" y="140"/>
                    <a:pt x="68" y="123"/>
                    <a:pt x="75" y="104"/>
                  </a:cubicBezTo>
                  <a:cubicBezTo>
                    <a:pt x="85" y="69"/>
                    <a:pt x="100" y="36"/>
                    <a:pt x="10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3" name="Freeform 47"/>
            <p:cNvSpPr/>
            <p:nvPr/>
          </p:nvSpPr>
          <p:spPr bwMode="auto">
            <a:xfrm>
              <a:off x="4091" y="1679"/>
              <a:ext cx="266" cy="83"/>
            </a:xfrm>
            <a:custGeom>
              <a:avLst/>
              <a:gdLst>
                <a:gd name="T0" fmla="*/ 204 w 207"/>
                <a:gd name="T1" fmla="*/ 1 h 65"/>
                <a:gd name="T2" fmla="*/ 98 w 207"/>
                <a:gd name="T3" fmla="*/ 16 h 65"/>
                <a:gd name="T4" fmla="*/ 0 w 207"/>
                <a:gd name="T5" fmla="*/ 57 h 65"/>
                <a:gd name="T6" fmla="*/ 52 w 207"/>
                <a:gd name="T7" fmla="*/ 57 h 65"/>
                <a:gd name="T8" fmla="*/ 107 w 207"/>
                <a:gd name="T9" fmla="*/ 45 h 65"/>
                <a:gd name="T10" fmla="*/ 207 w 207"/>
                <a:gd name="T11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7" h="65">
                  <a:moveTo>
                    <a:pt x="204" y="1"/>
                  </a:moveTo>
                  <a:cubicBezTo>
                    <a:pt x="170" y="11"/>
                    <a:pt x="132" y="11"/>
                    <a:pt x="98" y="16"/>
                  </a:cubicBezTo>
                  <a:cubicBezTo>
                    <a:pt x="69" y="19"/>
                    <a:pt x="17" y="30"/>
                    <a:pt x="0" y="57"/>
                  </a:cubicBezTo>
                  <a:cubicBezTo>
                    <a:pt x="13" y="65"/>
                    <a:pt x="38" y="58"/>
                    <a:pt x="52" y="57"/>
                  </a:cubicBezTo>
                  <a:cubicBezTo>
                    <a:pt x="71" y="54"/>
                    <a:pt x="89" y="51"/>
                    <a:pt x="107" y="45"/>
                  </a:cubicBezTo>
                  <a:cubicBezTo>
                    <a:pt x="142" y="35"/>
                    <a:pt x="173" y="16"/>
                    <a:pt x="20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4" name="Freeform 48"/>
            <p:cNvSpPr/>
            <p:nvPr/>
          </p:nvSpPr>
          <p:spPr bwMode="auto">
            <a:xfrm>
              <a:off x="3962" y="1690"/>
              <a:ext cx="207" cy="157"/>
            </a:xfrm>
            <a:custGeom>
              <a:avLst/>
              <a:gdLst>
                <a:gd name="T0" fmla="*/ 161 w 161"/>
                <a:gd name="T1" fmla="*/ 0 h 122"/>
                <a:gd name="T2" fmla="*/ 93 w 161"/>
                <a:gd name="T3" fmla="*/ 62 h 122"/>
                <a:gd name="T4" fmla="*/ 20 w 161"/>
                <a:gd name="T5" fmla="*/ 109 h 122"/>
                <a:gd name="T6" fmla="*/ 31 w 161"/>
                <a:gd name="T7" fmla="*/ 113 h 122"/>
                <a:gd name="T8" fmla="*/ 68 w 161"/>
                <a:gd name="T9" fmla="*/ 93 h 122"/>
                <a:gd name="T10" fmla="*/ 130 w 161"/>
                <a:gd name="T11" fmla="*/ 36 h 122"/>
                <a:gd name="T12" fmla="*/ 160 w 161"/>
                <a:gd name="T13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1" h="122">
                  <a:moveTo>
                    <a:pt x="161" y="0"/>
                  </a:moveTo>
                  <a:cubicBezTo>
                    <a:pt x="138" y="26"/>
                    <a:pt x="105" y="52"/>
                    <a:pt x="93" y="62"/>
                  </a:cubicBezTo>
                  <a:cubicBezTo>
                    <a:pt x="70" y="81"/>
                    <a:pt x="44" y="93"/>
                    <a:pt x="20" y="109"/>
                  </a:cubicBezTo>
                  <a:cubicBezTo>
                    <a:pt x="0" y="122"/>
                    <a:pt x="17" y="120"/>
                    <a:pt x="31" y="113"/>
                  </a:cubicBezTo>
                  <a:cubicBezTo>
                    <a:pt x="43" y="107"/>
                    <a:pt x="56" y="100"/>
                    <a:pt x="68" y="93"/>
                  </a:cubicBezTo>
                  <a:cubicBezTo>
                    <a:pt x="94" y="76"/>
                    <a:pt x="107" y="57"/>
                    <a:pt x="130" y="36"/>
                  </a:cubicBezTo>
                  <a:cubicBezTo>
                    <a:pt x="140" y="26"/>
                    <a:pt x="160" y="6"/>
                    <a:pt x="16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5" name="Freeform 49"/>
            <p:cNvSpPr/>
            <p:nvPr/>
          </p:nvSpPr>
          <p:spPr bwMode="auto">
            <a:xfrm>
              <a:off x="3974" y="1689"/>
              <a:ext cx="198" cy="160"/>
            </a:xfrm>
            <a:custGeom>
              <a:avLst/>
              <a:gdLst>
                <a:gd name="T0" fmla="*/ 151 w 154"/>
                <a:gd name="T1" fmla="*/ 2 h 124"/>
                <a:gd name="T2" fmla="*/ 71 w 154"/>
                <a:gd name="T3" fmla="*/ 72 h 124"/>
                <a:gd name="T4" fmla="*/ 15 w 154"/>
                <a:gd name="T5" fmla="*/ 107 h 124"/>
                <a:gd name="T6" fmla="*/ 0 w 154"/>
                <a:gd name="T7" fmla="*/ 119 h 124"/>
                <a:gd name="T8" fmla="*/ 13 w 154"/>
                <a:gd name="T9" fmla="*/ 118 h 124"/>
                <a:gd name="T10" fmla="*/ 52 w 154"/>
                <a:gd name="T11" fmla="*/ 98 h 124"/>
                <a:gd name="T12" fmla="*/ 87 w 154"/>
                <a:gd name="T13" fmla="*/ 72 h 124"/>
                <a:gd name="T14" fmla="*/ 127 w 154"/>
                <a:gd name="T15" fmla="*/ 32 h 124"/>
                <a:gd name="T16" fmla="*/ 143 w 154"/>
                <a:gd name="T17" fmla="*/ 15 h 124"/>
                <a:gd name="T18" fmla="*/ 153 w 154"/>
                <a:gd name="T19" fmla="*/ 0 h 124"/>
                <a:gd name="T20" fmla="*/ 150 w 154"/>
                <a:gd name="T21" fmla="*/ 2 h 124"/>
                <a:gd name="T22" fmla="*/ 131 w 154"/>
                <a:gd name="T23" fmla="*/ 26 h 124"/>
                <a:gd name="T24" fmla="*/ 97 w 154"/>
                <a:gd name="T25" fmla="*/ 60 h 124"/>
                <a:gd name="T26" fmla="*/ 41 w 154"/>
                <a:gd name="T27" fmla="*/ 104 h 124"/>
                <a:gd name="T28" fmla="*/ 4 w 154"/>
                <a:gd name="T29" fmla="*/ 117 h 124"/>
                <a:gd name="T30" fmla="*/ 48 w 154"/>
                <a:gd name="T31" fmla="*/ 88 h 124"/>
                <a:gd name="T32" fmla="*/ 86 w 154"/>
                <a:gd name="T33" fmla="*/ 62 h 124"/>
                <a:gd name="T34" fmla="*/ 154 w 154"/>
                <a:gd name="T35" fmla="*/ 0 h 124"/>
                <a:gd name="T36" fmla="*/ 151 w 154"/>
                <a:gd name="T37" fmla="*/ 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4" h="124">
                  <a:moveTo>
                    <a:pt x="151" y="2"/>
                  </a:moveTo>
                  <a:cubicBezTo>
                    <a:pt x="127" y="28"/>
                    <a:pt x="99" y="51"/>
                    <a:pt x="71" y="72"/>
                  </a:cubicBezTo>
                  <a:cubicBezTo>
                    <a:pt x="54" y="86"/>
                    <a:pt x="34" y="96"/>
                    <a:pt x="15" y="107"/>
                  </a:cubicBezTo>
                  <a:cubicBezTo>
                    <a:pt x="11" y="110"/>
                    <a:pt x="1" y="114"/>
                    <a:pt x="0" y="119"/>
                  </a:cubicBezTo>
                  <a:cubicBezTo>
                    <a:pt x="0" y="122"/>
                    <a:pt x="13" y="118"/>
                    <a:pt x="13" y="118"/>
                  </a:cubicBezTo>
                  <a:cubicBezTo>
                    <a:pt x="27" y="113"/>
                    <a:pt x="40" y="105"/>
                    <a:pt x="52" y="98"/>
                  </a:cubicBezTo>
                  <a:cubicBezTo>
                    <a:pt x="65" y="91"/>
                    <a:pt x="76" y="82"/>
                    <a:pt x="87" y="72"/>
                  </a:cubicBezTo>
                  <a:cubicBezTo>
                    <a:pt x="101" y="59"/>
                    <a:pt x="114" y="45"/>
                    <a:pt x="127" y="32"/>
                  </a:cubicBezTo>
                  <a:cubicBezTo>
                    <a:pt x="133" y="26"/>
                    <a:pt x="138" y="21"/>
                    <a:pt x="143" y="15"/>
                  </a:cubicBezTo>
                  <a:cubicBezTo>
                    <a:pt x="147" y="11"/>
                    <a:pt x="152" y="6"/>
                    <a:pt x="153" y="0"/>
                  </a:cubicBezTo>
                  <a:cubicBezTo>
                    <a:pt x="153" y="1"/>
                    <a:pt x="150" y="1"/>
                    <a:pt x="150" y="2"/>
                  </a:cubicBezTo>
                  <a:cubicBezTo>
                    <a:pt x="147" y="11"/>
                    <a:pt x="137" y="20"/>
                    <a:pt x="131" y="26"/>
                  </a:cubicBezTo>
                  <a:cubicBezTo>
                    <a:pt x="120" y="38"/>
                    <a:pt x="108" y="49"/>
                    <a:pt x="97" y="60"/>
                  </a:cubicBezTo>
                  <a:cubicBezTo>
                    <a:pt x="80" y="78"/>
                    <a:pt x="63" y="92"/>
                    <a:pt x="41" y="104"/>
                  </a:cubicBezTo>
                  <a:cubicBezTo>
                    <a:pt x="37" y="106"/>
                    <a:pt x="7" y="124"/>
                    <a:pt x="4" y="117"/>
                  </a:cubicBezTo>
                  <a:cubicBezTo>
                    <a:pt x="1" y="112"/>
                    <a:pt x="43" y="91"/>
                    <a:pt x="48" y="88"/>
                  </a:cubicBezTo>
                  <a:cubicBezTo>
                    <a:pt x="61" y="80"/>
                    <a:pt x="74" y="72"/>
                    <a:pt x="86" y="62"/>
                  </a:cubicBezTo>
                  <a:cubicBezTo>
                    <a:pt x="109" y="42"/>
                    <a:pt x="133" y="23"/>
                    <a:pt x="154" y="0"/>
                  </a:cubicBezTo>
                  <a:cubicBezTo>
                    <a:pt x="153" y="1"/>
                    <a:pt x="152" y="1"/>
                    <a:pt x="15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6" name="Freeform 50"/>
            <p:cNvSpPr/>
            <p:nvPr/>
          </p:nvSpPr>
          <p:spPr bwMode="auto">
            <a:xfrm>
              <a:off x="4056" y="1661"/>
              <a:ext cx="296" cy="145"/>
            </a:xfrm>
            <a:custGeom>
              <a:avLst/>
              <a:gdLst>
                <a:gd name="T0" fmla="*/ 230 w 230"/>
                <a:gd name="T1" fmla="*/ 0 h 113"/>
                <a:gd name="T2" fmla="*/ 118 w 230"/>
                <a:gd name="T3" fmla="*/ 59 h 113"/>
                <a:gd name="T4" fmla="*/ 59 w 230"/>
                <a:gd name="T5" fmla="*/ 81 h 113"/>
                <a:gd name="T6" fmla="*/ 0 w 230"/>
                <a:gd name="T7" fmla="*/ 104 h 113"/>
                <a:gd name="T8" fmla="*/ 60 w 230"/>
                <a:gd name="T9" fmla="*/ 91 h 113"/>
                <a:gd name="T10" fmla="*/ 120 w 230"/>
                <a:gd name="T11" fmla="*/ 67 h 113"/>
                <a:gd name="T12" fmla="*/ 229 w 230"/>
                <a:gd name="T13" fmla="*/ 1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0" h="113">
                  <a:moveTo>
                    <a:pt x="230" y="0"/>
                  </a:moveTo>
                  <a:cubicBezTo>
                    <a:pt x="206" y="22"/>
                    <a:pt x="154" y="43"/>
                    <a:pt x="118" y="59"/>
                  </a:cubicBezTo>
                  <a:cubicBezTo>
                    <a:pt x="99" y="67"/>
                    <a:pt x="79" y="75"/>
                    <a:pt x="59" y="81"/>
                  </a:cubicBezTo>
                  <a:cubicBezTo>
                    <a:pt x="42" y="86"/>
                    <a:pt x="12" y="91"/>
                    <a:pt x="0" y="104"/>
                  </a:cubicBezTo>
                  <a:cubicBezTo>
                    <a:pt x="12" y="113"/>
                    <a:pt x="46" y="96"/>
                    <a:pt x="60" y="91"/>
                  </a:cubicBezTo>
                  <a:cubicBezTo>
                    <a:pt x="79" y="83"/>
                    <a:pt x="100" y="76"/>
                    <a:pt x="120" y="67"/>
                  </a:cubicBezTo>
                  <a:cubicBezTo>
                    <a:pt x="160" y="51"/>
                    <a:pt x="199" y="32"/>
                    <a:pt x="229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7" name="Freeform 51"/>
            <p:cNvSpPr/>
            <p:nvPr/>
          </p:nvSpPr>
          <p:spPr bwMode="auto">
            <a:xfrm>
              <a:off x="4057" y="1780"/>
              <a:ext cx="210" cy="44"/>
            </a:xfrm>
            <a:custGeom>
              <a:avLst/>
              <a:gdLst>
                <a:gd name="T0" fmla="*/ 163 w 163"/>
                <a:gd name="T1" fmla="*/ 25 h 34"/>
                <a:gd name="T2" fmla="*/ 76 w 163"/>
                <a:gd name="T3" fmla="*/ 13 h 34"/>
                <a:gd name="T4" fmla="*/ 0 w 163"/>
                <a:gd name="T5" fmla="*/ 17 h 34"/>
                <a:gd name="T6" fmla="*/ 80 w 163"/>
                <a:gd name="T7" fmla="*/ 19 h 34"/>
                <a:gd name="T8" fmla="*/ 161 w 163"/>
                <a:gd name="T9" fmla="*/ 25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34">
                  <a:moveTo>
                    <a:pt x="163" y="25"/>
                  </a:moveTo>
                  <a:cubicBezTo>
                    <a:pt x="134" y="24"/>
                    <a:pt x="104" y="16"/>
                    <a:pt x="76" y="13"/>
                  </a:cubicBezTo>
                  <a:cubicBezTo>
                    <a:pt x="60" y="11"/>
                    <a:pt x="9" y="0"/>
                    <a:pt x="0" y="17"/>
                  </a:cubicBezTo>
                  <a:cubicBezTo>
                    <a:pt x="16" y="29"/>
                    <a:pt x="59" y="19"/>
                    <a:pt x="80" y="19"/>
                  </a:cubicBezTo>
                  <a:cubicBezTo>
                    <a:pt x="103" y="20"/>
                    <a:pt x="141" y="34"/>
                    <a:pt x="161" y="2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8" name="Freeform 52"/>
            <p:cNvSpPr/>
            <p:nvPr/>
          </p:nvSpPr>
          <p:spPr bwMode="auto">
            <a:xfrm>
              <a:off x="3979" y="1816"/>
              <a:ext cx="168" cy="39"/>
            </a:xfrm>
            <a:custGeom>
              <a:avLst/>
              <a:gdLst>
                <a:gd name="T0" fmla="*/ 128 w 131"/>
                <a:gd name="T1" fmla="*/ 4 h 30"/>
                <a:gd name="T2" fmla="*/ 62 w 131"/>
                <a:gd name="T3" fmla="*/ 9 h 30"/>
                <a:gd name="T4" fmla="*/ 0 w 131"/>
                <a:gd name="T5" fmla="*/ 18 h 30"/>
                <a:gd name="T6" fmla="*/ 65 w 131"/>
                <a:gd name="T7" fmla="*/ 18 h 30"/>
                <a:gd name="T8" fmla="*/ 131 w 131"/>
                <a:gd name="T9" fmla="*/ 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30">
                  <a:moveTo>
                    <a:pt x="128" y="4"/>
                  </a:moveTo>
                  <a:cubicBezTo>
                    <a:pt x="108" y="9"/>
                    <a:pt x="83" y="11"/>
                    <a:pt x="62" y="9"/>
                  </a:cubicBezTo>
                  <a:cubicBezTo>
                    <a:pt x="39" y="8"/>
                    <a:pt x="20" y="0"/>
                    <a:pt x="0" y="18"/>
                  </a:cubicBezTo>
                  <a:cubicBezTo>
                    <a:pt x="20" y="30"/>
                    <a:pt x="44" y="21"/>
                    <a:pt x="65" y="18"/>
                  </a:cubicBezTo>
                  <a:cubicBezTo>
                    <a:pt x="87" y="16"/>
                    <a:pt x="111" y="16"/>
                    <a:pt x="131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9" name="Freeform 53"/>
            <p:cNvSpPr/>
            <p:nvPr/>
          </p:nvSpPr>
          <p:spPr bwMode="auto">
            <a:xfrm>
              <a:off x="4234" y="1730"/>
              <a:ext cx="198" cy="99"/>
            </a:xfrm>
            <a:custGeom>
              <a:avLst/>
              <a:gdLst>
                <a:gd name="T0" fmla="*/ 154 w 154"/>
                <a:gd name="T1" fmla="*/ 77 h 77"/>
                <a:gd name="T2" fmla="*/ 73 w 154"/>
                <a:gd name="T3" fmla="*/ 31 h 77"/>
                <a:gd name="T4" fmla="*/ 7 w 154"/>
                <a:gd name="T5" fmla="*/ 27 h 77"/>
                <a:gd name="T6" fmla="*/ 77 w 154"/>
                <a:gd name="T7" fmla="*/ 61 h 77"/>
                <a:gd name="T8" fmla="*/ 151 w 154"/>
                <a:gd name="T9" fmla="*/ 76 h 77"/>
                <a:gd name="T10" fmla="*/ 154 w 154"/>
                <a:gd name="T11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" h="77">
                  <a:moveTo>
                    <a:pt x="154" y="77"/>
                  </a:moveTo>
                  <a:cubicBezTo>
                    <a:pt x="129" y="60"/>
                    <a:pt x="99" y="46"/>
                    <a:pt x="73" y="31"/>
                  </a:cubicBezTo>
                  <a:cubicBezTo>
                    <a:pt x="61" y="24"/>
                    <a:pt x="0" y="0"/>
                    <a:pt x="7" y="27"/>
                  </a:cubicBezTo>
                  <a:cubicBezTo>
                    <a:pt x="14" y="54"/>
                    <a:pt x="57" y="56"/>
                    <a:pt x="77" y="61"/>
                  </a:cubicBezTo>
                  <a:cubicBezTo>
                    <a:pt x="102" y="67"/>
                    <a:pt x="127" y="70"/>
                    <a:pt x="151" y="76"/>
                  </a:cubicBezTo>
                  <a:cubicBezTo>
                    <a:pt x="152" y="76"/>
                    <a:pt x="153" y="76"/>
                    <a:pt x="154" y="7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0" name="Freeform 54"/>
            <p:cNvSpPr/>
            <p:nvPr/>
          </p:nvSpPr>
          <p:spPr bwMode="auto">
            <a:xfrm>
              <a:off x="4284" y="1487"/>
              <a:ext cx="418" cy="266"/>
            </a:xfrm>
            <a:custGeom>
              <a:avLst/>
              <a:gdLst>
                <a:gd name="T0" fmla="*/ 325 w 325"/>
                <a:gd name="T1" fmla="*/ 0 h 207"/>
                <a:gd name="T2" fmla="*/ 159 w 325"/>
                <a:gd name="T3" fmla="*/ 80 h 207"/>
                <a:gd name="T4" fmla="*/ 29 w 325"/>
                <a:gd name="T5" fmla="*/ 200 h 207"/>
                <a:gd name="T6" fmla="*/ 108 w 325"/>
                <a:gd name="T7" fmla="*/ 168 h 207"/>
                <a:gd name="T8" fmla="*/ 183 w 325"/>
                <a:gd name="T9" fmla="*/ 113 h 207"/>
                <a:gd name="T10" fmla="*/ 253 w 325"/>
                <a:gd name="T11" fmla="*/ 50 h 207"/>
                <a:gd name="T12" fmla="*/ 325 w 325"/>
                <a:gd name="T13" fmla="*/ 2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5" h="207">
                  <a:moveTo>
                    <a:pt x="325" y="0"/>
                  </a:moveTo>
                  <a:cubicBezTo>
                    <a:pt x="271" y="31"/>
                    <a:pt x="210" y="43"/>
                    <a:pt x="159" y="80"/>
                  </a:cubicBezTo>
                  <a:cubicBezTo>
                    <a:pt x="147" y="88"/>
                    <a:pt x="0" y="181"/>
                    <a:pt x="29" y="200"/>
                  </a:cubicBezTo>
                  <a:cubicBezTo>
                    <a:pt x="40" y="207"/>
                    <a:pt x="97" y="175"/>
                    <a:pt x="108" y="168"/>
                  </a:cubicBezTo>
                  <a:cubicBezTo>
                    <a:pt x="135" y="154"/>
                    <a:pt x="160" y="133"/>
                    <a:pt x="183" y="113"/>
                  </a:cubicBezTo>
                  <a:cubicBezTo>
                    <a:pt x="207" y="94"/>
                    <a:pt x="229" y="70"/>
                    <a:pt x="253" y="50"/>
                  </a:cubicBezTo>
                  <a:cubicBezTo>
                    <a:pt x="274" y="34"/>
                    <a:pt x="302" y="12"/>
                    <a:pt x="325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1" name="Freeform 55"/>
            <p:cNvSpPr/>
            <p:nvPr/>
          </p:nvSpPr>
          <p:spPr bwMode="auto">
            <a:xfrm>
              <a:off x="4397" y="1753"/>
              <a:ext cx="350" cy="160"/>
            </a:xfrm>
            <a:custGeom>
              <a:avLst/>
              <a:gdLst>
                <a:gd name="T0" fmla="*/ 272 w 272"/>
                <a:gd name="T1" fmla="*/ 124 h 124"/>
                <a:gd name="T2" fmla="*/ 196 w 272"/>
                <a:gd name="T3" fmla="*/ 72 h 124"/>
                <a:gd name="T4" fmla="*/ 119 w 272"/>
                <a:gd name="T5" fmla="*/ 31 h 124"/>
                <a:gd name="T6" fmla="*/ 44 w 272"/>
                <a:gd name="T7" fmla="*/ 4 h 124"/>
                <a:gd name="T8" fmla="*/ 74 w 272"/>
                <a:gd name="T9" fmla="*/ 58 h 124"/>
                <a:gd name="T10" fmla="*/ 171 w 272"/>
                <a:gd name="T11" fmla="*/ 91 h 124"/>
                <a:gd name="T12" fmla="*/ 266 w 272"/>
                <a:gd name="T13" fmla="*/ 12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2" h="124">
                  <a:moveTo>
                    <a:pt x="272" y="124"/>
                  </a:moveTo>
                  <a:cubicBezTo>
                    <a:pt x="245" y="108"/>
                    <a:pt x="221" y="91"/>
                    <a:pt x="196" y="72"/>
                  </a:cubicBezTo>
                  <a:cubicBezTo>
                    <a:pt x="173" y="54"/>
                    <a:pt x="144" y="47"/>
                    <a:pt x="119" y="31"/>
                  </a:cubicBezTo>
                  <a:cubicBezTo>
                    <a:pt x="95" y="19"/>
                    <a:pt x="72" y="0"/>
                    <a:pt x="44" y="4"/>
                  </a:cubicBezTo>
                  <a:cubicBezTo>
                    <a:pt x="0" y="11"/>
                    <a:pt x="61" y="49"/>
                    <a:pt x="74" y="58"/>
                  </a:cubicBezTo>
                  <a:cubicBezTo>
                    <a:pt x="106" y="76"/>
                    <a:pt x="137" y="81"/>
                    <a:pt x="171" y="91"/>
                  </a:cubicBezTo>
                  <a:cubicBezTo>
                    <a:pt x="203" y="100"/>
                    <a:pt x="234" y="114"/>
                    <a:pt x="266" y="12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2" name="Freeform 56"/>
            <p:cNvSpPr/>
            <p:nvPr/>
          </p:nvSpPr>
          <p:spPr bwMode="auto">
            <a:xfrm>
              <a:off x="4178" y="1712"/>
              <a:ext cx="323" cy="56"/>
            </a:xfrm>
            <a:custGeom>
              <a:avLst/>
              <a:gdLst>
                <a:gd name="T0" fmla="*/ 31 w 251"/>
                <a:gd name="T1" fmla="*/ 18 h 43"/>
                <a:gd name="T2" fmla="*/ 70 w 251"/>
                <a:gd name="T3" fmla="*/ 32 h 43"/>
                <a:gd name="T4" fmla="*/ 131 w 251"/>
                <a:gd name="T5" fmla="*/ 29 h 43"/>
                <a:gd name="T6" fmla="*/ 195 w 251"/>
                <a:gd name="T7" fmla="*/ 18 h 43"/>
                <a:gd name="T8" fmla="*/ 229 w 251"/>
                <a:gd name="T9" fmla="*/ 1 h 43"/>
                <a:gd name="T10" fmla="*/ 244 w 251"/>
                <a:gd name="T11" fmla="*/ 12 h 43"/>
                <a:gd name="T12" fmla="*/ 215 w 251"/>
                <a:gd name="T13" fmla="*/ 19 h 43"/>
                <a:gd name="T14" fmla="*/ 153 w 251"/>
                <a:gd name="T15" fmla="*/ 30 h 43"/>
                <a:gd name="T16" fmla="*/ 89 w 251"/>
                <a:gd name="T17" fmla="*/ 38 h 43"/>
                <a:gd name="T18" fmla="*/ 55 w 251"/>
                <a:gd name="T19" fmla="*/ 39 h 43"/>
                <a:gd name="T20" fmla="*/ 21 w 251"/>
                <a:gd name="T21" fmla="*/ 2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1" h="43">
                  <a:moveTo>
                    <a:pt x="31" y="18"/>
                  </a:moveTo>
                  <a:cubicBezTo>
                    <a:pt x="15" y="36"/>
                    <a:pt x="58" y="32"/>
                    <a:pt x="70" y="32"/>
                  </a:cubicBezTo>
                  <a:cubicBezTo>
                    <a:pt x="91" y="32"/>
                    <a:pt x="111" y="30"/>
                    <a:pt x="131" y="29"/>
                  </a:cubicBezTo>
                  <a:cubicBezTo>
                    <a:pt x="152" y="27"/>
                    <a:pt x="174" y="20"/>
                    <a:pt x="195" y="18"/>
                  </a:cubicBezTo>
                  <a:cubicBezTo>
                    <a:pt x="205" y="16"/>
                    <a:pt x="246" y="17"/>
                    <a:pt x="229" y="1"/>
                  </a:cubicBezTo>
                  <a:cubicBezTo>
                    <a:pt x="237" y="0"/>
                    <a:pt x="251" y="3"/>
                    <a:pt x="244" y="12"/>
                  </a:cubicBezTo>
                  <a:cubicBezTo>
                    <a:pt x="238" y="18"/>
                    <a:pt x="222" y="18"/>
                    <a:pt x="215" y="19"/>
                  </a:cubicBezTo>
                  <a:cubicBezTo>
                    <a:pt x="194" y="23"/>
                    <a:pt x="173" y="27"/>
                    <a:pt x="153" y="30"/>
                  </a:cubicBezTo>
                  <a:cubicBezTo>
                    <a:pt x="132" y="34"/>
                    <a:pt x="110" y="36"/>
                    <a:pt x="89" y="38"/>
                  </a:cubicBezTo>
                  <a:cubicBezTo>
                    <a:pt x="78" y="39"/>
                    <a:pt x="66" y="39"/>
                    <a:pt x="55" y="39"/>
                  </a:cubicBezTo>
                  <a:cubicBezTo>
                    <a:pt x="40" y="39"/>
                    <a:pt x="0" y="43"/>
                    <a:pt x="21" y="2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3" name="Freeform 57"/>
            <p:cNvSpPr/>
            <p:nvPr/>
          </p:nvSpPr>
          <p:spPr bwMode="auto">
            <a:xfrm>
              <a:off x="4377" y="1743"/>
              <a:ext cx="69" cy="39"/>
            </a:xfrm>
            <a:custGeom>
              <a:avLst/>
              <a:gdLst>
                <a:gd name="T0" fmla="*/ 54 w 54"/>
                <a:gd name="T1" fmla="*/ 19 h 30"/>
                <a:gd name="T2" fmla="*/ 27 w 54"/>
                <a:gd name="T3" fmla="*/ 9 h 30"/>
                <a:gd name="T4" fmla="*/ 0 w 54"/>
                <a:gd name="T5" fmla="*/ 3 h 30"/>
                <a:gd name="T6" fmla="*/ 52 w 54"/>
                <a:gd name="T7" fmla="*/ 2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30">
                  <a:moveTo>
                    <a:pt x="54" y="19"/>
                  </a:moveTo>
                  <a:cubicBezTo>
                    <a:pt x="45" y="18"/>
                    <a:pt x="36" y="13"/>
                    <a:pt x="27" y="9"/>
                  </a:cubicBezTo>
                  <a:cubicBezTo>
                    <a:pt x="15" y="2"/>
                    <a:pt x="14" y="0"/>
                    <a:pt x="0" y="3"/>
                  </a:cubicBezTo>
                  <a:cubicBezTo>
                    <a:pt x="7" y="17"/>
                    <a:pt x="40" y="30"/>
                    <a:pt x="52" y="2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4" name="Freeform 58"/>
            <p:cNvSpPr/>
            <p:nvPr/>
          </p:nvSpPr>
          <p:spPr bwMode="auto">
            <a:xfrm>
              <a:off x="4153" y="1732"/>
              <a:ext cx="200" cy="115"/>
            </a:xfrm>
            <a:custGeom>
              <a:avLst/>
              <a:gdLst>
                <a:gd name="T0" fmla="*/ 156 w 156"/>
                <a:gd name="T1" fmla="*/ 1 h 90"/>
                <a:gd name="T2" fmla="*/ 71 w 156"/>
                <a:gd name="T3" fmla="*/ 38 h 90"/>
                <a:gd name="T4" fmla="*/ 0 w 156"/>
                <a:gd name="T5" fmla="*/ 85 h 90"/>
                <a:gd name="T6" fmla="*/ 80 w 156"/>
                <a:gd name="T7" fmla="*/ 51 h 90"/>
                <a:gd name="T8" fmla="*/ 155 w 156"/>
                <a:gd name="T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6" h="90">
                  <a:moveTo>
                    <a:pt x="156" y="1"/>
                  </a:moveTo>
                  <a:cubicBezTo>
                    <a:pt x="130" y="19"/>
                    <a:pt x="100" y="27"/>
                    <a:pt x="71" y="38"/>
                  </a:cubicBezTo>
                  <a:cubicBezTo>
                    <a:pt x="49" y="46"/>
                    <a:pt x="3" y="58"/>
                    <a:pt x="0" y="85"/>
                  </a:cubicBezTo>
                  <a:cubicBezTo>
                    <a:pt x="25" y="90"/>
                    <a:pt x="59" y="62"/>
                    <a:pt x="80" y="51"/>
                  </a:cubicBezTo>
                  <a:cubicBezTo>
                    <a:pt x="109" y="35"/>
                    <a:pt x="133" y="26"/>
                    <a:pt x="15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5" name="Freeform 59"/>
            <p:cNvSpPr/>
            <p:nvPr/>
          </p:nvSpPr>
          <p:spPr bwMode="auto">
            <a:xfrm>
              <a:off x="4138" y="1766"/>
              <a:ext cx="85" cy="57"/>
            </a:xfrm>
            <a:custGeom>
              <a:avLst/>
              <a:gdLst>
                <a:gd name="T0" fmla="*/ 32 w 66"/>
                <a:gd name="T1" fmla="*/ 20 h 44"/>
                <a:gd name="T2" fmla="*/ 62 w 66"/>
                <a:gd name="T3" fmla="*/ 0 h 44"/>
                <a:gd name="T4" fmla="*/ 38 w 66"/>
                <a:gd name="T5" fmla="*/ 24 h 44"/>
                <a:gd name="T6" fmla="*/ 0 w 66"/>
                <a:gd name="T7" fmla="*/ 43 h 44"/>
                <a:gd name="T8" fmla="*/ 32 w 66"/>
                <a:gd name="T9" fmla="*/ 2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44">
                  <a:moveTo>
                    <a:pt x="32" y="20"/>
                  </a:moveTo>
                  <a:cubicBezTo>
                    <a:pt x="43" y="15"/>
                    <a:pt x="53" y="8"/>
                    <a:pt x="62" y="0"/>
                  </a:cubicBezTo>
                  <a:cubicBezTo>
                    <a:pt x="66" y="6"/>
                    <a:pt x="43" y="20"/>
                    <a:pt x="38" y="24"/>
                  </a:cubicBezTo>
                  <a:cubicBezTo>
                    <a:pt x="29" y="30"/>
                    <a:pt x="11" y="44"/>
                    <a:pt x="0" y="43"/>
                  </a:cubicBezTo>
                  <a:cubicBezTo>
                    <a:pt x="6" y="29"/>
                    <a:pt x="21" y="27"/>
                    <a:pt x="32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6" name="Freeform 60"/>
            <p:cNvSpPr/>
            <p:nvPr/>
          </p:nvSpPr>
          <p:spPr bwMode="auto">
            <a:xfrm>
              <a:off x="4218" y="1705"/>
              <a:ext cx="67" cy="51"/>
            </a:xfrm>
            <a:custGeom>
              <a:avLst/>
              <a:gdLst>
                <a:gd name="T0" fmla="*/ 49 w 52"/>
                <a:gd name="T1" fmla="*/ 0 h 40"/>
                <a:gd name="T2" fmla="*/ 10 w 52"/>
                <a:gd name="T3" fmla="*/ 40 h 40"/>
                <a:gd name="T4" fmla="*/ 52 w 52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40">
                  <a:moveTo>
                    <a:pt x="49" y="0"/>
                  </a:moveTo>
                  <a:cubicBezTo>
                    <a:pt x="39" y="7"/>
                    <a:pt x="0" y="28"/>
                    <a:pt x="10" y="40"/>
                  </a:cubicBezTo>
                  <a:cubicBezTo>
                    <a:pt x="24" y="26"/>
                    <a:pt x="41" y="16"/>
                    <a:pt x="5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7" name="Freeform 61"/>
            <p:cNvSpPr/>
            <p:nvPr/>
          </p:nvSpPr>
          <p:spPr bwMode="auto">
            <a:xfrm>
              <a:off x="4124" y="1816"/>
              <a:ext cx="209" cy="196"/>
            </a:xfrm>
            <a:custGeom>
              <a:avLst/>
              <a:gdLst>
                <a:gd name="T0" fmla="*/ 162 w 162"/>
                <a:gd name="T1" fmla="*/ 152 h 152"/>
                <a:gd name="T2" fmla="*/ 124 w 162"/>
                <a:gd name="T3" fmla="*/ 126 h 152"/>
                <a:gd name="T4" fmla="*/ 87 w 162"/>
                <a:gd name="T5" fmla="*/ 98 h 152"/>
                <a:gd name="T6" fmla="*/ 17 w 162"/>
                <a:gd name="T7" fmla="*/ 36 h 152"/>
                <a:gd name="T8" fmla="*/ 12 w 162"/>
                <a:gd name="T9" fmla="*/ 1 h 152"/>
                <a:gd name="T10" fmla="*/ 46 w 162"/>
                <a:gd name="T11" fmla="*/ 20 h 152"/>
                <a:gd name="T12" fmla="*/ 110 w 162"/>
                <a:gd name="T13" fmla="*/ 86 h 152"/>
                <a:gd name="T14" fmla="*/ 161 w 162"/>
                <a:gd name="T15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2" h="152">
                  <a:moveTo>
                    <a:pt x="162" y="152"/>
                  </a:moveTo>
                  <a:cubicBezTo>
                    <a:pt x="152" y="140"/>
                    <a:pt x="137" y="135"/>
                    <a:pt x="124" y="126"/>
                  </a:cubicBezTo>
                  <a:cubicBezTo>
                    <a:pt x="113" y="116"/>
                    <a:pt x="100" y="106"/>
                    <a:pt x="87" y="98"/>
                  </a:cubicBezTo>
                  <a:cubicBezTo>
                    <a:pt x="68" y="85"/>
                    <a:pt x="32" y="51"/>
                    <a:pt x="17" y="36"/>
                  </a:cubicBezTo>
                  <a:cubicBezTo>
                    <a:pt x="12" y="30"/>
                    <a:pt x="0" y="5"/>
                    <a:pt x="12" y="1"/>
                  </a:cubicBezTo>
                  <a:cubicBezTo>
                    <a:pt x="18" y="0"/>
                    <a:pt x="41" y="16"/>
                    <a:pt x="46" y="20"/>
                  </a:cubicBezTo>
                  <a:cubicBezTo>
                    <a:pt x="69" y="39"/>
                    <a:pt x="90" y="64"/>
                    <a:pt x="110" y="86"/>
                  </a:cubicBezTo>
                  <a:cubicBezTo>
                    <a:pt x="128" y="106"/>
                    <a:pt x="148" y="130"/>
                    <a:pt x="161" y="15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88" name="Group 64"/>
          <p:cNvGrpSpPr>
            <a:grpSpLocks noChangeAspect="1"/>
          </p:cNvGrpSpPr>
          <p:nvPr/>
        </p:nvGrpSpPr>
        <p:grpSpPr bwMode="auto">
          <a:xfrm rot="20824178" flipH="1">
            <a:off x="4369151" y="4111522"/>
            <a:ext cx="1755442" cy="1343026"/>
            <a:chOff x="2747" y="2529"/>
            <a:chExt cx="1082" cy="823"/>
          </a:xfrm>
          <a:solidFill>
            <a:schemeClr val="tx1"/>
          </a:solidFill>
        </p:grpSpPr>
        <p:sp>
          <p:nvSpPr>
            <p:cNvPr id="89" name="Freeform 65"/>
            <p:cNvSpPr/>
            <p:nvPr/>
          </p:nvSpPr>
          <p:spPr bwMode="auto">
            <a:xfrm>
              <a:off x="2747" y="2685"/>
              <a:ext cx="246" cy="284"/>
            </a:xfrm>
            <a:custGeom>
              <a:avLst/>
              <a:gdLst>
                <a:gd name="T0" fmla="*/ 0 w 215"/>
                <a:gd name="T1" fmla="*/ 0 h 208"/>
                <a:gd name="T2" fmla="*/ 27 w 215"/>
                <a:gd name="T3" fmla="*/ 30 h 208"/>
                <a:gd name="T4" fmla="*/ 56 w 215"/>
                <a:gd name="T5" fmla="*/ 67 h 208"/>
                <a:gd name="T6" fmla="*/ 106 w 215"/>
                <a:gd name="T7" fmla="*/ 135 h 208"/>
                <a:gd name="T8" fmla="*/ 179 w 215"/>
                <a:gd name="T9" fmla="*/ 197 h 208"/>
                <a:gd name="T10" fmla="*/ 147 w 215"/>
                <a:gd name="T11" fmla="*/ 135 h 208"/>
                <a:gd name="T12" fmla="*/ 74 w 215"/>
                <a:gd name="T13" fmla="*/ 59 h 208"/>
                <a:gd name="T14" fmla="*/ 0 w 215"/>
                <a:gd name="T15" fmla="*/ 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5" h="208">
                  <a:moveTo>
                    <a:pt x="0" y="0"/>
                  </a:moveTo>
                  <a:cubicBezTo>
                    <a:pt x="11" y="5"/>
                    <a:pt x="19" y="21"/>
                    <a:pt x="27" y="30"/>
                  </a:cubicBezTo>
                  <a:cubicBezTo>
                    <a:pt x="38" y="41"/>
                    <a:pt x="48" y="53"/>
                    <a:pt x="56" y="67"/>
                  </a:cubicBezTo>
                  <a:cubicBezTo>
                    <a:pt x="70" y="93"/>
                    <a:pt x="88" y="112"/>
                    <a:pt x="106" y="135"/>
                  </a:cubicBezTo>
                  <a:cubicBezTo>
                    <a:pt x="121" y="157"/>
                    <a:pt x="158" y="191"/>
                    <a:pt x="179" y="197"/>
                  </a:cubicBezTo>
                  <a:cubicBezTo>
                    <a:pt x="215" y="208"/>
                    <a:pt x="156" y="144"/>
                    <a:pt x="147" y="135"/>
                  </a:cubicBezTo>
                  <a:cubicBezTo>
                    <a:pt x="123" y="109"/>
                    <a:pt x="99" y="84"/>
                    <a:pt x="74" y="59"/>
                  </a:cubicBezTo>
                  <a:cubicBezTo>
                    <a:pt x="49" y="36"/>
                    <a:pt x="33" y="1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0" name="Freeform 66"/>
            <p:cNvSpPr/>
            <p:nvPr/>
          </p:nvSpPr>
          <p:spPr bwMode="auto">
            <a:xfrm>
              <a:off x="2939" y="2529"/>
              <a:ext cx="116" cy="316"/>
            </a:xfrm>
            <a:custGeom>
              <a:avLst/>
              <a:gdLst>
                <a:gd name="T0" fmla="*/ 102 w 102"/>
                <a:gd name="T1" fmla="*/ 0 h 231"/>
                <a:gd name="T2" fmla="*/ 62 w 102"/>
                <a:gd name="T3" fmla="*/ 117 h 231"/>
                <a:gd name="T4" fmla="*/ 49 w 102"/>
                <a:gd name="T5" fmla="*/ 175 h 231"/>
                <a:gd name="T6" fmla="*/ 49 w 102"/>
                <a:gd name="T7" fmla="*/ 204 h 231"/>
                <a:gd name="T8" fmla="*/ 30 w 102"/>
                <a:gd name="T9" fmla="*/ 223 h 231"/>
                <a:gd name="T10" fmla="*/ 4 w 102"/>
                <a:gd name="T11" fmla="*/ 225 h 231"/>
                <a:gd name="T12" fmla="*/ 8 w 102"/>
                <a:gd name="T13" fmla="*/ 199 h 231"/>
                <a:gd name="T14" fmla="*/ 29 w 102"/>
                <a:gd name="T15" fmla="*/ 136 h 231"/>
                <a:gd name="T16" fmla="*/ 91 w 102"/>
                <a:gd name="T17" fmla="*/ 17 h 231"/>
                <a:gd name="T18" fmla="*/ 101 w 102"/>
                <a:gd name="T19" fmla="*/ 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2" h="231">
                  <a:moveTo>
                    <a:pt x="102" y="0"/>
                  </a:moveTo>
                  <a:cubicBezTo>
                    <a:pt x="83" y="37"/>
                    <a:pt x="70" y="77"/>
                    <a:pt x="62" y="117"/>
                  </a:cubicBezTo>
                  <a:cubicBezTo>
                    <a:pt x="58" y="137"/>
                    <a:pt x="50" y="156"/>
                    <a:pt x="49" y="175"/>
                  </a:cubicBezTo>
                  <a:cubicBezTo>
                    <a:pt x="48" y="185"/>
                    <a:pt x="50" y="195"/>
                    <a:pt x="49" y="204"/>
                  </a:cubicBezTo>
                  <a:cubicBezTo>
                    <a:pt x="48" y="216"/>
                    <a:pt x="41" y="219"/>
                    <a:pt x="30" y="223"/>
                  </a:cubicBezTo>
                  <a:cubicBezTo>
                    <a:pt x="24" y="226"/>
                    <a:pt x="9" y="231"/>
                    <a:pt x="4" y="225"/>
                  </a:cubicBezTo>
                  <a:cubicBezTo>
                    <a:pt x="0" y="220"/>
                    <a:pt x="6" y="204"/>
                    <a:pt x="8" y="199"/>
                  </a:cubicBezTo>
                  <a:cubicBezTo>
                    <a:pt x="13" y="177"/>
                    <a:pt x="20" y="156"/>
                    <a:pt x="29" y="136"/>
                  </a:cubicBezTo>
                  <a:cubicBezTo>
                    <a:pt x="47" y="96"/>
                    <a:pt x="70" y="56"/>
                    <a:pt x="91" y="17"/>
                  </a:cubicBezTo>
                  <a:cubicBezTo>
                    <a:pt x="94" y="12"/>
                    <a:pt x="98" y="7"/>
                    <a:pt x="101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1" name="Freeform 67"/>
            <p:cNvSpPr/>
            <p:nvPr/>
          </p:nvSpPr>
          <p:spPr bwMode="auto">
            <a:xfrm>
              <a:off x="2956" y="2837"/>
              <a:ext cx="50" cy="124"/>
            </a:xfrm>
            <a:custGeom>
              <a:avLst/>
              <a:gdLst>
                <a:gd name="T0" fmla="*/ 43 w 44"/>
                <a:gd name="T1" fmla="*/ 0 h 91"/>
                <a:gd name="T2" fmla="*/ 26 w 44"/>
                <a:gd name="T3" fmla="*/ 49 h 91"/>
                <a:gd name="T4" fmla="*/ 15 w 44"/>
                <a:gd name="T5" fmla="*/ 72 h 91"/>
                <a:gd name="T6" fmla="*/ 14 w 44"/>
                <a:gd name="T7" fmla="*/ 89 h 91"/>
                <a:gd name="T8" fmla="*/ 44 w 44"/>
                <a:gd name="T9" fmla="*/ 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91">
                  <a:moveTo>
                    <a:pt x="43" y="0"/>
                  </a:moveTo>
                  <a:cubicBezTo>
                    <a:pt x="39" y="16"/>
                    <a:pt x="33" y="33"/>
                    <a:pt x="26" y="49"/>
                  </a:cubicBezTo>
                  <a:cubicBezTo>
                    <a:pt x="22" y="56"/>
                    <a:pt x="18" y="65"/>
                    <a:pt x="15" y="72"/>
                  </a:cubicBezTo>
                  <a:cubicBezTo>
                    <a:pt x="11" y="78"/>
                    <a:pt x="0" y="88"/>
                    <a:pt x="14" y="89"/>
                  </a:cubicBezTo>
                  <a:cubicBezTo>
                    <a:pt x="29" y="91"/>
                    <a:pt x="44" y="15"/>
                    <a:pt x="44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2" name="Freeform 68"/>
            <p:cNvSpPr/>
            <p:nvPr/>
          </p:nvSpPr>
          <p:spPr bwMode="auto">
            <a:xfrm>
              <a:off x="2971" y="2850"/>
              <a:ext cx="60" cy="156"/>
            </a:xfrm>
            <a:custGeom>
              <a:avLst/>
              <a:gdLst>
                <a:gd name="T0" fmla="*/ 53 w 53"/>
                <a:gd name="T1" fmla="*/ 0 h 114"/>
                <a:gd name="T2" fmla="*/ 0 w 53"/>
                <a:gd name="T3" fmla="*/ 114 h 114"/>
                <a:gd name="T4" fmla="*/ 27 w 53"/>
                <a:gd name="T5" fmla="*/ 106 h 114"/>
                <a:gd name="T6" fmla="*/ 29 w 53"/>
                <a:gd name="T7" fmla="*/ 90 h 114"/>
                <a:gd name="T8" fmla="*/ 34 w 53"/>
                <a:gd name="T9" fmla="*/ 69 h 114"/>
                <a:gd name="T10" fmla="*/ 46 w 53"/>
                <a:gd name="T11" fmla="*/ 32 h 114"/>
                <a:gd name="T12" fmla="*/ 53 w 53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" h="114">
                  <a:moveTo>
                    <a:pt x="53" y="0"/>
                  </a:moveTo>
                  <a:cubicBezTo>
                    <a:pt x="35" y="37"/>
                    <a:pt x="12" y="75"/>
                    <a:pt x="0" y="114"/>
                  </a:cubicBezTo>
                  <a:cubicBezTo>
                    <a:pt x="3" y="114"/>
                    <a:pt x="26" y="108"/>
                    <a:pt x="27" y="106"/>
                  </a:cubicBezTo>
                  <a:cubicBezTo>
                    <a:pt x="29" y="104"/>
                    <a:pt x="28" y="93"/>
                    <a:pt x="29" y="90"/>
                  </a:cubicBezTo>
                  <a:cubicBezTo>
                    <a:pt x="29" y="83"/>
                    <a:pt x="32" y="77"/>
                    <a:pt x="34" y="69"/>
                  </a:cubicBezTo>
                  <a:cubicBezTo>
                    <a:pt x="38" y="57"/>
                    <a:pt x="42" y="44"/>
                    <a:pt x="46" y="32"/>
                  </a:cubicBezTo>
                  <a:cubicBezTo>
                    <a:pt x="49" y="24"/>
                    <a:pt x="49" y="17"/>
                    <a:pt x="5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3" name="Freeform 69"/>
            <p:cNvSpPr/>
            <p:nvPr/>
          </p:nvSpPr>
          <p:spPr bwMode="auto">
            <a:xfrm>
              <a:off x="2927" y="2786"/>
              <a:ext cx="47" cy="405"/>
            </a:xfrm>
            <a:custGeom>
              <a:avLst/>
              <a:gdLst>
                <a:gd name="T0" fmla="*/ 5 w 41"/>
                <a:gd name="T1" fmla="*/ 4 h 296"/>
                <a:gd name="T2" fmla="*/ 17 w 41"/>
                <a:gd name="T3" fmla="*/ 55 h 296"/>
                <a:gd name="T4" fmla="*/ 28 w 41"/>
                <a:gd name="T5" fmla="*/ 111 h 296"/>
                <a:gd name="T6" fmla="*/ 27 w 41"/>
                <a:gd name="T7" fmla="*/ 216 h 296"/>
                <a:gd name="T8" fmla="*/ 20 w 41"/>
                <a:gd name="T9" fmla="*/ 247 h 296"/>
                <a:gd name="T10" fmla="*/ 10 w 41"/>
                <a:gd name="T11" fmla="*/ 274 h 296"/>
                <a:gd name="T12" fmla="*/ 20 w 41"/>
                <a:gd name="T13" fmla="*/ 295 h 296"/>
                <a:gd name="T14" fmla="*/ 25 w 41"/>
                <a:gd name="T15" fmla="*/ 270 h 296"/>
                <a:gd name="T16" fmla="*/ 31 w 41"/>
                <a:gd name="T17" fmla="*/ 216 h 296"/>
                <a:gd name="T18" fmla="*/ 38 w 41"/>
                <a:gd name="T19" fmla="*/ 164 h 296"/>
                <a:gd name="T20" fmla="*/ 39 w 41"/>
                <a:gd name="T21" fmla="*/ 145 h 296"/>
                <a:gd name="T22" fmla="*/ 35 w 41"/>
                <a:gd name="T23" fmla="*/ 126 h 296"/>
                <a:gd name="T24" fmla="*/ 30 w 41"/>
                <a:gd name="T25" fmla="*/ 85 h 296"/>
                <a:gd name="T26" fmla="*/ 20 w 41"/>
                <a:gd name="T27" fmla="*/ 45 h 296"/>
                <a:gd name="T28" fmla="*/ 6 w 41"/>
                <a:gd name="T29" fmla="*/ 5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1" h="296">
                  <a:moveTo>
                    <a:pt x="5" y="4"/>
                  </a:moveTo>
                  <a:cubicBezTo>
                    <a:pt x="0" y="13"/>
                    <a:pt x="15" y="44"/>
                    <a:pt x="17" y="55"/>
                  </a:cubicBezTo>
                  <a:cubicBezTo>
                    <a:pt x="21" y="74"/>
                    <a:pt x="25" y="92"/>
                    <a:pt x="28" y="111"/>
                  </a:cubicBezTo>
                  <a:cubicBezTo>
                    <a:pt x="32" y="149"/>
                    <a:pt x="33" y="178"/>
                    <a:pt x="27" y="216"/>
                  </a:cubicBezTo>
                  <a:cubicBezTo>
                    <a:pt x="25" y="225"/>
                    <a:pt x="22" y="238"/>
                    <a:pt x="20" y="247"/>
                  </a:cubicBezTo>
                  <a:cubicBezTo>
                    <a:pt x="18" y="256"/>
                    <a:pt x="11" y="267"/>
                    <a:pt x="10" y="274"/>
                  </a:cubicBezTo>
                  <a:cubicBezTo>
                    <a:pt x="9" y="279"/>
                    <a:pt x="14" y="296"/>
                    <a:pt x="20" y="295"/>
                  </a:cubicBezTo>
                  <a:cubicBezTo>
                    <a:pt x="30" y="293"/>
                    <a:pt x="25" y="276"/>
                    <a:pt x="25" y="270"/>
                  </a:cubicBezTo>
                  <a:cubicBezTo>
                    <a:pt x="25" y="252"/>
                    <a:pt x="31" y="234"/>
                    <a:pt x="31" y="216"/>
                  </a:cubicBezTo>
                  <a:cubicBezTo>
                    <a:pt x="32" y="200"/>
                    <a:pt x="35" y="180"/>
                    <a:pt x="38" y="164"/>
                  </a:cubicBezTo>
                  <a:cubicBezTo>
                    <a:pt x="39" y="156"/>
                    <a:pt x="41" y="154"/>
                    <a:pt x="39" y="145"/>
                  </a:cubicBezTo>
                  <a:cubicBezTo>
                    <a:pt x="37" y="139"/>
                    <a:pt x="36" y="133"/>
                    <a:pt x="35" y="126"/>
                  </a:cubicBezTo>
                  <a:cubicBezTo>
                    <a:pt x="33" y="113"/>
                    <a:pt x="34" y="98"/>
                    <a:pt x="30" y="85"/>
                  </a:cubicBezTo>
                  <a:cubicBezTo>
                    <a:pt x="25" y="71"/>
                    <a:pt x="21" y="60"/>
                    <a:pt x="20" y="45"/>
                  </a:cubicBezTo>
                  <a:cubicBezTo>
                    <a:pt x="19" y="31"/>
                    <a:pt x="10" y="0"/>
                    <a:pt x="6" y="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4" name="Freeform 70"/>
            <p:cNvSpPr/>
            <p:nvPr/>
          </p:nvSpPr>
          <p:spPr bwMode="auto">
            <a:xfrm>
              <a:off x="2934" y="3012"/>
              <a:ext cx="32" cy="57"/>
            </a:xfrm>
            <a:custGeom>
              <a:avLst/>
              <a:gdLst>
                <a:gd name="T0" fmla="*/ 16 w 28"/>
                <a:gd name="T1" fmla="*/ 0 h 42"/>
                <a:gd name="T2" fmla="*/ 19 w 28"/>
                <a:gd name="T3" fmla="*/ 41 h 42"/>
                <a:gd name="T4" fmla="*/ 17 w 28"/>
                <a:gd name="T5" fmla="*/ 4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42">
                  <a:moveTo>
                    <a:pt x="16" y="0"/>
                  </a:moveTo>
                  <a:cubicBezTo>
                    <a:pt x="21" y="10"/>
                    <a:pt x="0" y="39"/>
                    <a:pt x="19" y="41"/>
                  </a:cubicBezTo>
                  <a:cubicBezTo>
                    <a:pt x="28" y="42"/>
                    <a:pt x="23" y="10"/>
                    <a:pt x="17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5" name="Freeform 71"/>
            <p:cNvSpPr/>
            <p:nvPr/>
          </p:nvSpPr>
          <p:spPr bwMode="auto">
            <a:xfrm>
              <a:off x="2953" y="3072"/>
              <a:ext cx="49" cy="141"/>
            </a:xfrm>
            <a:custGeom>
              <a:avLst/>
              <a:gdLst>
                <a:gd name="T0" fmla="*/ 36 w 43"/>
                <a:gd name="T1" fmla="*/ 0 h 103"/>
                <a:gd name="T2" fmla="*/ 16 w 43"/>
                <a:gd name="T3" fmla="*/ 58 h 103"/>
                <a:gd name="T4" fmla="*/ 3 w 43"/>
                <a:gd name="T5" fmla="*/ 84 h 103"/>
                <a:gd name="T6" fmla="*/ 3 w 43"/>
                <a:gd name="T7" fmla="*/ 93 h 103"/>
                <a:gd name="T8" fmla="*/ 12 w 43"/>
                <a:gd name="T9" fmla="*/ 103 h 103"/>
                <a:gd name="T10" fmla="*/ 21 w 43"/>
                <a:gd name="T11" fmla="*/ 81 h 103"/>
                <a:gd name="T12" fmla="*/ 32 w 43"/>
                <a:gd name="T13" fmla="*/ 53 h 103"/>
                <a:gd name="T14" fmla="*/ 37 w 43"/>
                <a:gd name="T15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103">
                  <a:moveTo>
                    <a:pt x="36" y="0"/>
                  </a:moveTo>
                  <a:cubicBezTo>
                    <a:pt x="37" y="20"/>
                    <a:pt x="25" y="41"/>
                    <a:pt x="16" y="58"/>
                  </a:cubicBezTo>
                  <a:cubicBezTo>
                    <a:pt x="12" y="66"/>
                    <a:pt x="7" y="75"/>
                    <a:pt x="3" y="84"/>
                  </a:cubicBezTo>
                  <a:cubicBezTo>
                    <a:pt x="0" y="91"/>
                    <a:pt x="0" y="87"/>
                    <a:pt x="3" y="93"/>
                  </a:cubicBezTo>
                  <a:cubicBezTo>
                    <a:pt x="4" y="96"/>
                    <a:pt x="10" y="100"/>
                    <a:pt x="12" y="103"/>
                  </a:cubicBezTo>
                  <a:cubicBezTo>
                    <a:pt x="16" y="98"/>
                    <a:pt x="18" y="87"/>
                    <a:pt x="21" y="81"/>
                  </a:cubicBezTo>
                  <a:cubicBezTo>
                    <a:pt x="25" y="71"/>
                    <a:pt x="29" y="62"/>
                    <a:pt x="32" y="53"/>
                  </a:cubicBezTo>
                  <a:cubicBezTo>
                    <a:pt x="38" y="36"/>
                    <a:pt x="43" y="17"/>
                    <a:pt x="3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6" name="Freeform 72"/>
            <p:cNvSpPr/>
            <p:nvPr/>
          </p:nvSpPr>
          <p:spPr bwMode="auto">
            <a:xfrm>
              <a:off x="2999" y="2913"/>
              <a:ext cx="61" cy="208"/>
            </a:xfrm>
            <a:custGeom>
              <a:avLst/>
              <a:gdLst>
                <a:gd name="T0" fmla="*/ 50 w 53"/>
                <a:gd name="T1" fmla="*/ 0 h 152"/>
                <a:gd name="T2" fmla="*/ 29 w 53"/>
                <a:gd name="T3" fmla="*/ 69 h 152"/>
                <a:gd name="T4" fmla="*/ 6 w 53"/>
                <a:gd name="T5" fmla="*/ 125 h 152"/>
                <a:gd name="T6" fmla="*/ 33 w 53"/>
                <a:gd name="T7" fmla="*/ 93 h 152"/>
                <a:gd name="T8" fmla="*/ 51 w 53"/>
                <a:gd name="T9" fmla="*/ 38 h 152"/>
                <a:gd name="T10" fmla="*/ 51 w 53"/>
                <a:gd name="T11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" h="152">
                  <a:moveTo>
                    <a:pt x="50" y="0"/>
                  </a:moveTo>
                  <a:cubicBezTo>
                    <a:pt x="49" y="23"/>
                    <a:pt x="40" y="48"/>
                    <a:pt x="29" y="69"/>
                  </a:cubicBezTo>
                  <a:cubicBezTo>
                    <a:pt x="23" y="83"/>
                    <a:pt x="0" y="111"/>
                    <a:pt x="6" y="125"/>
                  </a:cubicBezTo>
                  <a:cubicBezTo>
                    <a:pt x="15" y="152"/>
                    <a:pt x="29" y="101"/>
                    <a:pt x="33" y="93"/>
                  </a:cubicBezTo>
                  <a:cubicBezTo>
                    <a:pt x="41" y="75"/>
                    <a:pt x="48" y="58"/>
                    <a:pt x="51" y="38"/>
                  </a:cubicBezTo>
                  <a:cubicBezTo>
                    <a:pt x="53" y="25"/>
                    <a:pt x="51" y="13"/>
                    <a:pt x="5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7" name="Freeform 73"/>
            <p:cNvSpPr/>
            <p:nvPr/>
          </p:nvSpPr>
          <p:spPr bwMode="auto">
            <a:xfrm>
              <a:off x="3055" y="2724"/>
              <a:ext cx="155" cy="238"/>
            </a:xfrm>
            <a:custGeom>
              <a:avLst/>
              <a:gdLst>
                <a:gd name="T0" fmla="*/ 135 w 135"/>
                <a:gd name="T1" fmla="*/ 0 h 174"/>
                <a:gd name="T2" fmla="*/ 111 w 135"/>
                <a:gd name="T3" fmla="*/ 28 h 174"/>
                <a:gd name="T4" fmla="*/ 89 w 135"/>
                <a:gd name="T5" fmla="*/ 54 h 174"/>
                <a:gd name="T6" fmla="*/ 42 w 135"/>
                <a:gd name="T7" fmla="*/ 109 h 174"/>
                <a:gd name="T8" fmla="*/ 7 w 135"/>
                <a:gd name="T9" fmla="*/ 163 h 174"/>
                <a:gd name="T10" fmla="*/ 57 w 135"/>
                <a:gd name="T11" fmla="*/ 135 h 174"/>
                <a:gd name="T12" fmla="*/ 97 w 135"/>
                <a:gd name="T13" fmla="*/ 66 h 174"/>
                <a:gd name="T14" fmla="*/ 115 w 135"/>
                <a:gd name="T15" fmla="*/ 33 h 174"/>
                <a:gd name="T16" fmla="*/ 135 w 135"/>
                <a:gd name="T17" fmla="*/ 1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5" h="174">
                  <a:moveTo>
                    <a:pt x="135" y="0"/>
                  </a:moveTo>
                  <a:cubicBezTo>
                    <a:pt x="125" y="7"/>
                    <a:pt x="118" y="18"/>
                    <a:pt x="111" y="28"/>
                  </a:cubicBezTo>
                  <a:cubicBezTo>
                    <a:pt x="104" y="37"/>
                    <a:pt x="98" y="45"/>
                    <a:pt x="89" y="54"/>
                  </a:cubicBezTo>
                  <a:cubicBezTo>
                    <a:pt x="72" y="71"/>
                    <a:pt x="58" y="90"/>
                    <a:pt x="42" y="109"/>
                  </a:cubicBezTo>
                  <a:cubicBezTo>
                    <a:pt x="37" y="116"/>
                    <a:pt x="0" y="153"/>
                    <a:pt x="7" y="163"/>
                  </a:cubicBezTo>
                  <a:cubicBezTo>
                    <a:pt x="15" y="174"/>
                    <a:pt x="52" y="141"/>
                    <a:pt x="57" y="135"/>
                  </a:cubicBezTo>
                  <a:cubicBezTo>
                    <a:pt x="75" y="116"/>
                    <a:pt x="86" y="89"/>
                    <a:pt x="97" y="66"/>
                  </a:cubicBezTo>
                  <a:cubicBezTo>
                    <a:pt x="103" y="54"/>
                    <a:pt x="109" y="45"/>
                    <a:pt x="115" y="33"/>
                  </a:cubicBezTo>
                  <a:cubicBezTo>
                    <a:pt x="122" y="22"/>
                    <a:pt x="126" y="10"/>
                    <a:pt x="135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8" name="Freeform 74"/>
            <p:cNvSpPr/>
            <p:nvPr/>
          </p:nvSpPr>
          <p:spPr bwMode="auto">
            <a:xfrm>
              <a:off x="2989" y="2718"/>
              <a:ext cx="63" cy="309"/>
            </a:xfrm>
            <a:custGeom>
              <a:avLst/>
              <a:gdLst>
                <a:gd name="T0" fmla="*/ 4 w 55"/>
                <a:gd name="T1" fmla="*/ 0 h 226"/>
                <a:gd name="T2" fmla="*/ 11 w 55"/>
                <a:gd name="T3" fmla="*/ 63 h 226"/>
                <a:gd name="T4" fmla="*/ 22 w 55"/>
                <a:gd name="T5" fmla="*/ 122 h 226"/>
                <a:gd name="T6" fmla="*/ 46 w 55"/>
                <a:gd name="T7" fmla="*/ 181 h 226"/>
                <a:gd name="T8" fmla="*/ 55 w 55"/>
                <a:gd name="T9" fmla="*/ 209 h 226"/>
                <a:gd name="T10" fmla="*/ 43 w 55"/>
                <a:gd name="T11" fmla="*/ 207 h 226"/>
                <a:gd name="T12" fmla="*/ 19 w 55"/>
                <a:gd name="T13" fmla="*/ 163 h 226"/>
                <a:gd name="T14" fmla="*/ 7 w 55"/>
                <a:gd name="T15" fmla="*/ 116 h 226"/>
                <a:gd name="T16" fmla="*/ 0 w 55"/>
                <a:gd name="T17" fmla="*/ 67 h 226"/>
                <a:gd name="T18" fmla="*/ 0 w 55"/>
                <a:gd name="T19" fmla="*/ 23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5" h="226">
                  <a:moveTo>
                    <a:pt x="4" y="0"/>
                  </a:moveTo>
                  <a:cubicBezTo>
                    <a:pt x="0" y="20"/>
                    <a:pt x="9" y="43"/>
                    <a:pt x="11" y="63"/>
                  </a:cubicBezTo>
                  <a:cubicBezTo>
                    <a:pt x="13" y="83"/>
                    <a:pt x="17" y="102"/>
                    <a:pt x="22" y="122"/>
                  </a:cubicBezTo>
                  <a:cubicBezTo>
                    <a:pt x="28" y="143"/>
                    <a:pt x="37" y="162"/>
                    <a:pt x="46" y="181"/>
                  </a:cubicBezTo>
                  <a:cubicBezTo>
                    <a:pt x="51" y="190"/>
                    <a:pt x="55" y="199"/>
                    <a:pt x="55" y="209"/>
                  </a:cubicBezTo>
                  <a:cubicBezTo>
                    <a:pt x="55" y="226"/>
                    <a:pt x="49" y="217"/>
                    <a:pt x="43" y="207"/>
                  </a:cubicBezTo>
                  <a:cubicBezTo>
                    <a:pt x="35" y="192"/>
                    <a:pt x="25" y="179"/>
                    <a:pt x="19" y="163"/>
                  </a:cubicBezTo>
                  <a:cubicBezTo>
                    <a:pt x="13" y="147"/>
                    <a:pt x="11" y="132"/>
                    <a:pt x="7" y="116"/>
                  </a:cubicBezTo>
                  <a:cubicBezTo>
                    <a:pt x="5" y="99"/>
                    <a:pt x="0" y="84"/>
                    <a:pt x="0" y="67"/>
                  </a:cubicBezTo>
                  <a:cubicBezTo>
                    <a:pt x="0" y="53"/>
                    <a:pt x="4" y="36"/>
                    <a:pt x="0" y="2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9" name="Freeform 75"/>
            <p:cNvSpPr/>
            <p:nvPr/>
          </p:nvSpPr>
          <p:spPr bwMode="auto">
            <a:xfrm>
              <a:off x="2995" y="2978"/>
              <a:ext cx="116" cy="134"/>
            </a:xfrm>
            <a:custGeom>
              <a:avLst/>
              <a:gdLst>
                <a:gd name="T0" fmla="*/ 102 w 102"/>
                <a:gd name="T1" fmla="*/ 0 h 98"/>
                <a:gd name="T2" fmla="*/ 50 w 102"/>
                <a:gd name="T3" fmla="*/ 49 h 98"/>
                <a:gd name="T4" fmla="*/ 0 w 102"/>
                <a:gd name="T5" fmla="*/ 98 h 98"/>
                <a:gd name="T6" fmla="*/ 102 w 102"/>
                <a:gd name="T7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2" h="98">
                  <a:moveTo>
                    <a:pt x="102" y="0"/>
                  </a:moveTo>
                  <a:cubicBezTo>
                    <a:pt x="86" y="15"/>
                    <a:pt x="68" y="33"/>
                    <a:pt x="50" y="49"/>
                  </a:cubicBezTo>
                  <a:cubicBezTo>
                    <a:pt x="33" y="65"/>
                    <a:pt x="19" y="85"/>
                    <a:pt x="0" y="98"/>
                  </a:cubicBezTo>
                  <a:cubicBezTo>
                    <a:pt x="39" y="74"/>
                    <a:pt x="77" y="38"/>
                    <a:pt x="10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0" name="Freeform 76"/>
            <p:cNvSpPr/>
            <p:nvPr/>
          </p:nvSpPr>
          <p:spPr bwMode="auto">
            <a:xfrm>
              <a:off x="3129" y="2867"/>
              <a:ext cx="51" cy="91"/>
            </a:xfrm>
            <a:custGeom>
              <a:avLst/>
              <a:gdLst>
                <a:gd name="T0" fmla="*/ 45 w 45"/>
                <a:gd name="T1" fmla="*/ 0 h 67"/>
                <a:gd name="T2" fmla="*/ 0 w 45"/>
                <a:gd name="T3" fmla="*/ 62 h 67"/>
                <a:gd name="T4" fmla="*/ 23 w 45"/>
                <a:gd name="T5" fmla="*/ 41 h 67"/>
                <a:gd name="T6" fmla="*/ 45 w 45"/>
                <a:gd name="T7" fmla="*/ 1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67">
                  <a:moveTo>
                    <a:pt x="45" y="0"/>
                  </a:moveTo>
                  <a:cubicBezTo>
                    <a:pt x="30" y="21"/>
                    <a:pt x="10" y="39"/>
                    <a:pt x="0" y="62"/>
                  </a:cubicBezTo>
                  <a:cubicBezTo>
                    <a:pt x="16" y="67"/>
                    <a:pt x="18" y="53"/>
                    <a:pt x="23" y="41"/>
                  </a:cubicBezTo>
                  <a:cubicBezTo>
                    <a:pt x="29" y="28"/>
                    <a:pt x="40" y="14"/>
                    <a:pt x="45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1" name="Freeform 77"/>
            <p:cNvSpPr/>
            <p:nvPr/>
          </p:nvSpPr>
          <p:spPr bwMode="auto">
            <a:xfrm>
              <a:off x="3046" y="2824"/>
              <a:ext cx="47" cy="164"/>
            </a:xfrm>
            <a:custGeom>
              <a:avLst/>
              <a:gdLst>
                <a:gd name="T0" fmla="*/ 40 w 41"/>
                <a:gd name="T1" fmla="*/ 1 h 120"/>
                <a:gd name="T2" fmla="*/ 30 w 41"/>
                <a:gd name="T3" fmla="*/ 34 h 120"/>
                <a:gd name="T4" fmla="*/ 22 w 41"/>
                <a:gd name="T5" fmla="*/ 63 h 120"/>
                <a:gd name="T6" fmla="*/ 0 w 41"/>
                <a:gd name="T7" fmla="*/ 120 h 120"/>
                <a:gd name="T8" fmla="*/ 28 w 41"/>
                <a:gd name="T9" fmla="*/ 61 h 120"/>
                <a:gd name="T10" fmla="*/ 41 w 41"/>
                <a:gd name="T1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120">
                  <a:moveTo>
                    <a:pt x="40" y="1"/>
                  </a:moveTo>
                  <a:cubicBezTo>
                    <a:pt x="37" y="14"/>
                    <a:pt x="33" y="23"/>
                    <a:pt x="30" y="34"/>
                  </a:cubicBezTo>
                  <a:cubicBezTo>
                    <a:pt x="27" y="43"/>
                    <a:pt x="25" y="53"/>
                    <a:pt x="22" y="63"/>
                  </a:cubicBezTo>
                  <a:cubicBezTo>
                    <a:pt x="16" y="83"/>
                    <a:pt x="1" y="100"/>
                    <a:pt x="0" y="120"/>
                  </a:cubicBezTo>
                  <a:cubicBezTo>
                    <a:pt x="16" y="113"/>
                    <a:pt x="24" y="77"/>
                    <a:pt x="28" y="61"/>
                  </a:cubicBezTo>
                  <a:cubicBezTo>
                    <a:pt x="33" y="42"/>
                    <a:pt x="40" y="20"/>
                    <a:pt x="4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2" name="Freeform 78"/>
            <p:cNvSpPr/>
            <p:nvPr/>
          </p:nvSpPr>
          <p:spPr bwMode="auto">
            <a:xfrm>
              <a:off x="3029" y="2953"/>
              <a:ext cx="82" cy="107"/>
            </a:xfrm>
            <a:custGeom>
              <a:avLst/>
              <a:gdLst>
                <a:gd name="T0" fmla="*/ 72 w 72"/>
                <a:gd name="T1" fmla="*/ 0 h 78"/>
                <a:gd name="T2" fmla="*/ 0 w 72"/>
                <a:gd name="T3" fmla="*/ 69 h 78"/>
                <a:gd name="T4" fmla="*/ 41 w 72"/>
                <a:gd name="T5" fmla="*/ 47 h 78"/>
                <a:gd name="T6" fmla="*/ 72 w 72"/>
                <a:gd name="T7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" h="78">
                  <a:moveTo>
                    <a:pt x="72" y="0"/>
                  </a:moveTo>
                  <a:cubicBezTo>
                    <a:pt x="52" y="27"/>
                    <a:pt x="21" y="44"/>
                    <a:pt x="0" y="69"/>
                  </a:cubicBezTo>
                  <a:cubicBezTo>
                    <a:pt x="17" y="78"/>
                    <a:pt x="33" y="60"/>
                    <a:pt x="41" y="47"/>
                  </a:cubicBezTo>
                  <a:cubicBezTo>
                    <a:pt x="50" y="31"/>
                    <a:pt x="64" y="17"/>
                    <a:pt x="7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3" name="Freeform 79"/>
            <p:cNvSpPr/>
            <p:nvPr/>
          </p:nvSpPr>
          <p:spPr bwMode="auto">
            <a:xfrm>
              <a:off x="3004" y="3023"/>
              <a:ext cx="79" cy="165"/>
            </a:xfrm>
            <a:custGeom>
              <a:avLst/>
              <a:gdLst>
                <a:gd name="T0" fmla="*/ 69 w 69"/>
                <a:gd name="T1" fmla="*/ 0 h 121"/>
                <a:gd name="T2" fmla="*/ 40 w 69"/>
                <a:gd name="T3" fmla="*/ 56 h 121"/>
                <a:gd name="T4" fmla="*/ 0 w 69"/>
                <a:gd name="T5" fmla="*/ 110 h 121"/>
                <a:gd name="T6" fmla="*/ 42 w 69"/>
                <a:gd name="T7" fmla="*/ 67 h 121"/>
                <a:gd name="T8" fmla="*/ 69 w 69"/>
                <a:gd name="T9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21">
                  <a:moveTo>
                    <a:pt x="69" y="0"/>
                  </a:moveTo>
                  <a:cubicBezTo>
                    <a:pt x="60" y="19"/>
                    <a:pt x="52" y="38"/>
                    <a:pt x="40" y="56"/>
                  </a:cubicBezTo>
                  <a:cubicBezTo>
                    <a:pt x="29" y="74"/>
                    <a:pt x="7" y="90"/>
                    <a:pt x="0" y="110"/>
                  </a:cubicBezTo>
                  <a:cubicBezTo>
                    <a:pt x="25" y="121"/>
                    <a:pt x="35" y="85"/>
                    <a:pt x="42" y="67"/>
                  </a:cubicBezTo>
                  <a:cubicBezTo>
                    <a:pt x="51" y="45"/>
                    <a:pt x="61" y="23"/>
                    <a:pt x="6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4" name="Freeform 80"/>
            <p:cNvSpPr/>
            <p:nvPr/>
          </p:nvSpPr>
          <p:spPr bwMode="auto">
            <a:xfrm>
              <a:off x="2908" y="3181"/>
              <a:ext cx="62" cy="171"/>
            </a:xfrm>
            <a:custGeom>
              <a:avLst/>
              <a:gdLst>
                <a:gd name="T0" fmla="*/ 54 w 54"/>
                <a:gd name="T1" fmla="*/ 0 h 125"/>
                <a:gd name="T2" fmla="*/ 28 w 54"/>
                <a:gd name="T3" fmla="*/ 63 h 125"/>
                <a:gd name="T4" fmla="*/ 15 w 54"/>
                <a:gd name="T5" fmla="*/ 91 h 125"/>
                <a:gd name="T6" fmla="*/ 1 w 54"/>
                <a:gd name="T7" fmla="*/ 118 h 125"/>
                <a:gd name="T8" fmla="*/ 8 w 54"/>
                <a:gd name="T9" fmla="*/ 124 h 125"/>
                <a:gd name="T10" fmla="*/ 17 w 54"/>
                <a:gd name="T11" fmla="*/ 120 h 125"/>
                <a:gd name="T12" fmla="*/ 24 w 54"/>
                <a:gd name="T13" fmla="*/ 96 h 125"/>
                <a:gd name="T14" fmla="*/ 44 w 54"/>
                <a:gd name="T15" fmla="*/ 38 h 125"/>
                <a:gd name="T16" fmla="*/ 53 w 54"/>
                <a:gd name="T17" fmla="*/ 8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125">
                  <a:moveTo>
                    <a:pt x="54" y="0"/>
                  </a:moveTo>
                  <a:cubicBezTo>
                    <a:pt x="45" y="21"/>
                    <a:pt x="39" y="42"/>
                    <a:pt x="28" y="63"/>
                  </a:cubicBezTo>
                  <a:cubicBezTo>
                    <a:pt x="23" y="72"/>
                    <a:pt x="20" y="82"/>
                    <a:pt x="15" y="91"/>
                  </a:cubicBezTo>
                  <a:cubicBezTo>
                    <a:pt x="12" y="98"/>
                    <a:pt x="0" y="111"/>
                    <a:pt x="1" y="118"/>
                  </a:cubicBezTo>
                  <a:cubicBezTo>
                    <a:pt x="1" y="125"/>
                    <a:pt x="1" y="123"/>
                    <a:pt x="8" y="124"/>
                  </a:cubicBezTo>
                  <a:cubicBezTo>
                    <a:pt x="15" y="125"/>
                    <a:pt x="11" y="125"/>
                    <a:pt x="17" y="120"/>
                  </a:cubicBezTo>
                  <a:cubicBezTo>
                    <a:pt x="28" y="112"/>
                    <a:pt x="23" y="107"/>
                    <a:pt x="24" y="96"/>
                  </a:cubicBezTo>
                  <a:cubicBezTo>
                    <a:pt x="27" y="77"/>
                    <a:pt x="37" y="56"/>
                    <a:pt x="44" y="38"/>
                  </a:cubicBezTo>
                  <a:cubicBezTo>
                    <a:pt x="48" y="28"/>
                    <a:pt x="51" y="18"/>
                    <a:pt x="53" y="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5" name="Freeform 81"/>
            <p:cNvSpPr/>
            <p:nvPr/>
          </p:nvSpPr>
          <p:spPr bwMode="auto">
            <a:xfrm>
              <a:off x="3036" y="3099"/>
              <a:ext cx="270" cy="74"/>
            </a:xfrm>
            <a:custGeom>
              <a:avLst/>
              <a:gdLst>
                <a:gd name="T0" fmla="*/ 236 w 236"/>
                <a:gd name="T1" fmla="*/ 17 h 54"/>
                <a:gd name="T2" fmla="*/ 175 w 236"/>
                <a:gd name="T3" fmla="*/ 3 h 54"/>
                <a:gd name="T4" fmla="*/ 113 w 236"/>
                <a:gd name="T5" fmla="*/ 0 h 54"/>
                <a:gd name="T6" fmla="*/ 57 w 236"/>
                <a:gd name="T7" fmla="*/ 10 h 54"/>
                <a:gd name="T8" fmla="*/ 30 w 236"/>
                <a:gd name="T9" fmla="*/ 19 h 54"/>
                <a:gd name="T10" fmla="*/ 3 w 236"/>
                <a:gd name="T11" fmla="*/ 33 h 54"/>
                <a:gd name="T12" fmla="*/ 0 w 236"/>
                <a:gd name="T13" fmla="*/ 34 h 54"/>
                <a:gd name="T14" fmla="*/ 114 w 236"/>
                <a:gd name="T15" fmla="*/ 36 h 54"/>
                <a:gd name="T16" fmla="*/ 174 w 236"/>
                <a:gd name="T17" fmla="*/ 22 h 54"/>
                <a:gd name="T18" fmla="*/ 235 w 236"/>
                <a:gd name="T19" fmla="*/ 17 h 54"/>
                <a:gd name="T20" fmla="*/ 235 w 236"/>
                <a:gd name="T21" fmla="*/ 1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6" h="54">
                  <a:moveTo>
                    <a:pt x="236" y="17"/>
                  </a:moveTo>
                  <a:cubicBezTo>
                    <a:pt x="217" y="11"/>
                    <a:pt x="195" y="6"/>
                    <a:pt x="175" y="3"/>
                  </a:cubicBezTo>
                  <a:cubicBezTo>
                    <a:pt x="155" y="0"/>
                    <a:pt x="133" y="0"/>
                    <a:pt x="113" y="0"/>
                  </a:cubicBezTo>
                  <a:cubicBezTo>
                    <a:pt x="95" y="0"/>
                    <a:pt x="74" y="5"/>
                    <a:pt x="57" y="10"/>
                  </a:cubicBezTo>
                  <a:cubicBezTo>
                    <a:pt x="48" y="13"/>
                    <a:pt x="39" y="15"/>
                    <a:pt x="30" y="19"/>
                  </a:cubicBezTo>
                  <a:cubicBezTo>
                    <a:pt x="26" y="22"/>
                    <a:pt x="5" y="30"/>
                    <a:pt x="3" y="33"/>
                  </a:cubicBezTo>
                  <a:cubicBezTo>
                    <a:pt x="3" y="33"/>
                    <a:pt x="0" y="34"/>
                    <a:pt x="0" y="34"/>
                  </a:cubicBezTo>
                  <a:cubicBezTo>
                    <a:pt x="30" y="54"/>
                    <a:pt x="83" y="45"/>
                    <a:pt x="114" y="36"/>
                  </a:cubicBezTo>
                  <a:cubicBezTo>
                    <a:pt x="134" y="30"/>
                    <a:pt x="154" y="24"/>
                    <a:pt x="174" y="22"/>
                  </a:cubicBezTo>
                  <a:cubicBezTo>
                    <a:pt x="192" y="20"/>
                    <a:pt x="219" y="13"/>
                    <a:pt x="235" y="17"/>
                  </a:cubicBezTo>
                  <a:cubicBezTo>
                    <a:pt x="236" y="17"/>
                    <a:pt x="235" y="17"/>
                    <a:pt x="235" y="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6" name="Freeform 82"/>
            <p:cNvSpPr/>
            <p:nvPr/>
          </p:nvSpPr>
          <p:spPr bwMode="auto">
            <a:xfrm>
              <a:off x="2924" y="3106"/>
              <a:ext cx="144" cy="162"/>
            </a:xfrm>
            <a:custGeom>
              <a:avLst/>
              <a:gdLst>
                <a:gd name="T0" fmla="*/ 126 w 126"/>
                <a:gd name="T1" fmla="*/ 0 h 118"/>
                <a:gd name="T2" fmla="*/ 22 w 126"/>
                <a:gd name="T3" fmla="*/ 84 h 118"/>
                <a:gd name="T4" fmla="*/ 6 w 126"/>
                <a:gd name="T5" fmla="*/ 106 h 118"/>
                <a:gd name="T6" fmla="*/ 28 w 126"/>
                <a:gd name="T7" fmla="*/ 97 h 118"/>
                <a:gd name="T8" fmla="*/ 72 w 126"/>
                <a:gd name="T9" fmla="*/ 48 h 118"/>
                <a:gd name="T10" fmla="*/ 124 w 126"/>
                <a:gd name="T11" fmla="*/ 2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6" h="118">
                  <a:moveTo>
                    <a:pt x="126" y="0"/>
                  </a:moveTo>
                  <a:cubicBezTo>
                    <a:pt x="88" y="23"/>
                    <a:pt x="54" y="53"/>
                    <a:pt x="22" y="84"/>
                  </a:cubicBezTo>
                  <a:cubicBezTo>
                    <a:pt x="15" y="90"/>
                    <a:pt x="0" y="99"/>
                    <a:pt x="6" y="106"/>
                  </a:cubicBezTo>
                  <a:cubicBezTo>
                    <a:pt x="15" y="118"/>
                    <a:pt x="24" y="104"/>
                    <a:pt x="28" y="97"/>
                  </a:cubicBezTo>
                  <a:cubicBezTo>
                    <a:pt x="41" y="75"/>
                    <a:pt x="56" y="67"/>
                    <a:pt x="72" y="48"/>
                  </a:cubicBezTo>
                  <a:cubicBezTo>
                    <a:pt x="83" y="35"/>
                    <a:pt x="106" y="17"/>
                    <a:pt x="124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7" name="Freeform 83"/>
            <p:cNvSpPr/>
            <p:nvPr/>
          </p:nvSpPr>
          <p:spPr bwMode="auto">
            <a:xfrm>
              <a:off x="2926" y="3105"/>
              <a:ext cx="144" cy="156"/>
            </a:xfrm>
            <a:custGeom>
              <a:avLst/>
              <a:gdLst>
                <a:gd name="T0" fmla="*/ 123 w 126"/>
                <a:gd name="T1" fmla="*/ 2 h 114"/>
                <a:gd name="T2" fmla="*/ 44 w 126"/>
                <a:gd name="T3" fmla="*/ 62 h 114"/>
                <a:gd name="T4" fmla="*/ 9 w 126"/>
                <a:gd name="T5" fmla="*/ 93 h 114"/>
                <a:gd name="T6" fmla="*/ 1 w 126"/>
                <a:gd name="T7" fmla="*/ 107 h 114"/>
                <a:gd name="T8" fmla="*/ 14 w 126"/>
                <a:gd name="T9" fmla="*/ 112 h 114"/>
                <a:gd name="T10" fmla="*/ 24 w 126"/>
                <a:gd name="T11" fmla="*/ 103 h 114"/>
                <a:gd name="T12" fmla="*/ 37 w 126"/>
                <a:gd name="T13" fmla="*/ 83 h 114"/>
                <a:gd name="T14" fmla="*/ 54 w 126"/>
                <a:gd name="T15" fmla="*/ 66 h 114"/>
                <a:gd name="T16" fmla="*/ 84 w 126"/>
                <a:gd name="T17" fmla="*/ 35 h 114"/>
                <a:gd name="T18" fmla="*/ 124 w 126"/>
                <a:gd name="T19" fmla="*/ 2 h 114"/>
                <a:gd name="T20" fmla="*/ 121 w 126"/>
                <a:gd name="T21" fmla="*/ 4 h 114"/>
                <a:gd name="T22" fmla="*/ 64 w 126"/>
                <a:gd name="T23" fmla="*/ 55 h 114"/>
                <a:gd name="T24" fmla="*/ 36 w 126"/>
                <a:gd name="T25" fmla="*/ 83 h 114"/>
                <a:gd name="T26" fmla="*/ 14 w 126"/>
                <a:gd name="T27" fmla="*/ 112 h 114"/>
                <a:gd name="T28" fmla="*/ 17 w 126"/>
                <a:gd name="T29" fmla="*/ 110 h 114"/>
                <a:gd name="T30" fmla="*/ 5 w 126"/>
                <a:gd name="T31" fmla="*/ 105 h 114"/>
                <a:gd name="T32" fmla="*/ 11 w 126"/>
                <a:gd name="T33" fmla="*/ 93 h 114"/>
                <a:gd name="T34" fmla="*/ 42 w 126"/>
                <a:gd name="T35" fmla="*/ 64 h 114"/>
                <a:gd name="T36" fmla="*/ 126 w 126"/>
                <a:gd name="T37" fmla="*/ 0 h 114"/>
                <a:gd name="T38" fmla="*/ 123 w 126"/>
                <a:gd name="T39" fmla="*/ 2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6" h="114">
                  <a:moveTo>
                    <a:pt x="123" y="2"/>
                  </a:moveTo>
                  <a:cubicBezTo>
                    <a:pt x="94" y="19"/>
                    <a:pt x="68" y="39"/>
                    <a:pt x="44" y="62"/>
                  </a:cubicBezTo>
                  <a:cubicBezTo>
                    <a:pt x="32" y="72"/>
                    <a:pt x="21" y="83"/>
                    <a:pt x="9" y="93"/>
                  </a:cubicBezTo>
                  <a:cubicBezTo>
                    <a:pt x="5" y="97"/>
                    <a:pt x="0" y="101"/>
                    <a:pt x="1" y="107"/>
                  </a:cubicBezTo>
                  <a:cubicBezTo>
                    <a:pt x="2" y="113"/>
                    <a:pt x="10" y="114"/>
                    <a:pt x="14" y="112"/>
                  </a:cubicBezTo>
                  <a:cubicBezTo>
                    <a:pt x="18" y="109"/>
                    <a:pt x="21" y="107"/>
                    <a:pt x="24" y="103"/>
                  </a:cubicBezTo>
                  <a:cubicBezTo>
                    <a:pt x="29" y="97"/>
                    <a:pt x="32" y="90"/>
                    <a:pt x="37" y="83"/>
                  </a:cubicBezTo>
                  <a:cubicBezTo>
                    <a:pt x="42" y="77"/>
                    <a:pt x="48" y="72"/>
                    <a:pt x="54" y="66"/>
                  </a:cubicBezTo>
                  <a:cubicBezTo>
                    <a:pt x="65" y="56"/>
                    <a:pt x="74" y="45"/>
                    <a:pt x="84" y="35"/>
                  </a:cubicBezTo>
                  <a:cubicBezTo>
                    <a:pt x="97" y="23"/>
                    <a:pt x="111" y="13"/>
                    <a:pt x="124" y="2"/>
                  </a:cubicBezTo>
                  <a:cubicBezTo>
                    <a:pt x="123" y="3"/>
                    <a:pt x="122" y="4"/>
                    <a:pt x="121" y="4"/>
                  </a:cubicBezTo>
                  <a:cubicBezTo>
                    <a:pt x="100" y="20"/>
                    <a:pt x="81" y="36"/>
                    <a:pt x="64" y="55"/>
                  </a:cubicBezTo>
                  <a:cubicBezTo>
                    <a:pt x="55" y="65"/>
                    <a:pt x="45" y="73"/>
                    <a:pt x="36" y="83"/>
                  </a:cubicBezTo>
                  <a:cubicBezTo>
                    <a:pt x="28" y="92"/>
                    <a:pt x="24" y="105"/>
                    <a:pt x="14" y="112"/>
                  </a:cubicBezTo>
                  <a:cubicBezTo>
                    <a:pt x="15" y="111"/>
                    <a:pt x="16" y="110"/>
                    <a:pt x="17" y="110"/>
                  </a:cubicBezTo>
                  <a:cubicBezTo>
                    <a:pt x="12" y="113"/>
                    <a:pt x="8" y="110"/>
                    <a:pt x="5" y="105"/>
                  </a:cubicBezTo>
                  <a:cubicBezTo>
                    <a:pt x="2" y="101"/>
                    <a:pt x="8" y="95"/>
                    <a:pt x="11" y="93"/>
                  </a:cubicBezTo>
                  <a:cubicBezTo>
                    <a:pt x="21" y="83"/>
                    <a:pt x="32" y="74"/>
                    <a:pt x="42" y="64"/>
                  </a:cubicBezTo>
                  <a:cubicBezTo>
                    <a:pt x="68" y="40"/>
                    <a:pt x="96" y="18"/>
                    <a:pt x="126" y="0"/>
                  </a:cubicBezTo>
                  <a:cubicBezTo>
                    <a:pt x="126" y="0"/>
                    <a:pt x="124" y="1"/>
                    <a:pt x="12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8" name="Freeform 84"/>
            <p:cNvSpPr/>
            <p:nvPr/>
          </p:nvSpPr>
          <p:spPr bwMode="auto">
            <a:xfrm>
              <a:off x="3177" y="2674"/>
              <a:ext cx="123" cy="268"/>
            </a:xfrm>
            <a:custGeom>
              <a:avLst/>
              <a:gdLst>
                <a:gd name="T0" fmla="*/ 108 w 108"/>
                <a:gd name="T1" fmla="*/ 0 h 196"/>
                <a:gd name="T2" fmla="*/ 55 w 108"/>
                <a:gd name="T3" fmla="*/ 101 h 196"/>
                <a:gd name="T4" fmla="*/ 4 w 108"/>
                <a:gd name="T5" fmla="*/ 196 h 196"/>
                <a:gd name="T6" fmla="*/ 46 w 108"/>
                <a:gd name="T7" fmla="*/ 156 h 196"/>
                <a:gd name="T8" fmla="*/ 75 w 108"/>
                <a:gd name="T9" fmla="*/ 104 h 196"/>
                <a:gd name="T10" fmla="*/ 108 w 108"/>
                <a:gd name="T11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" h="196">
                  <a:moveTo>
                    <a:pt x="108" y="0"/>
                  </a:moveTo>
                  <a:cubicBezTo>
                    <a:pt x="93" y="34"/>
                    <a:pt x="76" y="69"/>
                    <a:pt x="55" y="101"/>
                  </a:cubicBezTo>
                  <a:cubicBezTo>
                    <a:pt x="40" y="125"/>
                    <a:pt x="0" y="166"/>
                    <a:pt x="4" y="196"/>
                  </a:cubicBezTo>
                  <a:cubicBezTo>
                    <a:pt x="17" y="193"/>
                    <a:pt x="36" y="167"/>
                    <a:pt x="46" y="156"/>
                  </a:cubicBezTo>
                  <a:cubicBezTo>
                    <a:pt x="58" y="140"/>
                    <a:pt x="68" y="123"/>
                    <a:pt x="75" y="104"/>
                  </a:cubicBezTo>
                  <a:cubicBezTo>
                    <a:pt x="85" y="69"/>
                    <a:pt x="100" y="36"/>
                    <a:pt x="10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9" name="Freeform 85"/>
            <p:cNvSpPr/>
            <p:nvPr/>
          </p:nvSpPr>
          <p:spPr bwMode="auto">
            <a:xfrm>
              <a:off x="3246" y="2790"/>
              <a:ext cx="237" cy="89"/>
            </a:xfrm>
            <a:custGeom>
              <a:avLst/>
              <a:gdLst>
                <a:gd name="T0" fmla="*/ 204 w 207"/>
                <a:gd name="T1" fmla="*/ 1 h 65"/>
                <a:gd name="T2" fmla="*/ 98 w 207"/>
                <a:gd name="T3" fmla="*/ 16 h 65"/>
                <a:gd name="T4" fmla="*/ 0 w 207"/>
                <a:gd name="T5" fmla="*/ 57 h 65"/>
                <a:gd name="T6" fmla="*/ 52 w 207"/>
                <a:gd name="T7" fmla="*/ 57 h 65"/>
                <a:gd name="T8" fmla="*/ 107 w 207"/>
                <a:gd name="T9" fmla="*/ 45 h 65"/>
                <a:gd name="T10" fmla="*/ 207 w 207"/>
                <a:gd name="T11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7" h="65">
                  <a:moveTo>
                    <a:pt x="204" y="1"/>
                  </a:moveTo>
                  <a:cubicBezTo>
                    <a:pt x="170" y="11"/>
                    <a:pt x="132" y="11"/>
                    <a:pt x="98" y="16"/>
                  </a:cubicBezTo>
                  <a:cubicBezTo>
                    <a:pt x="69" y="19"/>
                    <a:pt x="17" y="30"/>
                    <a:pt x="0" y="57"/>
                  </a:cubicBezTo>
                  <a:cubicBezTo>
                    <a:pt x="13" y="65"/>
                    <a:pt x="38" y="58"/>
                    <a:pt x="52" y="57"/>
                  </a:cubicBezTo>
                  <a:cubicBezTo>
                    <a:pt x="71" y="54"/>
                    <a:pt x="89" y="51"/>
                    <a:pt x="107" y="45"/>
                  </a:cubicBezTo>
                  <a:cubicBezTo>
                    <a:pt x="142" y="35"/>
                    <a:pt x="173" y="16"/>
                    <a:pt x="20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0" name="Freeform 86"/>
            <p:cNvSpPr/>
            <p:nvPr/>
          </p:nvSpPr>
          <p:spPr bwMode="auto">
            <a:xfrm>
              <a:off x="3132" y="2802"/>
              <a:ext cx="184" cy="167"/>
            </a:xfrm>
            <a:custGeom>
              <a:avLst/>
              <a:gdLst>
                <a:gd name="T0" fmla="*/ 161 w 161"/>
                <a:gd name="T1" fmla="*/ 0 h 122"/>
                <a:gd name="T2" fmla="*/ 93 w 161"/>
                <a:gd name="T3" fmla="*/ 62 h 122"/>
                <a:gd name="T4" fmla="*/ 20 w 161"/>
                <a:gd name="T5" fmla="*/ 109 h 122"/>
                <a:gd name="T6" fmla="*/ 31 w 161"/>
                <a:gd name="T7" fmla="*/ 113 h 122"/>
                <a:gd name="T8" fmla="*/ 68 w 161"/>
                <a:gd name="T9" fmla="*/ 93 h 122"/>
                <a:gd name="T10" fmla="*/ 130 w 161"/>
                <a:gd name="T11" fmla="*/ 36 h 122"/>
                <a:gd name="T12" fmla="*/ 160 w 161"/>
                <a:gd name="T13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1" h="122">
                  <a:moveTo>
                    <a:pt x="161" y="0"/>
                  </a:moveTo>
                  <a:cubicBezTo>
                    <a:pt x="138" y="26"/>
                    <a:pt x="105" y="52"/>
                    <a:pt x="93" y="62"/>
                  </a:cubicBezTo>
                  <a:cubicBezTo>
                    <a:pt x="70" y="81"/>
                    <a:pt x="44" y="93"/>
                    <a:pt x="20" y="109"/>
                  </a:cubicBezTo>
                  <a:cubicBezTo>
                    <a:pt x="0" y="122"/>
                    <a:pt x="17" y="120"/>
                    <a:pt x="31" y="113"/>
                  </a:cubicBezTo>
                  <a:cubicBezTo>
                    <a:pt x="43" y="107"/>
                    <a:pt x="56" y="100"/>
                    <a:pt x="68" y="93"/>
                  </a:cubicBezTo>
                  <a:cubicBezTo>
                    <a:pt x="94" y="76"/>
                    <a:pt x="107" y="57"/>
                    <a:pt x="130" y="36"/>
                  </a:cubicBezTo>
                  <a:cubicBezTo>
                    <a:pt x="140" y="26"/>
                    <a:pt x="160" y="6"/>
                    <a:pt x="16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1" name="Freeform 87"/>
            <p:cNvSpPr/>
            <p:nvPr/>
          </p:nvSpPr>
          <p:spPr bwMode="auto">
            <a:xfrm>
              <a:off x="3142" y="2801"/>
              <a:ext cx="176" cy="170"/>
            </a:xfrm>
            <a:custGeom>
              <a:avLst/>
              <a:gdLst>
                <a:gd name="T0" fmla="*/ 151 w 154"/>
                <a:gd name="T1" fmla="*/ 2 h 124"/>
                <a:gd name="T2" fmla="*/ 71 w 154"/>
                <a:gd name="T3" fmla="*/ 72 h 124"/>
                <a:gd name="T4" fmla="*/ 15 w 154"/>
                <a:gd name="T5" fmla="*/ 107 h 124"/>
                <a:gd name="T6" fmla="*/ 0 w 154"/>
                <a:gd name="T7" fmla="*/ 119 h 124"/>
                <a:gd name="T8" fmla="*/ 13 w 154"/>
                <a:gd name="T9" fmla="*/ 118 h 124"/>
                <a:gd name="T10" fmla="*/ 52 w 154"/>
                <a:gd name="T11" fmla="*/ 98 h 124"/>
                <a:gd name="T12" fmla="*/ 87 w 154"/>
                <a:gd name="T13" fmla="*/ 72 h 124"/>
                <a:gd name="T14" fmla="*/ 127 w 154"/>
                <a:gd name="T15" fmla="*/ 32 h 124"/>
                <a:gd name="T16" fmla="*/ 143 w 154"/>
                <a:gd name="T17" fmla="*/ 15 h 124"/>
                <a:gd name="T18" fmla="*/ 153 w 154"/>
                <a:gd name="T19" fmla="*/ 0 h 124"/>
                <a:gd name="T20" fmla="*/ 150 w 154"/>
                <a:gd name="T21" fmla="*/ 2 h 124"/>
                <a:gd name="T22" fmla="*/ 131 w 154"/>
                <a:gd name="T23" fmla="*/ 26 h 124"/>
                <a:gd name="T24" fmla="*/ 97 w 154"/>
                <a:gd name="T25" fmla="*/ 60 h 124"/>
                <a:gd name="T26" fmla="*/ 41 w 154"/>
                <a:gd name="T27" fmla="*/ 104 h 124"/>
                <a:gd name="T28" fmla="*/ 4 w 154"/>
                <a:gd name="T29" fmla="*/ 117 h 124"/>
                <a:gd name="T30" fmla="*/ 48 w 154"/>
                <a:gd name="T31" fmla="*/ 88 h 124"/>
                <a:gd name="T32" fmla="*/ 86 w 154"/>
                <a:gd name="T33" fmla="*/ 62 h 124"/>
                <a:gd name="T34" fmla="*/ 154 w 154"/>
                <a:gd name="T35" fmla="*/ 0 h 124"/>
                <a:gd name="T36" fmla="*/ 151 w 154"/>
                <a:gd name="T37" fmla="*/ 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4" h="124">
                  <a:moveTo>
                    <a:pt x="151" y="2"/>
                  </a:moveTo>
                  <a:cubicBezTo>
                    <a:pt x="127" y="28"/>
                    <a:pt x="99" y="51"/>
                    <a:pt x="71" y="72"/>
                  </a:cubicBezTo>
                  <a:cubicBezTo>
                    <a:pt x="54" y="86"/>
                    <a:pt x="34" y="96"/>
                    <a:pt x="15" y="107"/>
                  </a:cubicBezTo>
                  <a:cubicBezTo>
                    <a:pt x="11" y="110"/>
                    <a:pt x="1" y="114"/>
                    <a:pt x="0" y="119"/>
                  </a:cubicBezTo>
                  <a:cubicBezTo>
                    <a:pt x="0" y="122"/>
                    <a:pt x="13" y="118"/>
                    <a:pt x="13" y="118"/>
                  </a:cubicBezTo>
                  <a:cubicBezTo>
                    <a:pt x="27" y="113"/>
                    <a:pt x="40" y="105"/>
                    <a:pt x="52" y="98"/>
                  </a:cubicBezTo>
                  <a:cubicBezTo>
                    <a:pt x="65" y="91"/>
                    <a:pt x="76" y="82"/>
                    <a:pt x="87" y="72"/>
                  </a:cubicBezTo>
                  <a:cubicBezTo>
                    <a:pt x="101" y="59"/>
                    <a:pt x="114" y="45"/>
                    <a:pt x="127" y="32"/>
                  </a:cubicBezTo>
                  <a:cubicBezTo>
                    <a:pt x="133" y="26"/>
                    <a:pt x="138" y="21"/>
                    <a:pt x="143" y="15"/>
                  </a:cubicBezTo>
                  <a:cubicBezTo>
                    <a:pt x="147" y="11"/>
                    <a:pt x="152" y="6"/>
                    <a:pt x="153" y="0"/>
                  </a:cubicBezTo>
                  <a:cubicBezTo>
                    <a:pt x="153" y="1"/>
                    <a:pt x="150" y="1"/>
                    <a:pt x="150" y="2"/>
                  </a:cubicBezTo>
                  <a:cubicBezTo>
                    <a:pt x="147" y="11"/>
                    <a:pt x="137" y="20"/>
                    <a:pt x="131" y="26"/>
                  </a:cubicBezTo>
                  <a:cubicBezTo>
                    <a:pt x="120" y="38"/>
                    <a:pt x="108" y="49"/>
                    <a:pt x="97" y="60"/>
                  </a:cubicBezTo>
                  <a:cubicBezTo>
                    <a:pt x="80" y="78"/>
                    <a:pt x="63" y="92"/>
                    <a:pt x="41" y="104"/>
                  </a:cubicBezTo>
                  <a:cubicBezTo>
                    <a:pt x="37" y="106"/>
                    <a:pt x="7" y="124"/>
                    <a:pt x="4" y="117"/>
                  </a:cubicBezTo>
                  <a:cubicBezTo>
                    <a:pt x="1" y="112"/>
                    <a:pt x="43" y="91"/>
                    <a:pt x="48" y="88"/>
                  </a:cubicBezTo>
                  <a:cubicBezTo>
                    <a:pt x="61" y="80"/>
                    <a:pt x="74" y="72"/>
                    <a:pt x="86" y="62"/>
                  </a:cubicBezTo>
                  <a:cubicBezTo>
                    <a:pt x="109" y="42"/>
                    <a:pt x="133" y="23"/>
                    <a:pt x="154" y="0"/>
                  </a:cubicBezTo>
                  <a:cubicBezTo>
                    <a:pt x="153" y="1"/>
                    <a:pt x="152" y="1"/>
                    <a:pt x="15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2" name="Freeform 88"/>
            <p:cNvSpPr/>
            <p:nvPr/>
          </p:nvSpPr>
          <p:spPr bwMode="auto">
            <a:xfrm>
              <a:off x="3215" y="2771"/>
              <a:ext cx="263" cy="155"/>
            </a:xfrm>
            <a:custGeom>
              <a:avLst/>
              <a:gdLst>
                <a:gd name="T0" fmla="*/ 230 w 230"/>
                <a:gd name="T1" fmla="*/ 0 h 113"/>
                <a:gd name="T2" fmla="*/ 118 w 230"/>
                <a:gd name="T3" fmla="*/ 59 h 113"/>
                <a:gd name="T4" fmla="*/ 59 w 230"/>
                <a:gd name="T5" fmla="*/ 81 h 113"/>
                <a:gd name="T6" fmla="*/ 0 w 230"/>
                <a:gd name="T7" fmla="*/ 104 h 113"/>
                <a:gd name="T8" fmla="*/ 60 w 230"/>
                <a:gd name="T9" fmla="*/ 91 h 113"/>
                <a:gd name="T10" fmla="*/ 120 w 230"/>
                <a:gd name="T11" fmla="*/ 67 h 113"/>
                <a:gd name="T12" fmla="*/ 229 w 230"/>
                <a:gd name="T13" fmla="*/ 1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0" h="113">
                  <a:moveTo>
                    <a:pt x="230" y="0"/>
                  </a:moveTo>
                  <a:cubicBezTo>
                    <a:pt x="206" y="22"/>
                    <a:pt x="154" y="43"/>
                    <a:pt x="118" y="59"/>
                  </a:cubicBezTo>
                  <a:cubicBezTo>
                    <a:pt x="99" y="67"/>
                    <a:pt x="79" y="75"/>
                    <a:pt x="59" y="81"/>
                  </a:cubicBezTo>
                  <a:cubicBezTo>
                    <a:pt x="42" y="86"/>
                    <a:pt x="12" y="91"/>
                    <a:pt x="0" y="104"/>
                  </a:cubicBezTo>
                  <a:cubicBezTo>
                    <a:pt x="12" y="113"/>
                    <a:pt x="46" y="96"/>
                    <a:pt x="60" y="91"/>
                  </a:cubicBezTo>
                  <a:cubicBezTo>
                    <a:pt x="79" y="83"/>
                    <a:pt x="100" y="76"/>
                    <a:pt x="120" y="67"/>
                  </a:cubicBezTo>
                  <a:cubicBezTo>
                    <a:pt x="160" y="51"/>
                    <a:pt x="199" y="32"/>
                    <a:pt x="229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3" name="Freeform 89"/>
            <p:cNvSpPr/>
            <p:nvPr/>
          </p:nvSpPr>
          <p:spPr bwMode="auto">
            <a:xfrm>
              <a:off x="3217" y="2898"/>
              <a:ext cx="186" cy="47"/>
            </a:xfrm>
            <a:custGeom>
              <a:avLst/>
              <a:gdLst>
                <a:gd name="T0" fmla="*/ 163 w 163"/>
                <a:gd name="T1" fmla="*/ 25 h 34"/>
                <a:gd name="T2" fmla="*/ 76 w 163"/>
                <a:gd name="T3" fmla="*/ 13 h 34"/>
                <a:gd name="T4" fmla="*/ 0 w 163"/>
                <a:gd name="T5" fmla="*/ 17 h 34"/>
                <a:gd name="T6" fmla="*/ 80 w 163"/>
                <a:gd name="T7" fmla="*/ 19 h 34"/>
                <a:gd name="T8" fmla="*/ 161 w 163"/>
                <a:gd name="T9" fmla="*/ 25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34">
                  <a:moveTo>
                    <a:pt x="163" y="25"/>
                  </a:moveTo>
                  <a:cubicBezTo>
                    <a:pt x="134" y="24"/>
                    <a:pt x="104" y="16"/>
                    <a:pt x="76" y="13"/>
                  </a:cubicBezTo>
                  <a:cubicBezTo>
                    <a:pt x="60" y="11"/>
                    <a:pt x="9" y="0"/>
                    <a:pt x="0" y="17"/>
                  </a:cubicBezTo>
                  <a:cubicBezTo>
                    <a:pt x="16" y="29"/>
                    <a:pt x="59" y="19"/>
                    <a:pt x="80" y="19"/>
                  </a:cubicBezTo>
                  <a:cubicBezTo>
                    <a:pt x="103" y="20"/>
                    <a:pt x="141" y="34"/>
                    <a:pt x="161" y="2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4" name="Freeform 90"/>
            <p:cNvSpPr/>
            <p:nvPr/>
          </p:nvSpPr>
          <p:spPr bwMode="auto">
            <a:xfrm>
              <a:off x="3147" y="2936"/>
              <a:ext cx="150" cy="42"/>
            </a:xfrm>
            <a:custGeom>
              <a:avLst/>
              <a:gdLst>
                <a:gd name="T0" fmla="*/ 128 w 131"/>
                <a:gd name="T1" fmla="*/ 4 h 30"/>
                <a:gd name="T2" fmla="*/ 62 w 131"/>
                <a:gd name="T3" fmla="*/ 9 h 30"/>
                <a:gd name="T4" fmla="*/ 0 w 131"/>
                <a:gd name="T5" fmla="*/ 18 h 30"/>
                <a:gd name="T6" fmla="*/ 65 w 131"/>
                <a:gd name="T7" fmla="*/ 18 h 30"/>
                <a:gd name="T8" fmla="*/ 131 w 131"/>
                <a:gd name="T9" fmla="*/ 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30">
                  <a:moveTo>
                    <a:pt x="128" y="4"/>
                  </a:moveTo>
                  <a:cubicBezTo>
                    <a:pt x="108" y="9"/>
                    <a:pt x="83" y="11"/>
                    <a:pt x="62" y="9"/>
                  </a:cubicBezTo>
                  <a:cubicBezTo>
                    <a:pt x="39" y="8"/>
                    <a:pt x="20" y="0"/>
                    <a:pt x="0" y="18"/>
                  </a:cubicBezTo>
                  <a:cubicBezTo>
                    <a:pt x="20" y="30"/>
                    <a:pt x="44" y="21"/>
                    <a:pt x="65" y="18"/>
                  </a:cubicBezTo>
                  <a:cubicBezTo>
                    <a:pt x="87" y="16"/>
                    <a:pt x="111" y="16"/>
                    <a:pt x="131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5" name="Freeform 91"/>
            <p:cNvSpPr/>
            <p:nvPr/>
          </p:nvSpPr>
          <p:spPr bwMode="auto">
            <a:xfrm>
              <a:off x="3373" y="2845"/>
              <a:ext cx="176" cy="105"/>
            </a:xfrm>
            <a:custGeom>
              <a:avLst/>
              <a:gdLst>
                <a:gd name="T0" fmla="*/ 154 w 154"/>
                <a:gd name="T1" fmla="*/ 77 h 77"/>
                <a:gd name="T2" fmla="*/ 73 w 154"/>
                <a:gd name="T3" fmla="*/ 31 h 77"/>
                <a:gd name="T4" fmla="*/ 7 w 154"/>
                <a:gd name="T5" fmla="*/ 27 h 77"/>
                <a:gd name="T6" fmla="*/ 77 w 154"/>
                <a:gd name="T7" fmla="*/ 61 h 77"/>
                <a:gd name="T8" fmla="*/ 151 w 154"/>
                <a:gd name="T9" fmla="*/ 76 h 77"/>
                <a:gd name="T10" fmla="*/ 154 w 154"/>
                <a:gd name="T11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" h="77">
                  <a:moveTo>
                    <a:pt x="154" y="77"/>
                  </a:moveTo>
                  <a:cubicBezTo>
                    <a:pt x="129" y="60"/>
                    <a:pt x="99" y="46"/>
                    <a:pt x="73" y="31"/>
                  </a:cubicBezTo>
                  <a:cubicBezTo>
                    <a:pt x="61" y="24"/>
                    <a:pt x="0" y="0"/>
                    <a:pt x="7" y="27"/>
                  </a:cubicBezTo>
                  <a:cubicBezTo>
                    <a:pt x="14" y="54"/>
                    <a:pt x="57" y="56"/>
                    <a:pt x="77" y="61"/>
                  </a:cubicBezTo>
                  <a:cubicBezTo>
                    <a:pt x="102" y="67"/>
                    <a:pt x="127" y="70"/>
                    <a:pt x="151" y="76"/>
                  </a:cubicBezTo>
                  <a:cubicBezTo>
                    <a:pt x="152" y="76"/>
                    <a:pt x="153" y="76"/>
                    <a:pt x="154" y="7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6" name="Freeform 92"/>
            <p:cNvSpPr/>
            <p:nvPr/>
          </p:nvSpPr>
          <p:spPr bwMode="auto">
            <a:xfrm>
              <a:off x="3418" y="2586"/>
              <a:ext cx="371" cy="283"/>
            </a:xfrm>
            <a:custGeom>
              <a:avLst/>
              <a:gdLst>
                <a:gd name="T0" fmla="*/ 325 w 325"/>
                <a:gd name="T1" fmla="*/ 0 h 207"/>
                <a:gd name="T2" fmla="*/ 159 w 325"/>
                <a:gd name="T3" fmla="*/ 80 h 207"/>
                <a:gd name="T4" fmla="*/ 29 w 325"/>
                <a:gd name="T5" fmla="*/ 200 h 207"/>
                <a:gd name="T6" fmla="*/ 108 w 325"/>
                <a:gd name="T7" fmla="*/ 168 h 207"/>
                <a:gd name="T8" fmla="*/ 183 w 325"/>
                <a:gd name="T9" fmla="*/ 113 h 207"/>
                <a:gd name="T10" fmla="*/ 253 w 325"/>
                <a:gd name="T11" fmla="*/ 50 h 207"/>
                <a:gd name="T12" fmla="*/ 325 w 325"/>
                <a:gd name="T13" fmla="*/ 2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5" h="207">
                  <a:moveTo>
                    <a:pt x="325" y="0"/>
                  </a:moveTo>
                  <a:cubicBezTo>
                    <a:pt x="271" y="31"/>
                    <a:pt x="210" y="43"/>
                    <a:pt x="159" y="80"/>
                  </a:cubicBezTo>
                  <a:cubicBezTo>
                    <a:pt x="147" y="88"/>
                    <a:pt x="0" y="181"/>
                    <a:pt x="29" y="200"/>
                  </a:cubicBezTo>
                  <a:cubicBezTo>
                    <a:pt x="40" y="207"/>
                    <a:pt x="97" y="175"/>
                    <a:pt x="108" y="168"/>
                  </a:cubicBezTo>
                  <a:cubicBezTo>
                    <a:pt x="135" y="154"/>
                    <a:pt x="160" y="133"/>
                    <a:pt x="183" y="113"/>
                  </a:cubicBezTo>
                  <a:cubicBezTo>
                    <a:pt x="207" y="94"/>
                    <a:pt x="229" y="70"/>
                    <a:pt x="253" y="50"/>
                  </a:cubicBezTo>
                  <a:cubicBezTo>
                    <a:pt x="274" y="34"/>
                    <a:pt x="302" y="12"/>
                    <a:pt x="325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7" name="Freeform 93"/>
            <p:cNvSpPr/>
            <p:nvPr/>
          </p:nvSpPr>
          <p:spPr bwMode="auto">
            <a:xfrm>
              <a:off x="3518" y="2869"/>
              <a:ext cx="311" cy="170"/>
            </a:xfrm>
            <a:custGeom>
              <a:avLst/>
              <a:gdLst>
                <a:gd name="T0" fmla="*/ 272 w 272"/>
                <a:gd name="T1" fmla="*/ 124 h 124"/>
                <a:gd name="T2" fmla="*/ 196 w 272"/>
                <a:gd name="T3" fmla="*/ 72 h 124"/>
                <a:gd name="T4" fmla="*/ 119 w 272"/>
                <a:gd name="T5" fmla="*/ 31 h 124"/>
                <a:gd name="T6" fmla="*/ 44 w 272"/>
                <a:gd name="T7" fmla="*/ 4 h 124"/>
                <a:gd name="T8" fmla="*/ 74 w 272"/>
                <a:gd name="T9" fmla="*/ 58 h 124"/>
                <a:gd name="T10" fmla="*/ 171 w 272"/>
                <a:gd name="T11" fmla="*/ 91 h 124"/>
                <a:gd name="T12" fmla="*/ 266 w 272"/>
                <a:gd name="T13" fmla="*/ 12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2" h="124">
                  <a:moveTo>
                    <a:pt x="272" y="124"/>
                  </a:moveTo>
                  <a:cubicBezTo>
                    <a:pt x="245" y="108"/>
                    <a:pt x="221" y="91"/>
                    <a:pt x="196" y="72"/>
                  </a:cubicBezTo>
                  <a:cubicBezTo>
                    <a:pt x="173" y="54"/>
                    <a:pt x="144" y="47"/>
                    <a:pt x="119" y="31"/>
                  </a:cubicBezTo>
                  <a:cubicBezTo>
                    <a:pt x="95" y="19"/>
                    <a:pt x="72" y="0"/>
                    <a:pt x="44" y="4"/>
                  </a:cubicBezTo>
                  <a:cubicBezTo>
                    <a:pt x="0" y="11"/>
                    <a:pt x="61" y="49"/>
                    <a:pt x="74" y="58"/>
                  </a:cubicBezTo>
                  <a:cubicBezTo>
                    <a:pt x="106" y="76"/>
                    <a:pt x="137" y="81"/>
                    <a:pt x="171" y="91"/>
                  </a:cubicBezTo>
                  <a:cubicBezTo>
                    <a:pt x="203" y="100"/>
                    <a:pt x="234" y="114"/>
                    <a:pt x="266" y="12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8" name="Freeform 94"/>
            <p:cNvSpPr/>
            <p:nvPr/>
          </p:nvSpPr>
          <p:spPr bwMode="auto">
            <a:xfrm>
              <a:off x="3324" y="2826"/>
              <a:ext cx="287" cy="58"/>
            </a:xfrm>
            <a:custGeom>
              <a:avLst/>
              <a:gdLst>
                <a:gd name="T0" fmla="*/ 31 w 251"/>
                <a:gd name="T1" fmla="*/ 18 h 43"/>
                <a:gd name="T2" fmla="*/ 70 w 251"/>
                <a:gd name="T3" fmla="*/ 32 h 43"/>
                <a:gd name="T4" fmla="*/ 131 w 251"/>
                <a:gd name="T5" fmla="*/ 29 h 43"/>
                <a:gd name="T6" fmla="*/ 195 w 251"/>
                <a:gd name="T7" fmla="*/ 18 h 43"/>
                <a:gd name="T8" fmla="*/ 229 w 251"/>
                <a:gd name="T9" fmla="*/ 1 h 43"/>
                <a:gd name="T10" fmla="*/ 244 w 251"/>
                <a:gd name="T11" fmla="*/ 12 h 43"/>
                <a:gd name="T12" fmla="*/ 215 w 251"/>
                <a:gd name="T13" fmla="*/ 19 h 43"/>
                <a:gd name="T14" fmla="*/ 153 w 251"/>
                <a:gd name="T15" fmla="*/ 30 h 43"/>
                <a:gd name="T16" fmla="*/ 89 w 251"/>
                <a:gd name="T17" fmla="*/ 38 h 43"/>
                <a:gd name="T18" fmla="*/ 55 w 251"/>
                <a:gd name="T19" fmla="*/ 39 h 43"/>
                <a:gd name="T20" fmla="*/ 21 w 251"/>
                <a:gd name="T21" fmla="*/ 2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1" h="43">
                  <a:moveTo>
                    <a:pt x="31" y="18"/>
                  </a:moveTo>
                  <a:cubicBezTo>
                    <a:pt x="15" y="36"/>
                    <a:pt x="58" y="32"/>
                    <a:pt x="70" y="32"/>
                  </a:cubicBezTo>
                  <a:cubicBezTo>
                    <a:pt x="91" y="32"/>
                    <a:pt x="111" y="30"/>
                    <a:pt x="131" y="29"/>
                  </a:cubicBezTo>
                  <a:cubicBezTo>
                    <a:pt x="152" y="27"/>
                    <a:pt x="174" y="20"/>
                    <a:pt x="195" y="18"/>
                  </a:cubicBezTo>
                  <a:cubicBezTo>
                    <a:pt x="205" y="16"/>
                    <a:pt x="246" y="17"/>
                    <a:pt x="229" y="1"/>
                  </a:cubicBezTo>
                  <a:cubicBezTo>
                    <a:pt x="237" y="0"/>
                    <a:pt x="251" y="3"/>
                    <a:pt x="244" y="12"/>
                  </a:cubicBezTo>
                  <a:cubicBezTo>
                    <a:pt x="238" y="18"/>
                    <a:pt x="222" y="18"/>
                    <a:pt x="215" y="19"/>
                  </a:cubicBezTo>
                  <a:cubicBezTo>
                    <a:pt x="194" y="23"/>
                    <a:pt x="173" y="27"/>
                    <a:pt x="153" y="30"/>
                  </a:cubicBezTo>
                  <a:cubicBezTo>
                    <a:pt x="132" y="34"/>
                    <a:pt x="110" y="36"/>
                    <a:pt x="89" y="38"/>
                  </a:cubicBezTo>
                  <a:cubicBezTo>
                    <a:pt x="78" y="39"/>
                    <a:pt x="66" y="39"/>
                    <a:pt x="55" y="39"/>
                  </a:cubicBezTo>
                  <a:cubicBezTo>
                    <a:pt x="40" y="39"/>
                    <a:pt x="0" y="43"/>
                    <a:pt x="21" y="2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9" name="Freeform 95"/>
            <p:cNvSpPr/>
            <p:nvPr/>
          </p:nvSpPr>
          <p:spPr bwMode="auto">
            <a:xfrm>
              <a:off x="3500" y="2858"/>
              <a:ext cx="62" cy="42"/>
            </a:xfrm>
            <a:custGeom>
              <a:avLst/>
              <a:gdLst>
                <a:gd name="T0" fmla="*/ 54 w 54"/>
                <a:gd name="T1" fmla="*/ 19 h 30"/>
                <a:gd name="T2" fmla="*/ 27 w 54"/>
                <a:gd name="T3" fmla="*/ 9 h 30"/>
                <a:gd name="T4" fmla="*/ 0 w 54"/>
                <a:gd name="T5" fmla="*/ 3 h 30"/>
                <a:gd name="T6" fmla="*/ 52 w 54"/>
                <a:gd name="T7" fmla="*/ 2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30">
                  <a:moveTo>
                    <a:pt x="54" y="19"/>
                  </a:moveTo>
                  <a:cubicBezTo>
                    <a:pt x="45" y="18"/>
                    <a:pt x="36" y="13"/>
                    <a:pt x="27" y="9"/>
                  </a:cubicBezTo>
                  <a:cubicBezTo>
                    <a:pt x="15" y="2"/>
                    <a:pt x="14" y="0"/>
                    <a:pt x="0" y="3"/>
                  </a:cubicBezTo>
                  <a:cubicBezTo>
                    <a:pt x="7" y="17"/>
                    <a:pt x="40" y="30"/>
                    <a:pt x="52" y="2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0" name="Freeform 96"/>
            <p:cNvSpPr/>
            <p:nvPr/>
          </p:nvSpPr>
          <p:spPr bwMode="auto">
            <a:xfrm>
              <a:off x="3301" y="2846"/>
              <a:ext cx="178" cy="123"/>
            </a:xfrm>
            <a:custGeom>
              <a:avLst/>
              <a:gdLst>
                <a:gd name="T0" fmla="*/ 156 w 156"/>
                <a:gd name="T1" fmla="*/ 1 h 90"/>
                <a:gd name="T2" fmla="*/ 71 w 156"/>
                <a:gd name="T3" fmla="*/ 38 h 90"/>
                <a:gd name="T4" fmla="*/ 0 w 156"/>
                <a:gd name="T5" fmla="*/ 85 h 90"/>
                <a:gd name="T6" fmla="*/ 80 w 156"/>
                <a:gd name="T7" fmla="*/ 51 h 90"/>
                <a:gd name="T8" fmla="*/ 155 w 156"/>
                <a:gd name="T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6" h="90">
                  <a:moveTo>
                    <a:pt x="156" y="1"/>
                  </a:moveTo>
                  <a:cubicBezTo>
                    <a:pt x="130" y="19"/>
                    <a:pt x="100" y="27"/>
                    <a:pt x="71" y="38"/>
                  </a:cubicBezTo>
                  <a:cubicBezTo>
                    <a:pt x="49" y="46"/>
                    <a:pt x="3" y="58"/>
                    <a:pt x="0" y="85"/>
                  </a:cubicBezTo>
                  <a:cubicBezTo>
                    <a:pt x="25" y="90"/>
                    <a:pt x="59" y="62"/>
                    <a:pt x="80" y="51"/>
                  </a:cubicBezTo>
                  <a:cubicBezTo>
                    <a:pt x="109" y="35"/>
                    <a:pt x="133" y="26"/>
                    <a:pt x="15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1" name="Freeform 97"/>
            <p:cNvSpPr/>
            <p:nvPr/>
          </p:nvSpPr>
          <p:spPr bwMode="auto">
            <a:xfrm>
              <a:off x="3289" y="2883"/>
              <a:ext cx="75" cy="60"/>
            </a:xfrm>
            <a:custGeom>
              <a:avLst/>
              <a:gdLst>
                <a:gd name="T0" fmla="*/ 32 w 66"/>
                <a:gd name="T1" fmla="*/ 20 h 44"/>
                <a:gd name="T2" fmla="*/ 62 w 66"/>
                <a:gd name="T3" fmla="*/ 0 h 44"/>
                <a:gd name="T4" fmla="*/ 38 w 66"/>
                <a:gd name="T5" fmla="*/ 24 h 44"/>
                <a:gd name="T6" fmla="*/ 0 w 66"/>
                <a:gd name="T7" fmla="*/ 43 h 44"/>
                <a:gd name="T8" fmla="*/ 32 w 66"/>
                <a:gd name="T9" fmla="*/ 2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44">
                  <a:moveTo>
                    <a:pt x="32" y="20"/>
                  </a:moveTo>
                  <a:cubicBezTo>
                    <a:pt x="43" y="15"/>
                    <a:pt x="53" y="8"/>
                    <a:pt x="62" y="0"/>
                  </a:cubicBezTo>
                  <a:cubicBezTo>
                    <a:pt x="66" y="6"/>
                    <a:pt x="43" y="20"/>
                    <a:pt x="38" y="24"/>
                  </a:cubicBezTo>
                  <a:cubicBezTo>
                    <a:pt x="29" y="30"/>
                    <a:pt x="11" y="44"/>
                    <a:pt x="0" y="43"/>
                  </a:cubicBezTo>
                  <a:cubicBezTo>
                    <a:pt x="6" y="29"/>
                    <a:pt x="21" y="27"/>
                    <a:pt x="32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2" name="Freeform 98"/>
            <p:cNvSpPr/>
            <p:nvPr/>
          </p:nvSpPr>
          <p:spPr bwMode="auto">
            <a:xfrm>
              <a:off x="3359" y="2817"/>
              <a:ext cx="60" cy="55"/>
            </a:xfrm>
            <a:custGeom>
              <a:avLst/>
              <a:gdLst>
                <a:gd name="T0" fmla="*/ 49 w 52"/>
                <a:gd name="T1" fmla="*/ 0 h 40"/>
                <a:gd name="T2" fmla="*/ 10 w 52"/>
                <a:gd name="T3" fmla="*/ 40 h 40"/>
                <a:gd name="T4" fmla="*/ 52 w 52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40">
                  <a:moveTo>
                    <a:pt x="49" y="0"/>
                  </a:moveTo>
                  <a:cubicBezTo>
                    <a:pt x="39" y="7"/>
                    <a:pt x="0" y="28"/>
                    <a:pt x="10" y="40"/>
                  </a:cubicBezTo>
                  <a:cubicBezTo>
                    <a:pt x="24" y="26"/>
                    <a:pt x="41" y="16"/>
                    <a:pt x="5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3" name="Freeform 99"/>
            <p:cNvSpPr/>
            <p:nvPr/>
          </p:nvSpPr>
          <p:spPr bwMode="auto">
            <a:xfrm>
              <a:off x="3276" y="2936"/>
              <a:ext cx="185" cy="208"/>
            </a:xfrm>
            <a:custGeom>
              <a:avLst/>
              <a:gdLst>
                <a:gd name="T0" fmla="*/ 162 w 162"/>
                <a:gd name="T1" fmla="*/ 152 h 152"/>
                <a:gd name="T2" fmla="*/ 124 w 162"/>
                <a:gd name="T3" fmla="*/ 126 h 152"/>
                <a:gd name="T4" fmla="*/ 87 w 162"/>
                <a:gd name="T5" fmla="*/ 98 h 152"/>
                <a:gd name="T6" fmla="*/ 17 w 162"/>
                <a:gd name="T7" fmla="*/ 36 h 152"/>
                <a:gd name="T8" fmla="*/ 12 w 162"/>
                <a:gd name="T9" fmla="*/ 1 h 152"/>
                <a:gd name="T10" fmla="*/ 46 w 162"/>
                <a:gd name="T11" fmla="*/ 20 h 152"/>
                <a:gd name="T12" fmla="*/ 110 w 162"/>
                <a:gd name="T13" fmla="*/ 86 h 152"/>
                <a:gd name="T14" fmla="*/ 161 w 162"/>
                <a:gd name="T15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2" h="152">
                  <a:moveTo>
                    <a:pt x="162" y="152"/>
                  </a:moveTo>
                  <a:cubicBezTo>
                    <a:pt x="152" y="140"/>
                    <a:pt x="137" y="135"/>
                    <a:pt x="124" y="126"/>
                  </a:cubicBezTo>
                  <a:cubicBezTo>
                    <a:pt x="113" y="116"/>
                    <a:pt x="100" y="106"/>
                    <a:pt x="87" y="98"/>
                  </a:cubicBezTo>
                  <a:cubicBezTo>
                    <a:pt x="68" y="85"/>
                    <a:pt x="32" y="51"/>
                    <a:pt x="17" y="36"/>
                  </a:cubicBezTo>
                  <a:cubicBezTo>
                    <a:pt x="12" y="30"/>
                    <a:pt x="0" y="5"/>
                    <a:pt x="12" y="1"/>
                  </a:cubicBezTo>
                  <a:cubicBezTo>
                    <a:pt x="18" y="0"/>
                    <a:pt x="41" y="16"/>
                    <a:pt x="46" y="20"/>
                  </a:cubicBezTo>
                  <a:cubicBezTo>
                    <a:pt x="69" y="39"/>
                    <a:pt x="90" y="64"/>
                    <a:pt x="110" y="86"/>
                  </a:cubicBezTo>
                  <a:cubicBezTo>
                    <a:pt x="128" y="106"/>
                    <a:pt x="148" y="130"/>
                    <a:pt x="161" y="15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24" name="椭圆 123"/>
          <p:cNvSpPr/>
          <p:nvPr/>
        </p:nvSpPr>
        <p:spPr>
          <a:xfrm>
            <a:off x="1918139" y="2588291"/>
            <a:ext cx="1765815" cy="1765815"/>
          </a:xfrm>
          <a:prstGeom prst="ellipse">
            <a:avLst/>
          </a:prstGeom>
          <a:blipFill dpi="0" rotWithShape="1">
            <a:blip r:embed="rId5"/>
            <a:srcRect/>
            <a:tile tx="0" ty="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5" name="椭圆 124"/>
          <p:cNvSpPr/>
          <p:nvPr/>
        </p:nvSpPr>
        <p:spPr>
          <a:xfrm>
            <a:off x="8312683" y="2598387"/>
            <a:ext cx="1765815" cy="1765815"/>
          </a:xfrm>
          <a:prstGeom prst="ellipse">
            <a:avLst/>
          </a:prstGeom>
          <a:blipFill dpi="0" rotWithShape="1">
            <a:blip r:embed="rId5"/>
            <a:srcRect/>
            <a:tile tx="0" ty="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6" name="文本框 125"/>
          <p:cNvSpPr txBox="1"/>
          <p:nvPr/>
        </p:nvSpPr>
        <p:spPr>
          <a:xfrm>
            <a:off x="2015971" y="4615113"/>
            <a:ext cx="1496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国内研究</a:t>
            </a:r>
          </a:p>
        </p:txBody>
      </p:sp>
      <p:sp>
        <p:nvSpPr>
          <p:cNvPr id="127" name="文本框 126"/>
          <p:cNvSpPr txBox="1"/>
          <p:nvPr/>
        </p:nvSpPr>
        <p:spPr>
          <a:xfrm>
            <a:off x="8447368" y="4619310"/>
            <a:ext cx="1496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国外研究</a:t>
            </a:r>
          </a:p>
        </p:txBody>
      </p:sp>
      <p:sp>
        <p:nvSpPr>
          <p:cNvPr id="128" name="矩形 127"/>
          <p:cNvSpPr/>
          <p:nvPr/>
        </p:nvSpPr>
        <p:spPr>
          <a:xfrm>
            <a:off x="1566708" y="5213644"/>
            <a:ext cx="2468676" cy="1013607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论文就是用来进行科学研究和描述科研成果的文章。</a:t>
            </a:r>
            <a:endParaRPr lang="en-US" altLang="zh-CN" sz="16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9" name="矩形 128"/>
          <p:cNvSpPr/>
          <p:nvPr/>
        </p:nvSpPr>
        <p:spPr>
          <a:xfrm>
            <a:off x="7943476" y="5213644"/>
            <a:ext cx="2468676" cy="1013607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论文就是用来进行科学研究和描述科研成果的文章。</a:t>
            </a:r>
            <a:endParaRPr lang="en-US" altLang="zh-CN" sz="16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n5wex4g">
      <a:majorFont>
        <a:latin typeface=""/>
        <a:ea typeface="鸿雷板书简体"/>
        <a:cs typeface=""/>
      </a:majorFont>
      <a:minorFont>
        <a:latin typeface=""/>
        <a:ea typeface="鸿雷板书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591</Words>
  <Application>Microsoft Office PowerPoint</Application>
  <PresentationFormat>宽屏</PresentationFormat>
  <Paragraphs>86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3" baseType="lpstr">
      <vt:lpstr>鸿雷板书简体</vt:lpstr>
      <vt:lpstr>宋体</vt:lpstr>
      <vt:lpstr>Arial</vt:lpstr>
      <vt:lpstr>Calibri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4</cp:revision>
  <dcterms:created xsi:type="dcterms:W3CDTF">2021-05-18T08:25:42Z</dcterms:created>
  <dcterms:modified xsi:type="dcterms:W3CDTF">2023-01-11T01:33:46Z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KSORubyTemplateID">
    <vt:lpwstr>8</vt:lpwstr>
  </property>
  <property fmtid="{D5CDD505-2E9C-101B-9397-08002B2CF9AE}" pid="4" name="ICV">
    <vt:lpwstr>A8110D2F7D49460DA571C1969A541BA7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