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56" r:id="rId3"/>
    <p:sldId id="380" r:id="rId4"/>
    <p:sldId id="381" r:id="rId5"/>
    <p:sldId id="387" r:id="rId6"/>
    <p:sldId id="388" r:id="rId7"/>
    <p:sldId id="382" r:id="rId8"/>
    <p:sldId id="391" r:id="rId9"/>
    <p:sldId id="383" r:id="rId10"/>
    <p:sldId id="359" r:id="rId11"/>
    <p:sldId id="384" r:id="rId12"/>
    <p:sldId id="389" r:id="rId13"/>
    <p:sldId id="392" r:id="rId14"/>
    <p:sldId id="390" r:id="rId15"/>
    <p:sldId id="385" r:id="rId16"/>
    <p:sldId id="386" r:id="rId17"/>
    <p:sldId id="370" r:id="rId18"/>
    <p:sldId id="393" r:id="rId19"/>
    <p:sldId id="364" r:id="rId20"/>
    <p:sldId id="353" r:id="rId21"/>
    <p:sldId id="368" r:id="rId22"/>
    <p:sldId id="268" r:id="rId23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9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96850" y="0"/>
            <a:ext cx="1236663" cy="696913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00"/>
            <a:ext cx="8229600" cy="85735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C0730E2-B3C3-4027-B9D9-C71A750A750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47638" y="85725"/>
            <a:ext cx="8848725" cy="48958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506523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H:\图库3\dt\卡通背景\22d.jpg22d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-8890" y="-90170"/>
            <a:ext cx="9192260" cy="5265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:\图库3\dt\卡通背景\22d.jpg22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890" y="-90170"/>
            <a:ext cx="9192260" cy="5265420"/>
          </a:xfrm>
          <a:prstGeom prst="rect">
            <a:avLst/>
          </a:prstGeom>
        </p:spPr>
      </p:pic>
      <p:pic>
        <p:nvPicPr>
          <p:cNvPr id="3" name="图片 2" descr="90sheji_linggan_13375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05" y="1388110"/>
            <a:ext cx="6099175" cy="4471670"/>
          </a:xfrm>
          <a:prstGeom prst="rect">
            <a:avLst/>
          </a:prstGeom>
        </p:spPr>
      </p:pic>
      <p:pic>
        <p:nvPicPr>
          <p:cNvPr id="4" name="图片 3" descr="90sheji_linggan_133860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175" y="-1470343"/>
            <a:ext cx="5716905" cy="5716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菱形 3"/>
          <p:cNvSpPr/>
          <p:nvPr/>
        </p:nvSpPr>
        <p:spPr>
          <a:xfrm>
            <a:off x="1545431" y="1506459"/>
            <a:ext cx="1025129" cy="1023938"/>
          </a:xfrm>
          <a:prstGeom prst="diamond">
            <a:avLst/>
          </a:prstGeom>
          <a:solidFill>
            <a:srgbClr val="3C72A4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1" name="菱形 4"/>
          <p:cNvSpPr/>
          <p:nvPr/>
        </p:nvSpPr>
        <p:spPr>
          <a:xfrm>
            <a:off x="2676525" y="1506459"/>
            <a:ext cx="1023938" cy="1023938"/>
          </a:xfrm>
          <a:prstGeom prst="diamond">
            <a:avLst/>
          </a:prstGeom>
          <a:solidFill>
            <a:srgbClr val="AFD109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2" name="菱形 5"/>
          <p:cNvSpPr/>
          <p:nvPr/>
        </p:nvSpPr>
        <p:spPr>
          <a:xfrm>
            <a:off x="3806429" y="1252855"/>
            <a:ext cx="1531144" cy="1531144"/>
          </a:xfrm>
          <a:prstGeom prst="diamond">
            <a:avLst/>
          </a:prstGeom>
          <a:solidFill>
            <a:srgbClr val="F48C06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3" name="菱形 6"/>
          <p:cNvSpPr/>
          <p:nvPr/>
        </p:nvSpPr>
        <p:spPr>
          <a:xfrm>
            <a:off x="5443538" y="1506459"/>
            <a:ext cx="1023938" cy="1023938"/>
          </a:xfrm>
          <a:prstGeom prst="diamond">
            <a:avLst/>
          </a:prstGeom>
          <a:solidFill>
            <a:srgbClr val="FDC60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4" name="菱形 7"/>
          <p:cNvSpPr/>
          <p:nvPr/>
        </p:nvSpPr>
        <p:spPr>
          <a:xfrm>
            <a:off x="6573441" y="1506459"/>
            <a:ext cx="1025128" cy="1023938"/>
          </a:xfrm>
          <a:prstGeom prst="diamond">
            <a:avLst/>
          </a:prstGeom>
          <a:solidFill>
            <a:srgbClr val="63BC9E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5" name="菱形 8"/>
          <p:cNvSpPr/>
          <p:nvPr/>
        </p:nvSpPr>
        <p:spPr>
          <a:xfrm>
            <a:off x="2427685" y="2141061"/>
            <a:ext cx="390525" cy="389335"/>
          </a:xfrm>
          <a:prstGeom prst="diamond">
            <a:avLst/>
          </a:prstGeom>
          <a:solidFill>
            <a:srgbClr val="F2F2F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6" name="菱形 9"/>
          <p:cNvSpPr/>
          <p:nvPr/>
        </p:nvSpPr>
        <p:spPr>
          <a:xfrm>
            <a:off x="3546872" y="1506459"/>
            <a:ext cx="390525" cy="390525"/>
          </a:xfrm>
          <a:prstGeom prst="diamond">
            <a:avLst/>
          </a:prstGeom>
          <a:solidFill>
            <a:srgbClr val="F2F2F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7" name="菱形 10"/>
          <p:cNvSpPr/>
          <p:nvPr/>
        </p:nvSpPr>
        <p:spPr>
          <a:xfrm>
            <a:off x="5198269" y="2138680"/>
            <a:ext cx="390525" cy="389335"/>
          </a:xfrm>
          <a:prstGeom prst="diamond">
            <a:avLst/>
          </a:prstGeom>
          <a:solidFill>
            <a:srgbClr val="F2F2F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8" name="菱形 11"/>
          <p:cNvSpPr/>
          <p:nvPr/>
        </p:nvSpPr>
        <p:spPr>
          <a:xfrm>
            <a:off x="6325791" y="1518365"/>
            <a:ext cx="390525" cy="390525"/>
          </a:xfrm>
          <a:prstGeom prst="diamond">
            <a:avLst/>
          </a:prstGeom>
          <a:solidFill>
            <a:srgbClr val="F2F2F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9" name="文本框 85"/>
          <p:cNvSpPr/>
          <p:nvPr/>
        </p:nvSpPr>
        <p:spPr>
          <a:xfrm>
            <a:off x="3965972" y="2879249"/>
            <a:ext cx="1212056" cy="459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2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0" name="文本框 86"/>
          <p:cNvSpPr/>
          <p:nvPr/>
        </p:nvSpPr>
        <p:spPr>
          <a:xfrm>
            <a:off x="2647950" y="2655411"/>
            <a:ext cx="1079897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1" name="文本框 87"/>
          <p:cNvSpPr/>
          <p:nvPr/>
        </p:nvSpPr>
        <p:spPr>
          <a:xfrm>
            <a:off x="1513285" y="2655411"/>
            <a:ext cx="1081088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</p:txBody>
      </p:sp>
      <p:sp>
        <p:nvSpPr>
          <p:cNvPr id="12302" name="文本框 88"/>
          <p:cNvSpPr/>
          <p:nvPr/>
        </p:nvSpPr>
        <p:spPr>
          <a:xfrm>
            <a:off x="6549629" y="2655411"/>
            <a:ext cx="1081088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3" name="文本框 89"/>
          <p:cNvSpPr/>
          <p:nvPr/>
        </p:nvSpPr>
        <p:spPr>
          <a:xfrm>
            <a:off x="5416154" y="2655411"/>
            <a:ext cx="1079897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4" name="KSO_Shape"/>
          <p:cNvSpPr/>
          <p:nvPr/>
        </p:nvSpPr>
        <p:spPr>
          <a:xfrm>
            <a:off x="1868091" y="1794590"/>
            <a:ext cx="442913" cy="401240"/>
          </a:xfrm>
          <a:custGeom>
            <a:avLst/>
            <a:gdLst>
              <a:gd name="txL" fmla="*/ 0 w 2395538"/>
              <a:gd name="txT" fmla="*/ 0 h 2170112"/>
              <a:gd name="txR" fmla="*/ 2395538 w 2395538"/>
              <a:gd name="txB" fmla="*/ 2170112 h 2170112"/>
            </a:gdLst>
            <a:ahLst/>
            <a:cxnLst>
              <a:cxn ang="0">
                <a:pos x="179058" y="534987"/>
              </a:cxn>
              <a:cxn ang="0">
                <a:pos x="355426" y="179596"/>
              </a:cxn>
              <a:cxn ang="0">
                <a:pos x="464848" y="281940"/>
              </a:cxn>
              <a:cxn ang="0">
                <a:pos x="461091" y="292816"/>
              </a:cxn>
              <a:cxn ang="0">
                <a:pos x="449663" y="298137"/>
              </a:cxn>
              <a:cxn ang="0">
                <a:pos x="437531" y="294929"/>
              </a:cxn>
              <a:cxn ang="0">
                <a:pos x="21603" y="297589"/>
              </a:cxn>
              <a:cxn ang="0">
                <a:pos x="8923" y="296572"/>
              </a:cxn>
              <a:cxn ang="0">
                <a:pos x="626" y="287574"/>
              </a:cxn>
              <a:cxn ang="0">
                <a:pos x="1957" y="276385"/>
              </a:cxn>
              <a:cxn ang="0">
                <a:pos x="485187" y="54085"/>
              </a:cxn>
              <a:cxn ang="0">
                <a:pos x="521247" y="60100"/>
              </a:cxn>
              <a:cxn ang="0">
                <a:pos x="552378" y="70178"/>
              </a:cxn>
              <a:cxn ang="0">
                <a:pos x="588829" y="87520"/>
              </a:cxn>
              <a:cxn ang="0">
                <a:pos x="576001" y="91973"/>
              </a:cxn>
              <a:cxn ang="0">
                <a:pos x="554803" y="102363"/>
              </a:cxn>
              <a:cxn ang="0">
                <a:pos x="527270" y="125331"/>
              </a:cxn>
              <a:cxn ang="0">
                <a:pos x="504117" y="153220"/>
              </a:cxn>
              <a:cxn ang="0">
                <a:pos x="483310" y="184156"/>
              </a:cxn>
              <a:cxn ang="0">
                <a:pos x="469074" y="198061"/>
              </a:cxn>
              <a:cxn ang="0">
                <a:pos x="451631" y="208061"/>
              </a:cxn>
              <a:cxn ang="0">
                <a:pos x="432154" y="214076"/>
              </a:cxn>
              <a:cxn ang="0">
                <a:pos x="386708" y="174313"/>
              </a:cxn>
              <a:cxn ang="0">
                <a:pos x="408610" y="145486"/>
              </a:cxn>
              <a:cxn ang="0">
                <a:pos x="428087" y="126503"/>
              </a:cxn>
              <a:cxn ang="0">
                <a:pos x="450067" y="110566"/>
              </a:cxn>
              <a:cxn ang="0">
                <a:pos x="474706" y="98457"/>
              </a:cxn>
              <a:cxn ang="0">
                <a:pos x="501379" y="91192"/>
              </a:cxn>
              <a:cxn ang="0">
                <a:pos x="529304" y="89161"/>
              </a:cxn>
              <a:cxn ang="0">
                <a:pos x="500988" y="87911"/>
              </a:cxn>
              <a:cxn ang="0">
                <a:pos x="472672" y="92130"/>
              </a:cxn>
              <a:cxn ang="0">
                <a:pos x="445452" y="101738"/>
              </a:cxn>
              <a:cxn ang="0">
                <a:pos x="420030" y="115800"/>
              </a:cxn>
              <a:cxn ang="0">
                <a:pos x="396955" y="133690"/>
              </a:cxn>
              <a:cxn ang="0">
                <a:pos x="376227" y="154235"/>
              </a:cxn>
              <a:cxn ang="0">
                <a:pos x="347442" y="145252"/>
              </a:cxn>
              <a:cxn ang="0">
                <a:pos x="352604" y="129081"/>
              </a:cxn>
              <a:cxn ang="0">
                <a:pos x="364024" y="109629"/>
              </a:cxn>
              <a:cxn ang="0">
                <a:pos x="379981" y="90567"/>
              </a:cxn>
              <a:cxn ang="0">
                <a:pos x="397346" y="75959"/>
              </a:cxn>
              <a:cxn ang="0">
                <a:pos x="415728" y="65412"/>
              </a:cxn>
              <a:cxn ang="0">
                <a:pos x="434657" y="58459"/>
              </a:cxn>
              <a:cxn ang="0">
                <a:pos x="470873" y="53616"/>
              </a:cxn>
              <a:cxn ang="0">
                <a:pos x="295363" y="5004"/>
              </a:cxn>
              <a:cxn ang="0">
                <a:pos x="329410" y="19390"/>
              </a:cxn>
              <a:cxn ang="0">
                <a:pos x="346827" y="31352"/>
              </a:cxn>
              <a:cxn ang="0">
                <a:pos x="361968" y="47146"/>
              </a:cxn>
              <a:cxn ang="0">
                <a:pos x="372873" y="67318"/>
              </a:cxn>
              <a:cxn ang="0">
                <a:pos x="363458" y="92337"/>
              </a:cxn>
              <a:cxn ang="0">
                <a:pos x="350122" y="95073"/>
              </a:cxn>
              <a:cxn ang="0">
                <a:pos x="341413" y="67474"/>
              </a:cxn>
              <a:cxn ang="0">
                <a:pos x="332313" y="51290"/>
              </a:cxn>
              <a:cxn ang="0">
                <a:pos x="320388" y="37216"/>
              </a:cxn>
              <a:cxn ang="0">
                <a:pos x="306189" y="25801"/>
              </a:cxn>
              <a:cxn ang="0">
                <a:pos x="315681" y="35496"/>
              </a:cxn>
              <a:cxn ang="0">
                <a:pos x="326272" y="49804"/>
              </a:cxn>
              <a:cxn ang="0">
                <a:pos x="334510" y="67787"/>
              </a:cxn>
              <a:cxn ang="0">
                <a:pos x="340472" y="102032"/>
              </a:cxn>
              <a:cxn ang="0">
                <a:pos x="337648" y="136668"/>
              </a:cxn>
              <a:cxn ang="0">
                <a:pos x="287674" y="89522"/>
              </a:cxn>
              <a:cxn ang="0">
                <a:pos x="290577" y="55981"/>
              </a:cxn>
              <a:cxn ang="0">
                <a:pos x="288929" y="32681"/>
              </a:cxn>
              <a:cxn ang="0">
                <a:pos x="282104" y="11259"/>
              </a:cxn>
            </a:cxnLst>
            <a:rect l="txL" t="txT" r="txR" b="tx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305" name="KSO_Shape"/>
          <p:cNvSpPr/>
          <p:nvPr/>
        </p:nvSpPr>
        <p:spPr>
          <a:xfrm>
            <a:off x="3044429" y="1821974"/>
            <a:ext cx="288131" cy="392906"/>
          </a:xfrm>
          <a:custGeom>
            <a:avLst/>
            <a:gdLst>
              <a:gd name="txL" fmla="*/ 0 w 1122363"/>
              <a:gd name="txT" fmla="*/ 0 h 1531938"/>
              <a:gd name="txR" fmla="*/ 1122363 w 1122363"/>
              <a:gd name="txB" fmla="*/ 1531938 h 1531938"/>
            </a:gdLst>
            <a:ahLst/>
            <a:cxnLst>
              <a:cxn ang="0">
                <a:pos x="281072" y="451207"/>
              </a:cxn>
              <a:cxn ang="0">
                <a:pos x="280203" y="469976"/>
              </a:cxn>
              <a:cxn ang="0">
                <a:pos x="261169" y="481430"/>
              </a:cxn>
              <a:cxn ang="0">
                <a:pos x="211437" y="365823"/>
              </a:cxn>
              <a:cxn ang="0">
                <a:pos x="203679" y="348886"/>
              </a:cxn>
              <a:cxn ang="0">
                <a:pos x="211146" y="337109"/>
              </a:cxn>
              <a:cxn ang="0">
                <a:pos x="218663" y="294457"/>
              </a:cxn>
              <a:cxn ang="0">
                <a:pos x="182445" y="307865"/>
              </a:cxn>
              <a:cxn ang="0">
                <a:pos x="161679" y="328025"/>
              </a:cxn>
              <a:cxn ang="0">
                <a:pos x="153180" y="365548"/>
              </a:cxn>
              <a:cxn ang="0">
                <a:pos x="165543" y="395160"/>
              </a:cxn>
              <a:cxn ang="0">
                <a:pos x="192779" y="414934"/>
              </a:cxn>
              <a:cxn ang="0">
                <a:pos x="219629" y="481201"/>
              </a:cxn>
              <a:cxn ang="0">
                <a:pos x="178775" y="465189"/>
              </a:cxn>
              <a:cxn ang="0">
                <a:pos x="192683" y="513997"/>
              </a:cxn>
              <a:cxn ang="0">
                <a:pos x="262705" y="521907"/>
              </a:cxn>
              <a:cxn ang="0">
                <a:pos x="298827" y="510717"/>
              </a:cxn>
              <a:cxn ang="0">
                <a:pos x="322007" y="491426"/>
              </a:cxn>
              <a:cxn ang="0">
                <a:pos x="333886" y="462585"/>
              </a:cxn>
              <a:cxn ang="0">
                <a:pos x="327705" y="425737"/>
              </a:cxn>
              <a:cxn ang="0">
                <a:pos x="295253" y="396414"/>
              </a:cxn>
              <a:cxn ang="0">
                <a:pos x="266086" y="336803"/>
              </a:cxn>
              <a:cxn ang="0">
                <a:pos x="322103" y="365258"/>
              </a:cxn>
              <a:cxn ang="0">
                <a:pos x="278255" y="297158"/>
              </a:cxn>
              <a:cxn ang="0">
                <a:pos x="263091" y="158933"/>
              </a:cxn>
              <a:cxn ang="0">
                <a:pos x="327319" y="176296"/>
              </a:cxn>
              <a:cxn ang="0">
                <a:pos x="378797" y="216326"/>
              </a:cxn>
              <a:cxn ang="0">
                <a:pos x="420232" y="280470"/>
              </a:cxn>
              <a:cxn ang="0">
                <a:pos x="454228" y="369985"/>
              </a:cxn>
              <a:cxn ang="0">
                <a:pos x="478084" y="476668"/>
              </a:cxn>
              <a:cxn ang="0">
                <a:pos x="463886" y="546407"/>
              </a:cxn>
              <a:cxn ang="0">
                <a:pos x="420617" y="598495"/>
              </a:cxn>
              <a:cxn ang="0">
                <a:pos x="356294" y="632834"/>
              </a:cxn>
              <a:cxn ang="0">
                <a:pos x="278544" y="649521"/>
              </a:cxn>
              <a:cxn ang="0">
                <a:pos x="195580" y="648557"/>
              </a:cxn>
              <a:cxn ang="0">
                <a:pos x="117058" y="628493"/>
              </a:cxn>
              <a:cxn ang="0">
                <a:pos x="52348" y="590103"/>
              </a:cxn>
              <a:cxn ang="0">
                <a:pos x="10721" y="534543"/>
              </a:cxn>
              <a:cxn ang="0">
                <a:pos x="1256" y="462585"/>
              </a:cxn>
              <a:cxn ang="0">
                <a:pos x="43365" y="327639"/>
              </a:cxn>
              <a:cxn ang="0">
                <a:pos x="79005" y="254138"/>
              </a:cxn>
              <a:cxn ang="0">
                <a:pos x="124012" y="199060"/>
              </a:cxn>
              <a:cxn ang="0">
                <a:pos x="182928" y="166071"/>
              </a:cxn>
              <a:cxn ang="0">
                <a:pos x="204151" y="676"/>
              </a:cxn>
              <a:cxn ang="0">
                <a:pos x="235134" y="12755"/>
              </a:cxn>
              <a:cxn ang="0">
                <a:pos x="266405" y="11016"/>
              </a:cxn>
              <a:cxn ang="0">
                <a:pos x="302213" y="96"/>
              </a:cxn>
              <a:cxn ang="0">
                <a:pos x="323254" y="11693"/>
              </a:cxn>
              <a:cxn ang="0">
                <a:pos x="339469" y="53824"/>
              </a:cxn>
              <a:cxn ang="0">
                <a:pos x="358966" y="56433"/>
              </a:cxn>
              <a:cxn ang="0">
                <a:pos x="374022" y="54597"/>
              </a:cxn>
              <a:cxn ang="0">
                <a:pos x="363985" y="89481"/>
              </a:cxn>
              <a:cxn ang="0">
                <a:pos x="335029" y="119050"/>
              </a:cxn>
              <a:cxn ang="0">
                <a:pos x="286288" y="144368"/>
              </a:cxn>
              <a:cxn ang="0">
                <a:pos x="225095" y="138376"/>
              </a:cxn>
              <a:cxn ang="0">
                <a:pos x="189867" y="143401"/>
              </a:cxn>
              <a:cxn ang="0">
                <a:pos x="107247" y="75083"/>
              </a:cxn>
              <a:cxn ang="0">
                <a:pos x="140449" y="58269"/>
              </a:cxn>
              <a:cxn ang="0">
                <a:pos x="166123" y="54403"/>
              </a:cxn>
              <a:cxn ang="0">
                <a:pos x="177705" y="18650"/>
              </a:cxn>
            </a:cxnLst>
            <a:rect l="txL" t="txT" r="txR" b="tx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306" name="KSO_Shape"/>
          <p:cNvSpPr/>
          <p:nvPr/>
        </p:nvSpPr>
        <p:spPr>
          <a:xfrm>
            <a:off x="4342210" y="1788636"/>
            <a:ext cx="459581" cy="459581"/>
          </a:xfrm>
          <a:custGeom>
            <a:avLst/>
            <a:gdLst>
              <a:gd name="txL" fmla="*/ 0 w 2298700"/>
              <a:gd name="txT" fmla="*/ 0 h 2298700"/>
              <a:gd name="txR" fmla="*/ 2298700 w 2298700"/>
              <a:gd name="txB" fmla="*/ 2298700 h 2298700"/>
            </a:gdLst>
            <a:ahLst/>
            <a:cxnLst>
              <a:cxn ang="0">
                <a:pos x="235541" y="345447"/>
              </a:cxn>
              <a:cxn ang="0">
                <a:pos x="239826" y="486348"/>
              </a:cxn>
              <a:cxn ang="0">
                <a:pos x="232100" y="497908"/>
              </a:cxn>
              <a:cxn ang="0">
                <a:pos x="125975" y="498634"/>
              </a:cxn>
              <a:cxn ang="0">
                <a:pos x="117101" y="487800"/>
              </a:cxn>
              <a:cxn ang="0">
                <a:pos x="120180" y="346536"/>
              </a:cxn>
              <a:cxn ang="0">
                <a:pos x="311618" y="240793"/>
              </a:cxn>
              <a:cxn ang="0">
                <a:pos x="416363" y="246239"/>
              </a:cxn>
              <a:cxn ang="0">
                <a:pos x="419440" y="487803"/>
              </a:cxn>
              <a:cxn ang="0">
                <a:pos x="410691" y="498634"/>
              </a:cxn>
              <a:cxn ang="0">
                <a:pos x="304498" y="497908"/>
              </a:cxn>
              <a:cxn ang="0">
                <a:pos x="296775" y="486350"/>
              </a:cxn>
              <a:cxn ang="0">
                <a:pos x="301059" y="245090"/>
              </a:cxn>
              <a:cxn ang="0">
                <a:pos x="584315" y="120185"/>
              </a:cxn>
              <a:cxn ang="0">
                <a:pos x="596697" y="126778"/>
              </a:cxn>
              <a:cxn ang="0">
                <a:pos x="598629" y="489260"/>
              </a:cxn>
              <a:cxn ang="0">
                <a:pos x="588785" y="499058"/>
              </a:cxn>
              <a:cxn ang="0">
                <a:pos x="482669" y="497244"/>
              </a:cxn>
              <a:cxn ang="0">
                <a:pos x="476086" y="484784"/>
              </a:cxn>
              <a:cxn ang="0">
                <a:pos x="481521" y="123572"/>
              </a:cxn>
              <a:cxn ang="0">
                <a:pos x="390497" y="10156"/>
              </a:cxn>
              <a:cxn ang="0">
                <a:pos x="398229" y="12880"/>
              </a:cxn>
              <a:cxn ang="0">
                <a:pos x="403062" y="19356"/>
              </a:cxn>
              <a:cxn ang="0">
                <a:pos x="410553" y="135739"/>
              </a:cxn>
              <a:cxn ang="0">
                <a:pos x="400887" y="144817"/>
              </a:cxn>
              <a:cxn ang="0">
                <a:pos x="388987" y="142820"/>
              </a:cxn>
              <a:cxn ang="0">
                <a:pos x="383248" y="134287"/>
              </a:cxn>
              <a:cxn ang="0">
                <a:pos x="359568" y="95250"/>
              </a:cxn>
              <a:cxn ang="0">
                <a:pos x="323746" y="135315"/>
              </a:cxn>
              <a:cxn ang="0">
                <a:pos x="269257" y="178528"/>
              </a:cxn>
              <a:cxn ang="0">
                <a:pos x="222380" y="203524"/>
              </a:cxn>
              <a:cxn ang="0">
                <a:pos x="181966" y="218049"/>
              </a:cxn>
              <a:cxn ang="0">
                <a:pos x="139559" y="227369"/>
              </a:cxn>
              <a:cxn ang="0">
                <a:pos x="107724" y="229911"/>
              </a:cxn>
              <a:cxn ang="0">
                <a:pos x="99750" y="223617"/>
              </a:cxn>
              <a:cxn ang="0">
                <a:pos x="98421" y="211936"/>
              </a:cxn>
              <a:cxn ang="0">
                <a:pos x="108026" y="202616"/>
              </a:cxn>
              <a:cxn ang="0">
                <a:pos x="142821" y="197955"/>
              </a:cxn>
              <a:cxn ang="0">
                <a:pos x="181241" y="188454"/>
              </a:cxn>
              <a:cxn ang="0">
                <a:pos x="217668" y="174413"/>
              </a:cxn>
              <a:cxn ang="0">
                <a:pos x="263820" y="147904"/>
              </a:cxn>
              <a:cxn ang="0">
                <a:pos x="312389" y="106326"/>
              </a:cxn>
              <a:cxn ang="0">
                <a:pos x="341929" y="71223"/>
              </a:cxn>
              <a:cxn ang="0">
                <a:pos x="289796" y="75702"/>
              </a:cxn>
              <a:cxn ang="0">
                <a:pos x="278318" y="69044"/>
              </a:cxn>
              <a:cxn ang="0">
                <a:pos x="277412" y="55548"/>
              </a:cxn>
              <a:cxn ang="0">
                <a:pos x="385544" y="10762"/>
              </a:cxn>
              <a:cxn ang="0">
                <a:pos x="34224" y="907"/>
              </a:cxn>
              <a:cxn ang="0">
                <a:pos x="45774" y="7196"/>
              </a:cxn>
              <a:cxn ang="0">
                <a:pos x="53090" y="18019"/>
              </a:cxn>
              <a:cxn ang="0">
                <a:pos x="586774" y="557992"/>
              </a:cxn>
              <a:cxn ang="0">
                <a:pos x="599593" y="561922"/>
              </a:cxn>
              <a:cxn ang="0">
                <a:pos x="608784" y="571113"/>
              </a:cxn>
              <a:cxn ang="0">
                <a:pos x="612714" y="583993"/>
              </a:cxn>
              <a:cxn ang="0">
                <a:pos x="610115" y="597235"/>
              </a:cxn>
              <a:cxn ang="0">
                <a:pos x="601770" y="607273"/>
              </a:cxn>
              <a:cxn ang="0">
                <a:pos x="589556" y="612473"/>
              </a:cxn>
              <a:cxn ang="0">
                <a:pos x="19229" y="611566"/>
              </a:cxn>
              <a:cxn ang="0">
                <a:pos x="7921" y="604733"/>
              </a:cxn>
              <a:cxn ang="0">
                <a:pos x="1209" y="593546"/>
              </a:cxn>
              <a:cxn ang="0">
                <a:pos x="242" y="23280"/>
              </a:cxn>
              <a:cxn ang="0">
                <a:pos x="5382" y="11066"/>
              </a:cxn>
              <a:cxn ang="0">
                <a:pos x="15419" y="2781"/>
              </a:cxn>
            </a:cxnLst>
            <a:rect l="txL" t="txT" r="txR" b="tx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307" name="KSO_Shape"/>
          <p:cNvSpPr/>
          <p:nvPr/>
        </p:nvSpPr>
        <p:spPr>
          <a:xfrm>
            <a:off x="5797154" y="1858884"/>
            <a:ext cx="316706" cy="320278"/>
          </a:xfrm>
          <a:custGeom>
            <a:avLst/>
            <a:gdLst>
              <a:gd name="txL" fmla="*/ 0 w 5438"/>
              <a:gd name="txT" fmla="*/ 0 h 5494"/>
              <a:gd name="txR" fmla="*/ 5438 w 5438"/>
              <a:gd name="txB" fmla="*/ 5494 h 5494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308" name="KSO_Shape"/>
          <p:cNvSpPr/>
          <p:nvPr/>
        </p:nvSpPr>
        <p:spPr>
          <a:xfrm>
            <a:off x="6930629" y="1870790"/>
            <a:ext cx="309563" cy="296465"/>
          </a:xfrm>
          <a:custGeom>
            <a:avLst/>
            <a:gdLst>
              <a:gd name="txL" fmla="*/ 0 w 1889279"/>
              <a:gd name="txT" fmla="*/ 0 h 1810503"/>
              <a:gd name="txR" fmla="*/ 1889279 w 1889279"/>
              <a:gd name="txB" fmla="*/ 1810503 h 1810503"/>
            </a:gdLst>
            <a:ahLst/>
            <a:cxnLst/>
            <a:rect l="txL" t="txT" r="txR" b="tx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lnTo>
                  <a:pt x="953521" y="1355186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lnTo>
                  <a:pt x="953521" y="931303"/>
                </a:ln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lnTo>
                  <a:pt x="900586" y="1702"/>
                </a:ln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lnTo>
                  <a:pt x="95352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309" name="矩形 24"/>
          <p:cNvSpPr/>
          <p:nvPr/>
        </p:nvSpPr>
        <p:spPr>
          <a:xfrm>
            <a:off x="1513285" y="3535164"/>
            <a:ext cx="6100763" cy="8039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type something here type something here type something here type something here type something here type something here type something here </a:t>
            </a:r>
            <a:endParaRPr lang="en-US" altLang="x-none" sz="1200" dirty="0">
              <a:solidFill>
                <a:srgbClr val="4E4E4E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0" name="矩形 25"/>
          <p:cNvSpPr/>
          <p:nvPr/>
        </p:nvSpPr>
        <p:spPr>
          <a:xfrm>
            <a:off x="1529954" y="3478134"/>
            <a:ext cx="6084094" cy="34528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2F2F2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7593" y="330966"/>
            <a:ext cx="6621346" cy="3274961"/>
            <a:chOff x="2908" y="2047"/>
            <a:chExt cx="7948" cy="3931"/>
          </a:xfrm>
        </p:grpSpPr>
        <p:sp>
          <p:nvSpPr>
            <p:cNvPr id="22533" name="任意多边形 5"/>
            <p:cNvSpPr/>
            <p:nvPr/>
          </p:nvSpPr>
          <p:spPr>
            <a:xfrm>
              <a:off x="3888" y="2837"/>
              <a:ext cx="2796" cy="2798"/>
            </a:xfrm>
            <a:custGeom>
              <a:avLst/>
              <a:gdLst/>
              <a:ahLst/>
              <a:cxnLst>
                <a:cxn ang="0">
                  <a:pos x="0" y="1184275"/>
                </a:cxn>
                <a:cxn ang="0">
                  <a:pos x="1183482" y="0"/>
                </a:cxn>
                <a:cxn ang="0">
                  <a:pos x="2366963" y="1184275"/>
                </a:cxn>
                <a:cxn ang="0">
                  <a:pos x="1183482" y="2368551"/>
                </a:cxn>
                <a:cxn ang="0">
                  <a:pos x="0" y="1184275"/>
                </a:cxn>
              </a:cxnLst>
              <a:rect l="0" t="0" r="0" b="0"/>
              <a:pathLst>
                <a:path w="3155998" h="3156353">
                  <a:moveTo>
                    <a:pt x="0" y="1578177"/>
                  </a:moveTo>
                  <a:cubicBezTo>
                    <a:pt x="0" y="706574"/>
                    <a:pt x="706494" y="0"/>
                    <a:pt x="1577999" y="0"/>
                  </a:cubicBezTo>
                  <a:cubicBezTo>
                    <a:pt x="2449504" y="0"/>
                    <a:pt x="3155998" y="706574"/>
                    <a:pt x="3155998" y="1578177"/>
                  </a:cubicBezTo>
                  <a:cubicBezTo>
                    <a:pt x="3155998" y="2449780"/>
                    <a:pt x="2449504" y="3156354"/>
                    <a:pt x="1577999" y="3156354"/>
                  </a:cubicBezTo>
                  <a:cubicBezTo>
                    <a:pt x="706494" y="3156354"/>
                    <a:pt x="0" y="2449780"/>
                    <a:pt x="0" y="1578177"/>
                  </a:cubicBezTo>
                  <a:close/>
                </a:path>
              </a:pathLst>
            </a:custGeom>
            <a:solidFill>
              <a:srgbClr val="44546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2534" name="椭圆 6"/>
            <p:cNvSpPr/>
            <p:nvPr/>
          </p:nvSpPr>
          <p:spPr>
            <a:xfrm>
              <a:off x="5484" y="2710"/>
              <a:ext cx="311" cy="311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5" name="椭圆 9"/>
            <p:cNvSpPr/>
            <p:nvPr/>
          </p:nvSpPr>
          <p:spPr>
            <a:xfrm>
              <a:off x="4749" y="5427"/>
              <a:ext cx="225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6" name="椭圆 10"/>
            <p:cNvSpPr/>
            <p:nvPr/>
          </p:nvSpPr>
          <p:spPr>
            <a:xfrm>
              <a:off x="6864" y="3974"/>
              <a:ext cx="227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7" name="椭圆 11"/>
            <p:cNvSpPr/>
            <p:nvPr/>
          </p:nvSpPr>
          <p:spPr>
            <a:xfrm>
              <a:off x="5788" y="5667"/>
              <a:ext cx="311" cy="311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8" name="椭圆 12"/>
            <p:cNvSpPr/>
            <p:nvPr/>
          </p:nvSpPr>
          <p:spPr>
            <a:xfrm>
              <a:off x="4811" y="3152"/>
              <a:ext cx="227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9" name="椭圆 13"/>
            <p:cNvSpPr/>
            <p:nvPr/>
          </p:nvSpPr>
          <p:spPr>
            <a:xfrm>
              <a:off x="4102" y="4442"/>
              <a:ext cx="225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0" name="任意多边形 14"/>
            <p:cNvSpPr/>
            <p:nvPr/>
          </p:nvSpPr>
          <p:spPr>
            <a:xfrm>
              <a:off x="3014" y="3344"/>
              <a:ext cx="1136" cy="1136"/>
            </a:xfrm>
            <a:custGeom>
              <a:avLst/>
              <a:gdLst>
                <a:gd name="txL" fmla="*/ 0 w 1283115"/>
                <a:gd name="txT" fmla="*/ 0 h 1282821"/>
                <a:gd name="txR" fmla="*/ 1283115 w 1283115"/>
                <a:gd name="txB" fmla="*/ 1282821 h 1282821"/>
              </a:gdLst>
              <a:ahLst/>
              <a:cxnLst>
                <a:cxn ang="0">
                  <a:pos x="0" y="360759"/>
                </a:cxn>
                <a:cxn ang="0">
                  <a:pos x="360759" y="0"/>
                </a:cxn>
                <a:cxn ang="0">
                  <a:pos x="721519" y="360759"/>
                </a:cxn>
                <a:cxn ang="0">
                  <a:pos x="360759" y="721520"/>
                </a:cxn>
                <a:cxn ang="0">
                  <a:pos x="0" y="360759"/>
                </a:cxn>
              </a:cxnLst>
              <a:rect l="txL" t="txT" r="txR" b="txB"/>
              <a:pathLst>
                <a:path w="1283115" h="1282821">
                  <a:moveTo>
                    <a:pt x="0" y="641411"/>
                  </a:moveTo>
                  <a:cubicBezTo>
                    <a:pt x="0" y="287169"/>
                    <a:pt x="287235" y="0"/>
                    <a:pt x="641558" y="0"/>
                  </a:cubicBezTo>
                  <a:cubicBezTo>
                    <a:pt x="995881" y="0"/>
                    <a:pt x="1283116" y="287169"/>
                    <a:pt x="1283116" y="641411"/>
                  </a:cubicBezTo>
                  <a:cubicBezTo>
                    <a:pt x="1283116" y="995653"/>
                    <a:pt x="995881" y="1282822"/>
                    <a:pt x="641558" y="1282822"/>
                  </a:cubicBezTo>
                  <a:cubicBezTo>
                    <a:pt x="287235" y="1282822"/>
                    <a:pt x="0" y="995653"/>
                    <a:pt x="0" y="641411"/>
                  </a:cubicBezTo>
                  <a:close/>
                </a:path>
              </a:pathLst>
            </a:custGeom>
            <a:solidFill>
              <a:srgbClr val="5D9CE3"/>
            </a:solidFill>
            <a:ln w="9525">
              <a:noFill/>
            </a:ln>
          </p:spPr>
          <p:txBody>
            <a:bodyPr lIns="157152" tIns="157128" rIns="157152" bIns="157128" anchor="ctr"/>
            <a:lstStyle/>
            <a:p>
              <a:pPr lvl="0" algn="ctr" defTabSz="80010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2541" name="椭圆 15"/>
            <p:cNvSpPr/>
            <p:nvPr/>
          </p:nvSpPr>
          <p:spPr>
            <a:xfrm>
              <a:off x="5171" y="3162"/>
              <a:ext cx="309" cy="311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2" name="椭圆 16"/>
            <p:cNvSpPr/>
            <p:nvPr/>
          </p:nvSpPr>
          <p:spPr>
            <a:xfrm>
              <a:off x="3121" y="4812"/>
              <a:ext cx="563" cy="563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3" name="任意多边形 17"/>
            <p:cNvSpPr/>
            <p:nvPr/>
          </p:nvSpPr>
          <p:spPr>
            <a:xfrm>
              <a:off x="6973" y="2807"/>
              <a:ext cx="1136" cy="1136"/>
            </a:xfrm>
            <a:custGeom>
              <a:avLst/>
              <a:gdLst/>
              <a:ahLst/>
              <a:cxnLst>
                <a:cxn ang="0">
                  <a:pos x="0" y="481013"/>
                </a:cxn>
                <a:cxn ang="0">
                  <a:pos x="481013" y="0"/>
                </a:cxn>
                <a:cxn ang="0">
                  <a:pos x="962026" y="481013"/>
                </a:cxn>
                <a:cxn ang="0">
                  <a:pos x="481013" y="962026"/>
                </a:cxn>
                <a:cxn ang="0">
                  <a:pos x="0" y="481013"/>
                </a:cxn>
              </a:cxnLst>
              <a:rect l="0" t="0" r="0" b="0"/>
              <a:pathLst>
                <a:path w="1283115" h="1282821">
                  <a:moveTo>
                    <a:pt x="0" y="641411"/>
                  </a:moveTo>
                  <a:cubicBezTo>
                    <a:pt x="0" y="287169"/>
                    <a:pt x="287235" y="0"/>
                    <a:pt x="641558" y="0"/>
                  </a:cubicBezTo>
                  <a:cubicBezTo>
                    <a:pt x="995881" y="0"/>
                    <a:pt x="1283116" y="287169"/>
                    <a:pt x="1283116" y="641411"/>
                  </a:cubicBezTo>
                  <a:cubicBezTo>
                    <a:pt x="1283116" y="995653"/>
                    <a:pt x="995881" y="1282822"/>
                    <a:pt x="641558" y="1282822"/>
                  </a:cubicBezTo>
                  <a:cubicBezTo>
                    <a:pt x="287235" y="1282822"/>
                    <a:pt x="0" y="995653"/>
                    <a:pt x="0" y="641411"/>
                  </a:cubicBezTo>
                  <a:close/>
                </a:path>
              </a:pathLst>
            </a:custGeom>
            <a:solidFill>
              <a:srgbClr val="F5C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2544" name="椭圆 18"/>
            <p:cNvSpPr/>
            <p:nvPr/>
          </p:nvSpPr>
          <p:spPr>
            <a:xfrm>
              <a:off x="6465" y="3593"/>
              <a:ext cx="311" cy="311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5" name="椭圆 19"/>
            <p:cNvSpPr/>
            <p:nvPr/>
          </p:nvSpPr>
          <p:spPr>
            <a:xfrm>
              <a:off x="2908" y="5481"/>
              <a:ext cx="227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6" name="椭圆 20"/>
            <p:cNvSpPr/>
            <p:nvPr/>
          </p:nvSpPr>
          <p:spPr>
            <a:xfrm>
              <a:off x="5154" y="5161"/>
              <a:ext cx="225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7" name="任意多边形 21"/>
            <p:cNvSpPr/>
            <p:nvPr/>
          </p:nvSpPr>
          <p:spPr>
            <a:xfrm>
              <a:off x="6142" y="4742"/>
              <a:ext cx="641" cy="645"/>
            </a:xfrm>
            <a:custGeom>
              <a:avLst/>
              <a:gdLst/>
              <a:ahLst/>
              <a:cxnLst>
                <a:cxn ang="0">
                  <a:pos x="0" y="273050"/>
                </a:cxn>
                <a:cxn ang="0">
                  <a:pos x="271463" y="0"/>
                </a:cxn>
                <a:cxn ang="0">
                  <a:pos x="542926" y="273050"/>
                </a:cxn>
                <a:cxn ang="0">
                  <a:pos x="271463" y="546101"/>
                </a:cxn>
                <a:cxn ang="0">
                  <a:pos x="0" y="273050"/>
                </a:cxn>
              </a:cxnLst>
              <a:rect l="0" t="0" r="0" b="0"/>
              <a:pathLst>
                <a:path w="724293" h="728309">
                  <a:moveTo>
                    <a:pt x="0" y="364155"/>
                  </a:moveTo>
                  <a:cubicBezTo>
                    <a:pt x="0" y="163038"/>
                    <a:pt x="162139" y="0"/>
                    <a:pt x="362147" y="0"/>
                  </a:cubicBezTo>
                  <a:cubicBezTo>
                    <a:pt x="562155" y="0"/>
                    <a:pt x="724294" y="163038"/>
                    <a:pt x="724294" y="364155"/>
                  </a:cubicBezTo>
                  <a:cubicBezTo>
                    <a:pt x="724294" y="565272"/>
                    <a:pt x="562155" y="728310"/>
                    <a:pt x="362147" y="728310"/>
                  </a:cubicBezTo>
                  <a:cubicBezTo>
                    <a:pt x="162139" y="728310"/>
                    <a:pt x="0" y="565272"/>
                    <a:pt x="0" y="364155"/>
                  </a:cubicBezTo>
                  <a:close/>
                </a:path>
              </a:pathLst>
            </a:custGeom>
            <a:solidFill>
              <a:srgbClr val="95E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2548" name="椭圆 22"/>
            <p:cNvSpPr/>
            <p:nvPr/>
          </p:nvSpPr>
          <p:spPr>
            <a:xfrm>
              <a:off x="7187" y="4733"/>
              <a:ext cx="225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2549" name="Picture 6"/>
            <p:cNvPicPr>
              <a:picLocks noChangeAspect="1"/>
            </p:cNvPicPr>
            <p:nvPr/>
          </p:nvPicPr>
          <p:blipFill>
            <a:blip r:embed="rId3">
              <a:biLevel thresh="50000"/>
              <a:grayscl/>
            </a:blip>
            <a:stretch>
              <a:fillRect/>
            </a:stretch>
          </p:blipFill>
          <p:spPr>
            <a:xfrm>
              <a:off x="6351" y="4924"/>
              <a:ext cx="259" cy="2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50" name="Picture 8"/>
            <p:cNvPicPr>
              <a:picLocks noChangeAspect="1"/>
            </p:cNvPicPr>
            <p:nvPr/>
          </p:nvPicPr>
          <p:blipFill>
            <a:blip r:embed="rId4">
              <a:biLevel thresh="50000"/>
              <a:grayscl/>
            </a:blip>
            <a:stretch>
              <a:fillRect/>
            </a:stretch>
          </p:blipFill>
          <p:spPr>
            <a:xfrm>
              <a:off x="7363" y="3212"/>
              <a:ext cx="409" cy="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51" name="矩形 25"/>
            <p:cNvSpPr/>
            <p:nvPr/>
          </p:nvSpPr>
          <p:spPr>
            <a:xfrm>
              <a:off x="8109" y="2047"/>
              <a:ext cx="2747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9112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type something here type something here type something here type something here type something here type something here type something here type something here </a:t>
              </a:r>
            </a:p>
          </p:txBody>
        </p:sp>
        <p:sp>
          <p:nvSpPr>
            <p:cNvPr id="22552" name="TextBox 13"/>
            <p:cNvSpPr txBox="1"/>
            <p:nvPr/>
          </p:nvSpPr>
          <p:spPr>
            <a:xfrm>
              <a:off x="4757" y="4005"/>
              <a:ext cx="1120" cy="2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22553" name="TextBox 13"/>
            <p:cNvSpPr txBox="1"/>
            <p:nvPr/>
          </p:nvSpPr>
          <p:spPr>
            <a:xfrm>
              <a:off x="4672" y="4289"/>
              <a:ext cx="137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type something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0"/>
          <p:cNvSpPr/>
          <p:nvPr/>
        </p:nvSpPr>
        <p:spPr>
          <a:xfrm>
            <a:off x="3983831" y="2337515"/>
            <a:ext cx="288131" cy="230981"/>
          </a:xfrm>
          <a:custGeom>
            <a:avLst/>
            <a:gdLst>
              <a:gd name="txL" fmla="*/ 0 w 125"/>
              <a:gd name="txT" fmla="*/ 0 h 100"/>
              <a:gd name="txR" fmla="*/ 125 w 125"/>
              <a:gd name="txB" fmla="*/ 100 h 100"/>
            </a:gdLst>
            <a:ahLst/>
            <a:cxnLst>
              <a:cxn ang="0">
                <a:pos x="0" y="307975"/>
              </a:cxn>
              <a:cxn ang="0">
                <a:pos x="21514" y="0"/>
              </a:cxn>
              <a:cxn ang="0">
                <a:pos x="122936" y="307975"/>
              </a:cxn>
              <a:cxn ang="0">
                <a:pos x="212065" y="15399"/>
              </a:cxn>
              <a:cxn ang="0">
                <a:pos x="270459" y="307975"/>
              </a:cxn>
              <a:cxn ang="0">
                <a:pos x="328854" y="21558"/>
              </a:cxn>
              <a:cxn ang="0">
                <a:pos x="384175" y="307975"/>
              </a:cxn>
              <a:cxn ang="0">
                <a:pos x="0" y="307975"/>
              </a:cxn>
            </a:cxnLst>
            <a:rect l="txL" t="txT" r="txR" b="txB"/>
            <a:pathLst>
              <a:path w="125" h="100">
                <a:moveTo>
                  <a:pt x="0" y="100"/>
                </a:moveTo>
                <a:lnTo>
                  <a:pt x="7" y="0"/>
                </a:lnTo>
                <a:lnTo>
                  <a:pt x="40" y="100"/>
                </a:lnTo>
                <a:lnTo>
                  <a:pt x="69" y="5"/>
                </a:lnTo>
                <a:lnTo>
                  <a:pt x="88" y="100"/>
                </a:lnTo>
                <a:lnTo>
                  <a:pt x="107" y="7"/>
                </a:lnTo>
                <a:lnTo>
                  <a:pt x="125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099" name="Freeform 61"/>
          <p:cNvSpPr/>
          <p:nvPr/>
        </p:nvSpPr>
        <p:spPr>
          <a:xfrm>
            <a:off x="5395913" y="2089865"/>
            <a:ext cx="295275" cy="147638"/>
          </a:xfrm>
          <a:custGeom>
            <a:avLst/>
            <a:gdLst>
              <a:gd name="txL" fmla="*/ 0 w 54"/>
              <a:gd name="txT" fmla="*/ 0 h 27"/>
              <a:gd name="txR" fmla="*/ 54 w 54"/>
              <a:gd name="txB" fmla="*/ 27 h 27"/>
            </a:gdLst>
            <a:ahLst/>
            <a:cxnLst>
              <a:cxn ang="0">
                <a:pos x="196850" y="0"/>
              </a:cxn>
              <a:cxn ang="0">
                <a:pos x="0" y="196850"/>
              </a:cxn>
              <a:cxn ang="0">
                <a:pos x="393700" y="196850"/>
              </a:cxn>
              <a:cxn ang="0">
                <a:pos x="196850" y="0"/>
              </a:cxn>
            </a:cxnLst>
            <a:rect l="txL" t="txT" r="txR" b="txB"/>
            <a:pathLst>
              <a:path w="54" h="27"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12"/>
                  <a:pt x="42" y="0"/>
                  <a:pt x="27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00" name="Freeform 62"/>
          <p:cNvSpPr/>
          <p:nvPr/>
        </p:nvSpPr>
        <p:spPr>
          <a:xfrm>
            <a:off x="3452813" y="2280365"/>
            <a:ext cx="447675" cy="230981"/>
          </a:xfrm>
          <a:custGeom>
            <a:avLst/>
            <a:gdLst>
              <a:gd name="txL" fmla="*/ 0 w 82"/>
              <a:gd name="txT" fmla="*/ 0 h 42"/>
              <a:gd name="txR" fmla="*/ 82 w 82"/>
              <a:gd name="txB" fmla="*/ 42 h 42"/>
            </a:gdLst>
            <a:ahLst/>
            <a:cxnLst>
              <a:cxn ang="0">
                <a:pos x="298450" y="0"/>
              </a:cxn>
              <a:cxn ang="0">
                <a:pos x="0" y="307975"/>
              </a:cxn>
              <a:cxn ang="0">
                <a:pos x="596900" y="307975"/>
              </a:cxn>
              <a:cxn ang="0">
                <a:pos x="298450" y="0"/>
              </a:cxn>
            </a:cxnLst>
            <a:rect l="txL" t="txT" r="txR" b="txB"/>
            <a:pathLst>
              <a:path w="82" h="42">
                <a:moveTo>
                  <a:pt x="41" y="0"/>
                </a:moveTo>
                <a:cubicBezTo>
                  <a:pt x="18" y="0"/>
                  <a:pt x="0" y="19"/>
                  <a:pt x="0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19"/>
                  <a:pt x="64" y="0"/>
                  <a:pt x="41" y="0"/>
                </a:cubicBezTo>
                <a:close/>
              </a:path>
            </a:pathLst>
          </a:custGeom>
          <a:solidFill>
            <a:srgbClr val="C66E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01" name="Freeform 63"/>
          <p:cNvSpPr/>
          <p:nvPr/>
        </p:nvSpPr>
        <p:spPr>
          <a:xfrm>
            <a:off x="4262438" y="2392284"/>
            <a:ext cx="364331" cy="179784"/>
          </a:xfrm>
          <a:custGeom>
            <a:avLst/>
            <a:gdLst>
              <a:gd name="txL" fmla="*/ 0 w 67"/>
              <a:gd name="txT" fmla="*/ 0 h 33"/>
              <a:gd name="txR" fmla="*/ 67 w 67"/>
              <a:gd name="txB" fmla="*/ 33 h 33"/>
            </a:gdLst>
            <a:ahLst/>
            <a:cxnLst>
              <a:cxn ang="0">
                <a:pos x="239262" y="0"/>
              </a:cxn>
              <a:cxn ang="0">
                <a:pos x="0" y="239712"/>
              </a:cxn>
              <a:cxn ang="0">
                <a:pos x="485775" y="239712"/>
              </a:cxn>
              <a:cxn ang="0">
                <a:pos x="239262" y="0"/>
              </a:cxn>
            </a:cxnLst>
            <a:rect l="txL" t="txT" r="txR" b="txB"/>
            <a:pathLst>
              <a:path w="67" h="33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15"/>
                  <a:pt x="52" y="0"/>
                  <a:pt x="33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02" name="Freeform 75"/>
          <p:cNvSpPr/>
          <p:nvPr/>
        </p:nvSpPr>
        <p:spPr>
          <a:xfrm>
            <a:off x="4136231" y="1092121"/>
            <a:ext cx="879872" cy="1401365"/>
          </a:xfrm>
          <a:custGeom>
            <a:avLst/>
            <a:gdLst>
              <a:gd name="txL" fmla="*/ 0 w 161"/>
              <a:gd name="txT" fmla="*/ 0 h 256"/>
              <a:gd name="txR" fmla="*/ 161 w 161"/>
              <a:gd name="txB" fmla="*/ 256 h 256"/>
            </a:gdLst>
            <a:ahLst/>
            <a:cxnLst>
              <a:cxn ang="0">
                <a:pos x="1173163" y="554707"/>
              </a:cxn>
              <a:cxn ang="0">
                <a:pos x="1012855" y="576603"/>
              </a:cxn>
              <a:cxn ang="0">
                <a:pos x="961848" y="416030"/>
              </a:cxn>
              <a:cxn ang="0">
                <a:pos x="714099" y="999932"/>
              </a:cxn>
              <a:cxn ang="0">
                <a:pos x="779680" y="766372"/>
              </a:cxn>
              <a:cxn ang="0">
                <a:pos x="896267" y="313847"/>
              </a:cxn>
              <a:cxn ang="0">
                <a:pos x="728673" y="503616"/>
              </a:cxn>
              <a:cxn ang="0">
                <a:pos x="663092" y="430628"/>
              </a:cxn>
              <a:cxn ang="0">
                <a:pos x="728673" y="766372"/>
              </a:cxn>
              <a:cxn ang="0">
                <a:pos x="626658" y="751774"/>
              </a:cxn>
              <a:cxn ang="0">
                <a:pos x="692239" y="890451"/>
              </a:cxn>
              <a:cxn ang="0">
                <a:pos x="663092" y="992634"/>
              </a:cxn>
              <a:cxn ang="0">
                <a:pos x="415343" y="649591"/>
              </a:cxn>
              <a:cxn ang="0">
                <a:pos x="480924" y="554707"/>
              </a:cxn>
              <a:cxn ang="0">
                <a:pos x="575651" y="489018"/>
              </a:cxn>
              <a:cxn ang="0">
                <a:pos x="495497" y="248158"/>
              </a:cxn>
              <a:cxn ang="0">
                <a:pos x="553791" y="0"/>
              </a:cxn>
              <a:cxn ang="0">
                <a:pos x="444490" y="503616"/>
              </a:cxn>
              <a:cxn ang="0">
                <a:pos x="349763" y="744475"/>
              </a:cxn>
              <a:cxn ang="0">
                <a:pos x="189455" y="233561"/>
              </a:cxn>
              <a:cxn ang="0">
                <a:pos x="269609" y="744475"/>
              </a:cxn>
              <a:cxn ang="0">
                <a:pos x="648519" y="1437859"/>
              </a:cxn>
              <a:cxn ang="0">
                <a:pos x="138448" y="1102115"/>
              </a:cxn>
              <a:cxn ang="0">
                <a:pos x="218602" y="956140"/>
              </a:cxn>
              <a:cxn ang="0">
                <a:pos x="51007" y="861256"/>
              </a:cxn>
              <a:cxn ang="0">
                <a:pos x="80154" y="1087518"/>
              </a:cxn>
              <a:cxn ang="0">
                <a:pos x="87441" y="1094817"/>
              </a:cxn>
              <a:cxn ang="0">
                <a:pos x="597512" y="1474353"/>
              </a:cxn>
              <a:cxn ang="0">
                <a:pos x="437204" y="1576536"/>
              </a:cxn>
              <a:cxn ang="0">
                <a:pos x="648519" y="1510847"/>
              </a:cxn>
              <a:cxn ang="0">
                <a:pos x="699526" y="1868487"/>
              </a:cxn>
              <a:cxn ang="0">
                <a:pos x="954561" y="1576536"/>
              </a:cxn>
              <a:cxn ang="0">
                <a:pos x="1012855" y="1430560"/>
              </a:cxn>
              <a:cxn ang="0">
                <a:pos x="743246" y="1481652"/>
              </a:cxn>
              <a:cxn ang="0">
                <a:pos x="743246" y="1474353"/>
              </a:cxn>
              <a:cxn ang="0">
                <a:pos x="910841" y="1291884"/>
              </a:cxn>
              <a:cxn ang="0">
                <a:pos x="699526" y="1058323"/>
              </a:cxn>
              <a:cxn ang="0">
                <a:pos x="1012855" y="751774"/>
              </a:cxn>
              <a:cxn ang="0">
                <a:pos x="1129443" y="700683"/>
              </a:cxn>
              <a:cxn ang="0">
                <a:pos x="1012855" y="634994"/>
              </a:cxn>
            </a:cxnLst>
            <a:rect l="txL" t="txT" r="txR" b="txB"/>
            <a:pathLst>
              <a:path w="161" h="256">
                <a:moveTo>
                  <a:pt x="139" y="87"/>
                </a:moveTo>
                <a:cubicBezTo>
                  <a:pt x="161" y="76"/>
                  <a:pt x="161" y="76"/>
                  <a:pt x="161" y="76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5" y="94"/>
                  <a:pt x="103" y="86"/>
                  <a:pt x="102" y="79"/>
                </a:cubicBezTo>
                <a:cubicBezTo>
                  <a:pt x="123" y="43"/>
                  <a:pt x="123" y="43"/>
                  <a:pt x="123" y="43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97" y="55"/>
                  <a:pt x="96" y="54"/>
                  <a:pt x="95" y="54"/>
                </a:cubicBezTo>
                <a:cubicBezTo>
                  <a:pt x="91" y="59"/>
                  <a:pt x="91" y="59"/>
                  <a:pt x="91" y="59"/>
                </a:cubicBezTo>
                <a:cubicBezTo>
                  <a:pt x="90" y="59"/>
                  <a:pt x="90" y="58"/>
                  <a:pt x="90" y="58"/>
                </a:cubicBezTo>
                <a:cubicBezTo>
                  <a:pt x="92" y="61"/>
                  <a:pt x="96" y="84"/>
                  <a:pt x="100" y="105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7" y="89"/>
                  <a:pt x="57" y="89"/>
                  <a:pt x="57" y="89"/>
                </a:cubicBezTo>
                <a:cubicBezTo>
                  <a:pt x="65" y="76"/>
                  <a:pt x="65" y="76"/>
                  <a:pt x="65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9" y="67"/>
                  <a:pt x="79" y="67"/>
                  <a:pt x="79" y="6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4"/>
                  <a:pt x="68" y="34"/>
                  <a:pt x="68" y="34"/>
                </a:cubicBezTo>
                <a:cubicBezTo>
                  <a:pt x="82" y="3"/>
                  <a:pt x="82" y="3"/>
                  <a:pt x="82" y="3"/>
                </a:cubicBezTo>
                <a:cubicBezTo>
                  <a:pt x="76" y="0"/>
                  <a:pt x="76" y="0"/>
                  <a:pt x="76" y="0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69"/>
                  <a:pt x="61" y="69"/>
                  <a:pt x="61" y="69"/>
                </a:cubicBezTo>
                <a:cubicBezTo>
                  <a:pt x="50" y="87"/>
                  <a:pt x="50" y="87"/>
                  <a:pt x="50" y="87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3" y="98"/>
                  <a:pt x="43" y="98"/>
                  <a:pt x="43" y="98"/>
                </a:cubicBezTo>
                <a:cubicBezTo>
                  <a:pt x="26" y="32"/>
                  <a:pt x="26" y="32"/>
                  <a:pt x="26" y="32"/>
                </a:cubicBezTo>
                <a:cubicBezTo>
                  <a:pt x="19" y="34"/>
                  <a:pt x="19" y="34"/>
                  <a:pt x="19" y="34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97"/>
                  <a:pt x="89" y="197"/>
                  <a:pt x="89" y="197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19" y="151"/>
                  <a:pt x="19" y="151"/>
                  <a:pt x="19" y="151"/>
                </a:cubicBezTo>
                <a:cubicBezTo>
                  <a:pt x="34" y="136"/>
                  <a:pt x="34" y="136"/>
                  <a:pt x="34" y="136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7" y="118"/>
                  <a:pt x="7" y="118"/>
                  <a:pt x="7" y="118"/>
                </a:cubicBezTo>
                <a:cubicBezTo>
                  <a:pt x="0" y="121"/>
                  <a:pt x="0" y="121"/>
                  <a:pt x="0" y="121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2" y="150"/>
                  <a:pt x="12" y="150"/>
                  <a:pt x="12" y="150"/>
                </a:cubicBezTo>
                <a:cubicBezTo>
                  <a:pt x="24" y="181"/>
                  <a:pt x="24" y="181"/>
                  <a:pt x="24" y="181"/>
                </a:cubicBezTo>
                <a:cubicBezTo>
                  <a:pt x="82" y="202"/>
                  <a:pt x="82" y="202"/>
                  <a:pt x="82" y="202"/>
                </a:cubicBezTo>
                <a:cubicBezTo>
                  <a:pt x="58" y="209"/>
                  <a:pt x="58" y="209"/>
                  <a:pt x="58" y="209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56"/>
                  <a:pt x="89" y="256"/>
                  <a:pt x="89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31" y="216"/>
                  <a:pt x="131" y="216"/>
                  <a:pt x="131" y="216"/>
                </a:cubicBezTo>
                <a:cubicBezTo>
                  <a:pt x="144" y="200"/>
                  <a:pt x="144" y="200"/>
                  <a:pt x="144" y="200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29" y="209"/>
                  <a:pt x="129" y="209"/>
                  <a:pt x="129" y="209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2" y="202"/>
                  <a:pt x="102" y="202"/>
                  <a:pt x="102" y="202"/>
                </a:cubicBezTo>
                <a:cubicBezTo>
                  <a:pt x="129" y="183"/>
                  <a:pt x="129" y="183"/>
                  <a:pt x="129" y="183"/>
                </a:cubicBezTo>
                <a:cubicBezTo>
                  <a:pt x="125" y="177"/>
                  <a:pt x="125" y="177"/>
                  <a:pt x="125" y="177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9" y="103"/>
                  <a:pt x="139" y="103"/>
                  <a:pt x="139" y="10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39" y="96"/>
                  <a:pt x="139" y="96"/>
                  <a:pt x="139" y="96"/>
                </a:cubicBezTo>
                <a:lnTo>
                  <a:pt x="139" y="87"/>
                </a:lnTo>
                <a:close/>
              </a:path>
            </a:pathLst>
          </a:custGeom>
          <a:solidFill>
            <a:srgbClr val="33333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03" name="Oval 76"/>
          <p:cNvSpPr/>
          <p:nvPr/>
        </p:nvSpPr>
        <p:spPr>
          <a:xfrm>
            <a:off x="4485085" y="932577"/>
            <a:ext cx="198834" cy="196453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4" name="Oval 77"/>
          <p:cNvSpPr/>
          <p:nvPr/>
        </p:nvSpPr>
        <p:spPr>
          <a:xfrm>
            <a:off x="4173141" y="1156415"/>
            <a:ext cx="159544" cy="159544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5" name="Oval 78"/>
          <p:cNvSpPr/>
          <p:nvPr/>
        </p:nvSpPr>
        <p:spPr>
          <a:xfrm>
            <a:off x="4267200" y="1738630"/>
            <a:ext cx="129779" cy="1309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6" name="Oval 79"/>
          <p:cNvSpPr/>
          <p:nvPr/>
        </p:nvSpPr>
        <p:spPr>
          <a:xfrm>
            <a:off x="4955381" y="1583849"/>
            <a:ext cx="125016" cy="127397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7" name="Oval 80"/>
          <p:cNvSpPr/>
          <p:nvPr/>
        </p:nvSpPr>
        <p:spPr>
          <a:xfrm>
            <a:off x="4883944" y="2122011"/>
            <a:ext cx="104775" cy="98822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8" name="Oval 81"/>
          <p:cNvSpPr/>
          <p:nvPr/>
        </p:nvSpPr>
        <p:spPr>
          <a:xfrm>
            <a:off x="4752975" y="1969611"/>
            <a:ext cx="154781" cy="147638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9" name="Oval 82"/>
          <p:cNvSpPr/>
          <p:nvPr/>
        </p:nvSpPr>
        <p:spPr>
          <a:xfrm>
            <a:off x="4355306" y="2186305"/>
            <a:ext cx="129779" cy="127397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0" name="Oval 83"/>
          <p:cNvSpPr/>
          <p:nvPr/>
        </p:nvSpPr>
        <p:spPr>
          <a:xfrm>
            <a:off x="4507706" y="2274411"/>
            <a:ext cx="80963" cy="83344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1" name="Oval 84"/>
          <p:cNvSpPr/>
          <p:nvPr/>
        </p:nvSpPr>
        <p:spPr>
          <a:xfrm>
            <a:off x="4129088" y="1519555"/>
            <a:ext cx="8810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2" name="Oval 85"/>
          <p:cNvSpPr/>
          <p:nvPr/>
        </p:nvSpPr>
        <p:spPr>
          <a:xfrm>
            <a:off x="4988719" y="1426686"/>
            <a:ext cx="8691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3" name="Oval 86"/>
          <p:cNvSpPr/>
          <p:nvPr/>
        </p:nvSpPr>
        <p:spPr>
          <a:xfrm>
            <a:off x="4536281" y="1458834"/>
            <a:ext cx="8691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4" name="Oval 87"/>
          <p:cNvSpPr/>
          <p:nvPr/>
        </p:nvSpPr>
        <p:spPr>
          <a:xfrm>
            <a:off x="4595813" y="1355249"/>
            <a:ext cx="88106" cy="928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5" name="Oval 88"/>
          <p:cNvSpPr/>
          <p:nvPr/>
        </p:nvSpPr>
        <p:spPr>
          <a:xfrm>
            <a:off x="4544616" y="1623140"/>
            <a:ext cx="95250" cy="928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6" name="Oval 89"/>
          <p:cNvSpPr/>
          <p:nvPr/>
        </p:nvSpPr>
        <p:spPr>
          <a:xfrm>
            <a:off x="4485085" y="1994615"/>
            <a:ext cx="94059" cy="95250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7" name="Oval 90"/>
          <p:cNvSpPr/>
          <p:nvPr/>
        </p:nvSpPr>
        <p:spPr>
          <a:xfrm>
            <a:off x="4841081" y="1332627"/>
            <a:ext cx="86916" cy="9405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8" name="Oval 91"/>
          <p:cNvSpPr/>
          <p:nvPr/>
        </p:nvSpPr>
        <p:spPr>
          <a:xfrm>
            <a:off x="4752975" y="1195705"/>
            <a:ext cx="142875" cy="14406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9" name="Oval 92"/>
          <p:cNvSpPr/>
          <p:nvPr/>
        </p:nvSpPr>
        <p:spPr>
          <a:xfrm>
            <a:off x="4752975" y="1563609"/>
            <a:ext cx="86916" cy="86915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20" name="Oval 93"/>
          <p:cNvSpPr/>
          <p:nvPr/>
        </p:nvSpPr>
        <p:spPr>
          <a:xfrm>
            <a:off x="4076700" y="1645761"/>
            <a:ext cx="157163" cy="157163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21" name="Freeform 94"/>
          <p:cNvSpPr/>
          <p:nvPr/>
        </p:nvSpPr>
        <p:spPr>
          <a:xfrm>
            <a:off x="4994672" y="1989852"/>
            <a:ext cx="479822" cy="570309"/>
          </a:xfrm>
          <a:custGeom>
            <a:avLst/>
            <a:gdLst>
              <a:gd name="txL" fmla="*/ 0 w 208"/>
              <a:gd name="txT" fmla="*/ 0 h 247"/>
              <a:gd name="txR" fmla="*/ 208 w 208"/>
              <a:gd name="txB" fmla="*/ 247 h 247"/>
            </a:gdLst>
            <a:ahLst/>
            <a:cxnLst>
              <a:cxn ang="0">
                <a:pos x="0" y="760412"/>
              </a:cxn>
              <a:cxn ang="0">
                <a:pos x="12303" y="387902"/>
              </a:cxn>
              <a:cxn ang="0">
                <a:pos x="129183" y="738862"/>
              </a:cxn>
              <a:cxn ang="0">
                <a:pos x="187623" y="218580"/>
              </a:cxn>
              <a:cxn ang="0">
                <a:pos x="239911" y="717312"/>
              </a:cxn>
              <a:cxn ang="0">
                <a:pos x="347563" y="0"/>
              </a:cxn>
              <a:cxn ang="0">
                <a:pos x="384472" y="760412"/>
              </a:cxn>
              <a:cxn ang="0">
                <a:pos x="479822" y="286309"/>
              </a:cxn>
              <a:cxn ang="0">
                <a:pos x="522882" y="760412"/>
              </a:cxn>
              <a:cxn ang="0">
                <a:pos x="624383" y="387902"/>
              </a:cxn>
              <a:cxn ang="0">
                <a:pos x="639762" y="760412"/>
              </a:cxn>
              <a:cxn ang="0">
                <a:pos x="0" y="760412"/>
              </a:cxn>
            </a:cxnLst>
            <a:rect l="txL" t="txT" r="txR" b="txB"/>
            <a:pathLst>
              <a:path w="208" h="247">
                <a:moveTo>
                  <a:pt x="0" y="247"/>
                </a:moveTo>
                <a:lnTo>
                  <a:pt x="4" y="126"/>
                </a:lnTo>
                <a:lnTo>
                  <a:pt x="42" y="240"/>
                </a:lnTo>
                <a:lnTo>
                  <a:pt x="61" y="71"/>
                </a:lnTo>
                <a:lnTo>
                  <a:pt x="78" y="233"/>
                </a:lnTo>
                <a:lnTo>
                  <a:pt x="113" y="0"/>
                </a:lnTo>
                <a:lnTo>
                  <a:pt x="125" y="247"/>
                </a:lnTo>
                <a:lnTo>
                  <a:pt x="156" y="93"/>
                </a:lnTo>
                <a:lnTo>
                  <a:pt x="170" y="247"/>
                </a:lnTo>
                <a:lnTo>
                  <a:pt x="203" y="126"/>
                </a:lnTo>
                <a:lnTo>
                  <a:pt x="208" y="247"/>
                </a:lnTo>
                <a:lnTo>
                  <a:pt x="0" y="247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22" name="Freeform 138"/>
          <p:cNvSpPr/>
          <p:nvPr/>
        </p:nvSpPr>
        <p:spPr>
          <a:xfrm>
            <a:off x="4441031" y="2352993"/>
            <a:ext cx="442913" cy="219075"/>
          </a:xfrm>
          <a:custGeom>
            <a:avLst/>
            <a:gdLst>
              <a:gd name="txL" fmla="*/ 0 w 81"/>
              <a:gd name="txT" fmla="*/ 0 h 40"/>
              <a:gd name="txR" fmla="*/ 81 w 81"/>
              <a:gd name="txB" fmla="*/ 40 h 40"/>
            </a:gdLst>
            <a:ahLst/>
            <a:cxnLst>
              <a:cxn ang="0">
                <a:pos x="291630" y="0"/>
              </a:cxn>
              <a:cxn ang="0">
                <a:pos x="0" y="292100"/>
              </a:cxn>
              <a:cxn ang="0">
                <a:pos x="590550" y="292100"/>
              </a:cxn>
              <a:cxn ang="0">
                <a:pos x="291630" y="0"/>
              </a:cxn>
            </a:cxnLst>
            <a:rect l="txL" t="txT" r="txR" b="txB"/>
            <a:pathLst>
              <a:path w="81" h="4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18"/>
                  <a:pt x="63" y="0"/>
                  <a:pt x="40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123" name="组合 38"/>
          <p:cNvGrpSpPr/>
          <p:nvPr/>
        </p:nvGrpSpPr>
        <p:grpSpPr>
          <a:xfrm rot="10800000">
            <a:off x="2845594" y="2637552"/>
            <a:ext cx="3458766" cy="573881"/>
            <a:chOff x="0" y="0"/>
            <a:chExt cx="4611606" cy="765176"/>
          </a:xfrm>
        </p:grpSpPr>
        <p:sp>
          <p:nvSpPr>
            <p:cNvPr id="4126" name="等腰三角形 39"/>
            <p:cNvSpPr/>
            <p:nvPr/>
          </p:nvSpPr>
          <p:spPr>
            <a:xfrm flipH="1" flipV="1">
              <a:off x="3424466" y="601663"/>
              <a:ext cx="176213" cy="163513"/>
            </a:xfrm>
            <a:prstGeom prst="triangle">
              <a:avLst>
                <a:gd name="adj" fmla="val 0"/>
              </a:avLst>
            </a:prstGeom>
            <a:solidFill>
              <a:srgbClr val="7F6000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zh-CN" sz="2100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7" name="等腰三角形 40"/>
            <p:cNvSpPr/>
            <p:nvPr/>
          </p:nvSpPr>
          <p:spPr>
            <a:xfrm flipH="1">
              <a:off x="3424466" y="0"/>
              <a:ext cx="176213" cy="165100"/>
            </a:xfrm>
            <a:prstGeom prst="triangle">
              <a:avLst>
                <a:gd name="adj" fmla="val 0"/>
              </a:avLst>
            </a:prstGeom>
            <a:solidFill>
              <a:srgbClr val="7F6000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zh-CN" sz="2100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8" name="文本框 41"/>
            <p:cNvSpPr/>
            <p:nvPr/>
          </p:nvSpPr>
          <p:spPr>
            <a:xfrm flipH="1">
              <a:off x="0" y="85727"/>
              <a:ext cx="4611606" cy="593725"/>
            </a:xfrm>
            <a:prstGeom prst="rect">
              <a:avLst/>
            </a:prstGeom>
            <a:solidFill>
              <a:srgbClr val="F48C06"/>
            </a:solidFill>
            <a:ln w="9525">
              <a:noFill/>
            </a:ln>
          </p:spPr>
          <p:txBody>
            <a:bodyPr lIns="135000" anchor="ctr"/>
            <a:lstStyle/>
            <a:p>
              <a:endParaRPr lang="zh-CN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4129" name="文本框 42"/>
            <p:cNvSpPr/>
            <p:nvPr/>
          </p:nvSpPr>
          <p:spPr>
            <a:xfrm flipH="1">
              <a:off x="3600679" y="1"/>
              <a:ext cx="790575" cy="765175"/>
            </a:xfrm>
            <a:prstGeom prst="rect">
              <a:avLst/>
            </a:prstGeom>
            <a:solidFill>
              <a:srgbClr val="FDC602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latin typeface="Adobe Gothic Std B" panose="020B0800000000000000" pitchFamily="34" charset="-128"/>
                <a:ea typeface="Microsoft YaHei UI" panose="020B0503020204020204" pitchFamily="34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4124" name="矩形 43"/>
          <p:cNvSpPr/>
          <p:nvPr/>
        </p:nvSpPr>
        <p:spPr>
          <a:xfrm>
            <a:off x="3032618" y="2708990"/>
            <a:ext cx="56297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03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4125" name="MH_Entry_1"/>
          <p:cNvSpPr/>
          <p:nvPr/>
        </p:nvSpPr>
        <p:spPr>
          <a:xfrm>
            <a:off x="3433763" y="2748280"/>
            <a:ext cx="3021806" cy="373856"/>
          </a:xfrm>
          <a:prstGeom prst="roundRect">
            <a:avLst>
              <a:gd name="adj" fmla="val 9120"/>
            </a:avLst>
          </a:prstGeom>
          <a:noFill/>
          <a:ln w="12700">
            <a:noFill/>
          </a:ln>
        </p:spPr>
        <p:txBody>
          <a:bodyPr anchor="ctr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TYPE SOMETHING HERE </a:t>
            </a:r>
            <a:endParaRPr lang="zh-CN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5830" y="1050290"/>
            <a:ext cx="7641590" cy="2455910"/>
            <a:chOff x="2853" y="2878"/>
            <a:chExt cx="8697" cy="2795"/>
          </a:xfrm>
        </p:grpSpPr>
        <p:sp>
          <p:nvSpPr>
            <p:cNvPr id="24581" name="TextBox 61"/>
            <p:cNvSpPr txBox="1"/>
            <p:nvPr/>
          </p:nvSpPr>
          <p:spPr>
            <a:xfrm>
              <a:off x="3292" y="4866"/>
              <a:ext cx="1206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</a:p>
          </p:txBody>
        </p:sp>
        <p:sp>
          <p:nvSpPr>
            <p:cNvPr id="24582" name="TextBox 62"/>
            <p:cNvSpPr txBox="1"/>
            <p:nvPr/>
          </p:nvSpPr>
          <p:spPr>
            <a:xfrm>
              <a:off x="5435" y="4866"/>
              <a:ext cx="1206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</a:p>
          </p:txBody>
        </p:sp>
        <p:sp>
          <p:nvSpPr>
            <p:cNvPr id="24583" name="TextBox 63"/>
            <p:cNvSpPr txBox="1"/>
            <p:nvPr/>
          </p:nvSpPr>
          <p:spPr>
            <a:xfrm>
              <a:off x="7616" y="4866"/>
              <a:ext cx="1206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</a:p>
          </p:txBody>
        </p:sp>
        <p:sp>
          <p:nvSpPr>
            <p:cNvPr id="24584" name="TextBox 64"/>
            <p:cNvSpPr txBox="1"/>
            <p:nvPr/>
          </p:nvSpPr>
          <p:spPr>
            <a:xfrm>
              <a:off x="9921" y="4866"/>
              <a:ext cx="1206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2016</a:t>
              </a:r>
            </a:p>
          </p:txBody>
        </p:sp>
        <p:sp>
          <p:nvSpPr>
            <p:cNvPr id="24585" name="Freeform 10"/>
            <p:cNvSpPr/>
            <p:nvPr/>
          </p:nvSpPr>
          <p:spPr>
            <a:xfrm rot="-4081743">
              <a:off x="3403" y="3700"/>
              <a:ext cx="1433" cy="861"/>
            </a:xfrm>
            <a:custGeom>
              <a:avLst/>
              <a:gdLst/>
              <a:ahLst/>
              <a:cxnLst>
                <a:cxn ang="0">
                  <a:pos x="1212850" y="77881"/>
                </a:cxn>
                <a:cxn ang="0">
                  <a:pos x="613655" y="711054"/>
                </a:cxn>
                <a:cxn ang="0">
                  <a:pos x="13322" y="378671"/>
                </a:cxn>
                <a:cxn ang="0">
                  <a:pos x="0" y="335215"/>
                </a:cxn>
                <a:cxn ang="0">
                  <a:pos x="25164" y="383373"/>
                </a:cxn>
                <a:cxn ang="0">
                  <a:pos x="582085" y="632675"/>
                </a:cxn>
                <a:cxn ang="0">
                  <a:pos x="1106967" y="117036"/>
                </a:cxn>
                <a:cxn ang="0">
                  <a:pos x="1180965" y="0"/>
                </a:cxn>
                <a:cxn ang="0">
                  <a:pos x="1182067" y="2750"/>
                </a:cxn>
                <a:cxn ang="0">
                  <a:pos x="1212850" y="77881"/>
                </a:cxn>
              </a:cxnLst>
              <a:rect l="0" t="0" r="0" b="0"/>
              <a:pathLst>
                <a:path w="1617639" h="970286">
                  <a:moveTo>
                    <a:pt x="1617639" y="103706"/>
                  </a:moveTo>
                  <a:cubicBezTo>
                    <a:pt x="1347232" y="537049"/>
                    <a:pt x="1132028" y="845983"/>
                    <a:pt x="818462" y="946838"/>
                  </a:cubicBezTo>
                  <a:cubicBezTo>
                    <a:pt x="504896" y="1047693"/>
                    <a:pt x="144395" y="808907"/>
                    <a:pt x="17768" y="504238"/>
                  </a:cubicBezTo>
                  <a:lnTo>
                    <a:pt x="0" y="446371"/>
                  </a:lnTo>
                  <a:lnTo>
                    <a:pt x="33562" y="510498"/>
                  </a:lnTo>
                  <a:cubicBezTo>
                    <a:pt x="191681" y="758928"/>
                    <a:pt x="501986" y="930717"/>
                    <a:pt x="776356" y="842469"/>
                  </a:cubicBezTo>
                  <a:cubicBezTo>
                    <a:pt x="1050726" y="754221"/>
                    <a:pt x="1249788" y="506663"/>
                    <a:pt x="1476418" y="155845"/>
                  </a:cubicBezTo>
                  <a:lnTo>
                    <a:pt x="1575113" y="0"/>
                  </a:lnTo>
                  <a:lnTo>
                    <a:pt x="1576582" y="3662"/>
                  </a:lnTo>
                  <a:cubicBezTo>
                    <a:pt x="1587014" y="29435"/>
                    <a:pt x="1600374" y="62025"/>
                    <a:pt x="1617639" y="103706"/>
                  </a:cubicBezTo>
                  <a:close/>
                </a:path>
              </a:pathLst>
            </a:custGeom>
            <a:solidFill>
              <a:srgbClr val="7FBC4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6" name="任意多边形 12"/>
            <p:cNvSpPr/>
            <p:nvPr/>
          </p:nvSpPr>
          <p:spPr>
            <a:xfrm rot="9064593" flipH="1">
              <a:off x="3076" y="2888"/>
              <a:ext cx="1628" cy="1856"/>
            </a:xfrm>
            <a:custGeom>
              <a:avLst/>
              <a:gdLst/>
              <a:ahLst/>
              <a:cxnLst>
                <a:cxn ang="0">
                  <a:pos x="160373" y="201837"/>
                </a:cxn>
                <a:cxn ang="0">
                  <a:pos x="159130" y="201910"/>
                </a:cxn>
                <a:cxn ang="0">
                  <a:pos x="161032" y="199375"/>
                </a:cxn>
                <a:cxn ang="0">
                  <a:pos x="160373" y="201837"/>
                </a:cxn>
                <a:cxn ang="0">
                  <a:pos x="839471" y="1164586"/>
                </a:cxn>
                <a:cxn ang="0">
                  <a:pos x="845171" y="1161361"/>
                </a:cxn>
                <a:cxn ang="0">
                  <a:pos x="986093" y="1079355"/>
                </a:cxn>
                <a:cxn ang="0">
                  <a:pos x="992730" y="1075755"/>
                </a:cxn>
                <a:cxn ang="0">
                  <a:pos x="1004771" y="1068943"/>
                </a:cxn>
                <a:cxn ang="0">
                  <a:pos x="1026086" y="1057113"/>
                </a:cxn>
                <a:cxn ang="0">
                  <a:pos x="1042371" y="919737"/>
                </a:cxn>
                <a:cxn ang="0">
                  <a:pos x="959760" y="189030"/>
                </a:cxn>
                <a:cxn ang="0">
                  <a:pos x="370419" y="30860"/>
                </a:cxn>
                <a:cxn ang="0">
                  <a:pos x="320550" y="52302"/>
                </a:cxn>
                <a:cxn ang="0">
                  <a:pos x="298749" y="66908"/>
                </a:cxn>
                <a:cxn ang="0">
                  <a:pos x="272234" y="88032"/>
                </a:cxn>
                <a:cxn ang="0">
                  <a:pos x="267695" y="88299"/>
                </a:cxn>
                <a:cxn ang="0">
                  <a:pos x="297345" y="64367"/>
                </a:cxn>
                <a:cxn ang="0">
                  <a:pos x="319146" y="49760"/>
                </a:cxn>
                <a:cxn ang="0">
                  <a:pos x="282983" y="65309"/>
                </a:cxn>
                <a:cxn ang="0">
                  <a:pos x="65753" y="746333"/>
                </a:cxn>
                <a:cxn ang="0">
                  <a:pos x="730901" y="1220921"/>
                </a:cxn>
                <a:cxn ang="0">
                  <a:pos x="802123" y="1182123"/>
                </a:cxn>
                <a:cxn ang="0">
                  <a:pos x="803479" y="1181370"/>
                </a:cxn>
                <a:cxn ang="0">
                  <a:pos x="806182" y="1182644"/>
                </a:cxn>
                <a:cxn ang="0">
                  <a:pos x="839471" y="1164586"/>
                </a:cxn>
                <a:cxn ang="0">
                  <a:pos x="1361211" y="1133589"/>
                </a:cxn>
                <a:cxn ang="0">
                  <a:pos x="1377950" y="1067458"/>
                </a:cxn>
                <a:cxn ang="0">
                  <a:pos x="1257167" y="1070096"/>
                </a:cxn>
                <a:cxn ang="0">
                  <a:pos x="1078640" y="1115768"/>
                </a:cxn>
                <a:cxn ang="0">
                  <a:pos x="1075244" y="1116255"/>
                </a:cxn>
                <a:cxn ang="0">
                  <a:pos x="1079612" y="1113850"/>
                </a:cxn>
                <a:cxn ang="0">
                  <a:pos x="1162149" y="1061645"/>
                </a:cxn>
                <a:cxn ang="0">
                  <a:pos x="1283815" y="929639"/>
                </a:cxn>
                <a:cxn ang="0">
                  <a:pos x="1251777" y="869585"/>
                </a:cxn>
                <a:cxn ang="0">
                  <a:pos x="1163343" y="950225"/>
                </a:cxn>
                <a:cxn ang="0">
                  <a:pos x="1060763" y="1100463"/>
                </a:cxn>
                <a:cxn ang="0">
                  <a:pos x="1056725" y="1105170"/>
                </a:cxn>
                <a:cxn ang="0">
                  <a:pos x="1055816" y="1097097"/>
                </a:cxn>
                <a:cxn ang="0">
                  <a:pos x="1055816" y="1097098"/>
                </a:cxn>
                <a:cxn ang="0">
                  <a:pos x="1008523" y="1083469"/>
                </a:cxn>
                <a:cxn ang="0">
                  <a:pos x="766892" y="1216973"/>
                </a:cxn>
                <a:cxn ang="0">
                  <a:pos x="750283" y="1237795"/>
                </a:cxn>
                <a:cxn ang="0">
                  <a:pos x="753262" y="1264260"/>
                </a:cxn>
                <a:cxn ang="0">
                  <a:pos x="774086" y="1280868"/>
                </a:cxn>
                <a:cxn ang="0">
                  <a:pos x="800556" y="1277889"/>
                </a:cxn>
                <a:cxn ang="0">
                  <a:pos x="1042187" y="1144386"/>
                </a:cxn>
                <a:cxn ang="0">
                  <a:pos x="1053466" y="1130247"/>
                </a:cxn>
                <a:cxn ang="0">
                  <a:pos x="1052915" y="1131552"/>
                </a:cxn>
                <a:cxn ang="0">
                  <a:pos x="1180767" y="1153049"/>
                </a:cxn>
                <a:cxn ang="0">
                  <a:pos x="1361211" y="1133589"/>
                </a:cxn>
                <a:cxn ang="0">
                  <a:pos x="1170004" y="1491204"/>
                </a:cxn>
                <a:cxn ang="0">
                  <a:pos x="1138461" y="1395490"/>
                </a:cxn>
                <a:cxn ang="0">
                  <a:pos x="1264572" y="1330080"/>
                </a:cxn>
                <a:cxn ang="0">
                  <a:pos x="1064228" y="1156850"/>
                </a:cxn>
                <a:cxn ang="0">
                  <a:pos x="1062611" y="1157771"/>
                </a:cxn>
                <a:cxn ang="0">
                  <a:pos x="1062592" y="1157755"/>
                </a:cxn>
                <a:cxn ang="0">
                  <a:pos x="1062370" y="1157908"/>
                </a:cxn>
                <a:cxn ang="0">
                  <a:pos x="812521" y="1300190"/>
                </a:cxn>
                <a:cxn ang="0">
                  <a:pos x="816856" y="1547561"/>
                </a:cxn>
                <a:cxn ang="0">
                  <a:pos x="943306" y="1571625"/>
                </a:cxn>
                <a:cxn ang="0">
                  <a:pos x="1019146" y="1504106"/>
                </a:cxn>
                <a:cxn ang="0">
                  <a:pos x="1170004" y="1491204"/>
                </a:cxn>
              </a:cxnLst>
              <a:rect l="0" t="0" r="0" b="0"/>
              <a:pathLst>
                <a:path w="1837265" h="2095712">
                  <a:moveTo>
                    <a:pt x="213831" y="269143"/>
                  </a:moveTo>
                  <a:lnTo>
                    <a:pt x="212173" y="269241"/>
                  </a:lnTo>
                  <a:lnTo>
                    <a:pt x="214709" y="265860"/>
                  </a:lnTo>
                  <a:lnTo>
                    <a:pt x="213831" y="269143"/>
                  </a:lnTo>
                  <a:close/>
                  <a:moveTo>
                    <a:pt x="1119293" y="1552939"/>
                  </a:moveTo>
                  <a:lnTo>
                    <a:pt x="1126893" y="1548638"/>
                  </a:lnTo>
                  <a:cubicBezTo>
                    <a:pt x="1200572" y="1506400"/>
                    <a:pt x="1141697" y="1533607"/>
                    <a:pt x="1314789" y="1439286"/>
                  </a:cubicBezTo>
                  <a:lnTo>
                    <a:pt x="1323639" y="1434485"/>
                  </a:lnTo>
                  <a:lnTo>
                    <a:pt x="1339694" y="1425401"/>
                  </a:lnTo>
                  <a:lnTo>
                    <a:pt x="1368114" y="1409626"/>
                  </a:lnTo>
                  <a:lnTo>
                    <a:pt x="1389827" y="1226440"/>
                  </a:lnTo>
                  <a:cubicBezTo>
                    <a:pt x="1435246" y="811263"/>
                    <a:pt x="1436924" y="493604"/>
                    <a:pt x="1279679" y="252065"/>
                  </a:cubicBezTo>
                  <a:cubicBezTo>
                    <a:pt x="1122435" y="10527"/>
                    <a:pt x="773287" y="-51894"/>
                    <a:pt x="493891" y="41151"/>
                  </a:cubicBezTo>
                  <a:lnTo>
                    <a:pt x="427399" y="69743"/>
                  </a:lnTo>
                  <a:lnTo>
                    <a:pt x="398332" y="89220"/>
                  </a:lnTo>
                  <a:lnTo>
                    <a:pt x="362979" y="117388"/>
                  </a:lnTo>
                  <a:lnTo>
                    <a:pt x="356926" y="117744"/>
                  </a:lnTo>
                  <a:lnTo>
                    <a:pt x="396459" y="85832"/>
                  </a:lnTo>
                  <a:lnTo>
                    <a:pt x="425527" y="66354"/>
                  </a:lnTo>
                  <a:lnTo>
                    <a:pt x="377310" y="87087"/>
                  </a:lnTo>
                  <a:cubicBezTo>
                    <a:pt x="179873" y="208325"/>
                    <a:pt x="-161604" y="491639"/>
                    <a:pt x="87671" y="995212"/>
                  </a:cubicBezTo>
                  <a:cubicBezTo>
                    <a:pt x="288024" y="1381165"/>
                    <a:pt x="662123" y="1471456"/>
                    <a:pt x="974534" y="1628059"/>
                  </a:cubicBezTo>
                  <a:cubicBezTo>
                    <a:pt x="1014222" y="1606605"/>
                    <a:pt x="1045145" y="1589743"/>
                    <a:pt x="1069496" y="1576324"/>
                  </a:cubicBezTo>
                  <a:lnTo>
                    <a:pt x="1071304" y="1575320"/>
                  </a:lnTo>
                  <a:lnTo>
                    <a:pt x="1074909" y="1577018"/>
                  </a:lnTo>
                  <a:lnTo>
                    <a:pt x="1119293" y="1552939"/>
                  </a:lnTo>
                  <a:close/>
                  <a:moveTo>
                    <a:pt x="1814947" y="1511605"/>
                  </a:moveTo>
                  <a:lnTo>
                    <a:pt x="1837265" y="1423421"/>
                  </a:lnTo>
                  <a:cubicBezTo>
                    <a:pt x="1783583" y="1424594"/>
                    <a:pt x="1751641" y="1397037"/>
                    <a:pt x="1676221" y="1426939"/>
                  </a:cubicBezTo>
                  <a:cubicBezTo>
                    <a:pt x="1492591" y="1531394"/>
                    <a:pt x="1492100" y="1486659"/>
                    <a:pt x="1438186" y="1487841"/>
                  </a:cubicBezTo>
                  <a:lnTo>
                    <a:pt x="1433657" y="1488491"/>
                  </a:lnTo>
                  <a:lnTo>
                    <a:pt x="1439482" y="1485284"/>
                  </a:lnTo>
                  <a:cubicBezTo>
                    <a:pt x="1476433" y="1467552"/>
                    <a:pt x="1514160" y="1453857"/>
                    <a:pt x="1549531" y="1415670"/>
                  </a:cubicBezTo>
                  <a:cubicBezTo>
                    <a:pt x="1600175" y="1314996"/>
                    <a:pt x="1636054" y="1289414"/>
                    <a:pt x="1711752" y="1239644"/>
                  </a:cubicBezTo>
                  <a:lnTo>
                    <a:pt x="1669035" y="1159564"/>
                  </a:lnTo>
                  <a:cubicBezTo>
                    <a:pt x="1629731" y="1195408"/>
                    <a:pt x="1587316" y="1195737"/>
                    <a:pt x="1551123" y="1267095"/>
                  </a:cubicBezTo>
                  <a:cubicBezTo>
                    <a:pt x="1484315" y="1464358"/>
                    <a:pt x="1453821" y="1431430"/>
                    <a:pt x="1414349" y="1467432"/>
                  </a:cubicBezTo>
                  <a:lnTo>
                    <a:pt x="1408966" y="1473709"/>
                  </a:lnTo>
                  <a:lnTo>
                    <a:pt x="1407754" y="1462944"/>
                  </a:lnTo>
                  <a:lnTo>
                    <a:pt x="1407753" y="1462945"/>
                  </a:lnTo>
                  <a:cubicBezTo>
                    <a:pt x="1395359" y="1440514"/>
                    <a:pt x="1367127" y="1432378"/>
                    <a:pt x="1344696" y="1444772"/>
                  </a:cubicBezTo>
                  <a:lnTo>
                    <a:pt x="1022522" y="1622795"/>
                  </a:lnTo>
                  <a:cubicBezTo>
                    <a:pt x="1011306" y="1628992"/>
                    <a:pt x="1003665" y="1639149"/>
                    <a:pt x="1000376" y="1650560"/>
                  </a:cubicBezTo>
                  <a:lnTo>
                    <a:pt x="1004349" y="1685851"/>
                  </a:lnTo>
                  <a:lnTo>
                    <a:pt x="1032114" y="1707997"/>
                  </a:lnTo>
                  <a:cubicBezTo>
                    <a:pt x="1043525" y="1711285"/>
                    <a:pt x="1056191" y="1710221"/>
                    <a:pt x="1067407" y="1704024"/>
                  </a:cubicBezTo>
                  <a:lnTo>
                    <a:pt x="1389581" y="1526002"/>
                  </a:lnTo>
                  <a:lnTo>
                    <a:pt x="1404620" y="1507148"/>
                  </a:lnTo>
                  <a:lnTo>
                    <a:pt x="1403886" y="1508888"/>
                  </a:lnTo>
                  <a:cubicBezTo>
                    <a:pt x="1461186" y="1516786"/>
                    <a:pt x="1504585" y="1544905"/>
                    <a:pt x="1574354" y="1537554"/>
                  </a:cubicBezTo>
                  <a:cubicBezTo>
                    <a:pt x="1680447" y="1495093"/>
                    <a:pt x="1724612" y="1499387"/>
                    <a:pt x="1814947" y="1511605"/>
                  </a:cubicBezTo>
                  <a:close/>
                  <a:moveTo>
                    <a:pt x="1560004" y="1988473"/>
                  </a:moveTo>
                  <a:lnTo>
                    <a:pt x="1517946" y="1860842"/>
                  </a:lnTo>
                  <a:lnTo>
                    <a:pt x="1686095" y="1773620"/>
                  </a:lnTo>
                  <a:lnTo>
                    <a:pt x="1418970" y="1542623"/>
                  </a:lnTo>
                  <a:lnTo>
                    <a:pt x="1416814" y="1543851"/>
                  </a:lnTo>
                  <a:lnTo>
                    <a:pt x="1416788" y="1543829"/>
                  </a:lnTo>
                  <a:lnTo>
                    <a:pt x="1416492" y="1544034"/>
                  </a:lnTo>
                  <a:lnTo>
                    <a:pt x="1083360" y="1733762"/>
                  </a:lnTo>
                  <a:lnTo>
                    <a:pt x="1089140" y="2063624"/>
                  </a:lnTo>
                  <a:lnTo>
                    <a:pt x="1257740" y="2095712"/>
                  </a:lnTo>
                  <a:lnTo>
                    <a:pt x="1358860" y="2005677"/>
                  </a:lnTo>
                  <a:lnTo>
                    <a:pt x="1560004" y="1988473"/>
                  </a:lnTo>
                  <a:close/>
                </a:path>
              </a:pathLst>
            </a:custGeom>
            <a:solidFill>
              <a:srgbClr val="0145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7" name="TextBox 1"/>
            <p:cNvSpPr txBox="1"/>
            <p:nvPr/>
          </p:nvSpPr>
          <p:spPr>
            <a:xfrm>
              <a:off x="3292" y="3908"/>
              <a:ext cx="1202" cy="5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5%</a:t>
              </a:r>
            </a:p>
          </p:txBody>
        </p:sp>
        <p:sp>
          <p:nvSpPr>
            <p:cNvPr id="24588" name="Freeform 28"/>
            <p:cNvSpPr/>
            <p:nvPr/>
          </p:nvSpPr>
          <p:spPr>
            <a:xfrm rot="-4081743">
              <a:off x="5563" y="3692"/>
              <a:ext cx="1435" cy="859"/>
            </a:xfrm>
            <a:custGeom>
              <a:avLst/>
              <a:gdLst/>
              <a:ahLst/>
              <a:cxnLst>
                <a:cxn ang="0">
                  <a:pos x="1214438" y="77711"/>
                </a:cxn>
                <a:cxn ang="0">
                  <a:pos x="614458" y="709504"/>
                </a:cxn>
                <a:cxn ang="0">
                  <a:pos x="13339" y="377846"/>
                </a:cxn>
                <a:cxn ang="0">
                  <a:pos x="0" y="334484"/>
                </a:cxn>
                <a:cxn ang="0">
                  <a:pos x="25197" y="382537"/>
                </a:cxn>
                <a:cxn ang="0">
                  <a:pos x="582847" y="631296"/>
                </a:cxn>
                <a:cxn ang="0">
                  <a:pos x="1108417" y="116781"/>
                </a:cxn>
                <a:cxn ang="0">
                  <a:pos x="1182512" y="0"/>
                </a:cxn>
                <a:cxn ang="0">
                  <a:pos x="1183615" y="2744"/>
                </a:cxn>
                <a:cxn ang="0">
                  <a:pos x="1214438" y="77711"/>
                </a:cxn>
              </a:cxnLst>
              <a:rect l="0" t="0" r="0" b="0"/>
              <a:pathLst>
                <a:path w="1617639" h="970286">
                  <a:moveTo>
                    <a:pt x="1617639" y="103706"/>
                  </a:moveTo>
                  <a:cubicBezTo>
                    <a:pt x="1347232" y="537049"/>
                    <a:pt x="1132028" y="845983"/>
                    <a:pt x="818462" y="946838"/>
                  </a:cubicBezTo>
                  <a:cubicBezTo>
                    <a:pt x="504896" y="1047693"/>
                    <a:pt x="144395" y="808907"/>
                    <a:pt x="17768" y="504238"/>
                  </a:cubicBezTo>
                  <a:lnTo>
                    <a:pt x="0" y="446371"/>
                  </a:lnTo>
                  <a:lnTo>
                    <a:pt x="33562" y="510498"/>
                  </a:lnTo>
                  <a:cubicBezTo>
                    <a:pt x="191681" y="758928"/>
                    <a:pt x="501986" y="930717"/>
                    <a:pt x="776356" y="842469"/>
                  </a:cubicBezTo>
                  <a:cubicBezTo>
                    <a:pt x="1050726" y="754221"/>
                    <a:pt x="1249788" y="506663"/>
                    <a:pt x="1476418" y="155845"/>
                  </a:cubicBezTo>
                  <a:lnTo>
                    <a:pt x="1575113" y="0"/>
                  </a:lnTo>
                  <a:lnTo>
                    <a:pt x="1576582" y="3662"/>
                  </a:lnTo>
                  <a:cubicBezTo>
                    <a:pt x="1587014" y="29435"/>
                    <a:pt x="1600374" y="62025"/>
                    <a:pt x="1617639" y="103706"/>
                  </a:cubicBezTo>
                  <a:close/>
                </a:path>
              </a:pathLst>
            </a:custGeom>
            <a:solidFill>
              <a:srgbClr val="FDB8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9" name="任意多边形 15"/>
            <p:cNvSpPr/>
            <p:nvPr/>
          </p:nvSpPr>
          <p:spPr>
            <a:xfrm rot="9064593" flipH="1">
              <a:off x="5237" y="2878"/>
              <a:ext cx="1628" cy="1856"/>
            </a:xfrm>
            <a:custGeom>
              <a:avLst/>
              <a:gdLst/>
              <a:ahLst/>
              <a:cxnLst>
                <a:cxn ang="0">
                  <a:pos x="160373" y="201837"/>
                </a:cxn>
                <a:cxn ang="0">
                  <a:pos x="159130" y="201910"/>
                </a:cxn>
                <a:cxn ang="0">
                  <a:pos x="161032" y="199375"/>
                </a:cxn>
                <a:cxn ang="0">
                  <a:pos x="160373" y="201837"/>
                </a:cxn>
                <a:cxn ang="0">
                  <a:pos x="839471" y="1164586"/>
                </a:cxn>
                <a:cxn ang="0">
                  <a:pos x="845171" y="1161361"/>
                </a:cxn>
                <a:cxn ang="0">
                  <a:pos x="986093" y="1079355"/>
                </a:cxn>
                <a:cxn ang="0">
                  <a:pos x="992730" y="1075755"/>
                </a:cxn>
                <a:cxn ang="0">
                  <a:pos x="1004771" y="1068943"/>
                </a:cxn>
                <a:cxn ang="0">
                  <a:pos x="1026086" y="1057113"/>
                </a:cxn>
                <a:cxn ang="0">
                  <a:pos x="1042371" y="919737"/>
                </a:cxn>
                <a:cxn ang="0">
                  <a:pos x="959760" y="189030"/>
                </a:cxn>
                <a:cxn ang="0">
                  <a:pos x="370419" y="30860"/>
                </a:cxn>
                <a:cxn ang="0">
                  <a:pos x="320550" y="52302"/>
                </a:cxn>
                <a:cxn ang="0">
                  <a:pos x="298749" y="66908"/>
                </a:cxn>
                <a:cxn ang="0">
                  <a:pos x="272234" y="88032"/>
                </a:cxn>
                <a:cxn ang="0">
                  <a:pos x="267695" y="88299"/>
                </a:cxn>
                <a:cxn ang="0">
                  <a:pos x="297345" y="64367"/>
                </a:cxn>
                <a:cxn ang="0">
                  <a:pos x="319146" y="49760"/>
                </a:cxn>
                <a:cxn ang="0">
                  <a:pos x="282983" y="65309"/>
                </a:cxn>
                <a:cxn ang="0">
                  <a:pos x="65753" y="746333"/>
                </a:cxn>
                <a:cxn ang="0">
                  <a:pos x="730901" y="1220921"/>
                </a:cxn>
                <a:cxn ang="0">
                  <a:pos x="802123" y="1182123"/>
                </a:cxn>
                <a:cxn ang="0">
                  <a:pos x="803479" y="1181370"/>
                </a:cxn>
                <a:cxn ang="0">
                  <a:pos x="806182" y="1182644"/>
                </a:cxn>
                <a:cxn ang="0">
                  <a:pos x="839471" y="1164586"/>
                </a:cxn>
                <a:cxn ang="0">
                  <a:pos x="1361211" y="1133589"/>
                </a:cxn>
                <a:cxn ang="0">
                  <a:pos x="1377950" y="1067458"/>
                </a:cxn>
                <a:cxn ang="0">
                  <a:pos x="1257167" y="1070096"/>
                </a:cxn>
                <a:cxn ang="0">
                  <a:pos x="1078640" y="1115768"/>
                </a:cxn>
                <a:cxn ang="0">
                  <a:pos x="1075244" y="1116255"/>
                </a:cxn>
                <a:cxn ang="0">
                  <a:pos x="1079612" y="1113850"/>
                </a:cxn>
                <a:cxn ang="0">
                  <a:pos x="1162149" y="1061645"/>
                </a:cxn>
                <a:cxn ang="0">
                  <a:pos x="1283814" y="929639"/>
                </a:cxn>
                <a:cxn ang="0">
                  <a:pos x="1251777" y="869585"/>
                </a:cxn>
                <a:cxn ang="0">
                  <a:pos x="1163343" y="950225"/>
                </a:cxn>
                <a:cxn ang="0">
                  <a:pos x="1060763" y="1100463"/>
                </a:cxn>
                <a:cxn ang="0">
                  <a:pos x="1056725" y="1105170"/>
                </a:cxn>
                <a:cxn ang="0">
                  <a:pos x="1055816" y="1097097"/>
                </a:cxn>
                <a:cxn ang="0">
                  <a:pos x="1055816" y="1097098"/>
                </a:cxn>
                <a:cxn ang="0">
                  <a:pos x="1008523" y="1083469"/>
                </a:cxn>
                <a:cxn ang="0">
                  <a:pos x="766892" y="1216973"/>
                </a:cxn>
                <a:cxn ang="0">
                  <a:pos x="750283" y="1237795"/>
                </a:cxn>
                <a:cxn ang="0">
                  <a:pos x="753262" y="1264260"/>
                </a:cxn>
                <a:cxn ang="0">
                  <a:pos x="774086" y="1280868"/>
                </a:cxn>
                <a:cxn ang="0">
                  <a:pos x="800556" y="1277889"/>
                </a:cxn>
                <a:cxn ang="0">
                  <a:pos x="1042187" y="1144386"/>
                </a:cxn>
                <a:cxn ang="0">
                  <a:pos x="1053466" y="1130247"/>
                </a:cxn>
                <a:cxn ang="0">
                  <a:pos x="1052915" y="1131552"/>
                </a:cxn>
                <a:cxn ang="0">
                  <a:pos x="1180767" y="1153049"/>
                </a:cxn>
                <a:cxn ang="0">
                  <a:pos x="1361211" y="1133589"/>
                </a:cxn>
                <a:cxn ang="0">
                  <a:pos x="1170004" y="1491204"/>
                </a:cxn>
                <a:cxn ang="0">
                  <a:pos x="1138461" y="1395490"/>
                </a:cxn>
                <a:cxn ang="0">
                  <a:pos x="1264572" y="1330080"/>
                </a:cxn>
                <a:cxn ang="0">
                  <a:pos x="1064228" y="1156850"/>
                </a:cxn>
                <a:cxn ang="0">
                  <a:pos x="1062611" y="1157771"/>
                </a:cxn>
                <a:cxn ang="0">
                  <a:pos x="1062592" y="1157755"/>
                </a:cxn>
                <a:cxn ang="0">
                  <a:pos x="1062370" y="1157908"/>
                </a:cxn>
                <a:cxn ang="0">
                  <a:pos x="812521" y="1300190"/>
                </a:cxn>
                <a:cxn ang="0">
                  <a:pos x="816856" y="1547561"/>
                </a:cxn>
                <a:cxn ang="0">
                  <a:pos x="943306" y="1571625"/>
                </a:cxn>
                <a:cxn ang="0">
                  <a:pos x="1019146" y="1504106"/>
                </a:cxn>
                <a:cxn ang="0">
                  <a:pos x="1170004" y="1491204"/>
                </a:cxn>
              </a:cxnLst>
              <a:rect l="0" t="0" r="0" b="0"/>
              <a:pathLst>
                <a:path w="1837265" h="2095712">
                  <a:moveTo>
                    <a:pt x="213831" y="269143"/>
                  </a:moveTo>
                  <a:lnTo>
                    <a:pt x="212173" y="269241"/>
                  </a:lnTo>
                  <a:lnTo>
                    <a:pt x="214709" y="265860"/>
                  </a:lnTo>
                  <a:lnTo>
                    <a:pt x="213831" y="269143"/>
                  </a:lnTo>
                  <a:close/>
                  <a:moveTo>
                    <a:pt x="1119293" y="1552939"/>
                  </a:moveTo>
                  <a:lnTo>
                    <a:pt x="1126893" y="1548638"/>
                  </a:lnTo>
                  <a:cubicBezTo>
                    <a:pt x="1200572" y="1506400"/>
                    <a:pt x="1141697" y="1533607"/>
                    <a:pt x="1314789" y="1439286"/>
                  </a:cubicBezTo>
                  <a:lnTo>
                    <a:pt x="1323639" y="1434485"/>
                  </a:lnTo>
                  <a:lnTo>
                    <a:pt x="1339694" y="1425401"/>
                  </a:lnTo>
                  <a:lnTo>
                    <a:pt x="1368114" y="1409626"/>
                  </a:lnTo>
                  <a:lnTo>
                    <a:pt x="1389827" y="1226440"/>
                  </a:lnTo>
                  <a:cubicBezTo>
                    <a:pt x="1435246" y="811263"/>
                    <a:pt x="1436924" y="493604"/>
                    <a:pt x="1279679" y="252065"/>
                  </a:cubicBezTo>
                  <a:cubicBezTo>
                    <a:pt x="1122435" y="10527"/>
                    <a:pt x="773287" y="-51894"/>
                    <a:pt x="493891" y="41151"/>
                  </a:cubicBezTo>
                  <a:lnTo>
                    <a:pt x="427399" y="69743"/>
                  </a:lnTo>
                  <a:lnTo>
                    <a:pt x="398332" y="89220"/>
                  </a:lnTo>
                  <a:lnTo>
                    <a:pt x="362979" y="117388"/>
                  </a:lnTo>
                  <a:lnTo>
                    <a:pt x="356926" y="117744"/>
                  </a:lnTo>
                  <a:lnTo>
                    <a:pt x="396459" y="85832"/>
                  </a:lnTo>
                  <a:lnTo>
                    <a:pt x="425527" y="66354"/>
                  </a:lnTo>
                  <a:lnTo>
                    <a:pt x="377310" y="87087"/>
                  </a:lnTo>
                  <a:cubicBezTo>
                    <a:pt x="179873" y="208325"/>
                    <a:pt x="-161604" y="491639"/>
                    <a:pt x="87671" y="995212"/>
                  </a:cubicBezTo>
                  <a:cubicBezTo>
                    <a:pt x="288024" y="1381165"/>
                    <a:pt x="662123" y="1471456"/>
                    <a:pt x="974534" y="1628059"/>
                  </a:cubicBezTo>
                  <a:cubicBezTo>
                    <a:pt x="1014222" y="1606605"/>
                    <a:pt x="1045145" y="1589743"/>
                    <a:pt x="1069496" y="1576324"/>
                  </a:cubicBezTo>
                  <a:lnTo>
                    <a:pt x="1071304" y="1575320"/>
                  </a:lnTo>
                  <a:lnTo>
                    <a:pt x="1074909" y="1577018"/>
                  </a:lnTo>
                  <a:lnTo>
                    <a:pt x="1119293" y="1552939"/>
                  </a:lnTo>
                  <a:close/>
                  <a:moveTo>
                    <a:pt x="1814947" y="1511605"/>
                  </a:moveTo>
                  <a:lnTo>
                    <a:pt x="1837265" y="1423421"/>
                  </a:lnTo>
                  <a:cubicBezTo>
                    <a:pt x="1783583" y="1424594"/>
                    <a:pt x="1751641" y="1397037"/>
                    <a:pt x="1676221" y="1426939"/>
                  </a:cubicBezTo>
                  <a:cubicBezTo>
                    <a:pt x="1492591" y="1531394"/>
                    <a:pt x="1492100" y="1486659"/>
                    <a:pt x="1438186" y="1487841"/>
                  </a:cubicBezTo>
                  <a:lnTo>
                    <a:pt x="1433657" y="1488491"/>
                  </a:lnTo>
                  <a:lnTo>
                    <a:pt x="1439482" y="1485284"/>
                  </a:lnTo>
                  <a:cubicBezTo>
                    <a:pt x="1476433" y="1467552"/>
                    <a:pt x="1514160" y="1453857"/>
                    <a:pt x="1549531" y="1415670"/>
                  </a:cubicBezTo>
                  <a:cubicBezTo>
                    <a:pt x="1600175" y="1314996"/>
                    <a:pt x="1636054" y="1289414"/>
                    <a:pt x="1711751" y="1239644"/>
                  </a:cubicBezTo>
                  <a:lnTo>
                    <a:pt x="1669035" y="1159564"/>
                  </a:lnTo>
                  <a:cubicBezTo>
                    <a:pt x="1629731" y="1195408"/>
                    <a:pt x="1587316" y="1195737"/>
                    <a:pt x="1551123" y="1267095"/>
                  </a:cubicBezTo>
                  <a:cubicBezTo>
                    <a:pt x="1484315" y="1464358"/>
                    <a:pt x="1453821" y="1431430"/>
                    <a:pt x="1414349" y="1467432"/>
                  </a:cubicBezTo>
                  <a:lnTo>
                    <a:pt x="1408966" y="1473709"/>
                  </a:lnTo>
                  <a:lnTo>
                    <a:pt x="1407754" y="1462944"/>
                  </a:lnTo>
                  <a:lnTo>
                    <a:pt x="1407753" y="1462945"/>
                  </a:lnTo>
                  <a:cubicBezTo>
                    <a:pt x="1395359" y="1440514"/>
                    <a:pt x="1367127" y="1432378"/>
                    <a:pt x="1344696" y="1444772"/>
                  </a:cubicBezTo>
                  <a:lnTo>
                    <a:pt x="1022522" y="1622795"/>
                  </a:lnTo>
                  <a:cubicBezTo>
                    <a:pt x="1011306" y="1628992"/>
                    <a:pt x="1003665" y="1639149"/>
                    <a:pt x="1000376" y="1650560"/>
                  </a:cubicBezTo>
                  <a:lnTo>
                    <a:pt x="1004349" y="1685851"/>
                  </a:lnTo>
                  <a:lnTo>
                    <a:pt x="1032114" y="1707997"/>
                  </a:lnTo>
                  <a:cubicBezTo>
                    <a:pt x="1043525" y="1711285"/>
                    <a:pt x="1056191" y="1710222"/>
                    <a:pt x="1067407" y="1704024"/>
                  </a:cubicBezTo>
                  <a:lnTo>
                    <a:pt x="1389581" y="1526002"/>
                  </a:lnTo>
                  <a:lnTo>
                    <a:pt x="1404620" y="1507148"/>
                  </a:lnTo>
                  <a:lnTo>
                    <a:pt x="1403886" y="1508888"/>
                  </a:lnTo>
                  <a:cubicBezTo>
                    <a:pt x="1461186" y="1516786"/>
                    <a:pt x="1504585" y="1544905"/>
                    <a:pt x="1574354" y="1537554"/>
                  </a:cubicBezTo>
                  <a:cubicBezTo>
                    <a:pt x="1680447" y="1495093"/>
                    <a:pt x="1724612" y="1499387"/>
                    <a:pt x="1814947" y="1511605"/>
                  </a:cubicBezTo>
                  <a:close/>
                  <a:moveTo>
                    <a:pt x="1560004" y="1988473"/>
                  </a:moveTo>
                  <a:lnTo>
                    <a:pt x="1517946" y="1860842"/>
                  </a:lnTo>
                  <a:lnTo>
                    <a:pt x="1686095" y="1773620"/>
                  </a:lnTo>
                  <a:lnTo>
                    <a:pt x="1418970" y="1542623"/>
                  </a:lnTo>
                  <a:lnTo>
                    <a:pt x="1416814" y="1543851"/>
                  </a:lnTo>
                  <a:lnTo>
                    <a:pt x="1416788" y="1543829"/>
                  </a:lnTo>
                  <a:lnTo>
                    <a:pt x="1416492" y="1544034"/>
                  </a:lnTo>
                  <a:lnTo>
                    <a:pt x="1083360" y="1733762"/>
                  </a:lnTo>
                  <a:lnTo>
                    <a:pt x="1089140" y="2063624"/>
                  </a:lnTo>
                  <a:lnTo>
                    <a:pt x="1257740" y="2095712"/>
                  </a:lnTo>
                  <a:lnTo>
                    <a:pt x="1358860" y="2005677"/>
                  </a:lnTo>
                  <a:lnTo>
                    <a:pt x="1560004" y="1988473"/>
                  </a:lnTo>
                  <a:close/>
                </a:path>
              </a:pathLst>
            </a:custGeom>
            <a:solidFill>
              <a:srgbClr val="5D9CE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0" name="TextBox 1"/>
            <p:cNvSpPr txBox="1"/>
            <p:nvPr/>
          </p:nvSpPr>
          <p:spPr>
            <a:xfrm>
              <a:off x="5460" y="3908"/>
              <a:ext cx="1202" cy="5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8%</a:t>
              </a:r>
            </a:p>
          </p:txBody>
        </p:sp>
        <p:sp>
          <p:nvSpPr>
            <p:cNvPr id="24591" name="Freeform 38"/>
            <p:cNvSpPr/>
            <p:nvPr/>
          </p:nvSpPr>
          <p:spPr>
            <a:xfrm rot="-4081743">
              <a:off x="7736" y="3700"/>
              <a:ext cx="1433" cy="861"/>
            </a:xfrm>
            <a:custGeom>
              <a:avLst/>
              <a:gdLst/>
              <a:ahLst/>
              <a:cxnLst>
                <a:cxn ang="0">
                  <a:pos x="1212850" y="77881"/>
                </a:cxn>
                <a:cxn ang="0">
                  <a:pos x="613655" y="711053"/>
                </a:cxn>
                <a:cxn ang="0">
                  <a:pos x="13322" y="378671"/>
                </a:cxn>
                <a:cxn ang="0">
                  <a:pos x="0" y="335214"/>
                </a:cxn>
                <a:cxn ang="0">
                  <a:pos x="25164" y="383372"/>
                </a:cxn>
                <a:cxn ang="0">
                  <a:pos x="582085" y="632674"/>
                </a:cxn>
                <a:cxn ang="0">
                  <a:pos x="1106967" y="117036"/>
                </a:cxn>
                <a:cxn ang="0">
                  <a:pos x="1180965" y="0"/>
                </a:cxn>
                <a:cxn ang="0">
                  <a:pos x="1182067" y="2750"/>
                </a:cxn>
                <a:cxn ang="0">
                  <a:pos x="1212850" y="77881"/>
                </a:cxn>
              </a:cxnLst>
              <a:rect l="0" t="0" r="0" b="0"/>
              <a:pathLst>
                <a:path w="1617639" h="970286">
                  <a:moveTo>
                    <a:pt x="1617639" y="103706"/>
                  </a:moveTo>
                  <a:cubicBezTo>
                    <a:pt x="1347232" y="537049"/>
                    <a:pt x="1132028" y="845983"/>
                    <a:pt x="818462" y="946838"/>
                  </a:cubicBezTo>
                  <a:cubicBezTo>
                    <a:pt x="504896" y="1047693"/>
                    <a:pt x="144395" y="808907"/>
                    <a:pt x="17768" y="504238"/>
                  </a:cubicBezTo>
                  <a:lnTo>
                    <a:pt x="0" y="446371"/>
                  </a:lnTo>
                  <a:lnTo>
                    <a:pt x="33562" y="510498"/>
                  </a:lnTo>
                  <a:cubicBezTo>
                    <a:pt x="191681" y="758928"/>
                    <a:pt x="501986" y="930717"/>
                    <a:pt x="776356" y="842469"/>
                  </a:cubicBezTo>
                  <a:cubicBezTo>
                    <a:pt x="1050726" y="754221"/>
                    <a:pt x="1249788" y="506663"/>
                    <a:pt x="1476418" y="155845"/>
                  </a:cubicBezTo>
                  <a:lnTo>
                    <a:pt x="1575113" y="0"/>
                  </a:lnTo>
                  <a:lnTo>
                    <a:pt x="1576582" y="3662"/>
                  </a:lnTo>
                  <a:cubicBezTo>
                    <a:pt x="1587014" y="29435"/>
                    <a:pt x="1600374" y="62025"/>
                    <a:pt x="1617639" y="103706"/>
                  </a:cubicBezTo>
                  <a:close/>
                </a:path>
              </a:pathLst>
            </a:custGeom>
            <a:solidFill>
              <a:srgbClr val="31A8D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任意多边形 18"/>
            <p:cNvSpPr/>
            <p:nvPr/>
          </p:nvSpPr>
          <p:spPr>
            <a:xfrm rot="9064593" flipH="1">
              <a:off x="7408" y="2888"/>
              <a:ext cx="1628" cy="1856"/>
            </a:xfrm>
            <a:custGeom>
              <a:avLst/>
              <a:gdLst/>
              <a:ahLst/>
              <a:cxnLst>
                <a:cxn ang="0">
                  <a:pos x="160373" y="201837"/>
                </a:cxn>
                <a:cxn ang="0">
                  <a:pos x="159130" y="201910"/>
                </a:cxn>
                <a:cxn ang="0">
                  <a:pos x="161032" y="199375"/>
                </a:cxn>
                <a:cxn ang="0">
                  <a:pos x="160373" y="201837"/>
                </a:cxn>
                <a:cxn ang="0">
                  <a:pos x="839471" y="1164586"/>
                </a:cxn>
                <a:cxn ang="0">
                  <a:pos x="845171" y="1161361"/>
                </a:cxn>
                <a:cxn ang="0">
                  <a:pos x="986093" y="1079355"/>
                </a:cxn>
                <a:cxn ang="0">
                  <a:pos x="992730" y="1075755"/>
                </a:cxn>
                <a:cxn ang="0">
                  <a:pos x="1004771" y="1068943"/>
                </a:cxn>
                <a:cxn ang="0">
                  <a:pos x="1026086" y="1057113"/>
                </a:cxn>
                <a:cxn ang="0">
                  <a:pos x="1042371" y="919737"/>
                </a:cxn>
                <a:cxn ang="0">
                  <a:pos x="959760" y="189030"/>
                </a:cxn>
                <a:cxn ang="0">
                  <a:pos x="370419" y="30860"/>
                </a:cxn>
                <a:cxn ang="0">
                  <a:pos x="320550" y="52302"/>
                </a:cxn>
                <a:cxn ang="0">
                  <a:pos x="298749" y="66908"/>
                </a:cxn>
                <a:cxn ang="0">
                  <a:pos x="272234" y="88032"/>
                </a:cxn>
                <a:cxn ang="0">
                  <a:pos x="267695" y="88299"/>
                </a:cxn>
                <a:cxn ang="0">
                  <a:pos x="297345" y="64367"/>
                </a:cxn>
                <a:cxn ang="0">
                  <a:pos x="319146" y="49760"/>
                </a:cxn>
                <a:cxn ang="0">
                  <a:pos x="282983" y="65309"/>
                </a:cxn>
                <a:cxn ang="0">
                  <a:pos x="65753" y="746333"/>
                </a:cxn>
                <a:cxn ang="0">
                  <a:pos x="730901" y="1220921"/>
                </a:cxn>
                <a:cxn ang="0">
                  <a:pos x="802123" y="1182123"/>
                </a:cxn>
                <a:cxn ang="0">
                  <a:pos x="803479" y="1181370"/>
                </a:cxn>
                <a:cxn ang="0">
                  <a:pos x="806182" y="1182644"/>
                </a:cxn>
                <a:cxn ang="0">
                  <a:pos x="839471" y="1164586"/>
                </a:cxn>
                <a:cxn ang="0">
                  <a:pos x="1361211" y="1133589"/>
                </a:cxn>
                <a:cxn ang="0">
                  <a:pos x="1377950" y="1067458"/>
                </a:cxn>
                <a:cxn ang="0">
                  <a:pos x="1257167" y="1070096"/>
                </a:cxn>
                <a:cxn ang="0">
                  <a:pos x="1078640" y="1115768"/>
                </a:cxn>
                <a:cxn ang="0">
                  <a:pos x="1075244" y="1116255"/>
                </a:cxn>
                <a:cxn ang="0">
                  <a:pos x="1079612" y="1113850"/>
                </a:cxn>
                <a:cxn ang="0">
                  <a:pos x="1162149" y="1061645"/>
                </a:cxn>
                <a:cxn ang="0">
                  <a:pos x="1283814" y="929639"/>
                </a:cxn>
                <a:cxn ang="0">
                  <a:pos x="1251777" y="869585"/>
                </a:cxn>
                <a:cxn ang="0">
                  <a:pos x="1163343" y="950225"/>
                </a:cxn>
                <a:cxn ang="0">
                  <a:pos x="1060763" y="1100463"/>
                </a:cxn>
                <a:cxn ang="0">
                  <a:pos x="1056725" y="1105170"/>
                </a:cxn>
                <a:cxn ang="0">
                  <a:pos x="1055816" y="1097097"/>
                </a:cxn>
                <a:cxn ang="0">
                  <a:pos x="1055816" y="1097098"/>
                </a:cxn>
                <a:cxn ang="0">
                  <a:pos x="1008523" y="1083469"/>
                </a:cxn>
                <a:cxn ang="0">
                  <a:pos x="766892" y="1216973"/>
                </a:cxn>
                <a:cxn ang="0">
                  <a:pos x="750283" y="1237795"/>
                </a:cxn>
                <a:cxn ang="0">
                  <a:pos x="753262" y="1264260"/>
                </a:cxn>
                <a:cxn ang="0">
                  <a:pos x="774086" y="1280868"/>
                </a:cxn>
                <a:cxn ang="0">
                  <a:pos x="800556" y="1277889"/>
                </a:cxn>
                <a:cxn ang="0">
                  <a:pos x="1042187" y="1144386"/>
                </a:cxn>
                <a:cxn ang="0">
                  <a:pos x="1053466" y="1130247"/>
                </a:cxn>
                <a:cxn ang="0">
                  <a:pos x="1052915" y="1131552"/>
                </a:cxn>
                <a:cxn ang="0">
                  <a:pos x="1180767" y="1153049"/>
                </a:cxn>
                <a:cxn ang="0">
                  <a:pos x="1361211" y="1133589"/>
                </a:cxn>
                <a:cxn ang="0">
                  <a:pos x="1170004" y="1491204"/>
                </a:cxn>
                <a:cxn ang="0">
                  <a:pos x="1138461" y="1395490"/>
                </a:cxn>
                <a:cxn ang="0">
                  <a:pos x="1264572" y="1330080"/>
                </a:cxn>
                <a:cxn ang="0">
                  <a:pos x="1064228" y="1156850"/>
                </a:cxn>
                <a:cxn ang="0">
                  <a:pos x="1062611" y="1157771"/>
                </a:cxn>
                <a:cxn ang="0">
                  <a:pos x="1062592" y="1157755"/>
                </a:cxn>
                <a:cxn ang="0">
                  <a:pos x="1062370" y="1157908"/>
                </a:cxn>
                <a:cxn ang="0">
                  <a:pos x="812521" y="1300190"/>
                </a:cxn>
                <a:cxn ang="0">
                  <a:pos x="816856" y="1547561"/>
                </a:cxn>
                <a:cxn ang="0">
                  <a:pos x="943306" y="1571625"/>
                </a:cxn>
                <a:cxn ang="0">
                  <a:pos x="1019146" y="1504106"/>
                </a:cxn>
                <a:cxn ang="0">
                  <a:pos x="1170004" y="1491204"/>
                </a:cxn>
              </a:cxnLst>
              <a:rect l="0" t="0" r="0" b="0"/>
              <a:pathLst>
                <a:path w="1837265" h="2095712">
                  <a:moveTo>
                    <a:pt x="213831" y="269143"/>
                  </a:moveTo>
                  <a:lnTo>
                    <a:pt x="212173" y="269241"/>
                  </a:lnTo>
                  <a:lnTo>
                    <a:pt x="214709" y="265860"/>
                  </a:lnTo>
                  <a:lnTo>
                    <a:pt x="213831" y="269143"/>
                  </a:lnTo>
                  <a:close/>
                  <a:moveTo>
                    <a:pt x="1119293" y="1552939"/>
                  </a:moveTo>
                  <a:lnTo>
                    <a:pt x="1126893" y="1548638"/>
                  </a:lnTo>
                  <a:cubicBezTo>
                    <a:pt x="1200572" y="1506400"/>
                    <a:pt x="1141697" y="1533607"/>
                    <a:pt x="1314789" y="1439286"/>
                  </a:cubicBezTo>
                  <a:lnTo>
                    <a:pt x="1323639" y="1434485"/>
                  </a:lnTo>
                  <a:lnTo>
                    <a:pt x="1339694" y="1425401"/>
                  </a:lnTo>
                  <a:lnTo>
                    <a:pt x="1368114" y="1409626"/>
                  </a:lnTo>
                  <a:lnTo>
                    <a:pt x="1389827" y="1226440"/>
                  </a:lnTo>
                  <a:cubicBezTo>
                    <a:pt x="1435246" y="811263"/>
                    <a:pt x="1436924" y="493604"/>
                    <a:pt x="1279679" y="252065"/>
                  </a:cubicBezTo>
                  <a:cubicBezTo>
                    <a:pt x="1122435" y="10527"/>
                    <a:pt x="773287" y="-51894"/>
                    <a:pt x="493891" y="41151"/>
                  </a:cubicBezTo>
                  <a:lnTo>
                    <a:pt x="427399" y="69743"/>
                  </a:lnTo>
                  <a:lnTo>
                    <a:pt x="398332" y="89220"/>
                  </a:lnTo>
                  <a:lnTo>
                    <a:pt x="362979" y="117388"/>
                  </a:lnTo>
                  <a:lnTo>
                    <a:pt x="356926" y="117744"/>
                  </a:lnTo>
                  <a:lnTo>
                    <a:pt x="396459" y="85832"/>
                  </a:lnTo>
                  <a:lnTo>
                    <a:pt x="425527" y="66354"/>
                  </a:lnTo>
                  <a:lnTo>
                    <a:pt x="377310" y="87087"/>
                  </a:lnTo>
                  <a:cubicBezTo>
                    <a:pt x="179873" y="208325"/>
                    <a:pt x="-161604" y="491639"/>
                    <a:pt x="87671" y="995212"/>
                  </a:cubicBezTo>
                  <a:cubicBezTo>
                    <a:pt x="288024" y="1381165"/>
                    <a:pt x="662123" y="1471456"/>
                    <a:pt x="974534" y="1628059"/>
                  </a:cubicBezTo>
                  <a:cubicBezTo>
                    <a:pt x="1014222" y="1606605"/>
                    <a:pt x="1045145" y="1589743"/>
                    <a:pt x="1069496" y="1576324"/>
                  </a:cubicBezTo>
                  <a:lnTo>
                    <a:pt x="1071304" y="1575320"/>
                  </a:lnTo>
                  <a:lnTo>
                    <a:pt x="1074909" y="1577018"/>
                  </a:lnTo>
                  <a:lnTo>
                    <a:pt x="1119293" y="1552939"/>
                  </a:lnTo>
                  <a:close/>
                  <a:moveTo>
                    <a:pt x="1814947" y="1511605"/>
                  </a:moveTo>
                  <a:lnTo>
                    <a:pt x="1837265" y="1423421"/>
                  </a:lnTo>
                  <a:cubicBezTo>
                    <a:pt x="1783583" y="1424594"/>
                    <a:pt x="1751641" y="1397037"/>
                    <a:pt x="1676221" y="1426939"/>
                  </a:cubicBezTo>
                  <a:cubicBezTo>
                    <a:pt x="1492591" y="1531394"/>
                    <a:pt x="1492100" y="1486659"/>
                    <a:pt x="1438186" y="1487841"/>
                  </a:cubicBezTo>
                  <a:lnTo>
                    <a:pt x="1433657" y="1488491"/>
                  </a:lnTo>
                  <a:lnTo>
                    <a:pt x="1439482" y="1485284"/>
                  </a:lnTo>
                  <a:cubicBezTo>
                    <a:pt x="1476433" y="1467552"/>
                    <a:pt x="1514160" y="1453857"/>
                    <a:pt x="1549531" y="1415670"/>
                  </a:cubicBezTo>
                  <a:cubicBezTo>
                    <a:pt x="1600175" y="1314996"/>
                    <a:pt x="1636054" y="1289414"/>
                    <a:pt x="1711751" y="1239644"/>
                  </a:cubicBezTo>
                  <a:lnTo>
                    <a:pt x="1669035" y="1159564"/>
                  </a:lnTo>
                  <a:cubicBezTo>
                    <a:pt x="1629731" y="1195408"/>
                    <a:pt x="1587316" y="1195737"/>
                    <a:pt x="1551123" y="1267095"/>
                  </a:cubicBezTo>
                  <a:cubicBezTo>
                    <a:pt x="1484315" y="1464358"/>
                    <a:pt x="1453821" y="1431430"/>
                    <a:pt x="1414349" y="1467432"/>
                  </a:cubicBezTo>
                  <a:lnTo>
                    <a:pt x="1408966" y="1473709"/>
                  </a:lnTo>
                  <a:lnTo>
                    <a:pt x="1407754" y="1462944"/>
                  </a:lnTo>
                  <a:lnTo>
                    <a:pt x="1407753" y="1462945"/>
                  </a:lnTo>
                  <a:cubicBezTo>
                    <a:pt x="1395359" y="1440514"/>
                    <a:pt x="1367127" y="1432378"/>
                    <a:pt x="1344696" y="1444772"/>
                  </a:cubicBezTo>
                  <a:lnTo>
                    <a:pt x="1022522" y="1622795"/>
                  </a:lnTo>
                  <a:cubicBezTo>
                    <a:pt x="1011306" y="1628992"/>
                    <a:pt x="1003665" y="1639149"/>
                    <a:pt x="1000376" y="1650560"/>
                  </a:cubicBezTo>
                  <a:lnTo>
                    <a:pt x="1004349" y="1685851"/>
                  </a:lnTo>
                  <a:lnTo>
                    <a:pt x="1032114" y="1707997"/>
                  </a:lnTo>
                  <a:cubicBezTo>
                    <a:pt x="1043525" y="1711285"/>
                    <a:pt x="1056191" y="1710222"/>
                    <a:pt x="1067407" y="1704024"/>
                  </a:cubicBezTo>
                  <a:lnTo>
                    <a:pt x="1389581" y="1526002"/>
                  </a:lnTo>
                  <a:lnTo>
                    <a:pt x="1404620" y="1507148"/>
                  </a:lnTo>
                  <a:lnTo>
                    <a:pt x="1403886" y="1508888"/>
                  </a:lnTo>
                  <a:cubicBezTo>
                    <a:pt x="1461186" y="1516786"/>
                    <a:pt x="1504585" y="1544905"/>
                    <a:pt x="1574354" y="1537554"/>
                  </a:cubicBezTo>
                  <a:cubicBezTo>
                    <a:pt x="1680447" y="1495093"/>
                    <a:pt x="1724612" y="1499387"/>
                    <a:pt x="1814947" y="1511605"/>
                  </a:cubicBezTo>
                  <a:close/>
                  <a:moveTo>
                    <a:pt x="1560004" y="1988473"/>
                  </a:moveTo>
                  <a:lnTo>
                    <a:pt x="1517946" y="1860842"/>
                  </a:lnTo>
                  <a:lnTo>
                    <a:pt x="1686095" y="1773620"/>
                  </a:lnTo>
                  <a:lnTo>
                    <a:pt x="1418970" y="1542623"/>
                  </a:lnTo>
                  <a:lnTo>
                    <a:pt x="1416814" y="1543851"/>
                  </a:lnTo>
                  <a:lnTo>
                    <a:pt x="1416788" y="1543829"/>
                  </a:lnTo>
                  <a:lnTo>
                    <a:pt x="1416492" y="1544034"/>
                  </a:lnTo>
                  <a:lnTo>
                    <a:pt x="1083360" y="1733762"/>
                  </a:lnTo>
                  <a:lnTo>
                    <a:pt x="1089140" y="2063624"/>
                  </a:lnTo>
                  <a:lnTo>
                    <a:pt x="1257740" y="2095712"/>
                  </a:lnTo>
                  <a:lnTo>
                    <a:pt x="1358860" y="2005677"/>
                  </a:lnTo>
                  <a:lnTo>
                    <a:pt x="1560004" y="1988473"/>
                  </a:lnTo>
                  <a:close/>
                </a:path>
              </a:pathLst>
            </a:custGeom>
            <a:solidFill>
              <a:srgbClr val="95E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TextBox 1"/>
            <p:cNvSpPr txBox="1"/>
            <p:nvPr/>
          </p:nvSpPr>
          <p:spPr>
            <a:xfrm>
              <a:off x="7614" y="3908"/>
              <a:ext cx="1204" cy="5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10%</a:t>
              </a:r>
            </a:p>
          </p:txBody>
        </p:sp>
        <p:sp>
          <p:nvSpPr>
            <p:cNvPr id="24594" name="Freeform 48"/>
            <p:cNvSpPr/>
            <p:nvPr/>
          </p:nvSpPr>
          <p:spPr>
            <a:xfrm rot="-4081743">
              <a:off x="10030" y="3702"/>
              <a:ext cx="1433" cy="859"/>
            </a:xfrm>
            <a:custGeom>
              <a:avLst/>
              <a:gdLst/>
              <a:ahLst/>
              <a:cxnLst>
                <a:cxn ang="0">
                  <a:pos x="1212850" y="77711"/>
                </a:cxn>
                <a:cxn ang="0">
                  <a:pos x="613655" y="709504"/>
                </a:cxn>
                <a:cxn ang="0">
                  <a:pos x="13322" y="377846"/>
                </a:cxn>
                <a:cxn ang="0">
                  <a:pos x="0" y="334484"/>
                </a:cxn>
                <a:cxn ang="0">
                  <a:pos x="25164" y="382537"/>
                </a:cxn>
                <a:cxn ang="0">
                  <a:pos x="582085" y="631296"/>
                </a:cxn>
                <a:cxn ang="0">
                  <a:pos x="1106967" y="116781"/>
                </a:cxn>
                <a:cxn ang="0">
                  <a:pos x="1180965" y="0"/>
                </a:cxn>
                <a:cxn ang="0">
                  <a:pos x="1182067" y="2744"/>
                </a:cxn>
                <a:cxn ang="0">
                  <a:pos x="1212850" y="77711"/>
                </a:cxn>
              </a:cxnLst>
              <a:rect l="0" t="0" r="0" b="0"/>
              <a:pathLst>
                <a:path w="1617639" h="970286">
                  <a:moveTo>
                    <a:pt x="1617639" y="103706"/>
                  </a:moveTo>
                  <a:cubicBezTo>
                    <a:pt x="1347232" y="537049"/>
                    <a:pt x="1132028" y="845983"/>
                    <a:pt x="818462" y="946838"/>
                  </a:cubicBezTo>
                  <a:cubicBezTo>
                    <a:pt x="504896" y="1047693"/>
                    <a:pt x="144395" y="808907"/>
                    <a:pt x="17768" y="504238"/>
                  </a:cubicBezTo>
                  <a:lnTo>
                    <a:pt x="0" y="446371"/>
                  </a:lnTo>
                  <a:lnTo>
                    <a:pt x="33562" y="510498"/>
                  </a:lnTo>
                  <a:cubicBezTo>
                    <a:pt x="191681" y="758928"/>
                    <a:pt x="501986" y="930717"/>
                    <a:pt x="776356" y="842469"/>
                  </a:cubicBezTo>
                  <a:cubicBezTo>
                    <a:pt x="1050726" y="754221"/>
                    <a:pt x="1249788" y="506663"/>
                    <a:pt x="1476418" y="155845"/>
                  </a:cubicBezTo>
                  <a:lnTo>
                    <a:pt x="1575113" y="0"/>
                  </a:lnTo>
                  <a:lnTo>
                    <a:pt x="1576582" y="3662"/>
                  </a:lnTo>
                  <a:cubicBezTo>
                    <a:pt x="1587014" y="29435"/>
                    <a:pt x="1600374" y="62025"/>
                    <a:pt x="1617639" y="103706"/>
                  </a:cubicBezTo>
                  <a:close/>
                </a:path>
              </a:pathLst>
            </a:custGeom>
            <a:solidFill>
              <a:srgbClr val="EC572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任意多边形 21"/>
            <p:cNvSpPr/>
            <p:nvPr/>
          </p:nvSpPr>
          <p:spPr>
            <a:xfrm rot="9064593" flipH="1">
              <a:off x="9702" y="2888"/>
              <a:ext cx="1628" cy="1856"/>
            </a:xfrm>
            <a:custGeom>
              <a:avLst/>
              <a:gdLst/>
              <a:ahLst/>
              <a:cxnLst>
                <a:cxn ang="0">
                  <a:pos x="160373" y="201837"/>
                </a:cxn>
                <a:cxn ang="0">
                  <a:pos x="159130" y="201910"/>
                </a:cxn>
                <a:cxn ang="0">
                  <a:pos x="161032" y="199375"/>
                </a:cxn>
                <a:cxn ang="0">
                  <a:pos x="160373" y="201837"/>
                </a:cxn>
                <a:cxn ang="0">
                  <a:pos x="839471" y="1164586"/>
                </a:cxn>
                <a:cxn ang="0">
                  <a:pos x="845171" y="1161361"/>
                </a:cxn>
                <a:cxn ang="0">
                  <a:pos x="986093" y="1079355"/>
                </a:cxn>
                <a:cxn ang="0">
                  <a:pos x="992730" y="1075755"/>
                </a:cxn>
                <a:cxn ang="0">
                  <a:pos x="1004771" y="1068943"/>
                </a:cxn>
                <a:cxn ang="0">
                  <a:pos x="1026086" y="1057113"/>
                </a:cxn>
                <a:cxn ang="0">
                  <a:pos x="1042371" y="919737"/>
                </a:cxn>
                <a:cxn ang="0">
                  <a:pos x="959760" y="189030"/>
                </a:cxn>
                <a:cxn ang="0">
                  <a:pos x="370419" y="30860"/>
                </a:cxn>
                <a:cxn ang="0">
                  <a:pos x="320550" y="52302"/>
                </a:cxn>
                <a:cxn ang="0">
                  <a:pos x="298749" y="66908"/>
                </a:cxn>
                <a:cxn ang="0">
                  <a:pos x="272234" y="88032"/>
                </a:cxn>
                <a:cxn ang="0">
                  <a:pos x="267695" y="88299"/>
                </a:cxn>
                <a:cxn ang="0">
                  <a:pos x="297345" y="64367"/>
                </a:cxn>
                <a:cxn ang="0">
                  <a:pos x="319146" y="49760"/>
                </a:cxn>
                <a:cxn ang="0">
                  <a:pos x="282983" y="65309"/>
                </a:cxn>
                <a:cxn ang="0">
                  <a:pos x="65753" y="746333"/>
                </a:cxn>
                <a:cxn ang="0">
                  <a:pos x="730901" y="1220921"/>
                </a:cxn>
                <a:cxn ang="0">
                  <a:pos x="802123" y="1182123"/>
                </a:cxn>
                <a:cxn ang="0">
                  <a:pos x="803479" y="1181370"/>
                </a:cxn>
                <a:cxn ang="0">
                  <a:pos x="806182" y="1182644"/>
                </a:cxn>
                <a:cxn ang="0">
                  <a:pos x="839471" y="1164586"/>
                </a:cxn>
                <a:cxn ang="0">
                  <a:pos x="1361211" y="1133589"/>
                </a:cxn>
                <a:cxn ang="0">
                  <a:pos x="1377950" y="1067458"/>
                </a:cxn>
                <a:cxn ang="0">
                  <a:pos x="1257167" y="1070096"/>
                </a:cxn>
                <a:cxn ang="0">
                  <a:pos x="1078640" y="1115768"/>
                </a:cxn>
                <a:cxn ang="0">
                  <a:pos x="1075244" y="1116255"/>
                </a:cxn>
                <a:cxn ang="0">
                  <a:pos x="1079612" y="1113851"/>
                </a:cxn>
                <a:cxn ang="0">
                  <a:pos x="1162149" y="1061645"/>
                </a:cxn>
                <a:cxn ang="0">
                  <a:pos x="1283815" y="929639"/>
                </a:cxn>
                <a:cxn ang="0">
                  <a:pos x="1251777" y="869585"/>
                </a:cxn>
                <a:cxn ang="0">
                  <a:pos x="1163343" y="950225"/>
                </a:cxn>
                <a:cxn ang="0">
                  <a:pos x="1060763" y="1100463"/>
                </a:cxn>
                <a:cxn ang="0">
                  <a:pos x="1056725" y="1105170"/>
                </a:cxn>
                <a:cxn ang="0">
                  <a:pos x="1055816" y="1097097"/>
                </a:cxn>
                <a:cxn ang="0">
                  <a:pos x="1055816" y="1097098"/>
                </a:cxn>
                <a:cxn ang="0">
                  <a:pos x="1008523" y="1083469"/>
                </a:cxn>
                <a:cxn ang="0">
                  <a:pos x="766892" y="1216973"/>
                </a:cxn>
                <a:cxn ang="0">
                  <a:pos x="750283" y="1237795"/>
                </a:cxn>
                <a:cxn ang="0">
                  <a:pos x="753262" y="1264260"/>
                </a:cxn>
                <a:cxn ang="0">
                  <a:pos x="774086" y="1280868"/>
                </a:cxn>
                <a:cxn ang="0">
                  <a:pos x="800556" y="1277889"/>
                </a:cxn>
                <a:cxn ang="0">
                  <a:pos x="1042187" y="1144386"/>
                </a:cxn>
                <a:cxn ang="0">
                  <a:pos x="1053466" y="1130247"/>
                </a:cxn>
                <a:cxn ang="0">
                  <a:pos x="1052915" y="1131552"/>
                </a:cxn>
                <a:cxn ang="0">
                  <a:pos x="1180767" y="1153049"/>
                </a:cxn>
                <a:cxn ang="0">
                  <a:pos x="1361211" y="1133589"/>
                </a:cxn>
                <a:cxn ang="0">
                  <a:pos x="1170004" y="1491204"/>
                </a:cxn>
                <a:cxn ang="0">
                  <a:pos x="1138461" y="1395490"/>
                </a:cxn>
                <a:cxn ang="0">
                  <a:pos x="1264572" y="1330080"/>
                </a:cxn>
                <a:cxn ang="0">
                  <a:pos x="1064228" y="1156850"/>
                </a:cxn>
                <a:cxn ang="0">
                  <a:pos x="1062611" y="1157771"/>
                </a:cxn>
                <a:cxn ang="0">
                  <a:pos x="1062592" y="1157755"/>
                </a:cxn>
                <a:cxn ang="0">
                  <a:pos x="1062370" y="1157909"/>
                </a:cxn>
                <a:cxn ang="0">
                  <a:pos x="812521" y="1300190"/>
                </a:cxn>
                <a:cxn ang="0">
                  <a:pos x="816856" y="1547561"/>
                </a:cxn>
                <a:cxn ang="0">
                  <a:pos x="943306" y="1571625"/>
                </a:cxn>
                <a:cxn ang="0">
                  <a:pos x="1019146" y="1504106"/>
                </a:cxn>
                <a:cxn ang="0">
                  <a:pos x="1170004" y="1491204"/>
                </a:cxn>
              </a:cxnLst>
              <a:rect l="0" t="0" r="0" b="0"/>
              <a:pathLst>
                <a:path w="1837265" h="2095712">
                  <a:moveTo>
                    <a:pt x="213831" y="269143"/>
                  </a:moveTo>
                  <a:lnTo>
                    <a:pt x="212173" y="269241"/>
                  </a:lnTo>
                  <a:lnTo>
                    <a:pt x="214709" y="265860"/>
                  </a:lnTo>
                  <a:lnTo>
                    <a:pt x="213831" y="269143"/>
                  </a:lnTo>
                  <a:close/>
                  <a:moveTo>
                    <a:pt x="1119293" y="1552939"/>
                  </a:moveTo>
                  <a:lnTo>
                    <a:pt x="1126893" y="1548638"/>
                  </a:lnTo>
                  <a:cubicBezTo>
                    <a:pt x="1200572" y="1506400"/>
                    <a:pt x="1141697" y="1533607"/>
                    <a:pt x="1314789" y="1439286"/>
                  </a:cubicBezTo>
                  <a:lnTo>
                    <a:pt x="1323639" y="1434485"/>
                  </a:lnTo>
                  <a:lnTo>
                    <a:pt x="1339694" y="1425401"/>
                  </a:lnTo>
                  <a:lnTo>
                    <a:pt x="1368114" y="1409626"/>
                  </a:lnTo>
                  <a:lnTo>
                    <a:pt x="1389827" y="1226440"/>
                  </a:lnTo>
                  <a:cubicBezTo>
                    <a:pt x="1435246" y="811263"/>
                    <a:pt x="1436924" y="493604"/>
                    <a:pt x="1279679" y="252065"/>
                  </a:cubicBezTo>
                  <a:cubicBezTo>
                    <a:pt x="1122435" y="10527"/>
                    <a:pt x="773287" y="-51894"/>
                    <a:pt x="493891" y="41151"/>
                  </a:cubicBezTo>
                  <a:lnTo>
                    <a:pt x="427399" y="69743"/>
                  </a:lnTo>
                  <a:lnTo>
                    <a:pt x="398332" y="89220"/>
                  </a:lnTo>
                  <a:lnTo>
                    <a:pt x="362979" y="117388"/>
                  </a:lnTo>
                  <a:lnTo>
                    <a:pt x="356926" y="117744"/>
                  </a:lnTo>
                  <a:lnTo>
                    <a:pt x="396459" y="85832"/>
                  </a:lnTo>
                  <a:lnTo>
                    <a:pt x="425527" y="66354"/>
                  </a:lnTo>
                  <a:lnTo>
                    <a:pt x="377310" y="87087"/>
                  </a:lnTo>
                  <a:cubicBezTo>
                    <a:pt x="179873" y="208325"/>
                    <a:pt x="-161604" y="491639"/>
                    <a:pt x="87671" y="995212"/>
                  </a:cubicBezTo>
                  <a:cubicBezTo>
                    <a:pt x="288024" y="1381165"/>
                    <a:pt x="662123" y="1471456"/>
                    <a:pt x="974534" y="1628059"/>
                  </a:cubicBezTo>
                  <a:cubicBezTo>
                    <a:pt x="1014222" y="1606605"/>
                    <a:pt x="1045145" y="1589743"/>
                    <a:pt x="1069496" y="1576324"/>
                  </a:cubicBezTo>
                  <a:lnTo>
                    <a:pt x="1071304" y="1575320"/>
                  </a:lnTo>
                  <a:lnTo>
                    <a:pt x="1074909" y="1577018"/>
                  </a:lnTo>
                  <a:lnTo>
                    <a:pt x="1119293" y="1552939"/>
                  </a:lnTo>
                  <a:close/>
                  <a:moveTo>
                    <a:pt x="1814947" y="1511605"/>
                  </a:moveTo>
                  <a:lnTo>
                    <a:pt x="1837265" y="1423421"/>
                  </a:lnTo>
                  <a:cubicBezTo>
                    <a:pt x="1783583" y="1424594"/>
                    <a:pt x="1751641" y="1397037"/>
                    <a:pt x="1676221" y="1426939"/>
                  </a:cubicBezTo>
                  <a:cubicBezTo>
                    <a:pt x="1492592" y="1531394"/>
                    <a:pt x="1492100" y="1486659"/>
                    <a:pt x="1438186" y="1487841"/>
                  </a:cubicBezTo>
                  <a:lnTo>
                    <a:pt x="1433657" y="1488491"/>
                  </a:lnTo>
                  <a:lnTo>
                    <a:pt x="1439482" y="1485285"/>
                  </a:lnTo>
                  <a:cubicBezTo>
                    <a:pt x="1476433" y="1467552"/>
                    <a:pt x="1514160" y="1453857"/>
                    <a:pt x="1549531" y="1415670"/>
                  </a:cubicBezTo>
                  <a:cubicBezTo>
                    <a:pt x="1600176" y="1314996"/>
                    <a:pt x="1636054" y="1289415"/>
                    <a:pt x="1711752" y="1239644"/>
                  </a:cubicBezTo>
                  <a:lnTo>
                    <a:pt x="1669035" y="1159564"/>
                  </a:lnTo>
                  <a:cubicBezTo>
                    <a:pt x="1629731" y="1195408"/>
                    <a:pt x="1587316" y="1195737"/>
                    <a:pt x="1551123" y="1267095"/>
                  </a:cubicBezTo>
                  <a:cubicBezTo>
                    <a:pt x="1484315" y="1464358"/>
                    <a:pt x="1453821" y="1431430"/>
                    <a:pt x="1414349" y="1467432"/>
                  </a:cubicBezTo>
                  <a:lnTo>
                    <a:pt x="1408966" y="1473709"/>
                  </a:lnTo>
                  <a:lnTo>
                    <a:pt x="1407754" y="1462944"/>
                  </a:lnTo>
                  <a:lnTo>
                    <a:pt x="1407754" y="1462945"/>
                  </a:lnTo>
                  <a:cubicBezTo>
                    <a:pt x="1395359" y="1440514"/>
                    <a:pt x="1367127" y="1432378"/>
                    <a:pt x="1344696" y="1444772"/>
                  </a:cubicBezTo>
                  <a:lnTo>
                    <a:pt x="1022522" y="1622795"/>
                  </a:lnTo>
                  <a:cubicBezTo>
                    <a:pt x="1011307" y="1628992"/>
                    <a:pt x="1003665" y="1639149"/>
                    <a:pt x="1000376" y="1650560"/>
                  </a:cubicBezTo>
                  <a:lnTo>
                    <a:pt x="1004349" y="1685851"/>
                  </a:lnTo>
                  <a:lnTo>
                    <a:pt x="1032114" y="1707997"/>
                  </a:lnTo>
                  <a:cubicBezTo>
                    <a:pt x="1043525" y="1711286"/>
                    <a:pt x="1056191" y="1710221"/>
                    <a:pt x="1067407" y="1704024"/>
                  </a:cubicBezTo>
                  <a:lnTo>
                    <a:pt x="1389582" y="1526002"/>
                  </a:lnTo>
                  <a:lnTo>
                    <a:pt x="1404620" y="1507148"/>
                  </a:lnTo>
                  <a:lnTo>
                    <a:pt x="1403886" y="1508888"/>
                  </a:lnTo>
                  <a:cubicBezTo>
                    <a:pt x="1461186" y="1516786"/>
                    <a:pt x="1504585" y="1544905"/>
                    <a:pt x="1574354" y="1537554"/>
                  </a:cubicBezTo>
                  <a:cubicBezTo>
                    <a:pt x="1680447" y="1495093"/>
                    <a:pt x="1724612" y="1499388"/>
                    <a:pt x="1814947" y="1511605"/>
                  </a:cubicBezTo>
                  <a:close/>
                  <a:moveTo>
                    <a:pt x="1560004" y="1988473"/>
                  </a:moveTo>
                  <a:lnTo>
                    <a:pt x="1517946" y="1860842"/>
                  </a:lnTo>
                  <a:lnTo>
                    <a:pt x="1686095" y="1773620"/>
                  </a:lnTo>
                  <a:lnTo>
                    <a:pt x="1418970" y="1542623"/>
                  </a:lnTo>
                  <a:lnTo>
                    <a:pt x="1416814" y="1543851"/>
                  </a:lnTo>
                  <a:lnTo>
                    <a:pt x="1416788" y="1543829"/>
                  </a:lnTo>
                  <a:lnTo>
                    <a:pt x="1416492" y="1544035"/>
                  </a:lnTo>
                  <a:lnTo>
                    <a:pt x="1083360" y="1733762"/>
                  </a:lnTo>
                  <a:lnTo>
                    <a:pt x="1089140" y="2063624"/>
                  </a:lnTo>
                  <a:lnTo>
                    <a:pt x="1257740" y="2095712"/>
                  </a:lnTo>
                  <a:lnTo>
                    <a:pt x="1358860" y="2005677"/>
                  </a:lnTo>
                  <a:lnTo>
                    <a:pt x="1560004" y="1988473"/>
                  </a:lnTo>
                  <a:close/>
                </a:path>
              </a:pathLst>
            </a:custGeom>
            <a:solidFill>
              <a:srgbClr val="F5C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TextBox 1"/>
            <p:cNvSpPr txBox="1"/>
            <p:nvPr/>
          </p:nvSpPr>
          <p:spPr>
            <a:xfrm>
              <a:off x="9936" y="3908"/>
              <a:ext cx="1204" cy="5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24597" name="TextBox 13"/>
            <p:cNvSpPr txBox="1"/>
            <p:nvPr/>
          </p:nvSpPr>
          <p:spPr>
            <a:xfrm>
              <a:off x="2853" y="5245"/>
              <a:ext cx="2070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14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24598" name="TextBox 13"/>
            <p:cNvSpPr txBox="1"/>
            <p:nvPr/>
          </p:nvSpPr>
          <p:spPr>
            <a:xfrm>
              <a:off x="3195" y="5500"/>
              <a:ext cx="1391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911225" eaLnBrk="1" hangingPunct="1">
                <a:spcBef>
                  <a:spcPct val="20000"/>
                </a:spcBef>
              </a:pPr>
              <a:r>
                <a:rPr lang="zh-CN" altLang="en-US" sz="10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type something here </a:t>
              </a:r>
            </a:p>
          </p:txBody>
        </p:sp>
        <p:sp>
          <p:nvSpPr>
            <p:cNvPr id="24599" name="TextBox 13"/>
            <p:cNvSpPr txBox="1"/>
            <p:nvPr/>
          </p:nvSpPr>
          <p:spPr>
            <a:xfrm>
              <a:off x="5062" y="5245"/>
              <a:ext cx="2070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14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24600" name="TextBox 13"/>
            <p:cNvSpPr txBox="1"/>
            <p:nvPr/>
          </p:nvSpPr>
          <p:spPr>
            <a:xfrm>
              <a:off x="5404" y="5500"/>
              <a:ext cx="1391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911225" eaLnBrk="1" hangingPunct="1">
                <a:spcBef>
                  <a:spcPct val="20000"/>
                </a:spcBef>
              </a:pPr>
              <a:r>
                <a:rPr lang="zh-CN" altLang="en-US" sz="10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type something here </a:t>
              </a:r>
            </a:p>
          </p:txBody>
        </p:sp>
        <p:sp>
          <p:nvSpPr>
            <p:cNvPr id="24601" name="TextBox 13"/>
            <p:cNvSpPr txBox="1"/>
            <p:nvPr/>
          </p:nvSpPr>
          <p:spPr>
            <a:xfrm>
              <a:off x="7269" y="5245"/>
              <a:ext cx="2072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14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24602" name="TextBox 13"/>
            <p:cNvSpPr txBox="1"/>
            <p:nvPr/>
          </p:nvSpPr>
          <p:spPr>
            <a:xfrm>
              <a:off x="7611" y="5500"/>
              <a:ext cx="1393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911225" eaLnBrk="1" hangingPunct="1">
                <a:spcBef>
                  <a:spcPct val="20000"/>
                </a:spcBef>
              </a:pPr>
              <a:r>
                <a:rPr lang="zh-CN" altLang="en-US" sz="10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type something here </a:t>
              </a:r>
            </a:p>
          </p:txBody>
        </p:sp>
        <p:sp>
          <p:nvSpPr>
            <p:cNvPr id="24603" name="TextBox 13"/>
            <p:cNvSpPr txBox="1"/>
            <p:nvPr/>
          </p:nvSpPr>
          <p:spPr>
            <a:xfrm>
              <a:off x="9478" y="5245"/>
              <a:ext cx="2072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14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24604" name="TextBox 13"/>
            <p:cNvSpPr txBox="1"/>
            <p:nvPr/>
          </p:nvSpPr>
          <p:spPr>
            <a:xfrm>
              <a:off x="9820" y="5500"/>
              <a:ext cx="1391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911225" eaLnBrk="1" hangingPunct="1">
                <a:spcBef>
                  <a:spcPct val="20000"/>
                </a:spcBef>
              </a:pPr>
              <a:r>
                <a:rPr lang="zh-CN" altLang="en-US" sz="10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type something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椭圆 36"/>
          <p:cNvSpPr/>
          <p:nvPr/>
        </p:nvSpPr>
        <p:spPr>
          <a:xfrm>
            <a:off x="4096941" y="2436336"/>
            <a:ext cx="1293019" cy="1293019"/>
          </a:xfrm>
          <a:prstGeom prst="ellipse">
            <a:avLst/>
          </a:prstGeom>
          <a:solidFill>
            <a:srgbClr val="3C72A4"/>
          </a:solidFill>
          <a:ln w="25400">
            <a:noFill/>
          </a:ln>
        </p:spPr>
        <p:txBody>
          <a:bodyPr lIns="0" tIns="0" rIns="0" bIns="81000" anchor="b"/>
          <a:lstStyle/>
          <a:p>
            <a:pPr lvl="0" algn="ctr" eaLnBrk="1" hangingPunct="1"/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添加text</a:t>
            </a:r>
          </a:p>
        </p:txBody>
      </p:sp>
      <p:sp>
        <p:nvSpPr>
          <p:cNvPr id="20483" name="椭圆 37"/>
          <p:cNvSpPr/>
          <p:nvPr/>
        </p:nvSpPr>
        <p:spPr>
          <a:xfrm>
            <a:off x="6054329" y="2800668"/>
            <a:ext cx="561975" cy="561975"/>
          </a:xfrm>
          <a:prstGeom prst="ellipse">
            <a:avLst/>
          </a:prstGeom>
          <a:solidFill>
            <a:srgbClr val="3C72A4"/>
          </a:solidFill>
          <a:ln w="25400">
            <a:noFill/>
          </a:ln>
        </p:spPr>
        <p:txBody>
          <a:bodyPr lIns="0" tIns="0" rIns="0" bIns="0" anchor="ctr"/>
          <a:lstStyle/>
          <a:p>
            <a:pPr lvl="0" algn="ctr" eaLnBrk="1" hangingPunct="1"/>
            <a:r>
              <a:rPr lang="en-US" altLang="zh-CN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r>
              <a:rPr lang="en-US" altLang="zh-CN" sz="6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6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4" name="椭圆 38"/>
          <p:cNvSpPr/>
          <p:nvPr/>
        </p:nvSpPr>
        <p:spPr>
          <a:xfrm>
            <a:off x="2600325" y="2167255"/>
            <a:ext cx="386954" cy="385763"/>
          </a:xfrm>
          <a:prstGeom prst="ellipse">
            <a:avLst/>
          </a:prstGeom>
          <a:solidFill>
            <a:srgbClr val="F48C06"/>
          </a:solidFill>
          <a:ln w="25400">
            <a:noFill/>
          </a:ln>
        </p:spPr>
        <p:txBody>
          <a:bodyPr lIns="0" tIns="0" rIns="0" bIns="0" anchor="ctr"/>
          <a:lstStyle/>
          <a:p>
            <a:pPr lvl="0" algn="ctr" eaLnBrk="1" hangingPunct="1"/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r>
              <a:rPr lang="en-US" altLang="zh-CN" sz="5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52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0485" name="直接连接符 39"/>
          <p:cNvCxnSpPr>
            <a:stCxn id="20482" idx="6"/>
            <a:endCxn id="20483" idx="2"/>
          </p:cNvCxnSpPr>
          <p:nvPr/>
        </p:nvCxnSpPr>
        <p:spPr>
          <a:xfrm flipV="1">
            <a:off x="5389960" y="3082846"/>
            <a:ext cx="664369" cy="0"/>
          </a:xfrm>
          <a:prstGeom prst="line">
            <a:avLst/>
          </a:prstGeom>
          <a:ln w="6350" cap="flat" cmpd="sng">
            <a:solidFill>
              <a:srgbClr val="3C72A4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20486" name="直接连接符 40"/>
          <p:cNvCxnSpPr>
            <a:stCxn id="20487" idx="2"/>
            <a:endCxn id="20484" idx="6"/>
          </p:cNvCxnSpPr>
          <p:nvPr/>
        </p:nvCxnSpPr>
        <p:spPr>
          <a:xfrm flipH="1">
            <a:off x="2987279" y="2360136"/>
            <a:ext cx="834628" cy="0"/>
          </a:xfrm>
          <a:prstGeom prst="line">
            <a:avLst/>
          </a:prstGeom>
          <a:ln w="6350" cap="flat" cmpd="sng">
            <a:solidFill>
              <a:srgbClr val="F48C06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20487" name="椭圆 35"/>
          <p:cNvSpPr/>
          <p:nvPr/>
        </p:nvSpPr>
        <p:spPr>
          <a:xfrm>
            <a:off x="3821906" y="1801734"/>
            <a:ext cx="1117997" cy="1116806"/>
          </a:xfrm>
          <a:prstGeom prst="ellipse">
            <a:avLst/>
          </a:prstGeom>
          <a:solidFill>
            <a:srgbClr val="F48C06"/>
          </a:solidFill>
          <a:ln w="25400">
            <a:noFill/>
          </a:ln>
        </p:spPr>
        <p:txBody>
          <a:bodyPr lIns="0" tIns="0" rIns="0" bIns="81000" anchor="b"/>
          <a:lstStyle/>
          <a:p>
            <a:pPr lvl="0" algn="ctr" eaLnBrk="1" hangingPunct="1"/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添加text</a:t>
            </a:r>
          </a:p>
        </p:txBody>
      </p:sp>
      <p:sp>
        <p:nvSpPr>
          <p:cNvPr id="20488" name="文本框 47"/>
          <p:cNvSpPr/>
          <p:nvPr/>
        </p:nvSpPr>
        <p:spPr>
          <a:xfrm>
            <a:off x="1853804" y="2745899"/>
            <a:ext cx="1858565" cy="1620441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35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type something here type something here type something here type something here type something here type something here type something here </a:t>
            </a:r>
            <a:endParaRPr lang="en-US" altLang="x-none" sz="1350" dirty="0">
              <a:solidFill>
                <a:srgbClr val="4E4E4E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9" name="文本框 47"/>
          <p:cNvSpPr/>
          <p:nvPr/>
        </p:nvSpPr>
        <p:spPr>
          <a:xfrm>
            <a:off x="5386388" y="920671"/>
            <a:ext cx="1903810" cy="167401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35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type something here type something here type something here type something here type something here type something here type something here </a:t>
            </a:r>
            <a:endParaRPr lang="en-US" altLang="x-none" sz="1350" dirty="0">
              <a:solidFill>
                <a:srgbClr val="4E4E4E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0" name="KSO_Shape"/>
          <p:cNvSpPr/>
          <p:nvPr/>
        </p:nvSpPr>
        <p:spPr>
          <a:xfrm>
            <a:off x="4312444" y="1975565"/>
            <a:ext cx="165497" cy="311944"/>
          </a:xfrm>
          <a:custGeom>
            <a:avLst/>
            <a:gdLst>
              <a:gd name="txL" fmla="*/ 0 w 2938"/>
              <a:gd name="txT" fmla="*/ 0 h 5511"/>
              <a:gd name="txR" fmla="*/ 2938 w 2938"/>
              <a:gd name="txB" fmla="*/ 5511 h 5511"/>
            </a:gdLst>
            <a:ahLst/>
            <a:cxnLst>
              <a:cxn ang="0">
                <a:pos x="10100702" y="182642"/>
              </a:cxn>
              <a:cxn ang="0">
                <a:pos x="6751101" y="1200077"/>
              </a:cxn>
              <a:cxn ang="0">
                <a:pos x="3894875" y="3130645"/>
              </a:cxn>
              <a:cxn ang="0">
                <a:pos x="1713706" y="5817742"/>
              </a:cxn>
              <a:cxn ang="0">
                <a:pos x="363516" y="9000539"/>
              </a:cxn>
              <a:cxn ang="0">
                <a:pos x="0" y="131799093"/>
              </a:cxn>
              <a:cxn ang="0">
                <a:pos x="363516" y="134799323"/>
              </a:cxn>
              <a:cxn ang="0">
                <a:pos x="1713706" y="138008157"/>
              </a:cxn>
              <a:cxn ang="0">
                <a:pos x="3894875" y="140669216"/>
              </a:cxn>
              <a:cxn ang="0">
                <a:pos x="6751101" y="142599784"/>
              </a:cxn>
              <a:cxn ang="0">
                <a:pos x="10100702" y="143643333"/>
              </a:cxn>
              <a:cxn ang="0">
                <a:pos x="64966327" y="143773748"/>
              </a:cxn>
              <a:cxn ang="0">
                <a:pos x="68445787" y="143069370"/>
              </a:cxn>
              <a:cxn ang="0">
                <a:pos x="71509758" y="141399708"/>
              </a:cxn>
              <a:cxn ang="0">
                <a:pos x="73924584" y="138973441"/>
              </a:cxn>
              <a:cxn ang="0">
                <a:pos x="75560404" y="135921135"/>
              </a:cxn>
              <a:cxn ang="0">
                <a:pos x="76261448" y="132425282"/>
              </a:cxn>
              <a:cxn ang="0">
                <a:pos x="76157576" y="10174502"/>
              </a:cxn>
              <a:cxn ang="0">
                <a:pos x="75093016" y="6809064"/>
              </a:cxn>
              <a:cxn ang="0">
                <a:pos x="73171565" y="3965438"/>
              </a:cxn>
              <a:cxn ang="0">
                <a:pos x="70523009" y="1747927"/>
              </a:cxn>
              <a:cxn ang="0">
                <a:pos x="67329253" y="417434"/>
              </a:cxn>
              <a:cxn ang="0">
                <a:pos x="31003152" y="9626652"/>
              </a:cxn>
              <a:cxn ang="0">
                <a:pos x="46219060" y="9809294"/>
              </a:cxn>
              <a:cxn ang="0">
                <a:pos x="47257708" y="10644088"/>
              </a:cxn>
              <a:cxn ang="0">
                <a:pos x="47699109" y="12000693"/>
              </a:cxn>
              <a:cxn ang="0">
                <a:pos x="47387567" y="13148619"/>
              </a:cxn>
              <a:cxn ang="0">
                <a:pos x="46426804" y="14113903"/>
              </a:cxn>
              <a:cxn ang="0">
                <a:pos x="31003152" y="14400847"/>
              </a:cxn>
              <a:cxn ang="0">
                <a:pos x="29860631" y="14113903"/>
              </a:cxn>
              <a:cxn ang="0">
                <a:pos x="28873956" y="13148619"/>
              </a:cxn>
              <a:cxn ang="0">
                <a:pos x="28588326" y="12000693"/>
              </a:cxn>
              <a:cxn ang="0">
                <a:pos x="29003740" y="10644088"/>
              </a:cxn>
              <a:cxn ang="0">
                <a:pos x="30068376" y="9809294"/>
              </a:cxn>
              <a:cxn ang="0">
                <a:pos x="38117768" y="138999554"/>
              </a:cxn>
              <a:cxn ang="0">
                <a:pos x="36014560" y="138686497"/>
              </a:cxn>
              <a:cxn ang="0">
                <a:pos x="34119021" y="137773364"/>
              </a:cxn>
              <a:cxn ang="0">
                <a:pos x="32612985" y="136364607"/>
              </a:cxn>
              <a:cxn ang="0">
                <a:pos x="31548425" y="134590568"/>
              </a:cxn>
              <a:cxn ang="0">
                <a:pos x="31029063" y="132529584"/>
              </a:cxn>
              <a:cxn ang="0">
                <a:pos x="31081037" y="130703394"/>
              </a:cxn>
              <a:cxn ang="0">
                <a:pos x="31704196" y="128668523"/>
              </a:cxn>
              <a:cxn ang="0">
                <a:pos x="32846717" y="126972748"/>
              </a:cxn>
              <a:cxn ang="0">
                <a:pos x="34404651" y="125668293"/>
              </a:cxn>
              <a:cxn ang="0">
                <a:pos x="36326102" y="124833500"/>
              </a:cxn>
              <a:cxn ang="0">
                <a:pos x="38117768" y="124624821"/>
              </a:cxn>
              <a:cxn ang="0">
                <a:pos x="40272875" y="124937878"/>
              </a:cxn>
              <a:cxn ang="0">
                <a:pos x="42142427" y="125850935"/>
              </a:cxn>
              <a:cxn ang="0">
                <a:pos x="43648463" y="127207540"/>
              </a:cxn>
              <a:cxn ang="0">
                <a:pos x="44739010" y="129007618"/>
              </a:cxn>
              <a:cxn ang="0">
                <a:pos x="45258372" y="131094715"/>
              </a:cxn>
              <a:cxn ang="0">
                <a:pos x="45206398" y="132920905"/>
              </a:cxn>
              <a:cxn ang="0">
                <a:pos x="44583239" y="134929738"/>
              </a:cxn>
              <a:cxn ang="0">
                <a:pos x="43440719" y="136651551"/>
              </a:cxn>
              <a:cxn ang="0">
                <a:pos x="41830885" y="137956006"/>
              </a:cxn>
              <a:cxn ang="0">
                <a:pos x="39909360" y="138764761"/>
              </a:cxn>
              <a:cxn ang="0">
                <a:pos x="71535670" y="119824513"/>
              </a:cxn>
            </a:cxnLst>
            <a:rect l="txL" t="txT" r="txR" b="tx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0491" name="KSO_Shape"/>
          <p:cNvSpPr/>
          <p:nvPr/>
        </p:nvSpPr>
        <p:spPr>
          <a:xfrm>
            <a:off x="4587479" y="2932827"/>
            <a:ext cx="310753" cy="230981"/>
          </a:xfrm>
          <a:custGeom>
            <a:avLst/>
            <a:gdLst>
              <a:gd name="txL" fmla="*/ 0 w 257"/>
              <a:gd name="txT" fmla="*/ 0 h 191"/>
              <a:gd name="txR" fmla="*/ 257 w 257"/>
              <a:gd name="txB" fmla="*/ 191 h 19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正五边形 5"/>
          <p:cNvSpPr/>
          <p:nvPr/>
        </p:nvSpPr>
        <p:spPr>
          <a:xfrm>
            <a:off x="2103835" y="619443"/>
            <a:ext cx="623888" cy="592931"/>
          </a:xfrm>
          <a:prstGeom prst="pentagon">
            <a:avLst/>
          </a:prstGeom>
          <a:noFill/>
          <a:ln w="25400" cap="flat" cmpd="sng">
            <a:solidFill>
              <a:srgbClr val="3C72A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Freeform 72"/>
          <p:cNvSpPr>
            <a:spLocks noEditPoints="1"/>
          </p:cNvSpPr>
          <p:nvPr/>
        </p:nvSpPr>
        <p:spPr>
          <a:xfrm>
            <a:off x="2251472" y="765890"/>
            <a:ext cx="363140" cy="364331"/>
          </a:xfrm>
          <a:custGeom>
            <a:avLst/>
            <a:gdLst>
              <a:gd name="txL" fmla="*/ 0 w 411"/>
              <a:gd name="txT" fmla="*/ 0 h 412"/>
              <a:gd name="txR" fmla="*/ 411 w 411"/>
              <a:gd name="txB" fmla="*/ 412 h 4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3C72A4">
              <a:alpha val="100000"/>
            </a:srgbClr>
          </a:solidFill>
          <a:ln w="9525" cap="flat" cmpd="sng">
            <a:solidFill>
              <a:srgbClr val="3C72A4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1510" name="正五边形 9"/>
          <p:cNvSpPr/>
          <p:nvPr/>
        </p:nvSpPr>
        <p:spPr>
          <a:xfrm>
            <a:off x="4692254" y="651590"/>
            <a:ext cx="623888" cy="594122"/>
          </a:xfrm>
          <a:prstGeom prst="pentagon">
            <a:avLst/>
          </a:prstGeom>
          <a:noFill/>
          <a:ln w="25400" cap="flat" cmpd="sng">
            <a:solidFill>
              <a:srgbClr val="63BC9E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Freeform 78"/>
          <p:cNvSpPr>
            <a:spLocks noEditPoints="1"/>
          </p:cNvSpPr>
          <p:nvPr/>
        </p:nvSpPr>
        <p:spPr>
          <a:xfrm>
            <a:off x="4864894" y="839709"/>
            <a:ext cx="307181" cy="307181"/>
          </a:xfrm>
          <a:custGeom>
            <a:avLst/>
            <a:gdLst>
              <a:gd name="txL" fmla="*/ 0 w 347"/>
              <a:gd name="txT" fmla="*/ 0 h 347"/>
              <a:gd name="txR" fmla="*/ 347 w 347"/>
              <a:gd name="txB" fmla="*/ 347 h 347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rgbClr val="63BC9E">
              <a:alpha val="100000"/>
            </a:srgbClr>
          </a:solidFill>
          <a:ln w="9525" cap="flat" cmpd="sng">
            <a:solidFill>
              <a:srgbClr val="63BC9E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1512" name="正五边形 8"/>
          <p:cNvSpPr/>
          <p:nvPr/>
        </p:nvSpPr>
        <p:spPr>
          <a:xfrm>
            <a:off x="3400425" y="1524318"/>
            <a:ext cx="623888" cy="592931"/>
          </a:xfrm>
          <a:prstGeom prst="pentagon">
            <a:avLst/>
          </a:prstGeom>
          <a:noFill/>
          <a:ln w="25400" cap="flat" cmpd="sng">
            <a:solidFill>
              <a:srgbClr val="F48C0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3" name="Freeform 77"/>
          <p:cNvSpPr>
            <a:spLocks noEditPoints="1"/>
          </p:cNvSpPr>
          <p:nvPr/>
        </p:nvSpPr>
        <p:spPr>
          <a:xfrm>
            <a:off x="3543300" y="1723152"/>
            <a:ext cx="364331" cy="250031"/>
          </a:xfrm>
          <a:custGeom>
            <a:avLst/>
            <a:gdLst>
              <a:gd name="txL" fmla="*/ 0 w 413"/>
              <a:gd name="txT" fmla="*/ 0 h 283"/>
              <a:gd name="txR" fmla="*/ 413 w 413"/>
              <a:gd name="txB" fmla="*/ 283 h 28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rgbClr val="F48C06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cxnSp>
        <p:nvCxnSpPr>
          <p:cNvPr id="21514" name="直接连接符 19"/>
          <p:cNvCxnSpPr>
            <a:stCxn id="21506" idx="4"/>
            <a:endCxn id="21512" idx="1"/>
          </p:cNvCxnSpPr>
          <p:nvPr/>
        </p:nvCxnSpPr>
        <p:spPr>
          <a:xfrm>
            <a:off x="2608660" y="1213009"/>
            <a:ext cx="791845" cy="538480"/>
          </a:xfrm>
          <a:prstGeom prst="line">
            <a:avLst/>
          </a:prstGeom>
          <a:ln w="9525" cap="flat" cmpd="sng">
            <a:solidFill>
              <a:srgbClr val="3C72A4"/>
            </a:solidFill>
            <a:prstDash val="dash"/>
            <a:bevel/>
            <a:headEnd type="none" w="med" len="med"/>
            <a:tailEnd type="none" w="med" len="med"/>
          </a:ln>
        </p:spPr>
      </p:cxnSp>
      <p:cxnSp>
        <p:nvCxnSpPr>
          <p:cNvPr id="21515" name="直接连接符 21"/>
          <p:cNvCxnSpPr>
            <a:stCxn id="21510" idx="2"/>
            <a:endCxn id="21512" idx="5"/>
          </p:cNvCxnSpPr>
          <p:nvPr/>
        </p:nvCxnSpPr>
        <p:spPr>
          <a:xfrm flipH="1">
            <a:off x="4024551" y="1245711"/>
            <a:ext cx="786765" cy="505460"/>
          </a:xfrm>
          <a:prstGeom prst="line">
            <a:avLst/>
          </a:prstGeom>
          <a:ln w="9525" cap="flat" cmpd="sng">
            <a:solidFill>
              <a:srgbClr val="F48C06"/>
            </a:solidFill>
            <a:prstDash val="dash"/>
            <a:bevel/>
            <a:headEnd type="none" w="med" len="med"/>
            <a:tailEnd type="none" w="med" len="med"/>
          </a:ln>
        </p:spPr>
      </p:cxnSp>
      <p:cxnSp>
        <p:nvCxnSpPr>
          <p:cNvPr id="21516" name="直接连接符 24"/>
          <p:cNvCxnSpPr>
            <a:stCxn id="21508" idx="1"/>
            <a:endCxn id="21510" idx="4"/>
          </p:cNvCxnSpPr>
          <p:nvPr/>
        </p:nvCxnSpPr>
        <p:spPr>
          <a:xfrm flipH="1" flipV="1">
            <a:off x="5196602" y="1245711"/>
            <a:ext cx="798195" cy="505460"/>
          </a:xfrm>
          <a:prstGeom prst="line">
            <a:avLst/>
          </a:prstGeom>
          <a:ln w="9525" cap="flat" cmpd="sng">
            <a:solidFill>
              <a:srgbClr val="63BC9E"/>
            </a:solidFill>
            <a:prstDash val="dash"/>
            <a:bevel/>
            <a:headEnd type="none" w="med" len="med"/>
            <a:tailEnd type="none" w="med" len="med"/>
          </a:ln>
        </p:spPr>
      </p:cxnSp>
      <p:sp>
        <p:nvSpPr>
          <p:cNvPr id="21517" name="TextBox 7"/>
          <p:cNvSpPr/>
          <p:nvPr/>
        </p:nvSpPr>
        <p:spPr>
          <a:xfrm>
            <a:off x="1687116" y="1481455"/>
            <a:ext cx="1327547" cy="411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latin typeface="Arial" panose="020B0604020202020204" pitchFamily="34" charset="0"/>
                <a:ea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8" name="TextBox 27"/>
          <p:cNvSpPr/>
          <p:nvPr/>
        </p:nvSpPr>
        <p:spPr>
          <a:xfrm>
            <a:off x="2983706" y="765890"/>
            <a:ext cx="1458516" cy="25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latin typeface="Arial" panose="020B0604020202020204" pitchFamily="34" charset="0"/>
                <a:ea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9" name="TextBox 28"/>
          <p:cNvSpPr/>
          <p:nvPr/>
        </p:nvSpPr>
        <p:spPr>
          <a:xfrm>
            <a:off x="4274344" y="1595755"/>
            <a:ext cx="1458516" cy="25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latin typeface="Arial" panose="020B0604020202020204" pitchFamily="34" charset="0"/>
                <a:ea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0" name="TextBox 29"/>
          <p:cNvSpPr/>
          <p:nvPr/>
        </p:nvSpPr>
        <p:spPr>
          <a:xfrm>
            <a:off x="5574506" y="765890"/>
            <a:ext cx="1458516" cy="25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latin typeface="Arial" panose="020B0604020202020204" pitchFamily="34" charset="0"/>
                <a:ea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1" name="任意多边形 35"/>
          <p:cNvSpPr/>
          <p:nvPr/>
        </p:nvSpPr>
        <p:spPr>
          <a:xfrm>
            <a:off x="1109663" y="2836386"/>
            <a:ext cx="3568304" cy="422672"/>
          </a:xfrm>
          <a:custGeom>
            <a:avLst/>
            <a:gdLst>
              <a:gd name="txL" fmla="*/ 0 w 4758105"/>
              <a:gd name="txT" fmla="*/ 0 h 563709"/>
              <a:gd name="txR" fmla="*/ 4758105 w 4758105"/>
              <a:gd name="txB" fmla="*/ 563709 h 563709"/>
            </a:gdLst>
            <a:ahLst/>
            <a:cxnLst>
              <a:cxn ang="0">
                <a:pos x="4441111" y="563341"/>
              </a:cxn>
              <a:cxn ang="0">
                <a:pos x="4549191" y="563341"/>
              </a:cxn>
              <a:cxn ang="0">
                <a:pos x="4549109" y="563563"/>
              </a:cxn>
              <a:cxn ang="0">
                <a:pos x="4441029" y="563563"/>
              </a:cxn>
              <a:cxn ang="0">
                <a:pos x="82" y="563341"/>
              </a:cxn>
              <a:cxn ang="0">
                <a:pos x="108162" y="563341"/>
              </a:cxn>
              <a:cxn ang="0">
                <a:pos x="108080" y="563563"/>
              </a:cxn>
              <a:cxn ang="0">
                <a:pos x="0" y="563563"/>
              </a:cxn>
              <a:cxn ang="0">
                <a:pos x="4757656" y="221"/>
              </a:cxn>
              <a:cxn ang="0">
                <a:pos x="4757738" y="221"/>
              </a:cxn>
              <a:cxn ang="0">
                <a:pos x="4757738" y="563341"/>
              </a:cxn>
              <a:cxn ang="0">
                <a:pos x="4549191" y="563341"/>
              </a:cxn>
              <a:cxn ang="0">
                <a:pos x="316627" y="221"/>
              </a:cxn>
              <a:cxn ang="0">
                <a:pos x="4649576" y="221"/>
              </a:cxn>
              <a:cxn ang="0">
                <a:pos x="4441111" y="563341"/>
              </a:cxn>
              <a:cxn ang="0">
                <a:pos x="108162" y="563341"/>
              </a:cxn>
              <a:cxn ang="0">
                <a:pos x="0" y="221"/>
              </a:cxn>
              <a:cxn ang="0">
                <a:pos x="208547" y="221"/>
              </a:cxn>
              <a:cxn ang="0">
                <a:pos x="82" y="563341"/>
              </a:cxn>
              <a:cxn ang="0">
                <a:pos x="0" y="563341"/>
              </a:cxn>
              <a:cxn ang="0">
                <a:pos x="4649658" y="0"/>
              </a:cxn>
              <a:cxn ang="0">
                <a:pos x="4757738" y="0"/>
              </a:cxn>
              <a:cxn ang="0">
                <a:pos x="4757656" y="221"/>
              </a:cxn>
              <a:cxn ang="0">
                <a:pos x="4649576" y="221"/>
              </a:cxn>
              <a:cxn ang="0">
                <a:pos x="208629" y="0"/>
              </a:cxn>
              <a:cxn ang="0">
                <a:pos x="316709" y="0"/>
              </a:cxn>
              <a:cxn ang="0">
                <a:pos x="316627" y="221"/>
              </a:cxn>
              <a:cxn ang="0">
                <a:pos x="208547" y="221"/>
              </a:cxn>
            </a:cxnLst>
            <a:rect l="txL" t="txT" r="txR" b="tx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lnTo>
                  <a:pt x="4441454" y="563487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lnTo>
                  <a:pt x="82" y="563487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lnTo>
                  <a:pt x="4758023" y="221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lnTo>
                  <a:pt x="316651" y="221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lnTo>
                  <a:pt x="0" y="221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lnTo>
                  <a:pt x="4650017" y="0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lnTo>
                  <a:pt x="208645" y="0"/>
                </a:lnTo>
                <a:close/>
              </a:path>
            </a:pathLst>
          </a:custGeom>
          <a:solidFill>
            <a:srgbClr val="3C72A4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2" name="矩形 36"/>
          <p:cNvSpPr/>
          <p:nvPr/>
        </p:nvSpPr>
        <p:spPr>
          <a:xfrm>
            <a:off x="1109663" y="3255486"/>
            <a:ext cx="6535341" cy="1007269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3C72A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zh-CN" sz="1200" dirty="0">
              <a:solidFill>
                <a:srgbClr val="000000"/>
              </a:solidFill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523" name="矩形 37"/>
          <p:cNvSpPr/>
          <p:nvPr/>
        </p:nvSpPr>
        <p:spPr>
          <a:xfrm>
            <a:off x="1353741" y="3358952"/>
            <a:ext cx="6146006" cy="8039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type something here type something here type something here type something here type something here type something here type something here </a:t>
            </a:r>
            <a:endParaRPr lang="en-US" altLang="x-none" sz="1200" dirty="0">
              <a:solidFill>
                <a:srgbClr val="4E4E4E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组合 75"/>
          <p:cNvGrpSpPr/>
          <p:nvPr/>
        </p:nvGrpSpPr>
        <p:grpSpPr>
          <a:xfrm>
            <a:off x="539750" y="1124268"/>
            <a:ext cx="1711325" cy="1711325"/>
            <a:chOff x="0" y="0"/>
            <a:chExt cx="1710418" cy="1710418"/>
          </a:xfrm>
        </p:grpSpPr>
        <p:sp>
          <p:nvSpPr>
            <p:cNvPr id="5162" name="椭圆 76"/>
            <p:cNvSpPr/>
            <p:nvPr/>
          </p:nvSpPr>
          <p:spPr>
            <a:xfrm>
              <a:off x="0" y="0"/>
              <a:ext cx="1710418" cy="1710418"/>
            </a:xfrm>
            <a:prstGeom prst="ellipse">
              <a:avLst/>
            </a:prstGeom>
            <a:solidFill>
              <a:srgbClr val="4BACC6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zh-CN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pic>
          <p:nvPicPr>
            <p:cNvPr id="5163" name="Picture 2"/>
            <p:cNvPicPr>
              <a:picLocks noChangeAspect="1"/>
            </p:cNvPicPr>
            <p:nvPr/>
          </p:nvPicPr>
          <p:blipFill>
            <a:blip r:embed="rId3"/>
            <a:srcRect b="62492"/>
            <a:stretch>
              <a:fillRect/>
            </a:stretch>
          </p:blipFill>
          <p:spPr>
            <a:xfrm>
              <a:off x="407935" y="197511"/>
              <a:ext cx="936583" cy="128760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5" name="组合 78"/>
          <p:cNvGrpSpPr/>
          <p:nvPr/>
        </p:nvGrpSpPr>
        <p:grpSpPr>
          <a:xfrm>
            <a:off x="2740025" y="1124268"/>
            <a:ext cx="1709738" cy="1711325"/>
            <a:chOff x="0" y="0"/>
            <a:chExt cx="1710418" cy="1710418"/>
          </a:xfrm>
        </p:grpSpPr>
        <p:sp>
          <p:nvSpPr>
            <p:cNvPr id="5160" name="椭圆 79"/>
            <p:cNvSpPr/>
            <p:nvPr/>
          </p:nvSpPr>
          <p:spPr>
            <a:xfrm>
              <a:off x="0" y="0"/>
              <a:ext cx="1710418" cy="1710418"/>
            </a:xfrm>
            <a:prstGeom prst="ellipse">
              <a:avLst/>
            </a:prstGeom>
            <a:solidFill>
              <a:srgbClr val="4BACC6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zh-CN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pic>
          <p:nvPicPr>
            <p:cNvPr id="5161" name="Picture 2"/>
            <p:cNvPicPr>
              <a:picLocks noChangeAspect="1"/>
            </p:cNvPicPr>
            <p:nvPr/>
          </p:nvPicPr>
          <p:blipFill>
            <a:blip r:embed="rId4"/>
            <a:srcRect b="61101"/>
            <a:stretch>
              <a:fillRect/>
            </a:stretch>
          </p:blipFill>
          <p:spPr>
            <a:xfrm>
              <a:off x="260200" y="213633"/>
              <a:ext cx="1005968" cy="134871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8" name="组合 81"/>
          <p:cNvGrpSpPr/>
          <p:nvPr/>
        </p:nvGrpSpPr>
        <p:grpSpPr>
          <a:xfrm>
            <a:off x="4841875" y="1124268"/>
            <a:ext cx="1711325" cy="1711325"/>
            <a:chOff x="0" y="0"/>
            <a:chExt cx="1710418" cy="1710418"/>
          </a:xfrm>
        </p:grpSpPr>
        <p:sp>
          <p:nvSpPr>
            <p:cNvPr id="5158" name="椭圆 82"/>
            <p:cNvSpPr/>
            <p:nvPr/>
          </p:nvSpPr>
          <p:spPr>
            <a:xfrm>
              <a:off x="0" y="0"/>
              <a:ext cx="1710418" cy="1710418"/>
            </a:xfrm>
            <a:prstGeom prst="ellipse">
              <a:avLst/>
            </a:prstGeom>
            <a:solidFill>
              <a:srgbClr val="4BACC6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zh-CN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pic>
          <p:nvPicPr>
            <p:cNvPr id="5159" name="Picture 3"/>
            <p:cNvPicPr>
              <a:picLocks noChangeAspect="1"/>
            </p:cNvPicPr>
            <p:nvPr/>
          </p:nvPicPr>
          <p:blipFill>
            <a:blip r:embed="rId5"/>
            <a:srcRect b="60860"/>
            <a:stretch>
              <a:fillRect/>
            </a:stretch>
          </p:blipFill>
          <p:spPr>
            <a:xfrm>
              <a:off x="528597" y="197511"/>
              <a:ext cx="1043660" cy="13596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82" name="组合 85"/>
          <p:cNvGrpSpPr/>
          <p:nvPr/>
        </p:nvGrpSpPr>
        <p:grpSpPr>
          <a:xfrm>
            <a:off x="590550" y="2980056"/>
            <a:ext cx="1608138" cy="1681162"/>
            <a:chOff x="0" y="0"/>
            <a:chExt cx="1608293" cy="1680658"/>
          </a:xfrm>
        </p:grpSpPr>
        <p:sp>
          <p:nvSpPr>
            <p:cNvPr id="5152" name="矩形 86"/>
            <p:cNvSpPr/>
            <p:nvPr/>
          </p:nvSpPr>
          <p:spPr>
            <a:xfrm>
              <a:off x="0" y="163294"/>
              <a:ext cx="1608293" cy="758682"/>
            </a:xfrm>
            <a:prstGeom prst="rect">
              <a:avLst/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53" name="矩形 87"/>
            <p:cNvSpPr/>
            <p:nvPr/>
          </p:nvSpPr>
          <p:spPr>
            <a:xfrm>
              <a:off x="0" y="921976"/>
              <a:ext cx="1608293" cy="75868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54" name="等腰三角形 88"/>
            <p:cNvSpPr/>
            <p:nvPr/>
          </p:nvSpPr>
          <p:spPr>
            <a:xfrm>
              <a:off x="667669" y="0"/>
              <a:ext cx="272955" cy="235306"/>
            </a:xfrm>
            <a:prstGeom prst="triangle">
              <a:avLst>
                <a:gd name="adj" fmla="val 50000"/>
              </a:avLst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55" name="TextBox 89"/>
            <p:cNvSpPr/>
            <p:nvPr/>
          </p:nvSpPr>
          <p:spPr>
            <a:xfrm>
              <a:off x="364049" y="1162817"/>
              <a:ext cx="1229302" cy="304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7489340</a:t>
              </a:r>
              <a:r>
                <a:rPr lang="zh-CN" altLang="en-US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****</a:t>
              </a:r>
            </a:p>
          </p:txBody>
        </p:sp>
        <p:sp>
          <p:nvSpPr>
            <p:cNvPr id="5156" name="Freeform 162"/>
            <p:cNvSpPr>
              <a:spLocks noEditPoints="1"/>
            </p:cNvSpPr>
            <p:nvPr/>
          </p:nvSpPr>
          <p:spPr>
            <a:xfrm>
              <a:off x="65943" y="1194637"/>
              <a:ext cx="335668" cy="213360"/>
            </a:xfrm>
            <a:custGeom>
              <a:avLst/>
              <a:gdLst>
                <a:gd name="txL" fmla="*/ 0 w 179"/>
                <a:gd name="txT" fmla="*/ 0 h 128"/>
                <a:gd name="txR" fmla="*/ 179 w 179"/>
                <a:gd name="txB" fmla="*/ 128 h 128"/>
              </a:gdLst>
              <a:ahLst/>
              <a:cxnLst>
                <a:cxn ang="0">
                  <a:pos x="30004" y="0"/>
                </a:cxn>
                <a:cxn ang="0">
                  <a:pos x="305664" y="0"/>
                </a:cxn>
                <a:cxn ang="0">
                  <a:pos x="260658" y="40005"/>
                </a:cxn>
                <a:cxn ang="0">
                  <a:pos x="166896" y="118348"/>
                </a:cxn>
                <a:cxn ang="0">
                  <a:pos x="75010" y="40005"/>
                </a:cxn>
                <a:cxn ang="0">
                  <a:pos x="30004" y="0"/>
                </a:cxn>
                <a:cxn ang="0">
                  <a:pos x="30004" y="0"/>
                </a:cxn>
                <a:cxn ang="0">
                  <a:pos x="335668" y="16669"/>
                </a:cxn>
                <a:cxn ang="0">
                  <a:pos x="283161" y="60008"/>
                </a:cxn>
                <a:cxn ang="0">
                  <a:pos x="180023" y="150019"/>
                </a:cxn>
                <a:cxn ang="0">
                  <a:pos x="166896" y="161687"/>
                </a:cxn>
                <a:cxn ang="0">
                  <a:pos x="153770" y="150019"/>
                </a:cxn>
                <a:cxn ang="0">
                  <a:pos x="52507" y="60008"/>
                </a:cxn>
                <a:cxn ang="0">
                  <a:pos x="0" y="16669"/>
                </a:cxn>
                <a:cxn ang="0">
                  <a:pos x="0" y="188357"/>
                </a:cxn>
                <a:cxn ang="0">
                  <a:pos x="82511" y="118348"/>
                </a:cxn>
                <a:cxn ang="0">
                  <a:pos x="105013" y="141684"/>
                </a:cxn>
                <a:cxn ang="0">
                  <a:pos x="20628" y="213360"/>
                </a:cxn>
                <a:cxn ang="0">
                  <a:pos x="309415" y="213360"/>
                </a:cxn>
                <a:cxn ang="0">
                  <a:pos x="221278" y="141684"/>
                </a:cxn>
                <a:cxn ang="0">
                  <a:pos x="247532" y="118348"/>
                </a:cxn>
                <a:cxn ang="0">
                  <a:pos x="335668" y="193358"/>
                </a:cxn>
                <a:cxn ang="0">
                  <a:pos x="335668" y="16669"/>
                </a:cxn>
              </a:cxnLst>
              <a:rect l="txL" t="txT" r="txR" b="txB"/>
              <a:pathLst>
                <a:path w="179" h="128">
                  <a:moveTo>
                    <a:pt x="16" y="0"/>
                  </a:moveTo>
                  <a:lnTo>
                    <a:pt x="163" y="0"/>
                  </a:lnTo>
                  <a:lnTo>
                    <a:pt x="139" y="24"/>
                  </a:lnTo>
                  <a:lnTo>
                    <a:pt x="89" y="71"/>
                  </a:lnTo>
                  <a:lnTo>
                    <a:pt x="40" y="24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79" y="10"/>
                  </a:moveTo>
                  <a:lnTo>
                    <a:pt x="151" y="36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2" y="90"/>
                  </a:lnTo>
                  <a:lnTo>
                    <a:pt x="28" y="36"/>
                  </a:lnTo>
                  <a:lnTo>
                    <a:pt x="0" y="10"/>
                  </a:lnTo>
                  <a:lnTo>
                    <a:pt x="0" y="113"/>
                  </a:lnTo>
                  <a:lnTo>
                    <a:pt x="44" y="71"/>
                  </a:lnTo>
                  <a:lnTo>
                    <a:pt x="56" y="85"/>
                  </a:lnTo>
                  <a:lnTo>
                    <a:pt x="11" y="128"/>
                  </a:lnTo>
                  <a:lnTo>
                    <a:pt x="165" y="128"/>
                  </a:lnTo>
                  <a:lnTo>
                    <a:pt x="118" y="85"/>
                  </a:lnTo>
                  <a:lnTo>
                    <a:pt x="132" y="71"/>
                  </a:lnTo>
                  <a:lnTo>
                    <a:pt x="179" y="116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7" name="TextBox 91"/>
            <p:cNvSpPr/>
            <p:nvPr/>
          </p:nvSpPr>
          <p:spPr>
            <a:xfrm>
              <a:off x="103310" y="219469"/>
              <a:ext cx="1373318" cy="700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0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General Manager</a:t>
              </a:r>
              <a:endPara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189" name="组合 92"/>
          <p:cNvGrpSpPr/>
          <p:nvPr/>
        </p:nvGrpSpPr>
        <p:grpSpPr>
          <a:xfrm>
            <a:off x="4892675" y="2980056"/>
            <a:ext cx="1609725" cy="1681162"/>
            <a:chOff x="0" y="0"/>
            <a:chExt cx="1608293" cy="1680658"/>
          </a:xfrm>
        </p:grpSpPr>
        <p:sp>
          <p:nvSpPr>
            <p:cNvPr id="5146" name="矩形 93"/>
            <p:cNvSpPr/>
            <p:nvPr/>
          </p:nvSpPr>
          <p:spPr>
            <a:xfrm>
              <a:off x="0" y="163294"/>
              <a:ext cx="1608293" cy="758682"/>
            </a:xfrm>
            <a:prstGeom prst="rect">
              <a:avLst/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7" name="矩形 94"/>
            <p:cNvSpPr/>
            <p:nvPr/>
          </p:nvSpPr>
          <p:spPr>
            <a:xfrm>
              <a:off x="0" y="921976"/>
              <a:ext cx="1608293" cy="75868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8" name="等腰三角形 95"/>
            <p:cNvSpPr/>
            <p:nvPr/>
          </p:nvSpPr>
          <p:spPr>
            <a:xfrm>
              <a:off x="667669" y="0"/>
              <a:ext cx="272955" cy="235306"/>
            </a:xfrm>
            <a:prstGeom prst="triangle">
              <a:avLst>
                <a:gd name="adj" fmla="val 50000"/>
              </a:avLst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9" name="Freeform 162"/>
            <p:cNvSpPr>
              <a:spLocks noEditPoints="1"/>
            </p:cNvSpPr>
            <p:nvPr/>
          </p:nvSpPr>
          <p:spPr>
            <a:xfrm>
              <a:off x="75180" y="1194637"/>
              <a:ext cx="335668" cy="213360"/>
            </a:xfrm>
            <a:custGeom>
              <a:avLst/>
              <a:gdLst>
                <a:gd name="txL" fmla="*/ 0 w 179"/>
                <a:gd name="txT" fmla="*/ 0 h 128"/>
                <a:gd name="txR" fmla="*/ 179 w 179"/>
                <a:gd name="txB" fmla="*/ 128 h 128"/>
              </a:gdLst>
              <a:ahLst/>
              <a:cxnLst>
                <a:cxn ang="0">
                  <a:pos x="30004" y="0"/>
                </a:cxn>
                <a:cxn ang="0">
                  <a:pos x="305664" y="0"/>
                </a:cxn>
                <a:cxn ang="0">
                  <a:pos x="260658" y="40005"/>
                </a:cxn>
                <a:cxn ang="0">
                  <a:pos x="166896" y="118348"/>
                </a:cxn>
                <a:cxn ang="0">
                  <a:pos x="75010" y="40005"/>
                </a:cxn>
                <a:cxn ang="0">
                  <a:pos x="30004" y="0"/>
                </a:cxn>
                <a:cxn ang="0">
                  <a:pos x="30004" y="0"/>
                </a:cxn>
                <a:cxn ang="0">
                  <a:pos x="335668" y="16669"/>
                </a:cxn>
                <a:cxn ang="0">
                  <a:pos x="283161" y="60008"/>
                </a:cxn>
                <a:cxn ang="0">
                  <a:pos x="180023" y="150019"/>
                </a:cxn>
                <a:cxn ang="0">
                  <a:pos x="166896" y="161687"/>
                </a:cxn>
                <a:cxn ang="0">
                  <a:pos x="153770" y="150019"/>
                </a:cxn>
                <a:cxn ang="0">
                  <a:pos x="52507" y="60008"/>
                </a:cxn>
                <a:cxn ang="0">
                  <a:pos x="0" y="16669"/>
                </a:cxn>
                <a:cxn ang="0">
                  <a:pos x="0" y="188357"/>
                </a:cxn>
                <a:cxn ang="0">
                  <a:pos x="82511" y="118348"/>
                </a:cxn>
                <a:cxn ang="0">
                  <a:pos x="105013" y="141684"/>
                </a:cxn>
                <a:cxn ang="0">
                  <a:pos x="20628" y="213360"/>
                </a:cxn>
                <a:cxn ang="0">
                  <a:pos x="309415" y="213360"/>
                </a:cxn>
                <a:cxn ang="0">
                  <a:pos x="221278" y="141684"/>
                </a:cxn>
                <a:cxn ang="0">
                  <a:pos x="247532" y="118348"/>
                </a:cxn>
                <a:cxn ang="0">
                  <a:pos x="335668" y="193358"/>
                </a:cxn>
                <a:cxn ang="0">
                  <a:pos x="335668" y="16669"/>
                </a:cxn>
              </a:cxnLst>
              <a:rect l="txL" t="txT" r="txR" b="txB"/>
              <a:pathLst>
                <a:path w="179" h="128">
                  <a:moveTo>
                    <a:pt x="16" y="0"/>
                  </a:moveTo>
                  <a:lnTo>
                    <a:pt x="163" y="0"/>
                  </a:lnTo>
                  <a:lnTo>
                    <a:pt x="139" y="24"/>
                  </a:lnTo>
                  <a:lnTo>
                    <a:pt x="89" y="71"/>
                  </a:lnTo>
                  <a:lnTo>
                    <a:pt x="40" y="24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79" y="10"/>
                  </a:moveTo>
                  <a:lnTo>
                    <a:pt x="151" y="36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2" y="90"/>
                  </a:lnTo>
                  <a:lnTo>
                    <a:pt x="28" y="36"/>
                  </a:lnTo>
                  <a:lnTo>
                    <a:pt x="0" y="10"/>
                  </a:lnTo>
                  <a:lnTo>
                    <a:pt x="0" y="113"/>
                  </a:lnTo>
                  <a:lnTo>
                    <a:pt x="44" y="71"/>
                  </a:lnTo>
                  <a:lnTo>
                    <a:pt x="56" y="85"/>
                  </a:lnTo>
                  <a:lnTo>
                    <a:pt x="11" y="128"/>
                  </a:lnTo>
                  <a:lnTo>
                    <a:pt x="165" y="128"/>
                  </a:lnTo>
                  <a:lnTo>
                    <a:pt x="118" y="85"/>
                  </a:lnTo>
                  <a:lnTo>
                    <a:pt x="132" y="71"/>
                  </a:lnTo>
                  <a:lnTo>
                    <a:pt x="179" y="116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0" name="TextBox 97"/>
            <p:cNvSpPr/>
            <p:nvPr/>
          </p:nvSpPr>
          <p:spPr>
            <a:xfrm>
              <a:off x="358046" y="1162343"/>
              <a:ext cx="1229302" cy="304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7489340</a:t>
              </a:r>
              <a:r>
                <a:rPr lang="zh-CN" altLang="en-US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****</a:t>
              </a:r>
            </a:p>
          </p:txBody>
        </p:sp>
        <p:sp>
          <p:nvSpPr>
            <p:cNvPr id="5151" name="TextBox 98"/>
            <p:cNvSpPr/>
            <p:nvPr/>
          </p:nvSpPr>
          <p:spPr>
            <a:xfrm>
              <a:off x="41887" y="212766"/>
              <a:ext cx="1545461" cy="700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0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Account Executive</a:t>
              </a:r>
              <a:endPara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196" name="组合 99"/>
          <p:cNvGrpSpPr/>
          <p:nvPr/>
        </p:nvGrpSpPr>
        <p:grpSpPr>
          <a:xfrm>
            <a:off x="2790825" y="2980056"/>
            <a:ext cx="1608138" cy="1681162"/>
            <a:chOff x="0" y="0"/>
            <a:chExt cx="1608293" cy="1680658"/>
          </a:xfrm>
        </p:grpSpPr>
        <p:sp>
          <p:nvSpPr>
            <p:cNvPr id="5140" name="矩形 100"/>
            <p:cNvSpPr/>
            <p:nvPr/>
          </p:nvSpPr>
          <p:spPr>
            <a:xfrm>
              <a:off x="0" y="163294"/>
              <a:ext cx="1608293" cy="758682"/>
            </a:xfrm>
            <a:prstGeom prst="rect">
              <a:avLst/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1" name="矩形 101"/>
            <p:cNvSpPr/>
            <p:nvPr/>
          </p:nvSpPr>
          <p:spPr>
            <a:xfrm>
              <a:off x="0" y="921976"/>
              <a:ext cx="1608293" cy="75868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2" name="等腰三角形 102"/>
            <p:cNvSpPr/>
            <p:nvPr/>
          </p:nvSpPr>
          <p:spPr>
            <a:xfrm>
              <a:off x="679044" y="0"/>
              <a:ext cx="272955" cy="235306"/>
            </a:xfrm>
            <a:prstGeom prst="triangle">
              <a:avLst>
                <a:gd name="adj" fmla="val 50000"/>
              </a:avLst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3" name="Freeform 162"/>
            <p:cNvSpPr>
              <a:spLocks noEditPoints="1"/>
            </p:cNvSpPr>
            <p:nvPr/>
          </p:nvSpPr>
          <p:spPr>
            <a:xfrm>
              <a:off x="83510" y="1194637"/>
              <a:ext cx="335668" cy="213360"/>
            </a:xfrm>
            <a:custGeom>
              <a:avLst/>
              <a:gdLst>
                <a:gd name="txL" fmla="*/ 0 w 179"/>
                <a:gd name="txT" fmla="*/ 0 h 128"/>
                <a:gd name="txR" fmla="*/ 179 w 179"/>
                <a:gd name="txB" fmla="*/ 128 h 128"/>
              </a:gdLst>
              <a:ahLst/>
              <a:cxnLst>
                <a:cxn ang="0">
                  <a:pos x="30004" y="0"/>
                </a:cxn>
                <a:cxn ang="0">
                  <a:pos x="305664" y="0"/>
                </a:cxn>
                <a:cxn ang="0">
                  <a:pos x="260658" y="40005"/>
                </a:cxn>
                <a:cxn ang="0">
                  <a:pos x="166896" y="118348"/>
                </a:cxn>
                <a:cxn ang="0">
                  <a:pos x="75010" y="40005"/>
                </a:cxn>
                <a:cxn ang="0">
                  <a:pos x="30004" y="0"/>
                </a:cxn>
                <a:cxn ang="0">
                  <a:pos x="30004" y="0"/>
                </a:cxn>
                <a:cxn ang="0">
                  <a:pos x="335668" y="16669"/>
                </a:cxn>
                <a:cxn ang="0">
                  <a:pos x="283161" y="60008"/>
                </a:cxn>
                <a:cxn ang="0">
                  <a:pos x="180023" y="150019"/>
                </a:cxn>
                <a:cxn ang="0">
                  <a:pos x="166896" y="161687"/>
                </a:cxn>
                <a:cxn ang="0">
                  <a:pos x="153770" y="150019"/>
                </a:cxn>
                <a:cxn ang="0">
                  <a:pos x="52507" y="60008"/>
                </a:cxn>
                <a:cxn ang="0">
                  <a:pos x="0" y="16669"/>
                </a:cxn>
                <a:cxn ang="0">
                  <a:pos x="0" y="188357"/>
                </a:cxn>
                <a:cxn ang="0">
                  <a:pos x="82511" y="118348"/>
                </a:cxn>
                <a:cxn ang="0">
                  <a:pos x="105013" y="141684"/>
                </a:cxn>
                <a:cxn ang="0">
                  <a:pos x="20628" y="213360"/>
                </a:cxn>
                <a:cxn ang="0">
                  <a:pos x="309415" y="213360"/>
                </a:cxn>
                <a:cxn ang="0">
                  <a:pos x="221278" y="141684"/>
                </a:cxn>
                <a:cxn ang="0">
                  <a:pos x="247532" y="118348"/>
                </a:cxn>
                <a:cxn ang="0">
                  <a:pos x="335668" y="193358"/>
                </a:cxn>
                <a:cxn ang="0">
                  <a:pos x="335668" y="16669"/>
                </a:cxn>
              </a:cxnLst>
              <a:rect l="txL" t="txT" r="txR" b="txB"/>
              <a:pathLst>
                <a:path w="179" h="128">
                  <a:moveTo>
                    <a:pt x="16" y="0"/>
                  </a:moveTo>
                  <a:lnTo>
                    <a:pt x="163" y="0"/>
                  </a:lnTo>
                  <a:lnTo>
                    <a:pt x="139" y="24"/>
                  </a:lnTo>
                  <a:lnTo>
                    <a:pt x="89" y="71"/>
                  </a:lnTo>
                  <a:lnTo>
                    <a:pt x="40" y="24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79" y="10"/>
                  </a:moveTo>
                  <a:lnTo>
                    <a:pt x="151" y="36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2" y="90"/>
                  </a:lnTo>
                  <a:lnTo>
                    <a:pt x="28" y="36"/>
                  </a:lnTo>
                  <a:lnTo>
                    <a:pt x="0" y="10"/>
                  </a:lnTo>
                  <a:lnTo>
                    <a:pt x="0" y="113"/>
                  </a:lnTo>
                  <a:lnTo>
                    <a:pt x="44" y="71"/>
                  </a:lnTo>
                  <a:lnTo>
                    <a:pt x="56" y="85"/>
                  </a:lnTo>
                  <a:lnTo>
                    <a:pt x="11" y="128"/>
                  </a:lnTo>
                  <a:lnTo>
                    <a:pt x="165" y="128"/>
                  </a:lnTo>
                  <a:lnTo>
                    <a:pt x="118" y="85"/>
                  </a:lnTo>
                  <a:lnTo>
                    <a:pt x="132" y="71"/>
                  </a:lnTo>
                  <a:lnTo>
                    <a:pt x="179" y="116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TextBox 104"/>
            <p:cNvSpPr/>
            <p:nvPr/>
          </p:nvSpPr>
          <p:spPr>
            <a:xfrm>
              <a:off x="371542" y="1162817"/>
              <a:ext cx="1229302" cy="304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7489340</a:t>
              </a:r>
              <a:r>
                <a:rPr lang="zh-CN" altLang="en-US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****</a:t>
              </a:r>
            </a:p>
          </p:txBody>
        </p:sp>
        <p:sp>
          <p:nvSpPr>
            <p:cNvPr id="5145" name="TextBox 105"/>
            <p:cNvSpPr/>
            <p:nvPr/>
          </p:nvSpPr>
          <p:spPr>
            <a:xfrm>
              <a:off x="150352" y="212765"/>
              <a:ext cx="1373318" cy="700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0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Sales Manager</a:t>
              </a:r>
              <a:endPara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203" name="组合 106"/>
          <p:cNvGrpSpPr/>
          <p:nvPr/>
        </p:nvGrpSpPr>
        <p:grpSpPr>
          <a:xfrm>
            <a:off x="7005638" y="2980056"/>
            <a:ext cx="1658937" cy="1681162"/>
            <a:chOff x="0" y="0"/>
            <a:chExt cx="1659356" cy="1680658"/>
          </a:xfrm>
        </p:grpSpPr>
        <p:sp>
          <p:nvSpPr>
            <p:cNvPr id="5134" name="矩形 107"/>
            <p:cNvSpPr/>
            <p:nvPr/>
          </p:nvSpPr>
          <p:spPr>
            <a:xfrm>
              <a:off x="0" y="163294"/>
              <a:ext cx="1608293" cy="758682"/>
            </a:xfrm>
            <a:prstGeom prst="rect">
              <a:avLst/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35" name="矩形 108"/>
            <p:cNvSpPr/>
            <p:nvPr/>
          </p:nvSpPr>
          <p:spPr>
            <a:xfrm>
              <a:off x="0" y="921976"/>
              <a:ext cx="1608293" cy="75868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36" name="等腰三角形 109"/>
            <p:cNvSpPr/>
            <p:nvPr/>
          </p:nvSpPr>
          <p:spPr>
            <a:xfrm>
              <a:off x="667669" y="0"/>
              <a:ext cx="272955" cy="235306"/>
            </a:xfrm>
            <a:prstGeom prst="triangle">
              <a:avLst>
                <a:gd name="adj" fmla="val 50000"/>
              </a:avLst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37" name="Freeform 162"/>
            <p:cNvSpPr>
              <a:spLocks noEditPoints="1"/>
            </p:cNvSpPr>
            <p:nvPr/>
          </p:nvSpPr>
          <p:spPr>
            <a:xfrm>
              <a:off x="75180" y="1194637"/>
              <a:ext cx="335668" cy="213360"/>
            </a:xfrm>
            <a:custGeom>
              <a:avLst/>
              <a:gdLst>
                <a:gd name="txL" fmla="*/ 0 w 179"/>
                <a:gd name="txT" fmla="*/ 0 h 128"/>
                <a:gd name="txR" fmla="*/ 179 w 179"/>
                <a:gd name="txB" fmla="*/ 128 h 128"/>
              </a:gdLst>
              <a:ahLst/>
              <a:cxnLst>
                <a:cxn ang="0">
                  <a:pos x="30004" y="0"/>
                </a:cxn>
                <a:cxn ang="0">
                  <a:pos x="305664" y="0"/>
                </a:cxn>
                <a:cxn ang="0">
                  <a:pos x="260658" y="40005"/>
                </a:cxn>
                <a:cxn ang="0">
                  <a:pos x="166896" y="118348"/>
                </a:cxn>
                <a:cxn ang="0">
                  <a:pos x="75010" y="40005"/>
                </a:cxn>
                <a:cxn ang="0">
                  <a:pos x="30004" y="0"/>
                </a:cxn>
                <a:cxn ang="0">
                  <a:pos x="30004" y="0"/>
                </a:cxn>
                <a:cxn ang="0">
                  <a:pos x="335668" y="16669"/>
                </a:cxn>
                <a:cxn ang="0">
                  <a:pos x="283161" y="60008"/>
                </a:cxn>
                <a:cxn ang="0">
                  <a:pos x="180023" y="150019"/>
                </a:cxn>
                <a:cxn ang="0">
                  <a:pos x="166896" y="161687"/>
                </a:cxn>
                <a:cxn ang="0">
                  <a:pos x="153770" y="150019"/>
                </a:cxn>
                <a:cxn ang="0">
                  <a:pos x="52507" y="60008"/>
                </a:cxn>
                <a:cxn ang="0">
                  <a:pos x="0" y="16669"/>
                </a:cxn>
                <a:cxn ang="0">
                  <a:pos x="0" y="188357"/>
                </a:cxn>
                <a:cxn ang="0">
                  <a:pos x="82511" y="118348"/>
                </a:cxn>
                <a:cxn ang="0">
                  <a:pos x="105013" y="141684"/>
                </a:cxn>
                <a:cxn ang="0">
                  <a:pos x="20628" y="213360"/>
                </a:cxn>
                <a:cxn ang="0">
                  <a:pos x="309415" y="213360"/>
                </a:cxn>
                <a:cxn ang="0">
                  <a:pos x="221278" y="141684"/>
                </a:cxn>
                <a:cxn ang="0">
                  <a:pos x="247532" y="118348"/>
                </a:cxn>
                <a:cxn ang="0">
                  <a:pos x="335668" y="193358"/>
                </a:cxn>
                <a:cxn ang="0">
                  <a:pos x="335668" y="16669"/>
                </a:cxn>
              </a:cxnLst>
              <a:rect l="txL" t="txT" r="txR" b="txB"/>
              <a:pathLst>
                <a:path w="179" h="128">
                  <a:moveTo>
                    <a:pt x="16" y="0"/>
                  </a:moveTo>
                  <a:lnTo>
                    <a:pt x="163" y="0"/>
                  </a:lnTo>
                  <a:lnTo>
                    <a:pt x="139" y="24"/>
                  </a:lnTo>
                  <a:lnTo>
                    <a:pt x="89" y="71"/>
                  </a:lnTo>
                  <a:lnTo>
                    <a:pt x="40" y="24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79" y="10"/>
                  </a:moveTo>
                  <a:lnTo>
                    <a:pt x="151" y="36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2" y="90"/>
                  </a:lnTo>
                  <a:lnTo>
                    <a:pt x="28" y="36"/>
                  </a:lnTo>
                  <a:lnTo>
                    <a:pt x="0" y="10"/>
                  </a:lnTo>
                  <a:lnTo>
                    <a:pt x="0" y="113"/>
                  </a:lnTo>
                  <a:lnTo>
                    <a:pt x="44" y="71"/>
                  </a:lnTo>
                  <a:lnTo>
                    <a:pt x="56" y="85"/>
                  </a:lnTo>
                  <a:lnTo>
                    <a:pt x="11" y="128"/>
                  </a:lnTo>
                  <a:lnTo>
                    <a:pt x="165" y="128"/>
                  </a:lnTo>
                  <a:lnTo>
                    <a:pt x="118" y="85"/>
                  </a:lnTo>
                  <a:lnTo>
                    <a:pt x="132" y="71"/>
                  </a:lnTo>
                  <a:lnTo>
                    <a:pt x="179" y="116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TextBox 111"/>
            <p:cNvSpPr/>
            <p:nvPr/>
          </p:nvSpPr>
          <p:spPr>
            <a:xfrm>
              <a:off x="358046" y="1162343"/>
              <a:ext cx="1229302" cy="304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7489340</a:t>
              </a:r>
              <a:r>
                <a:rPr lang="zh-CN" altLang="en-US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****</a:t>
              </a:r>
            </a:p>
          </p:txBody>
        </p:sp>
        <p:sp>
          <p:nvSpPr>
            <p:cNvPr id="5139" name="TextBox 112"/>
            <p:cNvSpPr/>
            <p:nvPr/>
          </p:nvSpPr>
          <p:spPr>
            <a:xfrm>
              <a:off x="41887" y="212766"/>
              <a:ext cx="1617469" cy="700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0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Production Manager</a:t>
              </a:r>
              <a:endPara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210" name="组合 113"/>
          <p:cNvGrpSpPr/>
          <p:nvPr/>
        </p:nvGrpSpPr>
        <p:grpSpPr>
          <a:xfrm>
            <a:off x="6954838" y="1124268"/>
            <a:ext cx="1709737" cy="1711325"/>
            <a:chOff x="0" y="0"/>
            <a:chExt cx="1710418" cy="1710418"/>
          </a:xfrm>
        </p:grpSpPr>
        <p:sp>
          <p:nvSpPr>
            <p:cNvPr id="5132" name="椭圆 114"/>
            <p:cNvSpPr/>
            <p:nvPr/>
          </p:nvSpPr>
          <p:spPr>
            <a:xfrm>
              <a:off x="0" y="0"/>
              <a:ext cx="1710418" cy="1710418"/>
            </a:xfrm>
            <a:prstGeom prst="ellipse">
              <a:avLst/>
            </a:prstGeom>
            <a:solidFill>
              <a:srgbClr val="4BACC6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zh-CN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pic>
          <p:nvPicPr>
            <p:cNvPr id="5133" name="Picture 2"/>
            <p:cNvPicPr>
              <a:picLocks noChangeAspect="1"/>
            </p:cNvPicPr>
            <p:nvPr/>
          </p:nvPicPr>
          <p:blipFill>
            <a:blip r:embed="rId6"/>
            <a:srcRect b="59018"/>
            <a:stretch>
              <a:fillRect/>
            </a:stretch>
          </p:blipFill>
          <p:spPr>
            <a:xfrm>
              <a:off x="467052" y="166395"/>
              <a:ext cx="877887" cy="131872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0"/>
          <p:cNvSpPr/>
          <p:nvPr/>
        </p:nvSpPr>
        <p:spPr>
          <a:xfrm>
            <a:off x="3983831" y="2337515"/>
            <a:ext cx="288131" cy="230981"/>
          </a:xfrm>
          <a:custGeom>
            <a:avLst/>
            <a:gdLst>
              <a:gd name="txL" fmla="*/ 0 w 125"/>
              <a:gd name="txT" fmla="*/ 0 h 100"/>
              <a:gd name="txR" fmla="*/ 125 w 125"/>
              <a:gd name="txB" fmla="*/ 100 h 100"/>
            </a:gdLst>
            <a:ahLst/>
            <a:cxnLst>
              <a:cxn ang="0">
                <a:pos x="0" y="307975"/>
              </a:cxn>
              <a:cxn ang="0">
                <a:pos x="21514" y="0"/>
              </a:cxn>
              <a:cxn ang="0">
                <a:pos x="122936" y="307975"/>
              </a:cxn>
              <a:cxn ang="0">
                <a:pos x="212065" y="15399"/>
              </a:cxn>
              <a:cxn ang="0">
                <a:pos x="270459" y="307975"/>
              </a:cxn>
              <a:cxn ang="0">
                <a:pos x="328854" y="21558"/>
              </a:cxn>
              <a:cxn ang="0">
                <a:pos x="384175" y="307975"/>
              </a:cxn>
              <a:cxn ang="0">
                <a:pos x="0" y="307975"/>
              </a:cxn>
            </a:cxnLst>
            <a:rect l="txL" t="txT" r="txR" b="txB"/>
            <a:pathLst>
              <a:path w="125" h="100">
                <a:moveTo>
                  <a:pt x="0" y="100"/>
                </a:moveTo>
                <a:lnTo>
                  <a:pt x="7" y="0"/>
                </a:lnTo>
                <a:lnTo>
                  <a:pt x="40" y="100"/>
                </a:lnTo>
                <a:lnTo>
                  <a:pt x="69" y="5"/>
                </a:lnTo>
                <a:lnTo>
                  <a:pt x="88" y="100"/>
                </a:lnTo>
                <a:lnTo>
                  <a:pt x="107" y="7"/>
                </a:lnTo>
                <a:lnTo>
                  <a:pt x="125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099" name="Freeform 61"/>
          <p:cNvSpPr/>
          <p:nvPr/>
        </p:nvSpPr>
        <p:spPr>
          <a:xfrm>
            <a:off x="5395913" y="2089865"/>
            <a:ext cx="295275" cy="147638"/>
          </a:xfrm>
          <a:custGeom>
            <a:avLst/>
            <a:gdLst>
              <a:gd name="txL" fmla="*/ 0 w 54"/>
              <a:gd name="txT" fmla="*/ 0 h 27"/>
              <a:gd name="txR" fmla="*/ 54 w 54"/>
              <a:gd name="txB" fmla="*/ 27 h 27"/>
            </a:gdLst>
            <a:ahLst/>
            <a:cxnLst>
              <a:cxn ang="0">
                <a:pos x="196850" y="0"/>
              </a:cxn>
              <a:cxn ang="0">
                <a:pos x="0" y="196850"/>
              </a:cxn>
              <a:cxn ang="0">
                <a:pos x="393700" y="196850"/>
              </a:cxn>
              <a:cxn ang="0">
                <a:pos x="196850" y="0"/>
              </a:cxn>
            </a:cxnLst>
            <a:rect l="txL" t="txT" r="txR" b="txB"/>
            <a:pathLst>
              <a:path w="54" h="27"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12"/>
                  <a:pt x="42" y="0"/>
                  <a:pt x="27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0" name="Freeform 62"/>
          <p:cNvSpPr/>
          <p:nvPr/>
        </p:nvSpPr>
        <p:spPr>
          <a:xfrm>
            <a:off x="3452813" y="2280365"/>
            <a:ext cx="447675" cy="230981"/>
          </a:xfrm>
          <a:custGeom>
            <a:avLst/>
            <a:gdLst>
              <a:gd name="txL" fmla="*/ 0 w 82"/>
              <a:gd name="txT" fmla="*/ 0 h 42"/>
              <a:gd name="txR" fmla="*/ 82 w 82"/>
              <a:gd name="txB" fmla="*/ 42 h 42"/>
            </a:gdLst>
            <a:ahLst/>
            <a:cxnLst>
              <a:cxn ang="0">
                <a:pos x="298450" y="0"/>
              </a:cxn>
              <a:cxn ang="0">
                <a:pos x="0" y="307975"/>
              </a:cxn>
              <a:cxn ang="0">
                <a:pos x="596900" y="307975"/>
              </a:cxn>
              <a:cxn ang="0">
                <a:pos x="298450" y="0"/>
              </a:cxn>
            </a:cxnLst>
            <a:rect l="txL" t="txT" r="txR" b="txB"/>
            <a:pathLst>
              <a:path w="82" h="42">
                <a:moveTo>
                  <a:pt x="41" y="0"/>
                </a:moveTo>
                <a:cubicBezTo>
                  <a:pt x="18" y="0"/>
                  <a:pt x="0" y="19"/>
                  <a:pt x="0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19"/>
                  <a:pt x="64" y="0"/>
                  <a:pt x="41" y="0"/>
                </a:cubicBezTo>
                <a:close/>
              </a:path>
            </a:pathLst>
          </a:custGeom>
          <a:solidFill>
            <a:srgbClr val="C66E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1" name="Freeform 63"/>
          <p:cNvSpPr/>
          <p:nvPr/>
        </p:nvSpPr>
        <p:spPr>
          <a:xfrm>
            <a:off x="4262438" y="2392284"/>
            <a:ext cx="364331" cy="179784"/>
          </a:xfrm>
          <a:custGeom>
            <a:avLst/>
            <a:gdLst>
              <a:gd name="txL" fmla="*/ 0 w 67"/>
              <a:gd name="txT" fmla="*/ 0 h 33"/>
              <a:gd name="txR" fmla="*/ 67 w 67"/>
              <a:gd name="txB" fmla="*/ 33 h 33"/>
            </a:gdLst>
            <a:ahLst/>
            <a:cxnLst>
              <a:cxn ang="0">
                <a:pos x="239262" y="0"/>
              </a:cxn>
              <a:cxn ang="0">
                <a:pos x="0" y="239712"/>
              </a:cxn>
              <a:cxn ang="0">
                <a:pos x="485775" y="239712"/>
              </a:cxn>
              <a:cxn ang="0">
                <a:pos x="239262" y="0"/>
              </a:cxn>
            </a:cxnLst>
            <a:rect l="txL" t="txT" r="txR" b="txB"/>
            <a:pathLst>
              <a:path w="67" h="33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15"/>
                  <a:pt x="52" y="0"/>
                  <a:pt x="33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2" name="Freeform 75"/>
          <p:cNvSpPr/>
          <p:nvPr/>
        </p:nvSpPr>
        <p:spPr>
          <a:xfrm>
            <a:off x="4136231" y="1092121"/>
            <a:ext cx="879872" cy="1401365"/>
          </a:xfrm>
          <a:custGeom>
            <a:avLst/>
            <a:gdLst>
              <a:gd name="txL" fmla="*/ 0 w 161"/>
              <a:gd name="txT" fmla="*/ 0 h 256"/>
              <a:gd name="txR" fmla="*/ 161 w 161"/>
              <a:gd name="txB" fmla="*/ 256 h 256"/>
            </a:gdLst>
            <a:ahLst/>
            <a:cxnLst>
              <a:cxn ang="0">
                <a:pos x="1173163" y="554707"/>
              </a:cxn>
              <a:cxn ang="0">
                <a:pos x="1012855" y="576603"/>
              </a:cxn>
              <a:cxn ang="0">
                <a:pos x="961848" y="416030"/>
              </a:cxn>
              <a:cxn ang="0">
                <a:pos x="714099" y="999932"/>
              </a:cxn>
              <a:cxn ang="0">
                <a:pos x="779680" y="766372"/>
              </a:cxn>
              <a:cxn ang="0">
                <a:pos x="896267" y="313847"/>
              </a:cxn>
              <a:cxn ang="0">
                <a:pos x="728673" y="503616"/>
              </a:cxn>
              <a:cxn ang="0">
                <a:pos x="663092" y="430628"/>
              </a:cxn>
              <a:cxn ang="0">
                <a:pos x="728673" y="766372"/>
              </a:cxn>
              <a:cxn ang="0">
                <a:pos x="626658" y="751774"/>
              </a:cxn>
              <a:cxn ang="0">
                <a:pos x="692239" y="890451"/>
              </a:cxn>
              <a:cxn ang="0">
                <a:pos x="663092" y="992634"/>
              </a:cxn>
              <a:cxn ang="0">
                <a:pos x="415343" y="649591"/>
              </a:cxn>
              <a:cxn ang="0">
                <a:pos x="480924" y="554707"/>
              </a:cxn>
              <a:cxn ang="0">
                <a:pos x="575651" y="489018"/>
              </a:cxn>
              <a:cxn ang="0">
                <a:pos x="495497" y="248158"/>
              </a:cxn>
              <a:cxn ang="0">
                <a:pos x="553791" y="0"/>
              </a:cxn>
              <a:cxn ang="0">
                <a:pos x="444490" y="503616"/>
              </a:cxn>
              <a:cxn ang="0">
                <a:pos x="349763" y="744475"/>
              </a:cxn>
              <a:cxn ang="0">
                <a:pos x="189455" y="233561"/>
              </a:cxn>
              <a:cxn ang="0">
                <a:pos x="269609" y="744475"/>
              </a:cxn>
              <a:cxn ang="0">
                <a:pos x="648519" y="1437859"/>
              </a:cxn>
              <a:cxn ang="0">
                <a:pos x="138448" y="1102115"/>
              </a:cxn>
              <a:cxn ang="0">
                <a:pos x="218602" y="956140"/>
              </a:cxn>
              <a:cxn ang="0">
                <a:pos x="51007" y="861256"/>
              </a:cxn>
              <a:cxn ang="0">
                <a:pos x="80154" y="1087518"/>
              </a:cxn>
              <a:cxn ang="0">
                <a:pos x="87441" y="1094817"/>
              </a:cxn>
              <a:cxn ang="0">
                <a:pos x="597512" y="1474353"/>
              </a:cxn>
              <a:cxn ang="0">
                <a:pos x="437204" y="1576536"/>
              </a:cxn>
              <a:cxn ang="0">
                <a:pos x="648519" y="1510847"/>
              </a:cxn>
              <a:cxn ang="0">
                <a:pos x="699526" y="1868487"/>
              </a:cxn>
              <a:cxn ang="0">
                <a:pos x="954561" y="1576536"/>
              </a:cxn>
              <a:cxn ang="0">
                <a:pos x="1012855" y="1430560"/>
              </a:cxn>
              <a:cxn ang="0">
                <a:pos x="743246" y="1481652"/>
              </a:cxn>
              <a:cxn ang="0">
                <a:pos x="743246" y="1474353"/>
              </a:cxn>
              <a:cxn ang="0">
                <a:pos x="910841" y="1291884"/>
              </a:cxn>
              <a:cxn ang="0">
                <a:pos x="699526" y="1058323"/>
              </a:cxn>
              <a:cxn ang="0">
                <a:pos x="1012855" y="751774"/>
              </a:cxn>
              <a:cxn ang="0">
                <a:pos x="1129443" y="700683"/>
              </a:cxn>
              <a:cxn ang="0">
                <a:pos x="1012855" y="634994"/>
              </a:cxn>
            </a:cxnLst>
            <a:rect l="txL" t="txT" r="txR" b="txB"/>
            <a:pathLst>
              <a:path w="161" h="256">
                <a:moveTo>
                  <a:pt x="139" y="87"/>
                </a:moveTo>
                <a:cubicBezTo>
                  <a:pt x="161" y="76"/>
                  <a:pt x="161" y="76"/>
                  <a:pt x="161" y="76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5" y="94"/>
                  <a:pt x="103" y="86"/>
                  <a:pt x="102" y="79"/>
                </a:cubicBezTo>
                <a:cubicBezTo>
                  <a:pt x="123" y="43"/>
                  <a:pt x="123" y="43"/>
                  <a:pt x="123" y="43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97" y="55"/>
                  <a:pt x="96" y="54"/>
                  <a:pt x="95" y="54"/>
                </a:cubicBezTo>
                <a:cubicBezTo>
                  <a:pt x="91" y="59"/>
                  <a:pt x="91" y="59"/>
                  <a:pt x="91" y="59"/>
                </a:cubicBezTo>
                <a:cubicBezTo>
                  <a:pt x="90" y="59"/>
                  <a:pt x="90" y="58"/>
                  <a:pt x="90" y="58"/>
                </a:cubicBezTo>
                <a:cubicBezTo>
                  <a:pt x="92" y="61"/>
                  <a:pt x="96" y="84"/>
                  <a:pt x="100" y="105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7" y="89"/>
                  <a:pt x="57" y="89"/>
                  <a:pt x="57" y="89"/>
                </a:cubicBezTo>
                <a:cubicBezTo>
                  <a:pt x="65" y="76"/>
                  <a:pt x="65" y="76"/>
                  <a:pt x="65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9" y="67"/>
                  <a:pt x="79" y="67"/>
                  <a:pt x="79" y="6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4"/>
                  <a:pt x="68" y="34"/>
                  <a:pt x="68" y="34"/>
                </a:cubicBezTo>
                <a:cubicBezTo>
                  <a:pt x="82" y="3"/>
                  <a:pt x="82" y="3"/>
                  <a:pt x="82" y="3"/>
                </a:cubicBezTo>
                <a:cubicBezTo>
                  <a:pt x="76" y="0"/>
                  <a:pt x="76" y="0"/>
                  <a:pt x="76" y="0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69"/>
                  <a:pt x="61" y="69"/>
                  <a:pt x="61" y="69"/>
                </a:cubicBezTo>
                <a:cubicBezTo>
                  <a:pt x="50" y="87"/>
                  <a:pt x="50" y="87"/>
                  <a:pt x="50" y="87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3" y="98"/>
                  <a:pt x="43" y="98"/>
                  <a:pt x="43" y="98"/>
                </a:cubicBezTo>
                <a:cubicBezTo>
                  <a:pt x="26" y="32"/>
                  <a:pt x="26" y="32"/>
                  <a:pt x="26" y="32"/>
                </a:cubicBezTo>
                <a:cubicBezTo>
                  <a:pt x="19" y="34"/>
                  <a:pt x="19" y="34"/>
                  <a:pt x="19" y="34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97"/>
                  <a:pt x="89" y="197"/>
                  <a:pt x="89" y="197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19" y="151"/>
                  <a:pt x="19" y="151"/>
                  <a:pt x="19" y="151"/>
                </a:cubicBezTo>
                <a:cubicBezTo>
                  <a:pt x="34" y="136"/>
                  <a:pt x="34" y="136"/>
                  <a:pt x="34" y="136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7" y="118"/>
                  <a:pt x="7" y="118"/>
                  <a:pt x="7" y="118"/>
                </a:cubicBezTo>
                <a:cubicBezTo>
                  <a:pt x="0" y="121"/>
                  <a:pt x="0" y="121"/>
                  <a:pt x="0" y="121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2" y="150"/>
                  <a:pt x="12" y="150"/>
                  <a:pt x="12" y="150"/>
                </a:cubicBezTo>
                <a:cubicBezTo>
                  <a:pt x="24" y="181"/>
                  <a:pt x="24" y="181"/>
                  <a:pt x="24" y="181"/>
                </a:cubicBezTo>
                <a:cubicBezTo>
                  <a:pt x="82" y="202"/>
                  <a:pt x="82" y="202"/>
                  <a:pt x="82" y="202"/>
                </a:cubicBezTo>
                <a:cubicBezTo>
                  <a:pt x="58" y="209"/>
                  <a:pt x="58" y="209"/>
                  <a:pt x="58" y="209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56"/>
                  <a:pt x="89" y="256"/>
                  <a:pt x="89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31" y="216"/>
                  <a:pt x="131" y="216"/>
                  <a:pt x="131" y="216"/>
                </a:cubicBezTo>
                <a:cubicBezTo>
                  <a:pt x="144" y="200"/>
                  <a:pt x="144" y="200"/>
                  <a:pt x="144" y="200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29" y="209"/>
                  <a:pt x="129" y="209"/>
                  <a:pt x="129" y="209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2" y="202"/>
                  <a:pt x="102" y="202"/>
                  <a:pt x="102" y="202"/>
                </a:cubicBezTo>
                <a:cubicBezTo>
                  <a:pt x="129" y="183"/>
                  <a:pt x="129" y="183"/>
                  <a:pt x="129" y="183"/>
                </a:cubicBezTo>
                <a:cubicBezTo>
                  <a:pt x="125" y="177"/>
                  <a:pt x="125" y="177"/>
                  <a:pt x="125" y="177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9" y="103"/>
                  <a:pt x="139" y="103"/>
                  <a:pt x="139" y="10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39" y="96"/>
                  <a:pt x="139" y="96"/>
                  <a:pt x="139" y="96"/>
                </a:cubicBezTo>
                <a:lnTo>
                  <a:pt x="139" y="87"/>
                </a:lnTo>
                <a:close/>
              </a:path>
            </a:pathLst>
          </a:custGeom>
          <a:solidFill>
            <a:srgbClr val="33333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3" name="Oval 76"/>
          <p:cNvSpPr/>
          <p:nvPr/>
        </p:nvSpPr>
        <p:spPr>
          <a:xfrm>
            <a:off x="4485085" y="932577"/>
            <a:ext cx="198834" cy="196453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Oval 77"/>
          <p:cNvSpPr/>
          <p:nvPr/>
        </p:nvSpPr>
        <p:spPr>
          <a:xfrm>
            <a:off x="4173141" y="1156415"/>
            <a:ext cx="159544" cy="159544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5" name="Oval 78"/>
          <p:cNvSpPr/>
          <p:nvPr/>
        </p:nvSpPr>
        <p:spPr>
          <a:xfrm>
            <a:off x="4267200" y="1738630"/>
            <a:ext cx="129779" cy="1309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6" name="Oval 79"/>
          <p:cNvSpPr/>
          <p:nvPr/>
        </p:nvSpPr>
        <p:spPr>
          <a:xfrm>
            <a:off x="4955381" y="1583849"/>
            <a:ext cx="125016" cy="127397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Oval 80"/>
          <p:cNvSpPr/>
          <p:nvPr/>
        </p:nvSpPr>
        <p:spPr>
          <a:xfrm>
            <a:off x="4883944" y="2122011"/>
            <a:ext cx="104775" cy="98822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8" name="Oval 81"/>
          <p:cNvSpPr/>
          <p:nvPr/>
        </p:nvSpPr>
        <p:spPr>
          <a:xfrm>
            <a:off x="4752975" y="1969611"/>
            <a:ext cx="154781" cy="147638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Oval 82"/>
          <p:cNvSpPr/>
          <p:nvPr/>
        </p:nvSpPr>
        <p:spPr>
          <a:xfrm>
            <a:off x="4355306" y="2186305"/>
            <a:ext cx="129779" cy="127397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Oval 83"/>
          <p:cNvSpPr/>
          <p:nvPr/>
        </p:nvSpPr>
        <p:spPr>
          <a:xfrm>
            <a:off x="4507706" y="2274411"/>
            <a:ext cx="80963" cy="83344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1" name="Oval 84"/>
          <p:cNvSpPr/>
          <p:nvPr/>
        </p:nvSpPr>
        <p:spPr>
          <a:xfrm>
            <a:off x="4129088" y="1519555"/>
            <a:ext cx="8810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2" name="Oval 85"/>
          <p:cNvSpPr/>
          <p:nvPr/>
        </p:nvSpPr>
        <p:spPr>
          <a:xfrm>
            <a:off x="4988719" y="1426686"/>
            <a:ext cx="8691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3" name="Oval 86"/>
          <p:cNvSpPr/>
          <p:nvPr/>
        </p:nvSpPr>
        <p:spPr>
          <a:xfrm>
            <a:off x="4536281" y="1458834"/>
            <a:ext cx="8691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4" name="Oval 87"/>
          <p:cNvSpPr/>
          <p:nvPr/>
        </p:nvSpPr>
        <p:spPr>
          <a:xfrm>
            <a:off x="4595813" y="1355249"/>
            <a:ext cx="88106" cy="928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5" name="Oval 88"/>
          <p:cNvSpPr/>
          <p:nvPr/>
        </p:nvSpPr>
        <p:spPr>
          <a:xfrm>
            <a:off x="4544616" y="1623140"/>
            <a:ext cx="95250" cy="928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6" name="Oval 89"/>
          <p:cNvSpPr/>
          <p:nvPr/>
        </p:nvSpPr>
        <p:spPr>
          <a:xfrm>
            <a:off x="4485085" y="1994615"/>
            <a:ext cx="94059" cy="95250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7" name="Oval 90"/>
          <p:cNvSpPr/>
          <p:nvPr/>
        </p:nvSpPr>
        <p:spPr>
          <a:xfrm>
            <a:off x="4841081" y="1332627"/>
            <a:ext cx="86916" cy="9405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8" name="Oval 91"/>
          <p:cNvSpPr/>
          <p:nvPr/>
        </p:nvSpPr>
        <p:spPr>
          <a:xfrm>
            <a:off x="4752975" y="1195705"/>
            <a:ext cx="142875" cy="14406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9" name="Oval 92"/>
          <p:cNvSpPr/>
          <p:nvPr/>
        </p:nvSpPr>
        <p:spPr>
          <a:xfrm>
            <a:off x="4752975" y="1563609"/>
            <a:ext cx="86916" cy="86915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20" name="Oval 93"/>
          <p:cNvSpPr/>
          <p:nvPr/>
        </p:nvSpPr>
        <p:spPr>
          <a:xfrm>
            <a:off x="4076700" y="1645761"/>
            <a:ext cx="157163" cy="157163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21" name="Freeform 94"/>
          <p:cNvSpPr/>
          <p:nvPr/>
        </p:nvSpPr>
        <p:spPr>
          <a:xfrm>
            <a:off x="4994672" y="1989852"/>
            <a:ext cx="479822" cy="570309"/>
          </a:xfrm>
          <a:custGeom>
            <a:avLst/>
            <a:gdLst>
              <a:gd name="txL" fmla="*/ 0 w 208"/>
              <a:gd name="txT" fmla="*/ 0 h 247"/>
              <a:gd name="txR" fmla="*/ 208 w 208"/>
              <a:gd name="txB" fmla="*/ 247 h 247"/>
            </a:gdLst>
            <a:ahLst/>
            <a:cxnLst>
              <a:cxn ang="0">
                <a:pos x="0" y="760412"/>
              </a:cxn>
              <a:cxn ang="0">
                <a:pos x="12303" y="387902"/>
              </a:cxn>
              <a:cxn ang="0">
                <a:pos x="129183" y="738862"/>
              </a:cxn>
              <a:cxn ang="0">
                <a:pos x="187623" y="218580"/>
              </a:cxn>
              <a:cxn ang="0">
                <a:pos x="239911" y="717312"/>
              </a:cxn>
              <a:cxn ang="0">
                <a:pos x="347563" y="0"/>
              </a:cxn>
              <a:cxn ang="0">
                <a:pos x="384472" y="760412"/>
              </a:cxn>
              <a:cxn ang="0">
                <a:pos x="479822" y="286309"/>
              </a:cxn>
              <a:cxn ang="0">
                <a:pos x="522882" y="760412"/>
              </a:cxn>
              <a:cxn ang="0">
                <a:pos x="624383" y="387902"/>
              </a:cxn>
              <a:cxn ang="0">
                <a:pos x="639762" y="760412"/>
              </a:cxn>
              <a:cxn ang="0">
                <a:pos x="0" y="760412"/>
              </a:cxn>
            </a:cxnLst>
            <a:rect l="txL" t="txT" r="txR" b="txB"/>
            <a:pathLst>
              <a:path w="208" h="247">
                <a:moveTo>
                  <a:pt x="0" y="247"/>
                </a:moveTo>
                <a:lnTo>
                  <a:pt x="4" y="126"/>
                </a:lnTo>
                <a:lnTo>
                  <a:pt x="42" y="240"/>
                </a:lnTo>
                <a:lnTo>
                  <a:pt x="61" y="71"/>
                </a:lnTo>
                <a:lnTo>
                  <a:pt x="78" y="233"/>
                </a:lnTo>
                <a:lnTo>
                  <a:pt x="113" y="0"/>
                </a:lnTo>
                <a:lnTo>
                  <a:pt x="125" y="247"/>
                </a:lnTo>
                <a:lnTo>
                  <a:pt x="156" y="93"/>
                </a:lnTo>
                <a:lnTo>
                  <a:pt x="170" y="247"/>
                </a:lnTo>
                <a:lnTo>
                  <a:pt x="203" y="126"/>
                </a:lnTo>
                <a:lnTo>
                  <a:pt x="208" y="247"/>
                </a:lnTo>
                <a:lnTo>
                  <a:pt x="0" y="247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22" name="Freeform 138"/>
          <p:cNvSpPr/>
          <p:nvPr/>
        </p:nvSpPr>
        <p:spPr>
          <a:xfrm>
            <a:off x="4441031" y="2352993"/>
            <a:ext cx="442913" cy="219075"/>
          </a:xfrm>
          <a:custGeom>
            <a:avLst/>
            <a:gdLst>
              <a:gd name="txL" fmla="*/ 0 w 81"/>
              <a:gd name="txT" fmla="*/ 0 h 40"/>
              <a:gd name="txR" fmla="*/ 81 w 81"/>
              <a:gd name="txB" fmla="*/ 40 h 40"/>
            </a:gdLst>
            <a:ahLst/>
            <a:cxnLst>
              <a:cxn ang="0">
                <a:pos x="291630" y="0"/>
              </a:cxn>
              <a:cxn ang="0">
                <a:pos x="0" y="292100"/>
              </a:cxn>
              <a:cxn ang="0">
                <a:pos x="590550" y="292100"/>
              </a:cxn>
              <a:cxn ang="0">
                <a:pos x="291630" y="0"/>
              </a:cxn>
            </a:cxnLst>
            <a:rect l="txL" t="txT" r="txR" b="txB"/>
            <a:pathLst>
              <a:path w="81" h="4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18"/>
                  <a:pt x="63" y="0"/>
                  <a:pt x="40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4123" name="组合 38"/>
          <p:cNvGrpSpPr/>
          <p:nvPr/>
        </p:nvGrpSpPr>
        <p:grpSpPr>
          <a:xfrm rot="10800000">
            <a:off x="2845594" y="2637552"/>
            <a:ext cx="3458766" cy="573881"/>
            <a:chOff x="0" y="0"/>
            <a:chExt cx="4611606" cy="765176"/>
          </a:xfrm>
        </p:grpSpPr>
        <p:sp>
          <p:nvSpPr>
            <p:cNvPr id="4126" name="等腰三角形 39"/>
            <p:cNvSpPr/>
            <p:nvPr/>
          </p:nvSpPr>
          <p:spPr>
            <a:xfrm flipH="1" flipV="1">
              <a:off x="3424466" y="601663"/>
              <a:ext cx="176213" cy="163513"/>
            </a:xfrm>
            <a:prstGeom prst="triangle">
              <a:avLst>
                <a:gd name="adj" fmla="val 0"/>
              </a:avLst>
            </a:prstGeom>
            <a:solidFill>
              <a:srgbClr val="7F6000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100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7" name="等腰三角形 40"/>
            <p:cNvSpPr/>
            <p:nvPr/>
          </p:nvSpPr>
          <p:spPr>
            <a:xfrm flipH="1">
              <a:off x="3424466" y="0"/>
              <a:ext cx="176213" cy="165100"/>
            </a:xfrm>
            <a:prstGeom prst="triangle">
              <a:avLst>
                <a:gd name="adj" fmla="val 0"/>
              </a:avLst>
            </a:prstGeom>
            <a:solidFill>
              <a:srgbClr val="7F6000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100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8" name="文本框 41"/>
            <p:cNvSpPr/>
            <p:nvPr/>
          </p:nvSpPr>
          <p:spPr>
            <a:xfrm flipH="1">
              <a:off x="0" y="85727"/>
              <a:ext cx="4611606" cy="593725"/>
            </a:xfrm>
            <a:prstGeom prst="rect">
              <a:avLst/>
            </a:prstGeom>
            <a:solidFill>
              <a:srgbClr val="F48C06"/>
            </a:solidFill>
            <a:ln w="9525">
              <a:noFill/>
            </a:ln>
          </p:spPr>
          <p:txBody>
            <a:bodyPr lIns="135000" anchor="ctr"/>
            <a:lstStyle/>
            <a:p>
              <a:pPr lvl="0" eaLnBrk="1" hangingPunct="1"/>
              <a:endParaRPr lang="zh-CN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4129" name="文本框 42"/>
            <p:cNvSpPr/>
            <p:nvPr/>
          </p:nvSpPr>
          <p:spPr>
            <a:xfrm flipH="1">
              <a:off x="3600679" y="1"/>
              <a:ext cx="790575" cy="765175"/>
            </a:xfrm>
            <a:prstGeom prst="rect">
              <a:avLst/>
            </a:prstGeom>
            <a:solidFill>
              <a:srgbClr val="FDC602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lvl="0" algn="ctr" eaLnBrk="1" hangingPunct="1"/>
              <a:endParaRPr lang="zh-CN" altLang="zh-CN" sz="2400" dirty="0">
                <a:solidFill>
                  <a:srgbClr val="FFFFFF"/>
                </a:solidFill>
                <a:latin typeface="Adobe Gothic Std B" panose="020B0800000000000000" pitchFamily="34" charset="-128"/>
                <a:ea typeface="Microsoft YaHei UI" panose="020B0503020204020204" pitchFamily="34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4124" name="矩形 43"/>
          <p:cNvSpPr/>
          <p:nvPr/>
        </p:nvSpPr>
        <p:spPr>
          <a:xfrm>
            <a:off x="3032618" y="2708990"/>
            <a:ext cx="56297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04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4125" name="MH_Entry_1"/>
          <p:cNvSpPr/>
          <p:nvPr/>
        </p:nvSpPr>
        <p:spPr>
          <a:xfrm>
            <a:off x="3433763" y="2748280"/>
            <a:ext cx="3021806" cy="373856"/>
          </a:xfrm>
          <a:prstGeom prst="roundRect">
            <a:avLst>
              <a:gd name="adj" fmla="val 9120"/>
            </a:avLst>
          </a:prstGeom>
          <a:noFill/>
          <a:ln w="12700">
            <a:noFill/>
          </a:ln>
        </p:spPr>
        <p:txBody>
          <a:bodyPr anchor="ctr"/>
          <a:lstStyle/>
          <a:p>
            <a:pPr lvl="0" algn="ctr" eaLnBrk="1" hangingPunct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流程图: 联系 16"/>
          <p:cNvSpPr/>
          <p:nvPr/>
        </p:nvSpPr>
        <p:spPr>
          <a:xfrm>
            <a:off x="4967288" y="1357631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70" y="159539"/>
              </a:cxn>
              <a:cxn ang="0">
                <a:pos x="152403" y="595306"/>
              </a:cxn>
              <a:cxn ang="0">
                <a:pos x="588170" y="1031074"/>
              </a:cxn>
              <a:cxn ang="0">
                <a:pos x="1023938" y="595306"/>
              </a:cxn>
              <a:cxn ang="0">
                <a:pos x="588170" y="159539"/>
              </a:cxn>
              <a:cxn ang="0">
                <a:pos x="588169" y="0"/>
              </a:cxn>
              <a:cxn ang="0">
                <a:pos x="1176337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5" name="流程图: 联系 16"/>
          <p:cNvSpPr/>
          <p:nvPr/>
        </p:nvSpPr>
        <p:spPr>
          <a:xfrm>
            <a:off x="7051675" y="1357631"/>
            <a:ext cx="1176338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71" y="159539"/>
              </a:cxn>
              <a:cxn ang="0">
                <a:pos x="152403" y="595306"/>
              </a:cxn>
              <a:cxn ang="0">
                <a:pos x="588171" y="1031074"/>
              </a:cxn>
              <a:cxn ang="0">
                <a:pos x="1023939" y="595306"/>
              </a:cxn>
              <a:cxn ang="0">
                <a:pos x="588171" y="159539"/>
              </a:cxn>
              <a:cxn ang="0">
                <a:pos x="588169" y="0"/>
              </a:cxn>
              <a:cxn ang="0">
                <a:pos x="1176338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6" name="流程图: 联系 16"/>
          <p:cNvSpPr/>
          <p:nvPr/>
        </p:nvSpPr>
        <p:spPr>
          <a:xfrm>
            <a:off x="7051675" y="1357631"/>
            <a:ext cx="1176338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69" y="0"/>
              </a:cxn>
              <a:cxn ang="0">
                <a:pos x="1176338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40460" y="377789"/>
              </a:cxn>
              <a:cxn ang="0">
                <a:pos x="183254" y="436620"/>
              </a:cxn>
              <a:cxn ang="0">
                <a:pos x="152403" y="595306"/>
              </a:cxn>
              <a:cxn ang="0">
                <a:pos x="588171" y="1031074"/>
              </a:cxn>
              <a:cxn ang="0">
                <a:pos x="1023939" y="595306"/>
              </a:cxn>
              <a:cxn ang="0">
                <a:pos x="588171" y="159539"/>
              </a:cxn>
              <a:cxn ang="0">
                <a:pos x="585073" y="159851"/>
              </a:cxn>
              <a:cxn ang="0">
                <a:pos x="585073" y="312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7" name="流程图: 联系 16"/>
          <p:cNvSpPr/>
          <p:nvPr/>
        </p:nvSpPr>
        <p:spPr>
          <a:xfrm>
            <a:off x="2887663" y="1357631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70" y="159539"/>
              </a:cxn>
              <a:cxn ang="0">
                <a:pos x="152403" y="595306"/>
              </a:cxn>
              <a:cxn ang="0">
                <a:pos x="588170" y="1031074"/>
              </a:cxn>
              <a:cxn ang="0">
                <a:pos x="1023938" y="595306"/>
              </a:cxn>
              <a:cxn ang="0">
                <a:pos x="588170" y="159539"/>
              </a:cxn>
              <a:cxn ang="0">
                <a:pos x="588169" y="0"/>
              </a:cxn>
              <a:cxn ang="0">
                <a:pos x="1176337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8" name="流程图: 联系 16"/>
          <p:cNvSpPr/>
          <p:nvPr/>
        </p:nvSpPr>
        <p:spPr>
          <a:xfrm>
            <a:off x="2887663" y="1357631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69" y="0"/>
              </a:cxn>
              <a:cxn ang="0">
                <a:pos x="1176337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19007" y="446899"/>
              </a:cxn>
              <a:cxn ang="0">
                <a:pos x="167426" y="487610"/>
              </a:cxn>
              <a:cxn ang="0">
                <a:pos x="152403" y="595306"/>
              </a:cxn>
              <a:cxn ang="0">
                <a:pos x="588170" y="1031074"/>
              </a:cxn>
              <a:cxn ang="0">
                <a:pos x="1023938" y="595306"/>
              </a:cxn>
              <a:cxn ang="0">
                <a:pos x="588170" y="159539"/>
              </a:cxn>
              <a:cxn ang="0">
                <a:pos x="585073" y="159851"/>
              </a:cxn>
              <a:cxn ang="0">
                <a:pos x="585073" y="312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9" name="流程图: 联系 16"/>
          <p:cNvSpPr/>
          <p:nvPr/>
        </p:nvSpPr>
        <p:spPr>
          <a:xfrm>
            <a:off x="785813" y="1383031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70" y="159539"/>
              </a:cxn>
              <a:cxn ang="0">
                <a:pos x="152403" y="595306"/>
              </a:cxn>
              <a:cxn ang="0">
                <a:pos x="588170" y="1031074"/>
              </a:cxn>
              <a:cxn ang="0">
                <a:pos x="1023938" y="595306"/>
              </a:cxn>
              <a:cxn ang="0">
                <a:pos x="588170" y="159539"/>
              </a:cxn>
              <a:cxn ang="0">
                <a:pos x="588169" y="0"/>
              </a:cxn>
              <a:cxn ang="0">
                <a:pos x="1176337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40" name="流程图: 联系 16"/>
          <p:cNvSpPr/>
          <p:nvPr/>
        </p:nvSpPr>
        <p:spPr>
          <a:xfrm>
            <a:off x="796925" y="1383031"/>
            <a:ext cx="1165225" cy="1176337"/>
          </a:xfrm>
          <a:custGeom>
            <a:avLst/>
            <a:gdLst>
              <a:gd name="txL" fmla="*/ 0 w 1165044"/>
              <a:gd name="txT" fmla="*/ 0 h 1176338"/>
              <a:gd name="txR" fmla="*/ 1165044 w 1165044"/>
              <a:gd name="txB" fmla="*/ 1176338 h 1176338"/>
            </a:gdLst>
            <a:ahLst/>
            <a:cxnLst>
              <a:cxn ang="0">
                <a:pos x="576965" y="0"/>
              </a:cxn>
              <a:cxn ang="0">
                <a:pos x="1165225" y="588169"/>
              </a:cxn>
              <a:cxn ang="0">
                <a:pos x="576965" y="1176337"/>
              </a:cxn>
              <a:cxn ang="0">
                <a:pos x="0" y="700200"/>
              </a:cxn>
              <a:cxn ang="0">
                <a:pos x="149138" y="674723"/>
              </a:cxn>
              <a:cxn ang="0">
                <a:pos x="576967" y="1031074"/>
              </a:cxn>
              <a:cxn ang="0">
                <a:pos x="1012802" y="595306"/>
              </a:cxn>
              <a:cxn ang="0">
                <a:pos x="576967" y="159539"/>
              </a:cxn>
              <a:cxn ang="0">
                <a:pos x="573868" y="159851"/>
              </a:cxn>
              <a:cxn ang="0">
                <a:pos x="573868" y="312"/>
              </a:cxn>
              <a:cxn ang="0">
                <a:pos x="576965" y="0"/>
              </a:cxn>
            </a:cxnLst>
            <a:rect l="txL" t="txT" r="txR" b="txB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699B9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41" name="流程图: 联系 16"/>
          <p:cNvSpPr/>
          <p:nvPr/>
        </p:nvSpPr>
        <p:spPr>
          <a:xfrm>
            <a:off x="5057775" y="1357631"/>
            <a:ext cx="1085850" cy="1176337"/>
          </a:xfrm>
          <a:custGeom>
            <a:avLst/>
            <a:gdLst>
              <a:gd name="txL" fmla="*/ 0 w 1087031"/>
              <a:gd name="txT" fmla="*/ 0 h 1176338"/>
              <a:gd name="txR" fmla="*/ 1087031 w 1087031"/>
              <a:gd name="txB" fmla="*/ 1176338 h 1176338"/>
            </a:gdLst>
            <a:ahLst/>
            <a:cxnLst>
              <a:cxn ang="0">
                <a:pos x="498320" y="0"/>
              </a:cxn>
              <a:cxn ang="0">
                <a:pos x="1085850" y="588169"/>
              </a:cxn>
              <a:cxn ang="0">
                <a:pos x="498320" y="1176337"/>
              </a:cxn>
              <a:cxn ang="0">
                <a:pos x="0" y="896490"/>
              </a:cxn>
              <a:cxn ang="0">
                <a:pos x="127487" y="820723"/>
              </a:cxn>
              <a:cxn ang="0">
                <a:pos x="498322" y="1031074"/>
              </a:cxn>
              <a:cxn ang="0">
                <a:pos x="933617" y="595306"/>
              </a:cxn>
              <a:cxn ang="0">
                <a:pos x="498322" y="159539"/>
              </a:cxn>
              <a:cxn ang="0">
                <a:pos x="495228" y="159851"/>
              </a:cxn>
              <a:cxn ang="0">
                <a:pos x="495228" y="312"/>
              </a:cxn>
              <a:cxn ang="0">
                <a:pos x="498320" y="0"/>
              </a:cxn>
            </a:cxnLst>
            <a:rect l="txL" t="txT" r="txR" b="txB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699B9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42" name="TextBox 19"/>
          <p:cNvSpPr/>
          <p:nvPr/>
        </p:nvSpPr>
        <p:spPr>
          <a:xfrm>
            <a:off x="1036638" y="1771968"/>
            <a:ext cx="819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rPr>
              <a:t>66%</a:t>
            </a:r>
          </a:p>
        </p:txBody>
      </p:sp>
      <p:sp>
        <p:nvSpPr>
          <p:cNvPr id="18443" name="TextBox 40"/>
          <p:cNvSpPr/>
          <p:nvPr/>
        </p:nvSpPr>
        <p:spPr>
          <a:xfrm>
            <a:off x="5253038" y="1714818"/>
            <a:ext cx="819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rPr>
              <a:t>60%</a:t>
            </a:r>
          </a:p>
        </p:txBody>
      </p:sp>
      <p:sp>
        <p:nvSpPr>
          <p:cNvPr id="18444" name="TextBox 43"/>
          <p:cNvSpPr/>
          <p:nvPr/>
        </p:nvSpPr>
        <p:spPr>
          <a:xfrm>
            <a:off x="3146425" y="1748155"/>
            <a:ext cx="819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rPr>
              <a:t>77%</a:t>
            </a:r>
          </a:p>
        </p:txBody>
      </p:sp>
      <p:sp>
        <p:nvSpPr>
          <p:cNvPr id="18445" name="TextBox 46"/>
          <p:cNvSpPr/>
          <p:nvPr/>
        </p:nvSpPr>
        <p:spPr>
          <a:xfrm>
            <a:off x="7315200" y="1754505"/>
            <a:ext cx="819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rPr>
              <a:t>80%</a:t>
            </a:r>
          </a:p>
        </p:txBody>
      </p:sp>
      <p:grpSp>
        <p:nvGrpSpPr>
          <p:cNvPr id="18446" name="组合 4"/>
          <p:cNvGrpSpPr/>
          <p:nvPr/>
        </p:nvGrpSpPr>
        <p:grpSpPr>
          <a:xfrm>
            <a:off x="500063" y="2751456"/>
            <a:ext cx="1874837" cy="1632457"/>
            <a:chOff x="0" y="0"/>
            <a:chExt cx="2379690" cy="2225601"/>
          </a:xfrm>
        </p:grpSpPr>
        <p:grpSp>
          <p:nvGrpSpPr>
            <p:cNvPr id="18462" name="组合 23"/>
            <p:cNvGrpSpPr/>
            <p:nvPr/>
          </p:nvGrpSpPr>
          <p:grpSpPr>
            <a:xfrm>
              <a:off x="0" y="0"/>
              <a:ext cx="2379690" cy="2225601"/>
              <a:chOff x="0" y="0"/>
              <a:chExt cx="2379690" cy="2225601"/>
            </a:xfrm>
          </p:grpSpPr>
          <p:sp>
            <p:nvSpPr>
              <p:cNvPr id="18464" name="矩形 7"/>
              <p:cNvSpPr/>
              <p:nvPr/>
            </p:nvSpPr>
            <p:spPr>
              <a:xfrm>
                <a:off x="43753" y="0"/>
                <a:ext cx="2206622" cy="4354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en-US" sz="1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text</a:t>
                </a:r>
              </a:p>
            </p:txBody>
          </p:sp>
          <p:sp>
            <p:nvSpPr>
              <p:cNvPr id="18465" name="矩形 8"/>
              <p:cNvSpPr/>
              <p:nvPr/>
            </p:nvSpPr>
            <p:spPr>
              <a:xfrm>
                <a:off x="0" y="484631"/>
                <a:ext cx="2379690" cy="1740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 eaLnBrk="1" hangingPunct="1"/>
                <a:r>
                  <a:rPr lang="zh-CN" altLang="en-US" sz="1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type something here type something here type something here type something here type something here 。type something here 。</a:t>
                </a:r>
              </a:p>
              <a:p>
                <a:pPr lvl="0" algn="just" eaLnBrk="1" hangingPunct="1"/>
                <a:endPara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63" name="直接连接符 16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8447" name="组合 4"/>
          <p:cNvGrpSpPr/>
          <p:nvPr/>
        </p:nvGrpSpPr>
        <p:grpSpPr>
          <a:xfrm>
            <a:off x="2625725" y="2751456"/>
            <a:ext cx="1874838" cy="1632457"/>
            <a:chOff x="0" y="0"/>
            <a:chExt cx="2379690" cy="2225601"/>
          </a:xfrm>
        </p:grpSpPr>
        <p:grpSp>
          <p:nvGrpSpPr>
            <p:cNvPr id="18458" name="组合 23"/>
            <p:cNvGrpSpPr/>
            <p:nvPr/>
          </p:nvGrpSpPr>
          <p:grpSpPr>
            <a:xfrm>
              <a:off x="0" y="0"/>
              <a:ext cx="2379690" cy="2225601"/>
              <a:chOff x="0" y="0"/>
              <a:chExt cx="2379690" cy="2225601"/>
            </a:xfrm>
          </p:grpSpPr>
          <p:sp>
            <p:nvSpPr>
              <p:cNvPr id="18460" name="矩形 7"/>
              <p:cNvSpPr/>
              <p:nvPr/>
            </p:nvSpPr>
            <p:spPr>
              <a:xfrm>
                <a:off x="43753" y="0"/>
                <a:ext cx="2206622" cy="4354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en-US" sz="1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text</a:t>
                </a:r>
              </a:p>
            </p:txBody>
          </p:sp>
          <p:sp>
            <p:nvSpPr>
              <p:cNvPr id="18461" name="矩形 8"/>
              <p:cNvSpPr/>
              <p:nvPr/>
            </p:nvSpPr>
            <p:spPr>
              <a:xfrm>
                <a:off x="0" y="484631"/>
                <a:ext cx="2379690" cy="1740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 eaLnBrk="1" hangingPunct="1"/>
                <a:r>
                  <a:rPr lang="zh-CN" altLang="en-US" sz="1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type something here type something here type something here type something here type something here 。type something here 。</a:t>
                </a:r>
              </a:p>
              <a:p>
                <a:pPr lvl="0" algn="just" eaLnBrk="1" hangingPunct="1"/>
                <a:endPara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9" name="直接连接符 21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8448" name="组合 4"/>
          <p:cNvGrpSpPr/>
          <p:nvPr/>
        </p:nvGrpSpPr>
        <p:grpSpPr>
          <a:xfrm>
            <a:off x="4697413" y="2751456"/>
            <a:ext cx="1874837" cy="1632457"/>
            <a:chOff x="0" y="0"/>
            <a:chExt cx="2379690" cy="2225601"/>
          </a:xfrm>
        </p:grpSpPr>
        <p:grpSp>
          <p:nvGrpSpPr>
            <p:cNvPr id="18454" name="组合 23"/>
            <p:cNvGrpSpPr/>
            <p:nvPr/>
          </p:nvGrpSpPr>
          <p:grpSpPr>
            <a:xfrm>
              <a:off x="0" y="0"/>
              <a:ext cx="2379690" cy="2225601"/>
              <a:chOff x="0" y="0"/>
              <a:chExt cx="2379690" cy="2225601"/>
            </a:xfrm>
          </p:grpSpPr>
          <p:sp>
            <p:nvSpPr>
              <p:cNvPr id="18456" name="矩形 7"/>
              <p:cNvSpPr/>
              <p:nvPr/>
            </p:nvSpPr>
            <p:spPr>
              <a:xfrm>
                <a:off x="43753" y="0"/>
                <a:ext cx="2206622" cy="4354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en-US" sz="1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text</a:t>
                </a:r>
              </a:p>
            </p:txBody>
          </p:sp>
          <p:sp>
            <p:nvSpPr>
              <p:cNvPr id="18457" name="矩形 8"/>
              <p:cNvSpPr/>
              <p:nvPr/>
            </p:nvSpPr>
            <p:spPr>
              <a:xfrm>
                <a:off x="0" y="484631"/>
                <a:ext cx="2379690" cy="1740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 eaLnBrk="1" hangingPunct="1"/>
                <a:r>
                  <a:rPr lang="zh-CN" altLang="en-US" sz="1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type something here type something here type something here type something here type something here 。type something here 。</a:t>
                </a:r>
              </a:p>
              <a:p>
                <a:pPr lvl="0" algn="just" eaLnBrk="1" hangingPunct="1"/>
                <a:endPara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5" name="直接连接符 26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8449" name="组合 4"/>
          <p:cNvGrpSpPr/>
          <p:nvPr/>
        </p:nvGrpSpPr>
        <p:grpSpPr>
          <a:xfrm>
            <a:off x="6769100" y="2751456"/>
            <a:ext cx="1874838" cy="1632457"/>
            <a:chOff x="0" y="0"/>
            <a:chExt cx="2379690" cy="2225601"/>
          </a:xfrm>
        </p:grpSpPr>
        <p:grpSp>
          <p:nvGrpSpPr>
            <p:cNvPr id="18450" name="组合 23"/>
            <p:cNvGrpSpPr/>
            <p:nvPr/>
          </p:nvGrpSpPr>
          <p:grpSpPr>
            <a:xfrm>
              <a:off x="0" y="0"/>
              <a:ext cx="2379690" cy="2225601"/>
              <a:chOff x="0" y="0"/>
              <a:chExt cx="2379690" cy="2225601"/>
            </a:xfrm>
          </p:grpSpPr>
          <p:sp>
            <p:nvSpPr>
              <p:cNvPr id="18452" name="矩形 7"/>
              <p:cNvSpPr/>
              <p:nvPr/>
            </p:nvSpPr>
            <p:spPr>
              <a:xfrm>
                <a:off x="43753" y="0"/>
                <a:ext cx="2206622" cy="4354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en-US" sz="1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text</a:t>
                </a:r>
              </a:p>
            </p:txBody>
          </p:sp>
          <p:sp>
            <p:nvSpPr>
              <p:cNvPr id="18453" name="矩形 8"/>
              <p:cNvSpPr/>
              <p:nvPr/>
            </p:nvSpPr>
            <p:spPr>
              <a:xfrm>
                <a:off x="0" y="484631"/>
                <a:ext cx="2379690" cy="1740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 eaLnBrk="1" hangingPunct="1"/>
                <a:r>
                  <a:rPr lang="zh-CN" altLang="en-US" sz="1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type something here type something here type something here type something here type something here 。type something here 。</a:t>
                </a:r>
              </a:p>
              <a:p>
                <a:pPr lvl="0" algn="just" eaLnBrk="1" hangingPunct="1"/>
                <a:endPara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1" name="直接连接符 31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1"/>
          <p:cNvGrpSpPr/>
          <p:nvPr/>
        </p:nvGrpSpPr>
        <p:grpSpPr>
          <a:xfrm>
            <a:off x="3595444" y="3215006"/>
            <a:ext cx="1905244" cy="773956"/>
            <a:chOff x="-47869" y="0"/>
            <a:chExt cx="1905257" cy="773207"/>
          </a:xfrm>
        </p:grpSpPr>
        <p:sp>
          <p:nvSpPr>
            <p:cNvPr id="3096" name="矩形 29"/>
            <p:cNvSpPr/>
            <p:nvPr/>
          </p:nvSpPr>
          <p:spPr>
            <a:xfrm>
              <a:off x="-47869" y="0"/>
              <a:ext cx="1819288" cy="2867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</p:txBody>
        </p:sp>
        <p:sp>
          <p:nvSpPr>
            <p:cNvPr id="3097" name="矩形 30"/>
            <p:cNvSpPr/>
            <p:nvPr/>
          </p:nvSpPr>
          <p:spPr>
            <a:xfrm>
              <a:off x="0" y="214314"/>
              <a:ext cx="1857388" cy="5588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</p:txBody>
        </p:sp>
      </p:grpSp>
      <p:grpSp>
        <p:nvGrpSpPr>
          <p:cNvPr id="3075" name="组合 33"/>
          <p:cNvGrpSpPr/>
          <p:nvPr/>
        </p:nvGrpSpPr>
        <p:grpSpPr>
          <a:xfrm>
            <a:off x="1833880" y="1450023"/>
            <a:ext cx="1857375" cy="773957"/>
            <a:chOff x="0" y="0"/>
            <a:chExt cx="1857388" cy="773207"/>
          </a:xfrm>
        </p:grpSpPr>
        <p:sp>
          <p:nvSpPr>
            <p:cNvPr id="3094" name="矩形 34"/>
            <p:cNvSpPr/>
            <p:nvPr/>
          </p:nvSpPr>
          <p:spPr>
            <a:xfrm>
              <a:off x="14532" y="0"/>
              <a:ext cx="1819288" cy="2867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</p:txBody>
        </p:sp>
        <p:sp>
          <p:nvSpPr>
            <p:cNvPr id="3095" name="矩形 35"/>
            <p:cNvSpPr/>
            <p:nvPr/>
          </p:nvSpPr>
          <p:spPr>
            <a:xfrm>
              <a:off x="0" y="214314"/>
              <a:ext cx="1857388" cy="5588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</p:txBody>
        </p:sp>
      </p:grpSp>
      <p:grpSp>
        <p:nvGrpSpPr>
          <p:cNvPr id="3076" name="组合 36"/>
          <p:cNvGrpSpPr/>
          <p:nvPr/>
        </p:nvGrpSpPr>
        <p:grpSpPr>
          <a:xfrm>
            <a:off x="5357813" y="1429068"/>
            <a:ext cx="1857375" cy="841755"/>
            <a:chOff x="0" y="0"/>
            <a:chExt cx="1857388" cy="766581"/>
          </a:xfrm>
        </p:grpSpPr>
        <p:sp>
          <p:nvSpPr>
            <p:cNvPr id="3092" name="矩形 37"/>
            <p:cNvSpPr/>
            <p:nvPr/>
          </p:nvSpPr>
          <p:spPr>
            <a:xfrm>
              <a:off x="14532" y="0"/>
              <a:ext cx="1819288" cy="261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</p:txBody>
        </p:sp>
        <p:sp>
          <p:nvSpPr>
            <p:cNvPr id="3093" name="矩形 38"/>
            <p:cNvSpPr/>
            <p:nvPr/>
          </p:nvSpPr>
          <p:spPr>
            <a:xfrm>
              <a:off x="0" y="214314"/>
              <a:ext cx="1857388" cy="5522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</p:txBody>
        </p:sp>
      </p:grpSp>
      <p:grpSp>
        <p:nvGrpSpPr>
          <p:cNvPr id="3077" name="组合 39"/>
          <p:cNvGrpSpPr/>
          <p:nvPr/>
        </p:nvGrpSpPr>
        <p:grpSpPr>
          <a:xfrm>
            <a:off x="719138" y="3142298"/>
            <a:ext cx="2071687" cy="773957"/>
            <a:chOff x="0" y="0"/>
            <a:chExt cx="2071702" cy="773207"/>
          </a:xfrm>
        </p:grpSpPr>
        <p:sp>
          <p:nvSpPr>
            <p:cNvPr id="3090" name="矩形 40"/>
            <p:cNvSpPr/>
            <p:nvPr/>
          </p:nvSpPr>
          <p:spPr>
            <a:xfrm>
              <a:off x="0" y="0"/>
              <a:ext cx="2071702" cy="2867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</p:txBody>
        </p:sp>
        <p:sp>
          <p:nvSpPr>
            <p:cNvPr id="3091" name="矩形 41"/>
            <p:cNvSpPr/>
            <p:nvPr/>
          </p:nvSpPr>
          <p:spPr>
            <a:xfrm>
              <a:off x="71438" y="214314"/>
              <a:ext cx="1857388" cy="5588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something here </a:t>
              </a:r>
            </a:p>
          </p:txBody>
        </p:sp>
      </p:grpSp>
      <p:cxnSp>
        <p:nvCxnSpPr>
          <p:cNvPr id="3078" name="直接连接符 49"/>
          <p:cNvCxnSpPr/>
          <p:nvPr/>
        </p:nvCxnSpPr>
        <p:spPr>
          <a:xfrm>
            <a:off x="1428750" y="2675256"/>
            <a:ext cx="1000125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79" name="直接连接符 53"/>
          <p:cNvCxnSpPr/>
          <p:nvPr/>
        </p:nvCxnSpPr>
        <p:spPr>
          <a:xfrm>
            <a:off x="3071813" y="2675256"/>
            <a:ext cx="1071562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0" name="直接连接符 55"/>
          <p:cNvCxnSpPr/>
          <p:nvPr/>
        </p:nvCxnSpPr>
        <p:spPr>
          <a:xfrm>
            <a:off x="4786313" y="2675256"/>
            <a:ext cx="11430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1" name="直接连接符 57"/>
          <p:cNvCxnSpPr/>
          <p:nvPr/>
        </p:nvCxnSpPr>
        <p:spPr>
          <a:xfrm>
            <a:off x="6572250" y="2675256"/>
            <a:ext cx="1000125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3083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13" y="2349818"/>
            <a:ext cx="682625" cy="68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088" y="2337118"/>
            <a:ext cx="6477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75" y="2356168"/>
            <a:ext cx="639763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113" y="2337118"/>
            <a:ext cx="676275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8" y="2346643"/>
            <a:ext cx="657225" cy="65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0"/>
          <p:cNvSpPr/>
          <p:nvPr/>
        </p:nvSpPr>
        <p:spPr>
          <a:xfrm>
            <a:off x="3983831" y="2337515"/>
            <a:ext cx="288131" cy="230981"/>
          </a:xfrm>
          <a:custGeom>
            <a:avLst/>
            <a:gdLst>
              <a:gd name="txL" fmla="*/ 0 w 125"/>
              <a:gd name="txT" fmla="*/ 0 h 100"/>
              <a:gd name="txR" fmla="*/ 125 w 125"/>
              <a:gd name="txB" fmla="*/ 100 h 100"/>
            </a:gdLst>
            <a:ahLst/>
            <a:cxnLst>
              <a:cxn ang="0">
                <a:pos x="0" y="307975"/>
              </a:cxn>
              <a:cxn ang="0">
                <a:pos x="21514" y="0"/>
              </a:cxn>
              <a:cxn ang="0">
                <a:pos x="122936" y="307975"/>
              </a:cxn>
              <a:cxn ang="0">
                <a:pos x="212065" y="15399"/>
              </a:cxn>
              <a:cxn ang="0">
                <a:pos x="270459" y="307975"/>
              </a:cxn>
              <a:cxn ang="0">
                <a:pos x="328854" y="21558"/>
              </a:cxn>
              <a:cxn ang="0">
                <a:pos x="384175" y="307975"/>
              </a:cxn>
              <a:cxn ang="0">
                <a:pos x="0" y="307975"/>
              </a:cxn>
            </a:cxnLst>
            <a:rect l="txL" t="txT" r="txR" b="txB"/>
            <a:pathLst>
              <a:path w="125" h="100">
                <a:moveTo>
                  <a:pt x="0" y="100"/>
                </a:moveTo>
                <a:lnTo>
                  <a:pt x="7" y="0"/>
                </a:lnTo>
                <a:lnTo>
                  <a:pt x="40" y="100"/>
                </a:lnTo>
                <a:lnTo>
                  <a:pt x="69" y="5"/>
                </a:lnTo>
                <a:lnTo>
                  <a:pt x="88" y="100"/>
                </a:lnTo>
                <a:lnTo>
                  <a:pt x="107" y="7"/>
                </a:lnTo>
                <a:lnTo>
                  <a:pt x="125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099" name="Freeform 61"/>
          <p:cNvSpPr/>
          <p:nvPr/>
        </p:nvSpPr>
        <p:spPr>
          <a:xfrm>
            <a:off x="5395913" y="2089865"/>
            <a:ext cx="295275" cy="147638"/>
          </a:xfrm>
          <a:custGeom>
            <a:avLst/>
            <a:gdLst>
              <a:gd name="txL" fmla="*/ 0 w 54"/>
              <a:gd name="txT" fmla="*/ 0 h 27"/>
              <a:gd name="txR" fmla="*/ 54 w 54"/>
              <a:gd name="txB" fmla="*/ 27 h 27"/>
            </a:gdLst>
            <a:ahLst/>
            <a:cxnLst>
              <a:cxn ang="0">
                <a:pos x="196850" y="0"/>
              </a:cxn>
              <a:cxn ang="0">
                <a:pos x="0" y="196850"/>
              </a:cxn>
              <a:cxn ang="0">
                <a:pos x="393700" y="196850"/>
              </a:cxn>
              <a:cxn ang="0">
                <a:pos x="196850" y="0"/>
              </a:cxn>
            </a:cxnLst>
            <a:rect l="txL" t="txT" r="txR" b="txB"/>
            <a:pathLst>
              <a:path w="54" h="27"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12"/>
                  <a:pt x="42" y="0"/>
                  <a:pt x="27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0" name="Freeform 62"/>
          <p:cNvSpPr/>
          <p:nvPr/>
        </p:nvSpPr>
        <p:spPr>
          <a:xfrm>
            <a:off x="3452813" y="2280365"/>
            <a:ext cx="447675" cy="230981"/>
          </a:xfrm>
          <a:custGeom>
            <a:avLst/>
            <a:gdLst>
              <a:gd name="txL" fmla="*/ 0 w 82"/>
              <a:gd name="txT" fmla="*/ 0 h 42"/>
              <a:gd name="txR" fmla="*/ 82 w 82"/>
              <a:gd name="txB" fmla="*/ 42 h 42"/>
            </a:gdLst>
            <a:ahLst/>
            <a:cxnLst>
              <a:cxn ang="0">
                <a:pos x="298450" y="0"/>
              </a:cxn>
              <a:cxn ang="0">
                <a:pos x="0" y="307975"/>
              </a:cxn>
              <a:cxn ang="0">
                <a:pos x="596900" y="307975"/>
              </a:cxn>
              <a:cxn ang="0">
                <a:pos x="298450" y="0"/>
              </a:cxn>
            </a:cxnLst>
            <a:rect l="txL" t="txT" r="txR" b="txB"/>
            <a:pathLst>
              <a:path w="82" h="42">
                <a:moveTo>
                  <a:pt x="41" y="0"/>
                </a:moveTo>
                <a:cubicBezTo>
                  <a:pt x="18" y="0"/>
                  <a:pt x="0" y="19"/>
                  <a:pt x="0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19"/>
                  <a:pt x="64" y="0"/>
                  <a:pt x="41" y="0"/>
                </a:cubicBezTo>
                <a:close/>
              </a:path>
            </a:pathLst>
          </a:custGeom>
          <a:solidFill>
            <a:srgbClr val="C66E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1" name="Freeform 63"/>
          <p:cNvSpPr/>
          <p:nvPr/>
        </p:nvSpPr>
        <p:spPr>
          <a:xfrm>
            <a:off x="4262438" y="2392284"/>
            <a:ext cx="364331" cy="179784"/>
          </a:xfrm>
          <a:custGeom>
            <a:avLst/>
            <a:gdLst>
              <a:gd name="txL" fmla="*/ 0 w 67"/>
              <a:gd name="txT" fmla="*/ 0 h 33"/>
              <a:gd name="txR" fmla="*/ 67 w 67"/>
              <a:gd name="txB" fmla="*/ 33 h 33"/>
            </a:gdLst>
            <a:ahLst/>
            <a:cxnLst>
              <a:cxn ang="0">
                <a:pos x="239262" y="0"/>
              </a:cxn>
              <a:cxn ang="0">
                <a:pos x="0" y="239712"/>
              </a:cxn>
              <a:cxn ang="0">
                <a:pos x="485775" y="239712"/>
              </a:cxn>
              <a:cxn ang="0">
                <a:pos x="239262" y="0"/>
              </a:cxn>
            </a:cxnLst>
            <a:rect l="txL" t="txT" r="txR" b="txB"/>
            <a:pathLst>
              <a:path w="67" h="33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15"/>
                  <a:pt x="52" y="0"/>
                  <a:pt x="33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2" name="Freeform 75"/>
          <p:cNvSpPr/>
          <p:nvPr/>
        </p:nvSpPr>
        <p:spPr>
          <a:xfrm>
            <a:off x="4136231" y="1092121"/>
            <a:ext cx="879872" cy="1401365"/>
          </a:xfrm>
          <a:custGeom>
            <a:avLst/>
            <a:gdLst>
              <a:gd name="txL" fmla="*/ 0 w 161"/>
              <a:gd name="txT" fmla="*/ 0 h 256"/>
              <a:gd name="txR" fmla="*/ 161 w 161"/>
              <a:gd name="txB" fmla="*/ 256 h 256"/>
            </a:gdLst>
            <a:ahLst/>
            <a:cxnLst>
              <a:cxn ang="0">
                <a:pos x="1173163" y="554707"/>
              </a:cxn>
              <a:cxn ang="0">
                <a:pos x="1012855" y="576603"/>
              </a:cxn>
              <a:cxn ang="0">
                <a:pos x="961848" y="416030"/>
              </a:cxn>
              <a:cxn ang="0">
                <a:pos x="714099" y="999932"/>
              </a:cxn>
              <a:cxn ang="0">
                <a:pos x="779680" y="766372"/>
              </a:cxn>
              <a:cxn ang="0">
                <a:pos x="896267" y="313847"/>
              </a:cxn>
              <a:cxn ang="0">
                <a:pos x="728673" y="503616"/>
              </a:cxn>
              <a:cxn ang="0">
                <a:pos x="663092" y="430628"/>
              </a:cxn>
              <a:cxn ang="0">
                <a:pos x="728673" y="766372"/>
              </a:cxn>
              <a:cxn ang="0">
                <a:pos x="626658" y="751774"/>
              </a:cxn>
              <a:cxn ang="0">
                <a:pos x="692239" y="890451"/>
              </a:cxn>
              <a:cxn ang="0">
                <a:pos x="663092" y="992634"/>
              </a:cxn>
              <a:cxn ang="0">
                <a:pos x="415343" y="649591"/>
              </a:cxn>
              <a:cxn ang="0">
                <a:pos x="480924" y="554707"/>
              </a:cxn>
              <a:cxn ang="0">
                <a:pos x="575651" y="489018"/>
              </a:cxn>
              <a:cxn ang="0">
                <a:pos x="495497" y="248158"/>
              </a:cxn>
              <a:cxn ang="0">
                <a:pos x="553791" y="0"/>
              </a:cxn>
              <a:cxn ang="0">
                <a:pos x="444490" y="503616"/>
              </a:cxn>
              <a:cxn ang="0">
                <a:pos x="349763" y="744475"/>
              </a:cxn>
              <a:cxn ang="0">
                <a:pos x="189455" y="233561"/>
              </a:cxn>
              <a:cxn ang="0">
                <a:pos x="269609" y="744475"/>
              </a:cxn>
              <a:cxn ang="0">
                <a:pos x="648519" y="1437859"/>
              </a:cxn>
              <a:cxn ang="0">
                <a:pos x="138448" y="1102115"/>
              </a:cxn>
              <a:cxn ang="0">
                <a:pos x="218602" y="956140"/>
              </a:cxn>
              <a:cxn ang="0">
                <a:pos x="51007" y="861256"/>
              </a:cxn>
              <a:cxn ang="0">
                <a:pos x="80154" y="1087518"/>
              </a:cxn>
              <a:cxn ang="0">
                <a:pos x="87441" y="1094817"/>
              </a:cxn>
              <a:cxn ang="0">
                <a:pos x="597512" y="1474353"/>
              </a:cxn>
              <a:cxn ang="0">
                <a:pos x="437204" y="1576536"/>
              </a:cxn>
              <a:cxn ang="0">
                <a:pos x="648519" y="1510847"/>
              </a:cxn>
              <a:cxn ang="0">
                <a:pos x="699526" y="1868487"/>
              </a:cxn>
              <a:cxn ang="0">
                <a:pos x="954561" y="1576536"/>
              </a:cxn>
              <a:cxn ang="0">
                <a:pos x="1012855" y="1430560"/>
              </a:cxn>
              <a:cxn ang="0">
                <a:pos x="743246" y="1481652"/>
              </a:cxn>
              <a:cxn ang="0">
                <a:pos x="743246" y="1474353"/>
              </a:cxn>
              <a:cxn ang="0">
                <a:pos x="910841" y="1291884"/>
              </a:cxn>
              <a:cxn ang="0">
                <a:pos x="699526" y="1058323"/>
              </a:cxn>
              <a:cxn ang="0">
                <a:pos x="1012855" y="751774"/>
              </a:cxn>
              <a:cxn ang="0">
                <a:pos x="1129443" y="700683"/>
              </a:cxn>
              <a:cxn ang="0">
                <a:pos x="1012855" y="634994"/>
              </a:cxn>
            </a:cxnLst>
            <a:rect l="txL" t="txT" r="txR" b="txB"/>
            <a:pathLst>
              <a:path w="161" h="256">
                <a:moveTo>
                  <a:pt x="139" y="87"/>
                </a:moveTo>
                <a:cubicBezTo>
                  <a:pt x="161" y="76"/>
                  <a:pt x="161" y="76"/>
                  <a:pt x="161" y="76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5" y="94"/>
                  <a:pt x="103" y="86"/>
                  <a:pt x="102" y="79"/>
                </a:cubicBezTo>
                <a:cubicBezTo>
                  <a:pt x="123" y="43"/>
                  <a:pt x="123" y="43"/>
                  <a:pt x="123" y="43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97" y="55"/>
                  <a:pt x="96" y="54"/>
                  <a:pt x="95" y="54"/>
                </a:cubicBezTo>
                <a:cubicBezTo>
                  <a:pt x="91" y="59"/>
                  <a:pt x="91" y="59"/>
                  <a:pt x="91" y="59"/>
                </a:cubicBezTo>
                <a:cubicBezTo>
                  <a:pt x="90" y="59"/>
                  <a:pt x="90" y="58"/>
                  <a:pt x="90" y="58"/>
                </a:cubicBezTo>
                <a:cubicBezTo>
                  <a:pt x="92" y="61"/>
                  <a:pt x="96" y="84"/>
                  <a:pt x="100" y="105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7" y="89"/>
                  <a:pt x="57" y="89"/>
                  <a:pt x="57" y="89"/>
                </a:cubicBezTo>
                <a:cubicBezTo>
                  <a:pt x="65" y="76"/>
                  <a:pt x="65" y="76"/>
                  <a:pt x="65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9" y="67"/>
                  <a:pt x="79" y="67"/>
                  <a:pt x="79" y="6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4"/>
                  <a:pt x="68" y="34"/>
                  <a:pt x="68" y="34"/>
                </a:cubicBezTo>
                <a:cubicBezTo>
                  <a:pt x="82" y="3"/>
                  <a:pt x="82" y="3"/>
                  <a:pt x="82" y="3"/>
                </a:cubicBezTo>
                <a:cubicBezTo>
                  <a:pt x="76" y="0"/>
                  <a:pt x="76" y="0"/>
                  <a:pt x="76" y="0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69"/>
                  <a:pt x="61" y="69"/>
                  <a:pt x="61" y="69"/>
                </a:cubicBezTo>
                <a:cubicBezTo>
                  <a:pt x="50" y="87"/>
                  <a:pt x="50" y="87"/>
                  <a:pt x="50" y="87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3" y="98"/>
                  <a:pt x="43" y="98"/>
                  <a:pt x="43" y="98"/>
                </a:cubicBezTo>
                <a:cubicBezTo>
                  <a:pt x="26" y="32"/>
                  <a:pt x="26" y="32"/>
                  <a:pt x="26" y="32"/>
                </a:cubicBezTo>
                <a:cubicBezTo>
                  <a:pt x="19" y="34"/>
                  <a:pt x="19" y="34"/>
                  <a:pt x="19" y="34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97"/>
                  <a:pt x="89" y="197"/>
                  <a:pt x="89" y="197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19" y="151"/>
                  <a:pt x="19" y="151"/>
                  <a:pt x="19" y="151"/>
                </a:cubicBezTo>
                <a:cubicBezTo>
                  <a:pt x="34" y="136"/>
                  <a:pt x="34" y="136"/>
                  <a:pt x="34" y="136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7" y="118"/>
                  <a:pt x="7" y="118"/>
                  <a:pt x="7" y="118"/>
                </a:cubicBezTo>
                <a:cubicBezTo>
                  <a:pt x="0" y="121"/>
                  <a:pt x="0" y="121"/>
                  <a:pt x="0" y="121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2" y="150"/>
                  <a:pt x="12" y="150"/>
                  <a:pt x="12" y="150"/>
                </a:cubicBezTo>
                <a:cubicBezTo>
                  <a:pt x="24" y="181"/>
                  <a:pt x="24" y="181"/>
                  <a:pt x="24" y="181"/>
                </a:cubicBezTo>
                <a:cubicBezTo>
                  <a:pt x="82" y="202"/>
                  <a:pt x="82" y="202"/>
                  <a:pt x="82" y="202"/>
                </a:cubicBezTo>
                <a:cubicBezTo>
                  <a:pt x="58" y="209"/>
                  <a:pt x="58" y="209"/>
                  <a:pt x="58" y="209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56"/>
                  <a:pt x="89" y="256"/>
                  <a:pt x="89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31" y="216"/>
                  <a:pt x="131" y="216"/>
                  <a:pt x="131" y="216"/>
                </a:cubicBezTo>
                <a:cubicBezTo>
                  <a:pt x="144" y="200"/>
                  <a:pt x="144" y="200"/>
                  <a:pt x="144" y="200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29" y="209"/>
                  <a:pt x="129" y="209"/>
                  <a:pt x="129" y="209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2" y="202"/>
                  <a:pt x="102" y="202"/>
                  <a:pt x="102" y="202"/>
                </a:cubicBezTo>
                <a:cubicBezTo>
                  <a:pt x="129" y="183"/>
                  <a:pt x="129" y="183"/>
                  <a:pt x="129" y="183"/>
                </a:cubicBezTo>
                <a:cubicBezTo>
                  <a:pt x="125" y="177"/>
                  <a:pt x="125" y="177"/>
                  <a:pt x="125" y="177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9" y="103"/>
                  <a:pt x="139" y="103"/>
                  <a:pt x="139" y="10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39" y="96"/>
                  <a:pt x="139" y="96"/>
                  <a:pt x="139" y="96"/>
                </a:cubicBezTo>
                <a:lnTo>
                  <a:pt x="139" y="87"/>
                </a:lnTo>
                <a:close/>
              </a:path>
            </a:pathLst>
          </a:custGeom>
          <a:solidFill>
            <a:srgbClr val="33333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3" name="Oval 76"/>
          <p:cNvSpPr/>
          <p:nvPr/>
        </p:nvSpPr>
        <p:spPr>
          <a:xfrm>
            <a:off x="4485085" y="932577"/>
            <a:ext cx="198834" cy="196453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Oval 77"/>
          <p:cNvSpPr/>
          <p:nvPr/>
        </p:nvSpPr>
        <p:spPr>
          <a:xfrm>
            <a:off x="4173141" y="1156415"/>
            <a:ext cx="159544" cy="159544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5" name="Oval 78"/>
          <p:cNvSpPr/>
          <p:nvPr/>
        </p:nvSpPr>
        <p:spPr>
          <a:xfrm>
            <a:off x="4267200" y="1738630"/>
            <a:ext cx="129779" cy="1309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6" name="Oval 79"/>
          <p:cNvSpPr/>
          <p:nvPr/>
        </p:nvSpPr>
        <p:spPr>
          <a:xfrm>
            <a:off x="4955381" y="1583849"/>
            <a:ext cx="125016" cy="127397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Oval 80"/>
          <p:cNvSpPr/>
          <p:nvPr/>
        </p:nvSpPr>
        <p:spPr>
          <a:xfrm>
            <a:off x="4883944" y="2122011"/>
            <a:ext cx="104775" cy="98822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8" name="Oval 81"/>
          <p:cNvSpPr/>
          <p:nvPr/>
        </p:nvSpPr>
        <p:spPr>
          <a:xfrm>
            <a:off x="4752975" y="1969611"/>
            <a:ext cx="154781" cy="147638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Oval 82"/>
          <p:cNvSpPr/>
          <p:nvPr/>
        </p:nvSpPr>
        <p:spPr>
          <a:xfrm>
            <a:off x="4355306" y="2186305"/>
            <a:ext cx="129779" cy="127397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Oval 83"/>
          <p:cNvSpPr/>
          <p:nvPr/>
        </p:nvSpPr>
        <p:spPr>
          <a:xfrm>
            <a:off x="4507706" y="2274411"/>
            <a:ext cx="80963" cy="83344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1" name="Oval 84"/>
          <p:cNvSpPr/>
          <p:nvPr/>
        </p:nvSpPr>
        <p:spPr>
          <a:xfrm>
            <a:off x="4129088" y="1519555"/>
            <a:ext cx="8810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2" name="Oval 85"/>
          <p:cNvSpPr/>
          <p:nvPr/>
        </p:nvSpPr>
        <p:spPr>
          <a:xfrm>
            <a:off x="4988719" y="1426686"/>
            <a:ext cx="8691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3" name="Oval 86"/>
          <p:cNvSpPr/>
          <p:nvPr/>
        </p:nvSpPr>
        <p:spPr>
          <a:xfrm>
            <a:off x="4536281" y="1458834"/>
            <a:ext cx="8691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4" name="Oval 87"/>
          <p:cNvSpPr/>
          <p:nvPr/>
        </p:nvSpPr>
        <p:spPr>
          <a:xfrm>
            <a:off x="4595813" y="1355249"/>
            <a:ext cx="88106" cy="928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5" name="Oval 88"/>
          <p:cNvSpPr/>
          <p:nvPr/>
        </p:nvSpPr>
        <p:spPr>
          <a:xfrm>
            <a:off x="4544616" y="1623140"/>
            <a:ext cx="95250" cy="928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6" name="Oval 89"/>
          <p:cNvSpPr/>
          <p:nvPr/>
        </p:nvSpPr>
        <p:spPr>
          <a:xfrm>
            <a:off x="4485085" y="1994615"/>
            <a:ext cx="94059" cy="95250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7" name="Oval 90"/>
          <p:cNvSpPr/>
          <p:nvPr/>
        </p:nvSpPr>
        <p:spPr>
          <a:xfrm>
            <a:off x="4841081" y="1332627"/>
            <a:ext cx="86916" cy="9405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8" name="Oval 91"/>
          <p:cNvSpPr/>
          <p:nvPr/>
        </p:nvSpPr>
        <p:spPr>
          <a:xfrm>
            <a:off x="4752975" y="1195705"/>
            <a:ext cx="142875" cy="14406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9" name="Oval 92"/>
          <p:cNvSpPr/>
          <p:nvPr/>
        </p:nvSpPr>
        <p:spPr>
          <a:xfrm>
            <a:off x="4752975" y="1563609"/>
            <a:ext cx="86916" cy="86915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20" name="Oval 93"/>
          <p:cNvSpPr/>
          <p:nvPr/>
        </p:nvSpPr>
        <p:spPr>
          <a:xfrm>
            <a:off x="4076700" y="1645761"/>
            <a:ext cx="157163" cy="157163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21" name="Freeform 94"/>
          <p:cNvSpPr/>
          <p:nvPr/>
        </p:nvSpPr>
        <p:spPr>
          <a:xfrm>
            <a:off x="4994672" y="1989852"/>
            <a:ext cx="479822" cy="570309"/>
          </a:xfrm>
          <a:custGeom>
            <a:avLst/>
            <a:gdLst>
              <a:gd name="txL" fmla="*/ 0 w 208"/>
              <a:gd name="txT" fmla="*/ 0 h 247"/>
              <a:gd name="txR" fmla="*/ 208 w 208"/>
              <a:gd name="txB" fmla="*/ 247 h 247"/>
            </a:gdLst>
            <a:ahLst/>
            <a:cxnLst>
              <a:cxn ang="0">
                <a:pos x="0" y="760412"/>
              </a:cxn>
              <a:cxn ang="0">
                <a:pos x="12303" y="387902"/>
              </a:cxn>
              <a:cxn ang="0">
                <a:pos x="129183" y="738862"/>
              </a:cxn>
              <a:cxn ang="0">
                <a:pos x="187623" y="218580"/>
              </a:cxn>
              <a:cxn ang="0">
                <a:pos x="239911" y="717312"/>
              </a:cxn>
              <a:cxn ang="0">
                <a:pos x="347563" y="0"/>
              </a:cxn>
              <a:cxn ang="0">
                <a:pos x="384472" y="760412"/>
              </a:cxn>
              <a:cxn ang="0">
                <a:pos x="479822" y="286309"/>
              </a:cxn>
              <a:cxn ang="0">
                <a:pos x="522882" y="760412"/>
              </a:cxn>
              <a:cxn ang="0">
                <a:pos x="624383" y="387902"/>
              </a:cxn>
              <a:cxn ang="0">
                <a:pos x="639762" y="760412"/>
              </a:cxn>
              <a:cxn ang="0">
                <a:pos x="0" y="760412"/>
              </a:cxn>
            </a:cxnLst>
            <a:rect l="txL" t="txT" r="txR" b="txB"/>
            <a:pathLst>
              <a:path w="208" h="247">
                <a:moveTo>
                  <a:pt x="0" y="247"/>
                </a:moveTo>
                <a:lnTo>
                  <a:pt x="4" y="126"/>
                </a:lnTo>
                <a:lnTo>
                  <a:pt x="42" y="240"/>
                </a:lnTo>
                <a:lnTo>
                  <a:pt x="61" y="71"/>
                </a:lnTo>
                <a:lnTo>
                  <a:pt x="78" y="233"/>
                </a:lnTo>
                <a:lnTo>
                  <a:pt x="113" y="0"/>
                </a:lnTo>
                <a:lnTo>
                  <a:pt x="125" y="247"/>
                </a:lnTo>
                <a:lnTo>
                  <a:pt x="156" y="93"/>
                </a:lnTo>
                <a:lnTo>
                  <a:pt x="170" y="247"/>
                </a:lnTo>
                <a:lnTo>
                  <a:pt x="203" y="126"/>
                </a:lnTo>
                <a:lnTo>
                  <a:pt x="208" y="247"/>
                </a:lnTo>
                <a:lnTo>
                  <a:pt x="0" y="247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22" name="Freeform 138"/>
          <p:cNvSpPr/>
          <p:nvPr/>
        </p:nvSpPr>
        <p:spPr>
          <a:xfrm>
            <a:off x="4441031" y="2352993"/>
            <a:ext cx="442913" cy="219075"/>
          </a:xfrm>
          <a:custGeom>
            <a:avLst/>
            <a:gdLst>
              <a:gd name="txL" fmla="*/ 0 w 81"/>
              <a:gd name="txT" fmla="*/ 0 h 40"/>
              <a:gd name="txR" fmla="*/ 81 w 81"/>
              <a:gd name="txB" fmla="*/ 40 h 40"/>
            </a:gdLst>
            <a:ahLst/>
            <a:cxnLst>
              <a:cxn ang="0">
                <a:pos x="291630" y="0"/>
              </a:cxn>
              <a:cxn ang="0">
                <a:pos x="0" y="292100"/>
              </a:cxn>
              <a:cxn ang="0">
                <a:pos x="590550" y="292100"/>
              </a:cxn>
              <a:cxn ang="0">
                <a:pos x="291630" y="0"/>
              </a:cxn>
            </a:cxnLst>
            <a:rect l="txL" t="txT" r="txR" b="txB"/>
            <a:pathLst>
              <a:path w="81" h="4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18"/>
                  <a:pt x="63" y="0"/>
                  <a:pt x="40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4123" name="组合 38"/>
          <p:cNvGrpSpPr/>
          <p:nvPr/>
        </p:nvGrpSpPr>
        <p:grpSpPr>
          <a:xfrm rot="10800000">
            <a:off x="2845594" y="2637552"/>
            <a:ext cx="3458766" cy="573881"/>
            <a:chOff x="0" y="0"/>
            <a:chExt cx="4611606" cy="765176"/>
          </a:xfrm>
        </p:grpSpPr>
        <p:sp>
          <p:nvSpPr>
            <p:cNvPr id="4126" name="等腰三角形 39"/>
            <p:cNvSpPr/>
            <p:nvPr/>
          </p:nvSpPr>
          <p:spPr>
            <a:xfrm flipH="1" flipV="1">
              <a:off x="3424466" y="601663"/>
              <a:ext cx="176213" cy="163513"/>
            </a:xfrm>
            <a:prstGeom prst="triangle">
              <a:avLst>
                <a:gd name="adj" fmla="val 0"/>
              </a:avLst>
            </a:prstGeom>
            <a:solidFill>
              <a:srgbClr val="7F6000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100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7" name="等腰三角形 40"/>
            <p:cNvSpPr/>
            <p:nvPr/>
          </p:nvSpPr>
          <p:spPr>
            <a:xfrm flipH="1">
              <a:off x="3424466" y="0"/>
              <a:ext cx="176213" cy="165100"/>
            </a:xfrm>
            <a:prstGeom prst="triangle">
              <a:avLst>
                <a:gd name="adj" fmla="val 0"/>
              </a:avLst>
            </a:prstGeom>
            <a:solidFill>
              <a:srgbClr val="7F6000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100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8" name="文本框 41"/>
            <p:cNvSpPr/>
            <p:nvPr/>
          </p:nvSpPr>
          <p:spPr>
            <a:xfrm flipH="1">
              <a:off x="0" y="85727"/>
              <a:ext cx="4611606" cy="593725"/>
            </a:xfrm>
            <a:prstGeom prst="rect">
              <a:avLst/>
            </a:prstGeom>
            <a:solidFill>
              <a:srgbClr val="F48C06"/>
            </a:solidFill>
            <a:ln w="9525">
              <a:noFill/>
            </a:ln>
          </p:spPr>
          <p:txBody>
            <a:bodyPr lIns="135000" anchor="ctr"/>
            <a:lstStyle/>
            <a:p>
              <a:pPr lvl="0" eaLnBrk="1" hangingPunct="1"/>
              <a:endParaRPr lang="zh-CN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4129" name="文本框 42"/>
            <p:cNvSpPr/>
            <p:nvPr/>
          </p:nvSpPr>
          <p:spPr>
            <a:xfrm flipH="1">
              <a:off x="3600679" y="1"/>
              <a:ext cx="790575" cy="765175"/>
            </a:xfrm>
            <a:prstGeom prst="rect">
              <a:avLst/>
            </a:prstGeom>
            <a:solidFill>
              <a:srgbClr val="FDC602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lvl="0" algn="ctr" eaLnBrk="1" hangingPunct="1"/>
              <a:endParaRPr lang="zh-CN" altLang="zh-CN" sz="2400" dirty="0">
                <a:solidFill>
                  <a:srgbClr val="FFFFFF"/>
                </a:solidFill>
                <a:latin typeface="Adobe Gothic Std B" panose="020B0800000000000000" pitchFamily="34" charset="-128"/>
                <a:ea typeface="Microsoft YaHei UI" panose="020B0503020204020204" pitchFamily="34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4124" name="矩形 43"/>
          <p:cNvSpPr/>
          <p:nvPr/>
        </p:nvSpPr>
        <p:spPr>
          <a:xfrm>
            <a:off x="3034705" y="2708990"/>
            <a:ext cx="558800" cy="483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01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4125" name="MH_Entry_1"/>
          <p:cNvSpPr/>
          <p:nvPr/>
        </p:nvSpPr>
        <p:spPr>
          <a:xfrm>
            <a:off x="3433763" y="2748280"/>
            <a:ext cx="3021806" cy="373856"/>
          </a:xfrm>
          <a:prstGeom prst="roundRect">
            <a:avLst>
              <a:gd name="adj" fmla="val 9120"/>
            </a:avLst>
          </a:prstGeom>
          <a:noFill/>
          <a:ln w="12700">
            <a:noFill/>
          </a:ln>
        </p:spPr>
        <p:txBody>
          <a:bodyPr anchor="ctr"/>
          <a:lstStyle/>
          <a:p>
            <a:pPr lvl="0" algn="ctr" eaLnBrk="1" hangingPunct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五边形 1"/>
          <p:cNvSpPr/>
          <p:nvPr/>
        </p:nvSpPr>
        <p:spPr>
          <a:xfrm rot="5400000">
            <a:off x="2906713" y="1308418"/>
            <a:ext cx="1477962" cy="1022350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55" name="五边形 2"/>
          <p:cNvSpPr/>
          <p:nvPr/>
        </p:nvSpPr>
        <p:spPr>
          <a:xfrm rot="5400000">
            <a:off x="4822825" y="1308418"/>
            <a:ext cx="1477963" cy="1022350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56" name="五边形 3"/>
          <p:cNvSpPr/>
          <p:nvPr/>
        </p:nvSpPr>
        <p:spPr>
          <a:xfrm rot="5400000">
            <a:off x="981075" y="1319531"/>
            <a:ext cx="1498600" cy="1022350"/>
          </a:xfrm>
          <a:prstGeom prst="homePlate">
            <a:avLst>
              <a:gd name="adj" fmla="val 50001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57" name="五边形 4"/>
          <p:cNvSpPr/>
          <p:nvPr/>
        </p:nvSpPr>
        <p:spPr>
          <a:xfrm rot="5400000">
            <a:off x="6654800" y="1308418"/>
            <a:ext cx="1477963" cy="1022350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58" name="矩形 6"/>
          <p:cNvSpPr/>
          <p:nvPr/>
        </p:nvSpPr>
        <p:spPr>
          <a:xfrm>
            <a:off x="857250" y="3429318"/>
            <a:ext cx="178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TextBox 7"/>
          <p:cNvSpPr txBox="1"/>
          <p:nvPr/>
        </p:nvSpPr>
        <p:spPr>
          <a:xfrm>
            <a:off x="1428750" y="2857818"/>
            <a:ext cx="642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01</a:t>
            </a:r>
          </a:p>
        </p:txBody>
      </p:sp>
      <p:sp>
        <p:nvSpPr>
          <p:cNvPr id="23560" name="矩形 8"/>
          <p:cNvSpPr/>
          <p:nvPr/>
        </p:nvSpPr>
        <p:spPr>
          <a:xfrm>
            <a:off x="2786063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1" name="TextBox 9"/>
          <p:cNvSpPr txBox="1"/>
          <p:nvPr/>
        </p:nvSpPr>
        <p:spPr>
          <a:xfrm>
            <a:off x="3357563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02</a:t>
            </a:r>
          </a:p>
        </p:txBody>
      </p:sp>
      <p:sp>
        <p:nvSpPr>
          <p:cNvPr id="23562" name="矩形 10"/>
          <p:cNvSpPr/>
          <p:nvPr/>
        </p:nvSpPr>
        <p:spPr>
          <a:xfrm>
            <a:off x="4786313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3" name="TextBox 11"/>
          <p:cNvSpPr txBox="1"/>
          <p:nvPr/>
        </p:nvSpPr>
        <p:spPr>
          <a:xfrm>
            <a:off x="5357813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03</a:t>
            </a:r>
          </a:p>
        </p:txBody>
      </p:sp>
      <p:sp>
        <p:nvSpPr>
          <p:cNvPr id="23564" name="矩形 12"/>
          <p:cNvSpPr/>
          <p:nvPr/>
        </p:nvSpPr>
        <p:spPr>
          <a:xfrm>
            <a:off x="6643688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TextBox 13"/>
          <p:cNvSpPr txBox="1"/>
          <p:nvPr/>
        </p:nvSpPr>
        <p:spPr>
          <a:xfrm>
            <a:off x="7215188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04</a:t>
            </a:r>
          </a:p>
        </p:txBody>
      </p:sp>
      <p:pic>
        <p:nvPicPr>
          <p:cNvPr id="23566" name="图片 17" descr="8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1214756"/>
            <a:ext cx="681038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图片 18" descr="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13" y="1214756"/>
            <a:ext cx="687387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图片 19" descr="8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38" y="1214756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9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638" y="1229043"/>
            <a:ext cx="673100" cy="67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0sheji_linggan_133752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30" y="778510"/>
            <a:ext cx="6099175" cy="4471670"/>
          </a:xfrm>
          <a:prstGeom prst="rect">
            <a:avLst/>
          </a:prstGeom>
        </p:spPr>
      </p:pic>
      <p:sp>
        <p:nvSpPr>
          <p:cNvPr id="2051" name="文本框 23"/>
          <p:cNvSpPr txBox="1"/>
          <p:nvPr/>
        </p:nvSpPr>
        <p:spPr>
          <a:xfrm>
            <a:off x="2854722" y="675931"/>
            <a:ext cx="3757930" cy="8255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eaLnBrk="1" hangingPunct="1"/>
            <a:r>
              <a:rPr lang="en-US" altLang="zh-CN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4365" y="1194435"/>
            <a:ext cx="7286625" cy="2063115"/>
            <a:chOff x="1749" y="2406"/>
            <a:chExt cx="10800" cy="3249"/>
          </a:xfrm>
        </p:grpSpPr>
        <p:sp>
          <p:nvSpPr>
            <p:cNvPr id="5122" name="直接连接符 13"/>
            <p:cNvSpPr/>
            <p:nvPr/>
          </p:nvSpPr>
          <p:spPr>
            <a:xfrm>
              <a:off x="1749" y="4051"/>
              <a:ext cx="10800" cy="0"/>
            </a:xfrm>
            <a:prstGeom prst="line">
              <a:avLst/>
            </a:prstGeom>
            <a:ln w="2222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" name="矩形 45"/>
            <p:cNvSpPr/>
            <p:nvPr/>
          </p:nvSpPr>
          <p:spPr>
            <a:xfrm>
              <a:off x="3654" y="3589"/>
              <a:ext cx="960" cy="476"/>
            </a:xfrm>
            <a:prstGeom prst="rect">
              <a:avLst/>
            </a:prstGeom>
            <a:solidFill>
              <a:srgbClr val="63BC9E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en-US" altLang="zh-CN" sz="1350" dirty="0">
                  <a:solidFill>
                    <a:srgbClr val="FFFFFF"/>
                  </a:solidFill>
                  <a:latin typeface="Arial Black" panose="020B0A04020102020204" pitchFamily="34" charset="0"/>
                  <a:ea typeface="Verdana" panose="020B0604030504040204" pitchFamily="34" charset="0"/>
                  <a:sym typeface="Verdana" panose="020B0604030504040204" pitchFamily="34" charset="0"/>
                </a:rPr>
                <a:t>2015</a:t>
              </a:r>
              <a:endParaRPr lang="zh-CN" altLang="en-US" sz="1350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Verdana" panose="020B0604030504040204" pitchFamily="34" charset="0"/>
              </a:endParaRPr>
            </a:p>
          </p:txBody>
        </p:sp>
        <p:sp>
          <p:nvSpPr>
            <p:cNvPr id="5124" name="矩形 46"/>
            <p:cNvSpPr/>
            <p:nvPr/>
          </p:nvSpPr>
          <p:spPr>
            <a:xfrm>
              <a:off x="6716" y="3589"/>
              <a:ext cx="960" cy="476"/>
            </a:xfrm>
            <a:prstGeom prst="rect">
              <a:avLst/>
            </a:prstGeom>
            <a:solidFill>
              <a:srgbClr val="AFD109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en-US" altLang="zh-CN" sz="1350" dirty="0">
                  <a:solidFill>
                    <a:srgbClr val="FFFFFF"/>
                  </a:solidFill>
                  <a:latin typeface="Arial Black" panose="020B0A04020102020204" pitchFamily="34" charset="0"/>
                  <a:ea typeface="Verdana" panose="020B0604030504040204" pitchFamily="34" charset="0"/>
                  <a:sym typeface="Verdana" panose="020B0604030504040204" pitchFamily="34" charset="0"/>
                </a:rPr>
                <a:t>2017</a:t>
              </a:r>
              <a:endParaRPr lang="zh-CN" altLang="en-US" sz="1350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Verdana" panose="020B0604030504040204" pitchFamily="34" charset="0"/>
              </a:endParaRPr>
            </a:p>
          </p:txBody>
        </p:sp>
        <p:sp>
          <p:nvSpPr>
            <p:cNvPr id="5125" name="矩形 47"/>
            <p:cNvSpPr/>
            <p:nvPr/>
          </p:nvSpPr>
          <p:spPr>
            <a:xfrm>
              <a:off x="9780" y="3589"/>
              <a:ext cx="960" cy="476"/>
            </a:xfrm>
            <a:prstGeom prst="rect">
              <a:avLst/>
            </a:prstGeom>
            <a:solidFill>
              <a:srgbClr val="F48C06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en-US" altLang="zh-CN" sz="1350" dirty="0">
                  <a:solidFill>
                    <a:srgbClr val="FFFFFF"/>
                  </a:solidFill>
                  <a:latin typeface="Arial Black" panose="020B0A04020102020204" pitchFamily="34" charset="0"/>
                  <a:ea typeface="Verdana" panose="020B0604030504040204" pitchFamily="34" charset="0"/>
                  <a:sym typeface="Verdana" panose="020B0604030504040204" pitchFamily="34" charset="0"/>
                </a:rPr>
                <a:t>2019</a:t>
              </a:r>
              <a:endParaRPr lang="zh-CN" altLang="en-US" sz="1350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Verdana" panose="020B0604030504040204" pitchFamily="34" charset="0"/>
              </a:endParaRPr>
            </a:p>
          </p:txBody>
        </p:sp>
        <p:sp>
          <p:nvSpPr>
            <p:cNvPr id="5126" name="矩形 48"/>
            <p:cNvSpPr/>
            <p:nvPr/>
          </p:nvSpPr>
          <p:spPr>
            <a:xfrm>
              <a:off x="5186" y="4039"/>
              <a:ext cx="960" cy="474"/>
            </a:xfrm>
            <a:prstGeom prst="rect">
              <a:avLst/>
            </a:prstGeom>
            <a:solidFill>
              <a:srgbClr val="3C72A4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en-US" altLang="zh-CN" sz="1350" dirty="0">
                  <a:solidFill>
                    <a:srgbClr val="FFFFFF"/>
                  </a:solidFill>
                  <a:latin typeface="Arial Black" panose="020B0A04020102020204" pitchFamily="34" charset="0"/>
                  <a:ea typeface="Verdana" panose="020B0604030504040204" pitchFamily="34" charset="0"/>
                  <a:sym typeface="Verdana" panose="020B0604030504040204" pitchFamily="34" charset="0"/>
                </a:rPr>
                <a:t>2016</a:t>
              </a:r>
              <a:endParaRPr lang="zh-CN" altLang="en-US" sz="1350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Verdana" panose="020B0604030504040204" pitchFamily="34" charset="0"/>
              </a:endParaRPr>
            </a:p>
          </p:txBody>
        </p:sp>
        <p:sp>
          <p:nvSpPr>
            <p:cNvPr id="5127" name="矩形 49"/>
            <p:cNvSpPr/>
            <p:nvPr/>
          </p:nvSpPr>
          <p:spPr>
            <a:xfrm>
              <a:off x="8248" y="4039"/>
              <a:ext cx="960" cy="474"/>
            </a:xfrm>
            <a:prstGeom prst="rect">
              <a:avLst/>
            </a:prstGeom>
            <a:solidFill>
              <a:srgbClr val="FDC602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en-US" altLang="zh-CN" sz="1350" dirty="0">
                  <a:solidFill>
                    <a:srgbClr val="FFFFFF"/>
                  </a:solidFill>
                  <a:latin typeface="Arial Black" panose="020B0A04020102020204" pitchFamily="34" charset="0"/>
                  <a:ea typeface="Verdana" panose="020B0604030504040204" pitchFamily="34" charset="0"/>
                  <a:sym typeface="Verdana" panose="020B0604030504040204" pitchFamily="34" charset="0"/>
                </a:rPr>
                <a:t>2018</a:t>
              </a:r>
              <a:endParaRPr lang="zh-CN" altLang="en-US" sz="1350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Verdana" panose="020B0604030504040204" pitchFamily="34" charset="0"/>
              </a:endParaRPr>
            </a:p>
          </p:txBody>
        </p:sp>
        <p:sp>
          <p:nvSpPr>
            <p:cNvPr id="5128" name="文本框 50"/>
            <p:cNvSpPr/>
            <p:nvPr/>
          </p:nvSpPr>
          <p:spPr>
            <a:xfrm>
              <a:off x="3120" y="2406"/>
              <a:ext cx="2021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/>
            <a:lstStyle/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29" name="文本框 51"/>
            <p:cNvSpPr/>
            <p:nvPr/>
          </p:nvSpPr>
          <p:spPr>
            <a:xfrm>
              <a:off x="6167" y="2406"/>
              <a:ext cx="2019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/>
            <a:lstStyle/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0" name="文本框 52"/>
            <p:cNvSpPr/>
            <p:nvPr/>
          </p:nvSpPr>
          <p:spPr>
            <a:xfrm>
              <a:off x="9212" y="2406"/>
              <a:ext cx="2019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/>
            <a:lstStyle/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1" name="文本框 53"/>
            <p:cNvSpPr/>
            <p:nvPr/>
          </p:nvSpPr>
          <p:spPr>
            <a:xfrm>
              <a:off x="4620" y="4677"/>
              <a:ext cx="2019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2" name="文本框 54"/>
            <p:cNvSpPr/>
            <p:nvPr/>
          </p:nvSpPr>
          <p:spPr>
            <a:xfrm>
              <a:off x="7751" y="4677"/>
              <a:ext cx="2019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75"/>
          <p:cNvGrpSpPr/>
          <p:nvPr/>
        </p:nvGrpSpPr>
        <p:grpSpPr>
          <a:xfrm>
            <a:off x="0" y="1000443"/>
            <a:ext cx="9144000" cy="3357563"/>
            <a:chOff x="0" y="0"/>
            <a:chExt cx="9144000" cy="3357586"/>
          </a:xfrm>
        </p:grpSpPr>
        <p:sp>
          <p:nvSpPr>
            <p:cNvPr id="7179" name="椭圆 60"/>
            <p:cNvSpPr/>
            <p:nvPr/>
          </p:nvSpPr>
          <p:spPr>
            <a:xfrm>
              <a:off x="2908300" y="338138"/>
              <a:ext cx="1427163" cy="1427162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0" name="椭圆 22"/>
            <p:cNvSpPr/>
            <p:nvPr/>
          </p:nvSpPr>
          <p:spPr>
            <a:xfrm>
              <a:off x="4829175" y="341313"/>
              <a:ext cx="1427163" cy="1427162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1" name="椭圆 59"/>
            <p:cNvSpPr/>
            <p:nvPr/>
          </p:nvSpPr>
          <p:spPr>
            <a:xfrm>
              <a:off x="923925" y="338138"/>
              <a:ext cx="1428750" cy="1428750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椭圆 61"/>
            <p:cNvSpPr/>
            <p:nvPr/>
          </p:nvSpPr>
          <p:spPr>
            <a:xfrm>
              <a:off x="6750050" y="339725"/>
              <a:ext cx="1427163" cy="1427163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183" name="组合 23"/>
            <p:cNvGrpSpPr/>
            <p:nvPr/>
          </p:nvGrpSpPr>
          <p:grpSpPr>
            <a:xfrm>
              <a:off x="4859338" y="96838"/>
              <a:ext cx="1366837" cy="1949450"/>
              <a:chOff x="0" y="0"/>
              <a:chExt cx="1113207" cy="1587895"/>
            </a:xfrm>
          </p:grpSpPr>
          <p:sp>
            <p:nvSpPr>
              <p:cNvPr id="7242" name="任意多边形 192"/>
              <p:cNvSpPr/>
              <p:nvPr/>
            </p:nvSpPr>
            <p:spPr>
              <a:xfrm>
                <a:off x="33111" y="33324"/>
                <a:ext cx="1080096" cy="1554571"/>
              </a:xfrm>
              <a:custGeom>
                <a:avLst/>
                <a:gdLst>
                  <a:gd name="txL" fmla="*/ 0 w 1080096"/>
                  <a:gd name="txT" fmla="*/ 0 h 1554571"/>
                  <a:gd name="txR" fmla="*/ 1080096 w 1080096"/>
                  <a:gd name="txB" fmla="*/ 1554571 h 1554571"/>
                </a:gdLst>
                <a:ahLst/>
                <a:cxnLst>
                  <a:cxn ang="0">
                    <a:pos x="119390" y="476417"/>
                  </a:cxn>
                  <a:cxn ang="0">
                    <a:pos x="119358" y="477350"/>
                  </a:cxn>
                  <a:cxn ang="0">
                    <a:pos x="119390" y="477350"/>
                  </a:cxn>
                  <a:cxn ang="0">
                    <a:pos x="119390" y="476417"/>
                  </a:cxn>
                  <a:cxn ang="0">
                    <a:pos x="959267" y="162088"/>
                  </a:cxn>
                  <a:cxn ang="0">
                    <a:pos x="959232" y="162103"/>
                  </a:cxn>
                  <a:cxn ang="0">
                    <a:pos x="959232" y="181140"/>
                  </a:cxn>
                  <a:cxn ang="0">
                    <a:pos x="959232" y="477350"/>
                  </a:cxn>
                  <a:cxn ang="0">
                    <a:pos x="959267" y="477350"/>
                  </a:cxn>
                  <a:cxn ang="0">
                    <a:pos x="959267" y="162088"/>
                  </a:cxn>
                  <a:cxn ang="0">
                    <a:pos x="0" y="0"/>
                  </a:cxn>
                  <a:cxn ang="0">
                    <a:pos x="540785" y="0"/>
                  </a:cxn>
                  <a:cxn ang="0">
                    <a:pos x="1080096" y="0"/>
                  </a:cxn>
                  <a:cxn ang="0">
                    <a:pos x="1031470" y="503946"/>
                  </a:cxn>
                  <a:cxn ang="0">
                    <a:pos x="1030234" y="503492"/>
                  </a:cxn>
                  <a:cxn ang="0">
                    <a:pos x="1045759" y="526778"/>
                  </a:cxn>
                  <a:cxn ang="0">
                    <a:pos x="1052099" y="558151"/>
                  </a:cxn>
                  <a:cxn ang="0">
                    <a:pos x="973364" y="636932"/>
                  </a:cxn>
                  <a:cxn ang="0">
                    <a:pos x="959232" y="636932"/>
                  </a:cxn>
                  <a:cxn ang="0">
                    <a:pos x="959232" y="820755"/>
                  </a:cxn>
                  <a:cxn ang="0">
                    <a:pos x="959267" y="820755"/>
                  </a:cxn>
                  <a:cxn ang="0">
                    <a:pos x="959267" y="1554571"/>
                  </a:cxn>
                  <a:cxn ang="0">
                    <a:pos x="539312" y="1554571"/>
                  </a:cxn>
                  <a:cxn ang="0">
                    <a:pos x="539311" y="1554571"/>
                  </a:cxn>
                  <a:cxn ang="0">
                    <a:pos x="119356" y="1554571"/>
                  </a:cxn>
                  <a:cxn ang="0">
                    <a:pos x="119356" y="820755"/>
                  </a:cxn>
                  <a:cxn ang="0">
                    <a:pos x="119390" y="820755"/>
                  </a:cxn>
                  <a:cxn ang="0">
                    <a:pos x="119390" y="636932"/>
                  </a:cxn>
                  <a:cxn ang="0">
                    <a:pos x="105258" y="636932"/>
                  </a:cxn>
                  <a:cxn ang="0">
                    <a:pos x="26523" y="558151"/>
                  </a:cxn>
                  <a:cxn ang="0">
                    <a:pos x="49992" y="501086"/>
                  </a:cxn>
                  <a:cxn ang="0">
                    <a:pos x="51502" y="500040"/>
                  </a:cxn>
                  <a:cxn ang="0">
                    <a:pos x="48626" y="500999"/>
                  </a:cxn>
                  <a:cxn ang="0">
                    <a:pos x="0" y="0"/>
                  </a:cxn>
                </a:cxnLst>
                <a:rect l="txL" t="txT" r="txR" b="txB"/>
                <a:pathLst>
                  <a:path w="1080096" h="1554571">
                    <a:moveTo>
                      <a:pt x="119390" y="476417"/>
                    </a:moveTo>
                    <a:lnTo>
                      <a:pt x="119358" y="477350"/>
                    </a:lnTo>
                    <a:lnTo>
                      <a:pt x="119390" y="477350"/>
                    </a:lnTo>
                    <a:lnTo>
                      <a:pt x="119390" y="476417"/>
                    </a:lnTo>
                    <a:close/>
                    <a:moveTo>
                      <a:pt x="959267" y="162088"/>
                    </a:moveTo>
                    <a:lnTo>
                      <a:pt x="959232" y="162103"/>
                    </a:lnTo>
                    <a:lnTo>
                      <a:pt x="959232" y="181140"/>
                    </a:lnTo>
                    <a:cubicBezTo>
                      <a:pt x="959232" y="238545"/>
                      <a:pt x="959232" y="330393"/>
                      <a:pt x="959232" y="477350"/>
                    </a:cubicBezTo>
                    <a:lnTo>
                      <a:pt x="959267" y="477350"/>
                    </a:lnTo>
                    <a:lnTo>
                      <a:pt x="959267" y="162088"/>
                    </a:lnTo>
                    <a:close/>
                    <a:moveTo>
                      <a:pt x="0" y="0"/>
                    </a:moveTo>
                    <a:lnTo>
                      <a:pt x="540785" y="0"/>
                    </a:lnTo>
                    <a:lnTo>
                      <a:pt x="1080096" y="0"/>
                    </a:lnTo>
                    <a:lnTo>
                      <a:pt x="1031470" y="503946"/>
                    </a:lnTo>
                    <a:lnTo>
                      <a:pt x="1030234" y="503492"/>
                    </a:lnTo>
                    <a:lnTo>
                      <a:pt x="1045759" y="526778"/>
                    </a:lnTo>
                    <a:cubicBezTo>
                      <a:pt x="1049828" y="536436"/>
                      <a:pt x="1052099" y="547041"/>
                      <a:pt x="1052099" y="558151"/>
                    </a:cubicBezTo>
                    <a:cubicBezTo>
                      <a:pt x="1052099" y="602592"/>
                      <a:pt x="1015760" y="636932"/>
                      <a:pt x="973364" y="636932"/>
                    </a:cubicBezTo>
                    <a:cubicBezTo>
                      <a:pt x="973364" y="636932"/>
                      <a:pt x="973364" y="636932"/>
                      <a:pt x="959232" y="636932"/>
                    </a:cubicBezTo>
                    <a:cubicBezTo>
                      <a:pt x="959232" y="636932"/>
                      <a:pt x="959232" y="636932"/>
                      <a:pt x="959232" y="820755"/>
                    </a:cubicBezTo>
                    <a:lnTo>
                      <a:pt x="959267" y="820755"/>
                    </a:lnTo>
                    <a:lnTo>
                      <a:pt x="959267" y="1554571"/>
                    </a:lnTo>
                    <a:lnTo>
                      <a:pt x="539312" y="1554571"/>
                    </a:lnTo>
                    <a:lnTo>
                      <a:pt x="539311" y="1554571"/>
                    </a:lnTo>
                    <a:lnTo>
                      <a:pt x="119356" y="1554571"/>
                    </a:lnTo>
                    <a:lnTo>
                      <a:pt x="119356" y="820755"/>
                    </a:lnTo>
                    <a:lnTo>
                      <a:pt x="119390" y="820755"/>
                    </a:lnTo>
                    <a:cubicBezTo>
                      <a:pt x="119390" y="820755"/>
                      <a:pt x="119390" y="820755"/>
                      <a:pt x="119390" y="636932"/>
                    </a:cubicBezTo>
                    <a:cubicBezTo>
                      <a:pt x="119390" y="636932"/>
                      <a:pt x="119390" y="636932"/>
                      <a:pt x="105258" y="636932"/>
                    </a:cubicBezTo>
                    <a:cubicBezTo>
                      <a:pt x="62862" y="636932"/>
                      <a:pt x="26523" y="602592"/>
                      <a:pt x="26523" y="558151"/>
                    </a:cubicBezTo>
                    <a:cubicBezTo>
                      <a:pt x="26523" y="535931"/>
                      <a:pt x="35608" y="515731"/>
                      <a:pt x="49992" y="501086"/>
                    </a:cubicBezTo>
                    <a:lnTo>
                      <a:pt x="51502" y="500040"/>
                    </a:lnTo>
                    <a:lnTo>
                      <a:pt x="48626" y="500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43" name="组合 17"/>
              <p:cNvGrpSpPr/>
              <p:nvPr/>
            </p:nvGrpSpPr>
            <p:grpSpPr>
              <a:xfrm>
                <a:off x="0" y="0"/>
                <a:ext cx="1080096" cy="1554571"/>
                <a:chOff x="0" y="0"/>
                <a:chExt cx="1080096" cy="1554571"/>
              </a:xfrm>
            </p:grpSpPr>
            <p:sp>
              <p:nvSpPr>
                <p:cNvPr id="7244" name="Rectangle 5"/>
                <p:cNvSpPr/>
                <p:nvPr/>
              </p:nvSpPr>
              <p:spPr>
                <a:xfrm>
                  <a:off x="539311" y="820755"/>
                  <a:ext cx="419956" cy="733816"/>
                </a:xfrm>
                <a:prstGeom prst="rect">
                  <a:avLst/>
                </a:prstGeom>
                <a:solidFill>
                  <a:srgbClr val="F47348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5" name="Rectangle 6"/>
                <p:cNvSpPr/>
                <p:nvPr/>
              </p:nvSpPr>
              <p:spPr>
                <a:xfrm>
                  <a:off x="119356" y="820755"/>
                  <a:ext cx="419956" cy="733816"/>
                </a:xfrm>
                <a:prstGeom prst="rect">
                  <a:avLst/>
                </a:prstGeom>
                <a:solidFill>
                  <a:srgbClr val="FA865F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6" name="Freeform 7"/>
                <p:cNvSpPr/>
                <p:nvPr/>
              </p:nvSpPr>
              <p:spPr>
                <a:xfrm>
                  <a:off x="358068" y="820755"/>
                  <a:ext cx="359541" cy="187138"/>
                </a:xfrm>
                <a:custGeom>
                  <a:avLst/>
                  <a:gdLst>
                    <a:gd name="txL" fmla="*/ 0 w 244"/>
                    <a:gd name="txT" fmla="*/ 0 h 127"/>
                    <a:gd name="txR" fmla="*/ 244 w 244"/>
                    <a:gd name="txB" fmla="*/ 127 h 127"/>
                  </a:gdLst>
                  <a:ahLst/>
                  <a:cxnLst>
                    <a:cxn ang="0">
                      <a:pos x="359541" y="0"/>
                    </a:cxn>
                    <a:cxn ang="0">
                      <a:pos x="181244" y="187138"/>
                    </a:cxn>
                    <a:cxn ang="0">
                      <a:pos x="0" y="0"/>
                    </a:cxn>
                    <a:cxn ang="0">
                      <a:pos x="359541" y="0"/>
                    </a:cxn>
                  </a:cxnLst>
                  <a:rect l="txL" t="txT" r="txR" b="txB"/>
                  <a:pathLst>
                    <a:path w="244" h="127">
                      <a:moveTo>
                        <a:pt x="244" y="0"/>
                      </a:moveTo>
                      <a:lnTo>
                        <a:pt x="123" y="127"/>
                      </a:lnTo>
                      <a:lnTo>
                        <a:pt x="0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ABE6F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7" name="Freeform 8"/>
                <p:cNvSpPr/>
                <p:nvPr/>
              </p:nvSpPr>
              <p:spPr>
                <a:xfrm>
                  <a:off x="328597" y="820755"/>
                  <a:ext cx="421429" cy="216609"/>
                </a:xfrm>
                <a:custGeom>
                  <a:avLst/>
                  <a:gdLst>
                    <a:gd name="txL" fmla="*/ 0 w 286"/>
                    <a:gd name="txT" fmla="*/ 0 h 147"/>
                    <a:gd name="txR" fmla="*/ 286 w 286"/>
                    <a:gd name="txB" fmla="*/ 147 h 147"/>
                  </a:gdLst>
                  <a:ahLst/>
                  <a:cxnLst>
                    <a:cxn ang="0">
                      <a:pos x="421429" y="0"/>
                    </a:cxn>
                    <a:cxn ang="0">
                      <a:pos x="209241" y="216609"/>
                    </a:cxn>
                    <a:cxn ang="0">
                      <a:pos x="0" y="0"/>
                    </a:cxn>
                    <a:cxn ang="0">
                      <a:pos x="32418" y="0"/>
                    </a:cxn>
                    <a:cxn ang="0">
                      <a:pos x="210715" y="187138"/>
                    </a:cxn>
                    <a:cxn ang="0">
                      <a:pos x="389011" y="0"/>
                    </a:cxn>
                    <a:cxn ang="0">
                      <a:pos x="421429" y="0"/>
                    </a:cxn>
                  </a:cxnLst>
                  <a:rect l="txL" t="txT" r="txR" b="txB"/>
                  <a:pathLst>
                    <a:path w="286" h="147">
                      <a:moveTo>
                        <a:pt x="286" y="0"/>
                      </a:moveTo>
                      <a:lnTo>
                        <a:pt x="142" y="147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43" y="127"/>
                      </a:lnTo>
                      <a:lnTo>
                        <a:pt x="264" y="0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E5613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8" name="Freeform 9"/>
                <p:cNvSpPr/>
                <p:nvPr/>
              </p:nvSpPr>
              <p:spPr>
                <a:xfrm>
                  <a:off x="26523" y="85465"/>
                  <a:ext cx="512788" cy="735290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92867" y="0"/>
                    </a:cxn>
                    <a:cxn ang="0">
                      <a:pos x="92867" y="391885"/>
                    </a:cxn>
                    <a:cxn ang="0">
                      <a:pos x="78735" y="391885"/>
                    </a:cxn>
                    <a:cxn ang="0">
                      <a:pos x="0" y="472686"/>
                    </a:cxn>
                    <a:cxn ang="0">
                      <a:pos x="78735" y="551468"/>
                    </a:cxn>
                    <a:cxn ang="0">
                      <a:pos x="92867" y="551468"/>
                    </a:cxn>
                    <a:cxn ang="0">
                      <a:pos x="92867" y="735290"/>
                    </a:cxn>
                    <a:cxn ang="0">
                      <a:pos x="512788" y="735290"/>
                    </a:cxn>
                    <a:cxn ang="0">
                      <a:pos x="512788" y="551468"/>
                    </a:cxn>
                    <a:cxn ang="0">
                      <a:pos x="512788" y="391885"/>
                    </a:cxn>
                    <a:cxn ang="0">
                      <a:pos x="512788" y="0"/>
                    </a:cxn>
                    <a:cxn ang="0">
                      <a:pos x="92867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9" name="Freeform 10"/>
                <p:cNvSpPr/>
                <p:nvPr/>
              </p:nvSpPr>
              <p:spPr>
                <a:xfrm>
                  <a:off x="539311" y="85465"/>
                  <a:ext cx="512788" cy="735290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434053" y="391885"/>
                    </a:cxn>
                    <a:cxn ang="0">
                      <a:pos x="419921" y="391885"/>
                    </a:cxn>
                    <a:cxn ang="0">
                      <a:pos x="419921" y="0"/>
                    </a:cxn>
                    <a:cxn ang="0">
                      <a:pos x="0" y="0"/>
                    </a:cxn>
                    <a:cxn ang="0">
                      <a:pos x="0" y="391885"/>
                    </a:cxn>
                    <a:cxn ang="0">
                      <a:pos x="0" y="551468"/>
                    </a:cxn>
                    <a:cxn ang="0">
                      <a:pos x="0" y="735290"/>
                    </a:cxn>
                    <a:cxn ang="0">
                      <a:pos x="419921" y="735290"/>
                    </a:cxn>
                    <a:cxn ang="0">
                      <a:pos x="419921" y="551468"/>
                    </a:cxn>
                    <a:cxn ang="0">
                      <a:pos x="434053" y="551468"/>
                    </a:cxn>
                    <a:cxn ang="0">
                      <a:pos x="512788" y="472686"/>
                    </a:cxn>
                    <a:cxn ang="0">
                      <a:pos x="434053" y="391885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50" name="Oval 11"/>
                <p:cNvSpPr/>
                <p:nvPr/>
              </p:nvSpPr>
              <p:spPr>
                <a:xfrm>
                  <a:off x="450899" y="1118407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1" name="Oval 12"/>
                <p:cNvSpPr/>
                <p:nvPr/>
              </p:nvSpPr>
              <p:spPr>
                <a:xfrm>
                  <a:off x="450899" y="1259866"/>
                  <a:ext cx="67782" cy="67782"/>
                </a:xfrm>
                <a:prstGeom prst="ellipse">
                  <a:avLst/>
                </a:prstGeom>
                <a:solidFill>
                  <a:srgbClr val="E56135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2" name="Oval 13"/>
                <p:cNvSpPr/>
                <p:nvPr/>
              </p:nvSpPr>
              <p:spPr>
                <a:xfrm>
                  <a:off x="450899" y="1402798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3" name="Freeform 17"/>
                <p:cNvSpPr/>
                <p:nvPr/>
              </p:nvSpPr>
              <p:spPr>
                <a:xfrm>
                  <a:off x="0" y="0"/>
                  <a:ext cx="540785" cy="500999"/>
                </a:xfrm>
                <a:custGeom>
                  <a:avLst/>
                  <a:gdLst>
                    <a:gd name="txL" fmla="*/ 0 w 367"/>
                    <a:gd name="txT" fmla="*/ 0 h 340"/>
                    <a:gd name="txR" fmla="*/ 367 w 367"/>
                    <a:gd name="txB" fmla="*/ 340 h 340"/>
                  </a:gdLst>
                  <a:ahLst/>
                  <a:cxnLst>
                    <a:cxn ang="0">
                      <a:pos x="0" y="0"/>
                    </a:cxn>
                    <a:cxn ang="0">
                      <a:pos x="48626" y="500999"/>
                    </a:cxn>
                    <a:cxn ang="0">
                      <a:pos x="119356" y="477423"/>
                    </a:cxn>
                    <a:cxn ang="0">
                      <a:pos x="129671" y="172403"/>
                    </a:cxn>
                    <a:cxn ang="0">
                      <a:pos x="184191" y="209241"/>
                    </a:cxn>
                    <a:cxn ang="0">
                      <a:pos x="249026" y="132617"/>
                    </a:cxn>
                    <a:cxn ang="0">
                      <a:pos x="328597" y="221029"/>
                    </a:cxn>
                    <a:cxn ang="0">
                      <a:pos x="393432" y="132617"/>
                    </a:cxn>
                    <a:cxn ang="0">
                      <a:pos x="539311" y="193032"/>
                    </a:cxn>
                    <a:cxn ang="0">
                      <a:pos x="540785" y="193032"/>
                    </a:cxn>
                    <a:cxn ang="0">
                      <a:pos x="540785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67" h="340">
                      <a:moveTo>
                        <a:pt x="0" y="0"/>
                      </a:moveTo>
                      <a:lnTo>
                        <a:pt x="33" y="340"/>
                      </a:lnTo>
                      <a:lnTo>
                        <a:pt x="81" y="324"/>
                      </a:lnTo>
                      <a:lnTo>
                        <a:pt x="88" y="117"/>
                      </a:lnTo>
                      <a:lnTo>
                        <a:pt x="125" y="142"/>
                      </a:lnTo>
                      <a:lnTo>
                        <a:pt x="169" y="90"/>
                      </a:lnTo>
                      <a:lnTo>
                        <a:pt x="223" y="150"/>
                      </a:lnTo>
                      <a:lnTo>
                        <a:pt x="267" y="90"/>
                      </a:lnTo>
                      <a:lnTo>
                        <a:pt x="366" y="131"/>
                      </a:lnTo>
                      <a:lnTo>
                        <a:pt x="367" y="131"/>
                      </a:lnTo>
                      <a:lnTo>
                        <a:pt x="3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54" name="Freeform 18"/>
                <p:cNvSpPr/>
                <p:nvPr/>
              </p:nvSpPr>
              <p:spPr>
                <a:xfrm>
                  <a:off x="540785" y="0"/>
                  <a:ext cx="539311" cy="503946"/>
                </a:xfrm>
                <a:custGeom>
                  <a:avLst/>
                  <a:gdLst>
                    <a:gd name="txL" fmla="*/ 0 w 366"/>
                    <a:gd name="txT" fmla="*/ 0 h 342"/>
                    <a:gd name="txR" fmla="*/ 366 w 366"/>
                    <a:gd name="txB" fmla="*/ 342 h 342"/>
                  </a:gdLst>
                  <a:ahLst/>
                  <a:cxnLst>
                    <a:cxn ang="0">
                      <a:pos x="0" y="0"/>
                    </a:cxn>
                    <a:cxn ang="0">
                      <a:pos x="0" y="193032"/>
                    </a:cxn>
                    <a:cxn ang="0">
                      <a:pos x="106094" y="132617"/>
                    </a:cxn>
                    <a:cxn ang="0">
                      <a:pos x="209241" y="193032"/>
                    </a:cxn>
                    <a:cxn ang="0">
                      <a:pos x="299126" y="132617"/>
                    </a:cxn>
                    <a:cxn ang="0">
                      <a:pos x="347752" y="193032"/>
                    </a:cxn>
                    <a:cxn ang="0">
                      <a:pos x="418482" y="162088"/>
                    </a:cxn>
                    <a:cxn ang="0">
                      <a:pos x="418482" y="477423"/>
                    </a:cxn>
                    <a:cxn ang="0">
                      <a:pos x="490685" y="503946"/>
                    </a:cxn>
                    <a:cxn ang="0">
                      <a:pos x="539311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66" h="342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72" y="90"/>
                      </a:lnTo>
                      <a:lnTo>
                        <a:pt x="142" y="131"/>
                      </a:lnTo>
                      <a:lnTo>
                        <a:pt x="203" y="90"/>
                      </a:lnTo>
                      <a:lnTo>
                        <a:pt x="236" y="131"/>
                      </a:lnTo>
                      <a:lnTo>
                        <a:pt x="284" y="110"/>
                      </a:lnTo>
                      <a:lnTo>
                        <a:pt x="284" y="324"/>
                      </a:lnTo>
                      <a:lnTo>
                        <a:pt x="333" y="342"/>
                      </a:lnTo>
                      <a:lnTo>
                        <a:pt x="3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184" name="组合 4"/>
            <p:cNvGrpSpPr/>
            <p:nvPr/>
          </p:nvGrpSpPr>
          <p:grpSpPr>
            <a:xfrm>
              <a:off x="896938" y="7938"/>
              <a:ext cx="1519237" cy="2046287"/>
              <a:chOff x="0" y="0"/>
              <a:chExt cx="1237854" cy="1667480"/>
            </a:xfrm>
          </p:grpSpPr>
          <p:sp>
            <p:nvSpPr>
              <p:cNvPr id="7230" name="任意多边形 130"/>
              <p:cNvSpPr/>
              <p:nvPr/>
            </p:nvSpPr>
            <p:spPr>
              <a:xfrm>
                <a:off x="35455" y="102137"/>
                <a:ext cx="1202399" cy="1565343"/>
              </a:xfrm>
              <a:custGeom>
                <a:avLst/>
                <a:gdLst>
                  <a:gd name="txL" fmla="*/ 0 w 1202399"/>
                  <a:gd name="txT" fmla="*/ 0 h 1565343"/>
                  <a:gd name="txR" fmla="*/ 1202399 w 1202399"/>
                  <a:gd name="txB" fmla="*/ 1565343 h 1565343"/>
                </a:gdLst>
                <a:ahLst/>
                <a:cxnLst>
                  <a:cxn ang="0">
                    <a:pos x="175350" y="840368"/>
                  </a:cxn>
                  <a:cxn ang="0">
                    <a:pos x="403747" y="840368"/>
                  </a:cxn>
                  <a:cxn ang="0">
                    <a:pos x="589412" y="840368"/>
                  </a:cxn>
                  <a:cxn ang="0">
                    <a:pos x="773603" y="840368"/>
                  </a:cxn>
                  <a:cxn ang="0">
                    <a:pos x="1003474" y="840368"/>
                  </a:cxn>
                  <a:cxn ang="0">
                    <a:pos x="1003474" y="1565343"/>
                  </a:cxn>
                  <a:cxn ang="0">
                    <a:pos x="589412" y="1565343"/>
                  </a:cxn>
                  <a:cxn ang="0">
                    <a:pos x="175350" y="1565343"/>
                  </a:cxn>
                  <a:cxn ang="0">
                    <a:pos x="175350" y="840368"/>
                  </a:cxn>
                  <a:cxn ang="0">
                    <a:pos x="790704" y="1584"/>
                  </a:cxn>
                  <a:cxn ang="0">
                    <a:pos x="1202399" y="333542"/>
                  </a:cxn>
                  <a:cxn ang="0">
                    <a:pos x="1045327" y="403119"/>
                  </a:cxn>
                  <a:cxn ang="0">
                    <a:pos x="1003299" y="411571"/>
                  </a:cxn>
                  <a:cxn ang="0">
                    <a:pos x="1003299" y="502467"/>
                  </a:cxn>
                  <a:cxn ang="0">
                    <a:pos x="1017228" y="502467"/>
                  </a:cxn>
                  <a:cxn ang="0">
                    <a:pos x="1094832" y="581973"/>
                  </a:cxn>
                  <a:cxn ang="0">
                    <a:pos x="1017228" y="659491"/>
                  </a:cxn>
                  <a:cxn ang="0">
                    <a:pos x="1003299" y="659491"/>
                  </a:cxn>
                  <a:cxn ang="0">
                    <a:pos x="1003299" y="840366"/>
                  </a:cxn>
                  <a:cxn ang="0">
                    <a:pos x="589412" y="840366"/>
                  </a:cxn>
                  <a:cxn ang="0">
                    <a:pos x="589412" y="659491"/>
                  </a:cxn>
                  <a:cxn ang="0">
                    <a:pos x="589412" y="502467"/>
                  </a:cxn>
                  <a:cxn ang="0">
                    <a:pos x="589412" y="339791"/>
                  </a:cxn>
                  <a:cxn ang="0">
                    <a:pos x="589412" y="279892"/>
                  </a:cxn>
                  <a:cxn ang="0">
                    <a:pos x="589412" y="276011"/>
                  </a:cxn>
                  <a:cxn ang="0">
                    <a:pos x="589412" y="266794"/>
                  </a:cxn>
                  <a:cxn ang="0">
                    <a:pos x="589412" y="248845"/>
                  </a:cxn>
                  <a:cxn ang="0">
                    <a:pos x="589412" y="244144"/>
                  </a:cxn>
                  <a:cxn ang="0">
                    <a:pos x="589412" y="219253"/>
                  </a:cxn>
                  <a:cxn ang="0">
                    <a:pos x="589412" y="175107"/>
                  </a:cxn>
                  <a:cxn ang="0">
                    <a:pos x="589412" y="116865"/>
                  </a:cxn>
                  <a:cxn ang="0">
                    <a:pos x="589412" y="113498"/>
                  </a:cxn>
                  <a:cxn ang="0">
                    <a:pos x="589412" y="31513"/>
                  </a:cxn>
                  <a:cxn ang="0">
                    <a:pos x="790704" y="1584"/>
                  </a:cxn>
                  <a:cxn ang="0">
                    <a:pos x="400989" y="557"/>
                  </a:cxn>
                  <a:cxn ang="0">
                    <a:pos x="589411" y="31647"/>
                  </a:cxn>
                  <a:cxn ang="0">
                    <a:pos x="589411" y="92370"/>
                  </a:cxn>
                  <a:cxn ang="0">
                    <a:pos x="589411" y="116865"/>
                  </a:cxn>
                  <a:cxn ang="0">
                    <a:pos x="589411" y="122890"/>
                  </a:cxn>
                  <a:cxn ang="0">
                    <a:pos x="589411" y="136576"/>
                  </a:cxn>
                  <a:cxn ang="0">
                    <a:pos x="589411" y="137199"/>
                  </a:cxn>
                  <a:cxn ang="0">
                    <a:pos x="589411" y="165065"/>
                  </a:cxn>
                  <a:cxn ang="0">
                    <a:pos x="589411" y="198270"/>
                  </a:cxn>
                  <a:cxn ang="0">
                    <a:pos x="589411" y="211006"/>
                  </a:cxn>
                  <a:cxn ang="0">
                    <a:pos x="589411" y="279541"/>
                  </a:cxn>
                  <a:cxn ang="0">
                    <a:pos x="589411" y="280367"/>
                  </a:cxn>
                  <a:cxn ang="0">
                    <a:pos x="589411" y="375188"/>
                  </a:cxn>
                  <a:cxn ang="0">
                    <a:pos x="589411" y="502467"/>
                  </a:cxn>
                  <a:cxn ang="0">
                    <a:pos x="589411" y="659491"/>
                  </a:cxn>
                  <a:cxn ang="0">
                    <a:pos x="589411" y="840366"/>
                  </a:cxn>
                  <a:cxn ang="0">
                    <a:pos x="174317" y="840366"/>
                  </a:cxn>
                  <a:cxn ang="0">
                    <a:pos x="174317" y="659491"/>
                  </a:cxn>
                  <a:cxn ang="0">
                    <a:pos x="160348" y="659491"/>
                  </a:cxn>
                  <a:cxn ang="0">
                    <a:pos x="82518" y="581973"/>
                  </a:cxn>
                  <a:cxn ang="0">
                    <a:pos x="160348" y="502467"/>
                  </a:cxn>
                  <a:cxn ang="0">
                    <a:pos x="174317" y="502467"/>
                  </a:cxn>
                  <a:cxn ang="0">
                    <a:pos x="174317" y="454267"/>
                  </a:cxn>
                  <a:cxn ang="0">
                    <a:pos x="174317" y="408937"/>
                  </a:cxn>
                  <a:cxn ang="0">
                    <a:pos x="139419" y="397888"/>
                  </a:cxn>
                  <a:cxn ang="0">
                    <a:pos x="0" y="334091"/>
                  </a:cxn>
                  <a:cxn ang="0">
                    <a:pos x="400989" y="557"/>
                  </a:cxn>
                </a:cxnLst>
                <a:rect l="txL" t="txT" r="txR" b="txB"/>
                <a:pathLst>
                  <a:path w="1202399" h="1565343">
                    <a:moveTo>
                      <a:pt x="175350" y="840368"/>
                    </a:moveTo>
                    <a:lnTo>
                      <a:pt x="403747" y="840368"/>
                    </a:lnTo>
                    <a:lnTo>
                      <a:pt x="589412" y="840368"/>
                    </a:lnTo>
                    <a:lnTo>
                      <a:pt x="773603" y="840368"/>
                    </a:lnTo>
                    <a:lnTo>
                      <a:pt x="1003474" y="840368"/>
                    </a:lnTo>
                    <a:lnTo>
                      <a:pt x="1003474" y="1565343"/>
                    </a:lnTo>
                    <a:lnTo>
                      <a:pt x="589412" y="1565343"/>
                    </a:lnTo>
                    <a:lnTo>
                      <a:pt x="175350" y="1565343"/>
                    </a:lnTo>
                    <a:lnTo>
                      <a:pt x="175350" y="840368"/>
                    </a:lnTo>
                    <a:close/>
                    <a:moveTo>
                      <a:pt x="790704" y="1584"/>
                    </a:moveTo>
                    <a:cubicBezTo>
                      <a:pt x="973275" y="12761"/>
                      <a:pt x="1102391" y="141297"/>
                      <a:pt x="1202399" y="333542"/>
                    </a:cubicBezTo>
                    <a:cubicBezTo>
                      <a:pt x="1149658" y="364838"/>
                      <a:pt x="1097291" y="388310"/>
                      <a:pt x="1045327" y="403119"/>
                    </a:cubicBezTo>
                    <a:lnTo>
                      <a:pt x="1003299" y="411571"/>
                    </a:lnTo>
                    <a:lnTo>
                      <a:pt x="1003299" y="502467"/>
                    </a:lnTo>
                    <a:cubicBezTo>
                      <a:pt x="1003299" y="502467"/>
                      <a:pt x="1003299" y="502467"/>
                      <a:pt x="1017228" y="502467"/>
                    </a:cubicBezTo>
                    <a:cubicBezTo>
                      <a:pt x="1059015" y="502467"/>
                      <a:pt x="1094832" y="538245"/>
                      <a:pt x="1094832" y="581973"/>
                    </a:cubicBezTo>
                    <a:cubicBezTo>
                      <a:pt x="1094832" y="625701"/>
                      <a:pt x="1059015" y="659491"/>
                      <a:pt x="1017228" y="659491"/>
                    </a:cubicBezTo>
                    <a:cubicBezTo>
                      <a:pt x="1017228" y="659491"/>
                      <a:pt x="1017228" y="659491"/>
                      <a:pt x="1003299" y="659491"/>
                    </a:cubicBezTo>
                    <a:cubicBezTo>
                      <a:pt x="1003299" y="659491"/>
                      <a:pt x="1003299" y="659491"/>
                      <a:pt x="1003299" y="840366"/>
                    </a:cubicBezTo>
                    <a:cubicBezTo>
                      <a:pt x="1003299" y="840366"/>
                      <a:pt x="1003299" y="840366"/>
                      <a:pt x="589412" y="840366"/>
                    </a:cubicBezTo>
                    <a:cubicBezTo>
                      <a:pt x="589412" y="840366"/>
                      <a:pt x="589412" y="840366"/>
                      <a:pt x="589412" y="659491"/>
                    </a:cubicBezTo>
                    <a:cubicBezTo>
                      <a:pt x="589412" y="659491"/>
                      <a:pt x="589412" y="659491"/>
                      <a:pt x="589412" y="502467"/>
                    </a:cubicBezTo>
                    <a:cubicBezTo>
                      <a:pt x="589412" y="502467"/>
                      <a:pt x="589412" y="502467"/>
                      <a:pt x="589412" y="339791"/>
                    </a:cubicBezTo>
                    <a:lnTo>
                      <a:pt x="589412" y="279892"/>
                    </a:lnTo>
                    <a:lnTo>
                      <a:pt x="589412" y="276011"/>
                    </a:lnTo>
                    <a:lnTo>
                      <a:pt x="589412" y="266794"/>
                    </a:lnTo>
                    <a:lnTo>
                      <a:pt x="589412" y="248845"/>
                    </a:lnTo>
                    <a:lnTo>
                      <a:pt x="589412" y="244144"/>
                    </a:lnTo>
                    <a:lnTo>
                      <a:pt x="589412" y="219253"/>
                    </a:lnTo>
                    <a:lnTo>
                      <a:pt x="589412" y="175107"/>
                    </a:lnTo>
                    <a:lnTo>
                      <a:pt x="589412" y="116865"/>
                    </a:lnTo>
                    <a:lnTo>
                      <a:pt x="589412" y="113498"/>
                    </a:lnTo>
                    <a:cubicBezTo>
                      <a:pt x="589412" y="89727"/>
                      <a:pt x="589412" y="62561"/>
                      <a:pt x="589412" y="31513"/>
                    </a:cubicBezTo>
                    <a:cubicBezTo>
                      <a:pt x="663050" y="7172"/>
                      <a:pt x="729847" y="-2142"/>
                      <a:pt x="790704" y="1584"/>
                    </a:cubicBezTo>
                    <a:close/>
                    <a:moveTo>
                      <a:pt x="400989" y="557"/>
                    </a:moveTo>
                    <a:cubicBezTo>
                      <a:pt x="458610" y="-2552"/>
                      <a:pt x="521211" y="7273"/>
                      <a:pt x="589411" y="31647"/>
                    </a:cubicBezTo>
                    <a:cubicBezTo>
                      <a:pt x="589411" y="31647"/>
                      <a:pt x="589411" y="31647"/>
                      <a:pt x="589411" y="92370"/>
                    </a:cubicBezTo>
                    <a:lnTo>
                      <a:pt x="589411" y="116865"/>
                    </a:lnTo>
                    <a:cubicBezTo>
                      <a:pt x="589411" y="116865"/>
                      <a:pt x="589411" y="116865"/>
                      <a:pt x="589411" y="122890"/>
                    </a:cubicBezTo>
                    <a:lnTo>
                      <a:pt x="589411" y="136576"/>
                    </a:lnTo>
                    <a:lnTo>
                      <a:pt x="589411" y="137199"/>
                    </a:lnTo>
                    <a:cubicBezTo>
                      <a:pt x="589411" y="143978"/>
                      <a:pt x="589411" y="153015"/>
                      <a:pt x="589411" y="165065"/>
                    </a:cubicBezTo>
                    <a:lnTo>
                      <a:pt x="589411" y="198270"/>
                    </a:lnTo>
                    <a:lnTo>
                      <a:pt x="589411" y="211006"/>
                    </a:lnTo>
                    <a:cubicBezTo>
                      <a:pt x="589411" y="229834"/>
                      <a:pt x="589411" y="252428"/>
                      <a:pt x="589411" y="279541"/>
                    </a:cubicBezTo>
                    <a:lnTo>
                      <a:pt x="589411" y="280367"/>
                    </a:lnTo>
                    <a:lnTo>
                      <a:pt x="589411" y="375188"/>
                    </a:lnTo>
                    <a:cubicBezTo>
                      <a:pt x="589411" y="412092"/>
                      <a:pt x="589411" y="454267"/>
                      <a:pt x="589411" y="502467"/>
                    </a:cubicBezTo>
                    <a:cubicBezTo>
                      <a:pt x="589411" y="502467"/>
                      <a:pt x="589411" y="502467"/>
                      <a:pt x="589411" y="659491"/>
                    </a:cubicBezTo>
                    <a:cubicBezTo>
                      <a:pt x="589411" y="659491"/>
                      <a:pt x="589411" y="659491"/>
                      <a:pt x="589411" y="840366"/>
                    </a:cubicBezTo>
                    <a:cubicBezTo>
                      <a:pt x="589411" y="840366"/>
                      <a:pt x="589411" y="840366"/>
                      <a:pt x="174317" y="840366"/>
                    </a:cubicBezTo>
                    <a:cubicBezTo>
                      <a:pt x="174317" y="840366"/>
                      <a:pt x="174317" y="840366"/>
                      <a:pt x="174317" y="659491"/>
                    </a:cubicBezTo>
                    <a:cubicBezTo>
                      <a:pt x="174317" y="659491"/>
                      <a:pt x="174317" y="659491"/>
                      <a:pt x="160348" y="659491"/>
                    </a:cubicBezTo>
                    <a:cubicBezTo>
                      <a:pt x="118439" y="659491"/>
                      <a:pt x="82518" y="625701"/>
                      <a:pt x="82518" y="581973"/>
                    </a:cubicBezTo>
                    <a:cubicBezTo>
                      <a:pt x="82518" y="538245"/>
                      <a:pt x="118439" y="502467"/>
                      <a:pt x="160348" y="502467"/>
                    </a:cubicBezTo>
                    <a:cubicBezTo>
                      <a:pt x="160348" y="502467"/>
                      <a:pt x="160348" y="502467"/>
                      <a:pt x="174317" y="502467"/>
                    </a:cubicBezTo>
                    <a:cubicBezTo>
                      <a:pt x="174317" y="502467"/>
                      <a:pt x="174317" y="502467"/>
                      <a:pt x="174317" y="454267"/>
                    </a:cubicBezTo>
                    <a:lnTo>
                      <a:pt x="174317" y="408937"/>
                    </a:lnTo>
                    <a:lnTo>
                      <a:pt x="139419" y="397888"/>
                    </a:lnTo>
                    <a:cubicBezTo>
                      <a:pt x="92593" y="379980"/>
                      <a:pt x="46297" y="356973"/>
                      <a:pt x="0" y="334091"/>
                    </a:cubicBezTo>
                    <a:cubicBezTo>
                      <a:pt x="100060" y="135612"/>
                      <a:pt x="228123" y="9884"/>
                      <a:pt x="400989" y="557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31" name="组合 2"/>
              <p:cNvGrpSpPr/>
              <p:nvPr/>
            </p:nvGrpSpPr>
            <p:grpSpPr>
              <a:xfrm>
                <a:off x="0" y="0"/>
                <a:ext cx="1202399" cy="1631194"/>
                <a:chOff x="0" y="0"/>
                <a:chExt cx="1202399" cy="1631194"/>
              </a:xfrm>
            </p:grpSpPr>
            <p:sp>
              <p:nvSpPr>
                <p:cNvPr id="7232" name="Rectangle 36"/>
                <p:cNvSpPr/>
                <p:nvPr/>
              </p:nvSpPr>
              <p:spPr>
                <a:xfrm>
                  <a:off x="589412" y="906219"/>
                  <a:ext cx="414062" cy="724975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3" name="Rectangle 37"/>
                <p:cNvSpPr/>
                <p:nvPr/>
              </p:nvSpPr>
              <p:spPr>
                <a:xfrm>
                  <a:off x="175350" y="906219"/>
                  <a:ext cx="414062" cy="7249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4" name="Freeform 38"/>
                <p:cNvSpPr/>
                <p:nvPr/>
              </p:nvSpPr>
              <p:spPr>
                <a:xfrm>
                  <a:off x="82518" y="182716"/>
                  <a:ext cx="506893" cy="72350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91800" y="0"/>
                    </a:cxn>
                    <a:cxn ang="0">
                      <a:pos x="91800" y="385602"/>
                    </a:cxn>
                    <a:cxn ang="0">
                      <a:pos x="77830" y="385602"/>
                    </a:cxn>
                    <a:cxn ang="0">
                      <a:pos x="0" y="465108"/>
                    </a:cxn>
                    <a:cxn ang="0">
                      <a:pos x="77830" y="542626"/>
                    </a:cxn>
                    <a:cxn ang="0">
                      <a:pos x="91800" y="542626"/>
                    </a:cxn>
                    <a:cxn ang="0">
                      <a:pos x="91800" y="723501"/>
                    </a:cxn>
                    <a:cxn ang="0">
                      <a:pos x="506893" y="723501"/>
                    </a:cxn>
                    <a:cxn ang="0">
                      <a:pos x="506893" y="542626"/>
                    </a:cxn>
                    <a:cxn ang="0">
                      <a:pos x="506893" y="385602"/>
                    </a:cxn>
                    <a:cxn ang="0">
                      <a:pos x="506893" y="0"/>
                    </a:cxn>
                    <a:cxn ang="0">
                      <a:pos x="91800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5" name="Freeform 39"/>
                <p:cNvSpPr/>
                <p:nvPr/>
              </p:nvSpPr>
              <p:spPr>
                <a:xfrm>
                  <a:off x="589412" y="182716"/>
                  <a:ext cx="505420" cy="72350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427816" y="385602"/>
                    </a:cxn>
                    <a:cxn ang="0">
                      <a:pos x="413887" y="385602"/>
                    </a:cxn>
                    <a:cxn ang="0">
                      <a:pos x="413887" y="0"/>
                    </a:cxn>
                    <a:cxn ang="0">
                      <a:pos x="0" y="0"/>
                    </a:cxn>
                    <a:cxn ang="0">
                      <a:pos x="0" y="385602"/>
                    </a:cxn>
                    <a:cxn ang="0">
                      <a:pos x="0" y="542626"/>
                    </a:cxn>
                    <a:cxn ang="0">
                      <a:pos x="0" y="723501"/>
                    </a:cxn>
                    <a:cxn ang="0">
                      <a:pos x="413887" y="723501"/>
                    </a:cxn>
                    <a:cxn ang="0">
                      <a:pos x="413887" y="542626"/>
                    </a:cxn>
                    <a:cxn ang="0">
                      <a:pos x="427816" y="542626"/>
                    </a:cxn>
                    <a:cxn ang="0">
                      <a:pos x="505420" y="465108"/>
                    </a:cxn>
                    <a:cxn ang="0">
                      <a:pos x="427816" y="385602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6" name="Freeform 42"/>
                <p:cNvSpPr/>
                <p:nvPr/>
              </p:nvSpPr>
              <p:spPr>
                <a:xfrm>
                  <a:off x="0" y="0"/>
                  <a:ext cx="589411" cy="584990"/>
                </a:xfrm>
                <a:custGeom>
                  <a:avLst/>
                  <a:gdLst>
                    <a:gd name="txL" fmla="*/ 0 w 296"/>
                    <a:gd name="txT" fmla="*/ 0 h 294"/>
                    <a:gd name="txR" fmla="*/ 296 w 296"/>
                    <a:gd name="txB" fmla="*/ 294 h 294"/>
                  </a:gdLst>
                  <a:ahLst/>
                  <a:cxnLst>
                    <a:cxn ang="0">
                      <a:pos x="0" y="399942"/>
                    </a:cxn>
                    <a:cxn ang="0">
                      <a:pos x="589411" y="346219"/>
                    </a:cxn>
                    <a:cxn ang="0">
                      <a:pos x="589411" y="97498"/>
                    </a:cxn>
                    <a:cxn ang="0">
                      <a:pos x="0" y="399942"/>
                    </a:cxn>
                  </a:cxnLst>
                  <a:rect l="txL" t="txT" r="txR" b="txB"/>
                  <a:pathLst>
                    <a:path w="296" h="294">
                      <a:moveTo>
                        <a:pt x="0" y="201"/>
                      </a:moveTo>
                      <a:cubicBezTo>
                        <a:pt x="93" y="247"/>
                        <a:pt x="186" y="294"/>
                        <a:pt x="296" y="174"/>
                      </a:cubicBezTo>
                      <a:cubicBezTo>
                        <a:pt x="296" y="49"/>
                        <a:pt x="296" y="49"/>
                        <a:pt x="296" y="49"/>
                      </a:cubicBezTo>
                      <a:cubicBezTo>
                        <a:pt x="159" y="0"/>
                        <a:pt x="67" y="68"/>
                        <a:pt x="0" y="201"/>
                      </a:cubicBezTo>
                      <a:close/>
                    </a:path>
                  </a:pathLst>
                </a:custGeom>
                <a:solidFill>
                  <a:srgbClr val="40404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7" name="Freeform 43"/>
                <p:cNvSpPr/>
                <p:nvPr/>
              </p:nvSpPr>
              <p:spPr>
                <a:xfrm>
                  <a:off x="589412" y="0"/>
                  <a:ext cx="612987" cy="524576"/>
                </a:xfrm>
                <a:custGeom>
                  <a:avLst/>
                  <a:gdLst>
                    <a:gd name="txL" fmla="*/ 0 w 308"/>
                    <a:gd name="txT" fmla="*/ 0 h 264"/>
                    <a:gd name="txR" fmla="*/ 308 w 308"/>
                    <a:gd name="txB" fmla="*/ 264 h 264"/>
                  </a:gdLst>
                  <a:ahLst/>
                  <a:cxnLst>
                    <a:cxn ang="0">
                      <a:pos x="0" y="97364"/>
                    </a:cxn>
                    <a:cxn ang="0">
                      <a:pos x="0" y="345743"/>
                    </a:cxn>
                    <a:cxn ang="0">
                      <a:pos x="612987" y="399393"/>
                    </a:cxn>
                    <a:cxn ang="0">
                      <a:pos x="0" y="97364"/>
                    </a:cxn>
                  </a:cxnLst>
                  <a:rect l="txL" t="txT" r="txR" b="txB"/>
                  <a:pathLst>
                    <a:path w="308" h="264">
                      <a:moveTo>
                        <a:pt x="0" y="49"/>
                      </a:move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99" y="264"/>
                        <a:pt x="202" y="264"/>
                        <a:pt x="308" y="201"/>
                      </a:cubicBezTo>
                      <a:cubicBezTo>
                        <a:pt x="241" y="72"/>
                        <a:pt x="148" y="0"/>
                        <a:pt x="0" y="49"/>
                      </a:cubicBezTo>
                      <a:close/>
                    </a:path>
                  </a:pathLst>
                </a:custGeom>
                <a:solidFill>
                  <a:srgbClr val="33333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8" name="Freeform 44"/>
                <p:cNvSpPr/>
                <p:nvPr/>
              </p:nvSpPr>
              <p:spPr>
                <a:xfrm>
                  <a:off x="175350" y="906219"/>
                  <a:ext cx="414062" cy="724975"/>
                </a:xfrm>
                <a:custGeom>
                  <a:avLst/>
                  <a:gdLst>
                    <a:gd name="txL" fmla="*/ 0 w 281"/>
                    <a:gd name="txT" fmla="*/ 0 h 492"/>
                    <a:gd name="txR" fmla="*/ 281 w 281"/>
                    <a:gd name="txB" fmla="*/ 492 h 492"/>
                  </a:gdLst>
                  <a:ahLst/>
                  <a:cxnLst>
                    <a:cxn ang="0">
                      <a:pos x="228397" y="0"/>
                    </a:cxn>
                    <a:cxn ang="0">
                      <a:pos x="0" y="0"/>
                    </a:cxn>
                    <a:cxn ang="0">
                      <a:pos x="0" y="724975"/>
                    </a:cxn>
                    <a:cxn ang="0">
                      <a:pos x="414062" y="724975"/>
                    </a:cxn>
                    <a:cxn ang="0">
                      <a:pos x="414062" y="375749"/>
                    </a:cxn>
                    <a:cxn ang="0">
                      <a:pos x="228397" y="0"/>
                    </a:cxn>
                  </a:cxnLst>
                  <a:rect l="txL" t="txT" r="txR" b="txB"/>
                  <a:pathLst>
                    <a:path w="281" h="492">
                      <a:moveTo>
                        <a:pt x="155" y="0"/>
                      </a:moveTo>
                      <a:lnTo>
                        <a:pt x="0" y="0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255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575A6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9" name="Freeform 45"/>
                <p:cNvSpPr/>
                <p:nvPr/>
              </p:nvSpPr>
              <p:spPr>
                <a:xfrm>
                  <a:off x="589412" y="906219"/>
                  <a:ext cx="414062" cy="724975"/>
                </a:xfrm>
                <a:custGeom>
                  <a:avLst/>
                  <a:gdLst>
                    <a:gd name="txL" fmla="*/ 0 w 281"/>
                    <a:gd name="txT" fmla="*/ 0 h 492"/>
                    <a:gd name="txR" fmla="*/ 281 w 281"/>
                    <a:gd name="txB" fmla="*/ 492 h 492"/>
                  </a:gdLst>
                  <a:ahLst/>
                  <a:cxnLst>
                    <a:cxn ang="0">
                      <a:pos x="414062" y="0"/>
                    </a:cxn>
                    <a:cxn ang="0">
                      <a:pos x="184191" y="0"/>
                    </a:cxn>
                    <a:cxn ang="0">
                      <a:pos x="0" y="375749"/>
                    </a:cxn>
                    <a:cxn ang="0">
                      <a:pos x="0" y="724975"/>
                    </a:cxn>
                    <a:cxn ang="0">
                      <a:pos x="414062" y="724975"/>
                    </a:cxn>
                    <a:cxn ang="0">
                      <a:pos x="414062" y="0"/>
                    </a:cxn>
                  </a:cxnLst>
                  <a:rect l="txL" t="txT" r="txR" b="txB"/>
                  <a:pathLst>
                    <a:path w="281" h="492">
                      <a:moveTo>
                        <a:pt x="281" y="0"/>
                      </a:moveTo>
                      <a:lnTo>
                        <a:pt x="125" y="0"/>
                      </a:lnTo>
                      <a:lnTo>
                        <a:pt x="0" y="255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494C5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0" name="Freeform 46"/>
                <p:cNvSpPr/>
                <p:nvPr/>
              </p:nvSpPr>
              <p:spPr>
                <a:xfrm>
                  <a:off x="589412" y="940109"/>
                  <a:ext cx="85465" cy="88412"/>
                </a:xfrm>
                <a:custGeom>
                  <a:avLst/>
                  <a:gdLst>
                    <a:gd name="txL" fmla="*/ 0 w 58"/>
                    <a:gd name="txT" fmla="*/ 0 h 60"/>
                    <a:gd name="txR" fmla="*/ 58 w 58"/>
                    <a:gd name="txB" fmla="*/ 60 h 60"/>
                  </a:gdLst>
                  <a:ahLst/>
                  <a:cxnLst>
                    <a:cxn ang="0">
                      <a:pos x="0" y="39785"/>
                    </a:cxn>
                    <a:cxn ang="0">
                      <a:pos x="85465" y="0"/>
                    </a:cxn>
                    <a:cxn ang="0">
                      <a:pos x="85465" y="88412"/>
                    </a:cxn>
                    <a:cxn ang="0">
                      <a:pos x="0" y="39785"/>
                    </a:cxn>
                  </a:cxnLst>
                  <a:rect l="txL" t="txT" r="txR" b="txB"/>
                  <a:pathLst>
                    <a:path w="58" h="60">
                      <a:moveTo>
                        <a:pt x="0" y="27"/>
                      </a:moveTo>
                      <a:lnTo>
                        <a:pt x="58" y="0"/>
                      </a:lnTo>
                      <a:lnTo>
                        <a:pt x="58" y="6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6E505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1" name="Freeform 47"/>
                <p:cNvSpPr/>
                <p:nvPr/>
              </p:nvSpPr>
              <p:spPr>
                <a:xfrm>
                  <a:off x="503947" y="940109"/>
                  <a:ext cx="85465" cy="88412"/>
                </a:xfrm>
                <a:custGeom>
                  <a:avLst/>
                  <a:gdLst>
                    <a:gd name="txL" fmla="*/ 0 w 58"/>
                    <a:gd name="txT" fmla="*/ 0 h 60"/>
                    <a:gd name="txR" fmla="*/ 58 w 58"/>
                    <a:gd name="txB" fmla="*/ 60 h 60"/>
                  </a:gdLst>
                  <a:ahLst/>
                  <a:cxnLst>
                    <a:cxn ang="0">
                      <a:pos x="85465" y="39785"/>
                    </a:cxn>
                    <a:cxn ang="0">
                      <a:pos x="0" y="0"/>
                    </a:cxn>
                    <a:cxn ang="0">
                      <a:pos x="0" y="88412"/>
                    </a:cxn>
                    <a:cxn ang="0">
                      <a:pos x="85465" y="39785"/>
                    </a:cxn>
                  </a:cxnLst>
                  <a:rect l="txL" t="txT" r="txR" b="txB"/>
                  <a:pathLst>
                    <a:path w="58" h="60">
                      <a:moveTo>
                        <a:pt x="58" y="27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58" y="27"/>
                      </a:lnTo>
                      <a:close/>
                    </a:path>
                  </a:pathLst>
                </a:custGeom>
                <a:solidFill>
                  <a:srgbClr val="825F6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185" name="组合 19"/>
            <p:cNvGrpSpPr/>
            <p:nvPr/>
          </p:nvGrpSpPr>
          <p:grpSpPr>
            <a:xfrm>
              <a:off x="6673850" y="38100"/>
              <a:ext cx="1479550" cy="2012950"/>
              <a:chOff x="0" y="0"/>
              <a:chExt cx="1204793" cy="1639931"/>
            </a:xfrm>
          </p:grpSpPr>
          <p:sp>
            <p:nvSpPr>
              <p:cNvPr id="7204" name="任意多边形 213"/>
              <p:cNvSpPr/>
              <p:nvPr/>
            </p:nvSpPr>
            <p:spPr>
              <a:xfrm>
                <a:off x="36286" y="36732"/>
                <a:ext cx="1168507" cy="1603199"/>
              </a:xfrm>
              <a:custGeom>
                <a:avLst/>
                <a:gdLst>
                  <a:gd name="txL" fmla="*/ 0 w 1168507"/>
                  <a:gd name="txT" fmla="*/ 0 h 1603199"/>
                  <a:gd name="txR" fmla="*/ 1168507 w 1168507"/>
                  <a:gd name="txB" fmla="*/ 1603199 h 1603199"/>
                </a:gdLst>
                <a:ahLst/>
                <a:cxnLst>
                  <a:cxn ang="0">
                    <a:pos x="1105145" y="0"/>
                  </a:cxn>
                  <a:cxn ang="0">
                    <a:pos x="1113887" y="584260"/>
                  </a:cxn>
                  <a:cxn ang="0">
                    <a:pos x="1122471" y="586076"/>
                  </a:cxn>
                  <a:cxn ang="0">
                    <a:pos x="1168507" y="656773"/>
                  </a:cxn>
                  <a:cxn ang="0">
                    <a:pos x="1093844" y="731607"/>
                  </a:cxn>
                  <a:cxn ang="0">
                    <a:pos x="1080443" y="731607"/>
                  </a:cxn>
                  <a:cxn ang="0">
                    <a:pos x="1080443" y="906220"/>
                  </a:cxn>
                  <a:cxn ang="0">
                    <a:pos x="1080095" y="906220"/>
                  </a:cxn>
                  <a:cxn ang="0">
                    <a:pos x="1080095" y="985790"/>
                  </a:cxn>
                  <a:cxn ang="0">
                    <a:pos x="1080095" y="985791"/>
                  </a:cxn>
                  <a:cxn ang="0">
                    <a:pos x="1080095" y="1066835"/>
                  </a:cxn>
                  <a:cxn ang="0">
                    <a:pos x="1080095" y="1603199"/>
                  </a:cxn>
                  <a:cxn ang="0">
                    <a:pos x="682243" y="1603199"/>
                  </a:cxn>
                  <a:cxn ang="0">
                    <a:pos x="682243" y="1140511"/>
                  </a:cxn>
                  <a:cxn ang="0">
                    <a:pos x="682243" y="1066835"/>
                  </a:cxn>
                  <a:cxn ang="0">
                    <a:pos x="682243" y="985791"/>
                  </a:cxn>
                  <a:cxn ang="0">
                    <a:pos x="682243" y="985790"/>
                  </a:cxn>
                  <a:cxn ang="0">
                    <a:pos x="682243" y="906220"/>
                  </a:cxn>
                  <a:cxn ang="0">
                    <a:pos x="682242" y="906220"/>
                  </a:cxn>
                  <a:cxn ang="0">
                    <a:pos x="682242" y="985790"/>
                  </a:cxn>
                  <a:cxn ang="0">
                    <a:pos x="682242" y="985791"/>
                  </a:cxn>
                  <a:cxn ang="0">
                    <a:pos x="682242" y="1066835"/>
                  </a:cxn>
                  <a:cxn ang="0">
                    <a:pos x="682242" y="1140511"/>
                  </a:cxn>
                  <a:cxn ang="0">
                    <a:pos x="682242" y="1603199"/>
                  </a:cxn>
                  <a:cxn ang="0">
                    <a:pos x="282917" y="1603199"/>
                  </a:cxn>
                  <a:cxn ang="0">
                    <a:pos x="282917" y="1066835"/>
                  </a:cxn>
                  <a:cxn ang="0">
                    <a:pos x="282917" y="985791"/>
                  </a:cxn>
                  <a:cxn ang="0">
                    <a:pos x="282917" y="985790"/>
                  </a:cxn>
                  <a:cxn ang="0">
                    <a:pos x="282917" y="906220"/>
                  </a:cxn>
                  <a:cxn ang="0">
                    <a:pos x="282837" y="906220"/>
                  </a:cxn>
                  <a:cxn ang="0">
                    <a:pos x="282837" y="731607"/>
                  </a:cxn>
                  <a:cxn ang="0">
                    <a:pos x="269395" y="731607"/>
                  </a:cxn>
                  <a:cxn ang="0">
                    <a:pos x="194506" y="656773"/>
                  </a:cxn>
                  <a:cxn ang="0">
                    <a:pos x="269395" y="580020"/>
                  </a:cxn>
                  <a:cxn ang="0">
                    <a:pos x="282837" y="580020"/>
                  </a:cxn>
                  <a:cxn ang="0">
                    <a:pos x="282837" y="560389"/>
                  </a:cxn>
                  <a:cxn ang="0">
                    <a:pos x="282837" y="542403"/>
                  </a:cxn>
                  <a:cxn ang="0">
                    <a:pos x="67782" y="615935"/>
                  </a:cxn>
                  <a:cxn ang="0">
                    <a:pos x="215135" y="443532"/>
                  </a:cxn>
                  <a:cxn ang="0">
                    <a:pos x="38311" y="424376"/>
                  </a:cxn>
                  <a:cxn ang="0">
                    <a:pos x="194505" y="321229"/>
                  </a:cxn>
                  <a:cxn ang="0">
                    <a:pos x="0" y="251973"/>
                  </a:cxn>
                  <a:cxn ang="0">
                    <a:pos x="1105145" y="0"/>
                  </a:cxn>
                </a:cxnLst>
                <a:rect l="txL" t="txT" r="txR" b="txB"/>
                <a:pathLst>
                  <a:path w="1168507" h="1603199">
                    <a:moveTo>
                      <a:pt x="1105145" y="0"/>
                    </a:moveTo>
                    <a:lnTo>
                      <a:pt x="1113887" y="584260"/>
                    </a:lnTo>
                    <a:lnTo>
                      <a:pt x="1122471" y="586076"/>
                    </a:lnTo>
                    <a:cubicBezTo>
                      <a:pt x="1149123" y="597769"/>
                      <a:pt x="1168507" y="625112"/>
                      <a:pt x="1168507" y="656773"/>
                    </a:cubicBezTo>
                    <a:cubicBezTo>
                      <a:pt x="1168507" y="698987"/>
                      <a:pt x="1134047" y="731607"/>
                      <a:pt x="1093844" y="731607"/>
                    </a:cubicBezTo>
                    <a:cubicBezTo>
                      <a:pt x="1093844" y="731607"/>
                      <a:pt x="1093844" y="731607"/>
                      <a:pt x="1080443" y="731607"/>
                    </a:cubicBezTo>
                    <a:cubicBezTo>
                      <a:pt x="1080443" y="731607"/>
                      <a:pt x="1080443" y="731607"/>
                      <a:pt x="1080443" y="906220"/>
                    </a:cubicBezTo>
                    <a:lnTo>
                      <a:pt x="1080095" y="906220"/>
                    </a:lnTo>
                    <a:lnTo>
                      <a:pt x="1080095" y="985790"/>
                    </a:lnTo>
                    <a:lnTo>
                      <a:pt x="1080095" y="985791"/>
                    </a:lnTo>
                    <a:lnTo>
                      <a:pt x="1080095" y="1066835"/>
                    </a:lnTo>
                    <a:lnTo>
                      <a:pt x="1080095" y="1603199"/>
                    </a:lnTo>
                    <a:lnTo>
                      <a:pt x="682243" y="1603199"/>
                    </a:lnTo>
                    <a:lnTo>
                      <a:pt x="682243" y="1140511"/>
                    </a:lnTo>
                    <a:lnTo>
                      <a:pt x="682243" y="1066835"/>
                    </a:lnTo>
                    <a:lnTo>
                      <a:pt x="682243" y="985791"/>
                    </a:lnTo>
                    <a:lnTo>
                      <a:pt x="682243" y="985790"/>
                    </a:lnTo>
                    <a:lnTo>
                      <a:pt x="682243" y="906220"/>
                    </a:lnTo>
                    <a:lnTo>
                      <a:pt x="682242" y="906220"/>
                    </a:lnTo>
                    <a:lnTo>
                      <a:pt x="682242" y="985790"/>
                    </a:lnTo>
                    <a:lnTo>
                      <a:pt x="682242" y="985791"/>
                    </a:lnTo>
                    <a:lnTo>
                      <a:pt x="682242" y="1066835"/>
                    </a:lnTo>
                    <a:lnTo>
                      <a:pt x="682242" y="1140511"/>
                    </a:lnTo>
                    <a:lnTo>
                      <a:pt x="682242" y="1603199"/>
                    </a:lnTo>
                    <a:lnTo>
                      <a:pt x="282917" y="1603199"/>
                    </a:lnTo>
                    <a:lnTo>
                      <a:pt x="282917" y="1066835"/>
                    </a:lnTo>
                    <a:lnTo>
                      <a:pt x="282917" y="985791"/>
                    </a:lnTo>
                    <a:lnTo>
                      <a:pt x="282917" y="985790"/>
                    </a:lnTo>
                    <a:lnTo>
                      <a:pt x="282917" y="906220"/>
                    </a:lnTo>
                    <a:lnTo>
                      <a:pt x="282837" y="906220"/>
                    </a:lnTo>
                    <a:cubicBezTo>
                      <a:pt x="282837" y="906220"/>
                      <a:pt x="282837" y="906220"/>
                      <a:pt x="282837" y="731607"/>
                    </a:cubicBezTo>
                    <a:cubicBezTo>
                      <a:pt x="282837" y="731607"/>
                      <a:pt x="282837" y="731607"/>
                      <a:pt x="269395" y="731607"/>
                    </a:cubicBezTo>
                    <a:cubicBezTo>
                      <a:pt x="229070" y="731607"/>
                      <a:pt x="194506" y="698987"/>
                      <a:pt x="194506" y="656773"/>
                    </a:cubicBezTo>
                    <a:cubicBezTo>
                      <a:pt x="194506" y="614558"/>
                      <a:pt x="229070" y="580020"/>
                      <a:pt x="269395" y="580020"/>
                    </a:cubicBezTo>
                    <a:cubicBezTo>
                      <a:pt x="269395" y="580020"/>
                      <a:pt x="269395" y="580020"/>
                      <a:pt x="282837" y="580020"/>
                    </a:cubicBezTo>
                    <a:cubicBezTo>
                      <a:pt x="282837" y="580020"/>
                      <a:pt x="282837" y="580020"/>
                      <a:pt x="282837" y="560389"/>
                    </a:cubicBezTo>
                    <a:lnTo>
                      <a:pt x="282837" y="542403"/>
                    </a:lnTo>
                    <a:lnTo>
                      <a:pt x="67782" y="615935"/>
                    </a:lnTo>
                    <a:lnTo>
                      <a:pt x="215135" y="443532"/>
                    </a:lnTo>
                    <a:lnTo>
                      <a:pt x="38311" y="424376"/>
                    </a:lnTo>
                    <a:lnTo>
                      <a:pt x="194505" y="321229"/>
                    </a:lnTo>
                    <a:lnTo>
                      <a:pt x="0" y="251973"/>
                    </a:lnTo>
                    <a:lnTo>
                      <a:pt x="1105145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05" name="组合 18"/>
              <p:cNvGrpSpPr/>
              <p:nvPr/>
            </p:nvGrpSpPr>
            <p:grpSpPr>
              <a:xfrm>
                <a:off x="0" y="0"/>
                <a:ext cx="1168507" cy="1603199"/>
                <a:chOff x="0" y="0"/>
                <a:chExt cx="1168507" cy="1603199"/>
              </a:xfrm>
            </p:grpSpPr>
            <p:sp>
              <p:nvSpPr>
                <p:cNvPr id="7206" name="Freeform 57"/>
                <p:cNvSpPr/>
                <p:nvPr/>
              </p:nvSpPr>
              <p:spPr>
                <a:xfrm>
                  <a:off x="194506" y="207767"/>
                  <a:ext cx="487737" cy="698453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88330" y="0"/>
                    </a:cxn>
                    <a:cxn ang="0">
                      <a:pos x="88330" y="372252"/>
                    </a:cxn>
                    <a:cxn ang="0">
                      <a:pos x="74889" y="372252"/>
                    </a:cxn>
                    <a:cxn ang="0">
                      <a:pos x="0" y="449006"/>
                    </a:cxn>
                    <a:cxn ang="0">
                      <a:pos x="74889" y="523840"/>
                    </a:cxn>
                    <a:cxn ang="0">
                      <a:pos x="88330" y="523840"/>
                    </a:cxn>
                    <a:cxn ang="0">
                      <a:pos x="88330" y="698453"/>
                    </a:cxn>
                    <a:cxn ang="0">
                      <a:pos x="487737" y="698453"/>
                    </a:cxn>
                    <a:cxn ang="0">
                      <a:pos x="487737" y="523840"/>
                    </a:cxn>
                    <a:cxn ang="0">
                      <a:pos x="487737" y="372252"/>
                    </a:cxn>
                    <a:cxn ang="0">
                      <a:pos x="487737" y="0"/>
                    </a:cxn>
                    <a:cxn ang="0">
                      <a:pos x="88330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07" name="Freeform 58"/>
                <p:cNvSpPr/>
                <p:nvPr/>
              </p:nvSpPr>
              <p:spPr>
                <a:xfrm>
                  <a:off x="682243" y="207767"/>
                  <a:ext cx="486264" cy="698453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411601" y="372252"/>
                    </a:cxn>
                    <a:cxn ang="0">
                      <a:pos x="398200" y="372252"/>
                    </a:cxn>
                    <a:cxn ang="0">
                      <a:pos x="398200" y="0"/>
                    </a:cxn>
                    <a:cxn ang="0">
                      <a:pos x="0" y="0"/>
                    </a:cxn>
                    <a:cxn ang="0">
                      <a:pos x="0" y="372252"/>
                    </a:cxn>
                    <a:cxn ang="0">
                      <a:pos x="0" y="523840"/>
                    </a:cxn>
                    <a:cxn ang="0">
                      <a:pos x="0" y="698453"/>
                    </a:cxn>
                    <a:cxn ang="0">
                      <a:pos x="398200" y="698453"/>
                    </a:cxn>
                    <a:cxn ang="0">
                      <a:pos x="398200" y="523840"/>
                    </a:cxn>
                    <a:cxn ang="0">
                      <a:pos x="411601" y="523840"/>
                    </a:cxn>
                    <a:cxn ang="0">
                      <a:pos x="486264" y="449006"/>
                    </a:cxn>
                    <a:cxn ang="0">
                      <a:pos x="411601" y="372252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08" name="Freeform 59"/>
                <p:cNvSpPr/>
                <p:nvPr/>
              </p:nvSpPr>
              <p:spPr>
                <a:xfrm>
                  <a:off x="0" y="0"/>
                  <a:ext cx="1113986" cy="615935"/>
                </a:xfrm>
                <a:custGeom>
                  <a:avLst/>
                  <a:gdLst>
                    <a:gd name="txL" fmla="*/ 0 w 756"/>
                    <a:gd name="txT" fmla="*/ 0 h 418"/>
                    <a:gd name="txR" fmla="*/ 756 w 756"/>
                    <a:gd name="txB" fmla="*/ 418 h 418"/>
                  </a:gdLst>
                  <a:ahLst/>
                  <a:cxnLst>
                    <a:cxn ang="0">
                      <a:pos x="925375" y="322703"/>
                    </a:cxn>
                    <a:cxn ang="0">
                      <a:pos x="67782" y="615935"/>
                    </a:cxn>
                    <a:cxn ang="0">
                      <a:pos x="215135" y="443532"/>
                    </a:cxn>
                    <a:cxn ang="0">
                      <a:pos x="38312" y="424376"/>
                    </a:cxn>
                    <a:cxn ang="0">
                      <a:pos x="194505" y="321229"/>
                    </a:cxn>
                    <a:cxn ang="0">
                      <a:pos x="0" y="251973"/>
                    </a:cxn>
                    <a:cxn ang="0">
                      <a:pos x="1105145" y="0"/>
                    </a:cxn>
                    <a:cxn ang="0">
                      <a:pos x="1113986" y="590885"/>
                    </a:cxn>
                    <a:cxn ang="0">
                      <a:pos x="1080095" y="580570"/>
                    </a:cxn>
                    <a:cxn ang="0">
                      <a:pos x="925375" y="322703"/>
                    </a:cxn>
                  </a:cxnLst>
                  <a:rect l="txL" t="txT" r="txR" b="txB"/>
                  <a:pathLst>
                    <a:path w="756" h="418">
                      <a:moveTo>
                        <a:pt x="628" y="219"/>
                      </a:moveTo>
                      <a:lnTo>
                        <a:pt x="46" y="418"/>
                      </a:lnTo>
                      <a:lnTo>
                        <a:pt x="146" y="301"/>
                      </a:lnTo>
                      <a:lnTo>
                        <a:pt x="26" y="288"/>
                      </a:lnTo>
                      <a:lnTo>
                        <a:pt x="132" y="218"/>
                      </a:lnTo>
                      <a:lnTo>
                        <a:pt x="0" y="171"/>
                      </a:lnTo>
                      <a:lnTo>
                        <a:pt x="750" y="0"/>
                      </a:lnTo>
                      <a:lnTo>
                        <a:pt x="756" y="401"/>
                      </a:lnTo>
                      <a:lnTo>
                        <a:pt x="733" y="394"/>
                      </a:lnTo>
                      <a:lnTo>
                        <a:pt x="628" y="219"/>
                      </a:lnTo>
                      <a:close/>
                    </a:path>
                  </a:pathLst>
                </a:custGeom>
                <a:solidFill>
                  <a:srgbClr val="754C2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09" name="Rectangle 60"/>
                <p:cNvSpPr/>
                <p:nvPr/>
              </p:nvSpPr>
              <p:spPr>
                <a:xfrm>
                  <a:off x="682243" y="906220"/>
                  <a:ext cx="397852" cy="79571"/>
                </a:xfrm>
                <a:prstGeom prst="rect">
                  <a:avLst/>
                </a:prstGeom>
                <a:solidFill>
                  <a:srgbClr val="E35729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0" name="Rectangle 61"/>
                <p:cNvSpPr/>
                <p:nvPr/>
              </p:nvSpPr>
              <p:spPr>
                <a:xfrm>
                  <a:off x="682243" y="1066835"/>
                  <a:ext cx="397852" cy="536364"/>
                </a:xfrm>
                <a:prstGeom prst="rect">
                  <a:avLst/>
                </a:prstGeom>
                <a:solidFill>
                  <a:srgbClr val="F1AA29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1" name="Rectangle 62"/>
                <p:cNvSpPr/>
                <p:nvPr/>
              </p:nvSpPr>
              <p:spPr>
                <a:xfrm>
                  <a:off x="682243" y="985790"/>
                  <a:ext cx="397852" cy="81045"/>
                </a:xfrm>
                <a:prstGeom prst="rect">
                  <a:avLst/>
                </a:prstGeom>
                <a:solidFill>
                  <a:srgbClr val="F1AA29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2" name="Rectangle 63"/>
                <p:cNvSpPr/>
                <p:nvPr/>
              </p:nvSpPr>
              <p:spPr>
                <a:xfrm>
                  <a:off x="282917" y="985790"/>
                  <a:ext cx="399325" cy="81045"/>
                </a:xfrm>
                <a:prstGeom prst="rect">
                  <a:avLst/>
                </a:prstGeom>
                <a:solidFill>
                  <a:srgbClr val="FFC966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3" name="Rectangle 64"/>
                <p:cNvSpPr/>
                <p:nvPr/>
              </p:nvSpPr>
              <p:spPr>
                <a:xfrm>
                  <a:off x="282917" y="906220"/>
                  <a:ext cx="399325" cy="79571"/>
                </a:xfrm>
                <a:prstGeom prst="rect">
                  <a:avLst/>
                </a:prstGeom>
                <a:solidFill>
                  <a:srgbClr val="F47348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4" name="Rectangle 65"/>
                <p:cNvSpPr/>
                <p:nvPr/>
              </p:nvSpPr>
              <p:spPr>
                <a:xfrm>
                  <a:off x="282917" y="1066835"/>
                  <a:ext cx="399325" cy="536364"/>
                </a:xfrm>
                <a:prstGeom prst="rect">
                  <a:avLst/>
                </a:prstGeom>
                <a:solidFill>
                  <a:srgbClr val="FFC966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5" name="Freeform 66"/>
                <p:cNvSpPr/>
                <p:nvPr/>
              </p:nvSpPr>
              <p:spPr>
                <a:xfrm>
                  <a:off x="282917" y="906220"/>
                  <a:ext cx="399325" cy="696979"/>
                </a:xfrm>
                <a:custGeom>
                  <a:avLst/>
                  <a:gdLst>
                    <a:gd name="txL" fmla="*/ 0 w 271"/>
                    <a:gd name="txT" fmla="*/ 0 h 473"/>
                    <a:gd name="txR" fmla="*/ 271 w 271"/>
                    <a:gd name="txB" fmla="*/ 473 h 473"/>
                  </a:gdLst>
                  <a:ahLst/>
                  <a:cxnLst>
                    <a:cxn ang="0">
                      <a:pos x="0" y="0"/>
                    </a:cxn>
                    <a:cxn ang="0">
                      <a:pos x="0" y="696979"/>
                    </a:cxn>
                    <a:cxn ang="0">
                      <a:pos x="399325" y="696979"/>
                    </a:cxn>
                    <a:cxn ang="0">
                      <a:pos x="399325" y="234291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1" h="473">
                      <a:moveTo>
                        <a:pt x="0" y="0"/>
                      </a:moveTo>
                      <a:lnTo>
                        <a:pt x="0" y="473"/>
                      </a:lnTo>
                      <a:lnTo>
                        <a:pt x="271" y="473"/>
                      </a:lnTo>
                      <a:lnTo>
                        <a:pt x="271" y="1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C96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16" name="Freeform 67"/>
                <p:cNvSpPr/>
                <p:nvPr/>
              </p:nvSpPr>
              <p:spPr>
                <a:xfrm>
                  <a:off x="682243" y="906220"/>
                  <a:ext cx="397852" cy="696979"/>
                </a:xfrm>
                <a:custGeom>
                  <a:avLst/>
                  <a:gdLst>
                    <a:gd name="txL" fmla="*/ 0 w 270"/>
                    <a:gd name="txT" fmla="*/ 0 h 473"/>
                    <a:gd name="txR" fmla="*/ 270 w 270"/>
                    <a:gd name="txB" fmla="*/ 473 h 473"/>
                  </a:gdLst>
                  <a:ahLst/>
                  <a:cxnLst>
                    <a:cxn ang="0">
                      <a:pos x="397852" y="0"/>
                    </a:cxn>
                    <a:cxn ang="0">
                      <a:pos x="0" y="234291"/>
                    </a:cxn>
                    <a:cxn ang="0">
                      <a:pos x="0" y="696979"/>
                    </a:cxn>
                    <a:cxn ang="0">
                      <a:pos x="397852" y="696979"/>
                    </a:cxn>
                    <a:cxn ang="0">
                      <a:pos x="397852" y="0"/>
                    </a:cxn>
                  </a:cxnLst>
                  <a:rect l="txL" t="txT" r="txR" b="txB"/>
                  <a:pathLst>
                    <a:path w="270" h="473">
                      <a:moveTo>
                        <a:pt x="270" y="0"/>
                      </a:moveTo>
                      <a:lnTo>
                        <a:pt x="0" y="159"/>
                      </a:lnTo>
                      <a:lnTo>
                        <a:pt x="0" y="473"/>
                      </a:lnTo>
                      <a:lnTo>
                        <a:pt x="270" y="473"/>
                      </a:lnTo>
                      <a:lnTo>
                        <a:pt x="270" y="0"/>
                      </a:lnTo>
                      <a:close/>
                    </a:path>
                  </a:pathLst>
                </a:custGeom>
                <a:solidFill>
                  <a:srgbClr val="82B24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17" name="Freeform 68"/>
                <p:cNvSpPr/>
                <p:nvPr/>
              </p:nvSpPr>
              <p:spPr>
                <a:xfrm>
                  <a:off x="792757" y="1196505"/>
                  <a:ext cx="203347" cy="256394"/>
                </a:xfrm>
                <a:custGeom>
                  <a:avLst/>
                  <a:gdLst>
                    <a:gd name="txL" fmla="*/ 0 w 138"/>
                    <a:gd name="txT" fmla="*/ 0 h 174"/>
                    <a:gd name="txR" fmla="*/ 138 w 138"/>
                    <a:gd name="txB" fmla="*/ 174 h 174"/>
                  </a:gdLst>
                  <a:ahLst/>
                  <a:cxnLst>
                    <a:cxn ang="0">
                      <a:pos x="203347" y="203347"/>
                    </a:cxn>
                    <a:cxn ang="0">
                      <a:pos x="101674" y="256394"/>
                    </a:cxn>
                    <a:cxn ang="0">
                      <a:pos x="0" y="203347"/>
                    </a:cxn>
                    <a:cxn ang="0">
                      <a:pos x="0" y="0"/>
                    </a:cxn>
                    <a:cxn ang="0">
                      <a:pos x="203347" y="0"/>
                    </a:cxn>
                    <a:cxn ang="0">
                      <a:pos x="203347" y="203347"/>
                    </a:cxn>
                  </a:cxnLst>
                  <a:rect l="txL" t="txT" r="txR" b="txB"/>
                  <a:pathLst>
                    <a:path w="138" h="174">
                      <a:moveTo>
                        <a:pt x="138" y="138"/>
                      </a:moveTo>
                      <a:lnTo>
                        <a:pt x="69" y="174"/>
                      </a:lnTo>
                      <a:lnTo>
                        <a:pt x="0" y="13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138"/>
                      </a:lnTo>
                      <a:close/>
                    </a:path>
                  </a:pathLst>
                </a:custGeom>
                <a:solidFill>
                  <a:srgbClr val="FFC45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18" name="Freeform 69"/>
                <p:cNvSpPr/>
                <p:nvPr/>
              </p:nvSpPr>
              <p:spPr>
                <a:xfrm>
                  <a:off x="807493" y="1360066"/>
                  <a:ext cx="33891" cy="41259"/>
                </a:xfrm>
                <a:custGeom>
                  <a:avLst/>
                  <a:gdLst>
                    <a:gd name="txL" fmla="*/ 0 w 17"/>
                    <a:gd name="txT" fmla="*/ 0 h 22"/>
                    <a:gd name="txR" fmla="*/ 17 w 17"/>
                    <a:gd name="txB" fmla="*/ 22 h 22"/>
                  </a:gdLst>
                  <a:ahLst/>
                  <a:cxnLst>
                    <a:cxn ang="0">
                      <a:pos x="25917" y="41259"/>
                    </a:cxn>
                    <a:cxn ang="0">
                      <a:pos x="21929" y="41259"/>
                    </a:cxn>
                    <a:cxn ang="0">
                      <a:pos x="0" y="30007"/>
                    </a:cxn>
                    <a:cxn ang="0">
                      <a:pos x="0" y="7502"/>
                    </a:cxn>
                    <a:cxn ang="0">
                      <a:pos x="7974" y="0"/>
                    </a:cxn>
                    <a:cxn ang="0">
                      <a:pos x="15949" y="7502"/>
                    </a:cxn>
                    <a:cxn ang="0">
                      <a:pos x="15949" y="20630"/>
                    </a:cxn>
                    <a:cxn ang="0">
                      <a:pos x="29904" y="28131"/>
                    </a:cxn>
                    <a:cxn ang="0">
                      <a:pos x="31897" y="37508"/>
                    </a:cxn>
                    <a:cxn ang="0">
                      <a:pos x="25917" y="41259"/>
                    </a:cxn>
                  </a:cxnLst>
                  <a:rect l="txL" t="txT" r="txR" b="txB"/>
                  <a:pathLst>
                    <a:path w="17" h="22">
                      <a:moveTo>
                        <a:pt x="13" y="22"/>
                      </a:moveTo>
                      <a:cubicBezTo>
                        <a:pt x="12" y="22"/>
                        <a:pt x="12" y="22"/>
                        <a:pt x="11" y="2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7" y="16"/>
                        <a:pt x="17" y="18"/>
                        <a:pt x="16" y="20"/>
                      </a:cubicBezTo>
                      <a:cubicBezTo>
                        <a:pt x="16" y="22"/>
                        <a:pt x="14" y="22"/>
                        <a:pt x="13" y="22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19" name="Freeform 70"/>
                <p:cNvSpPr/>
                <p:nvPr/>
              </p:nvSpPr>
              <p:spPr>
                <a:xfrm>
                  <a:off x="807493" y="1273129"/>
                  <a:ext cx="16208" cy="58941"/>
                </a:xfrm>
                <a:custGeom>
                  <a:avLst/>
                  <a:gdLst>
                    <a:gd name="txL" fmla="*/ 0 w 8"/>
                    <a:gd name="txT" fmla="*/ 0 h 31"/>
                    <a:gd name="txR" fmla="*/ 8 w 8"/>
                    <a:gd name="txB" fmla="*/ 31 h 31"/>
                  </a:gdLst>
                  <a:ahLst/>
                  <a:cxnLst>
                    <a:cxn ang="0">
                      <a:pos x="8104" y="58941"/>
                    </a:cxn>
                    <a:cxn ang="0">
                      <a:pos x="0" y="51336"/>
                    </a:cxn>
                    <a:cxn ang="0">
                      <a:pos x="0" y="7605"/>
                    </a:cxn>
                    <a:cxn ang="0">
                      <a:pos x="8104" y="0"/>
                    </a:cxn>
                    <a:cxn ang="0">
                      <a:pos x="16208" y="7605"/>
                    </a:cxn>
                    <a:cxn ang="0">
                      <a:pos x="16208" y="51336"/>
                    </a:cxn>
                    <a:cxn ang="0">
                      <a:pos x="8104" y="58941"/>
                    </a:cxn>
                  </a:cxnLst>
                  <a:rect l="txL" t="txT" r="txR" b="txB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0" name="Freeform 71"/>
                <p:cNvSpPr/>
                <p:nvPr/>
              </p:nvSpPr>
              <p:spPr>
                <a:xfrm>
                  <a:off x="807493" y="1212713"/>
                  <a:ext cx="35365" cy="33892"/>
                </a:xfrm>
                <a:custGeom>
                  <a:avLst/>
                  <a:gdLst>
                    <a:gd name="txL" fmla="*/ 0 w 18"/>
                    <a:gd name="txT" fmla="*/ 0 h 18"/>
                    <a:gd name="txR" fmla="*/ 18 w 18"/>
                    <a:gd name="txB" fmla="*/ 18 h 18"/>
                  </a:gdLst>
                  <a:ahLst/>
                  <a:cxnLst>
                    <a:cxn ang="0">
                      <a:pos x="7859" y="33892"/>
                    </a:cxn>
                    <a:cxn ang="0">
                      <a:pos x="0" y="26360"/>
                    </a:cxn>
                    <a:cxn ang="0">
                      <a:pos x="0" y="0"/>
                    </a:cxn>
                    <a:cxn ang="0">
                      <a:pos x="27506" y="0"/>
                    </a:cxn>
                    <a:cxn ang="0">
                      <a:pos x="35365" y="7532"/>
                    </a:cxn>
                    <a:cxn ang="0">
                      <a:pos x="27506" y="15063"/>
                    </a:cxn>
                    <a:cxn ang="0">
                      <a:pos x="15718" y="15063"/>
                    </a:cxn>
                    <a:cxn ang="0">
                      <a:pos x="15718" y="26360"/>
                    </a:cxn>
                    <a:cxn ang="0">
                      <a:pos x="7859" y="33892"/>
                    </a:cxn>
                  </a:cxnLst>
                  <a:rect l="txL" t="txT" r="txR" b="txB"/>
                  <a:pathLst>
                    <a:path w="18" h="18">
                      <a:moveTo>
                        <a:pt x="4" y="18"/>
                      </a:moveTo>
                      <a:cubicBezTo>
                        <a:pt x="2" y="18"/>
                        <a:pt x="0" y="16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0"/>
                        <a:pt x="18" y="2"/>
                        <a:pt x="18" y="4"/>
                      </a:cubicBezTo>
                      <a:cubicBezTo>
                        <a:pt x="18" y="6"/>
                        <a:pt x="16" y="8"/>
                        <a:pt x="1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6" y="18"/>
                        <a:pt x="4" y="18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1" name="Freeform 72"/>
                <p:cNvSpPr/>
                <p:nvPr/>
              </p:nvSpPr>
              <p:spPr>
                <a:xfrm>
                  <a:off x="867908" y="1212713"/>
                  <a:ext cx="53047" cy="14735"/>
                </a:xfrm>
                <a:custGeom>
                  <a:avLst/>
                  <a:gdLst>
                    <a:gd name="txL" fmla="*/ 0 w 28"/>
                    <a:gd name="txT" fmla="*/ 0 h 8"/>
                    <a:gd name="txR" fmla="*/ 28 w 28"/>
                    <a:gd name="txB" fmla="*/ 8 h 8"/>
                  </a:gdLst>
                  <a:ahLst/>
                  <a:cxnLst>
                    <a:cxn ang="0">
                      <a:pos x="45469" y="14735"/>
                    </a:cxn>
                    <a:cxn ang="0">
                      <a:pos x="7578" y="14735"/>
                    </a:cxn>
                    <a:cxn ang="0">
                      <a:pos x="0" y="7368"/>
                    </a:cxn>
                    <a:cxn ang="0">
                      <a:pos x="7578" y="0"/>
                    </a:cxn>
                    <a:cxn ang="0">
                      <a:pos x="45469" y="0"/>
                    </a:cxn>
                    <a:cxn ang="0">
                      <a:pos x="53047" y="7368"/>
                    </a:cxn>
                    <a:cxn ang="0">
                      <a:pos x="45469" y="14735"/>
                    </a:cxn>
                  </a:cxnLst>
                  <a:rect l="txL" t="txT" r="txR" b="txB"/>
                  <a:pathLst>
                    <a:path w="28" h="8">
                      <a:moveTo>
                        <a:pt x="2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0"/>
                        <a:pt x="28" y="2"/>
                        <a:pt x="28" y="4"/>
                      </a:cubicBezTo>
                      <a:cubicBezTo>
                        <a:pt x="28" y="6"/>
                        <a:pt x="27" y="8"/>
                        <a:pt x="24" y="8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2" name="Freeform 73"/>
                <p:cNvSpPr/>
                <p:nvPr/>
              </p:nvSpPr>
              <p:spPr>
                <a:xfrm>
                  <a:off x="946004" y="1212713"/>
                  <a:ext cx="35365" cy="33892"/>
                </a:xfrm>
                <a:custGeom>
                  <a:avLst/>
                  <a:gdLst>
                    <a:gd name="txL" fmla="*/ 0 w 18"/>
                    <a:gd name="txT" fmla="*/ 0 h 18"/>
                    <a:gd name="txR" fmla="*/ 18 w 18"/>
                    <a:gd name="txB" fmla="*/ 18 h 18"/>
                  </a:gdLst>
                  <a:ahLst/>
                  <a:cxnLst>
                    <a:cxn ang="0">
                      <a:pos x="27506" y="33892"/>
                    </a:cxn>
                    <a:cxn ang="0">
                      <a:pos x="19647" y="26360"/>
                    </a:cxn>
                    <a:cxn ang="0">
                      <a:pos x="19647" y="15063"/>
                    </a:cxn>
                    <a:cxn ang="0">
                      <a:pos x="7859" y="15063"/>
                    </a:cxn>
                    <a:cxn ang="0">
                      <a:pos x="0" y="7532"/>
                    </a:cxn>
                    <a:cxn ang="0">
                      <a:pos x="7859" y="0"/>
                    </a:cxn>
                    <a:cxn ang="0">
                      <a:pos x="35365" y="0"/>
                    </a:cxn>
                    <a:cxn ang="0">
                      <a:pos x="35365" y="26360"/>
                    </a:cxn>
                    <a:cxn ang="0">
                      <a:pos x="27506" y="33892"/>
                    </a:cxn>
                  </a:cxnLst>
                  <a:rect l="txL" t="txT" r="txR" b="txB"/>
                  <a:pathLst>
                    <a:path w="18" h="18">
                      <a:moveTo>
                        <a:pt x="14" y="18"/>
                      </a:moveTo>
                      <a:cubicBezTo>
                        <a:pt x="12" y="18"/>
                        <a:pt x="10" y="16"/>
                        <a:pt x="10" y="14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6"/>
                        <a:pt x="16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3" name="Freeform 74"/>
                <p:cNvSpPr/>
                <p:nvPr/>
              </p:nvSpPr>
              <p:spPr>
                <a:xfrm>
                  <a:off x="965160" y="1273129"/>
                  <a:ext cx="16208" cy="58941"/>
                </a:xfrm>
                <a:custGeom>
                  <a:avLst/>
                  <a:gdLst>
                    <a:gd name="txL" fmla="*/ 0 w 8"/>
                    <a:gd name="txT" fmla="*/ 0 h 31"/>
                    <a:gd name="txR" fmla="*/ 8 w 8"/>
                    <a:gd name="txB" fmla="*/ 31 h 31"/>
                  </a:gdLst>
                  <a:ahLst/>
                  <a:cxnLst>
                    <a:cxn ang="0">
                      <a:pos x="8104" y="58941"/>
                    </a:cxn>
                    <a:cxn ang="0">
                      <a:pos x="0" y="51336"/>
                    </a:cxn>
                    <a:cxn ang="0">
                      <a:pos x="0" y="7605"/>
                    </a:cxn>
                    <a:cxn ang="0">
                      <a:pos x="8104" y="0"/>
                    </a:cxn>
                    <a:cxn ang="0">
                      <a:pos x="16208" y="7605"/>
                    </a:cxn>
                    <a:cxn ang="0">
                      <a:pos x="16208" y="51336"/>
                    </a:cxn>
                    <a:cxn ang="0">
                      <a:pos x="8104" y="58941"/>
                    </a:cxn>
                  </a:cxnLst>
                  <a:rect l="txL" t="txT" r="txR" b="txB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4" name="Freeform 75"/>
                <p:cNvSpPr/>
                <p:nvPr/>
              </p:nvSpPr>
              <p:spPr>
                <a:xfrm>
                  <a:off x="948951" y="1360066"/>
                  <a:ext cx="32418" cy="41259"/>
                </a:xfrm>
                <a:custGeom>
                  <a:avLst/>
                  <a:gdLst>
                    <a:gd name="txL" fmla="*/ 0 w 17"/>
                    <a:gd name="txT" fmla="*/ 0 h 22"/>
                    <a:gd name="txR" fmla="*/ 17 w 17"/>
                    <a:gd name="txB" fmla="*/ 22 h 22"/>
                  </a:gdLst>
                  <a:ahLst/>
                  <a:cxnLst>
                    <a:cxn ang="0">
                      <a:pos x="7628" y="41259"/>
                    </a:cxn>
                    <a:cxn ang="0">
                      <a:pos x="1907" y="37508"/>
                    </a:cxn>
                    <a:cxn ang="0">
                      <a:pos x="3814" y="28131"/>
                    </a:cxn>
                    <a:cxn ang="0">
                      <a:pos x="17162" y="20630"/>
                    </a:cxn>
                    <a:cxn ang="0">
                      <a:pos x="17162" y="7502"/>
                    </a:cxn>
                    <a:cxn ang="0">
                      <a:pos x="24790" y="0"/>
                    </a:cxn>
                    <a:cxn ang="0">
                      <a:pos x="32418" y="7502"/>
                    </a:cxn>
                    <a:cxn ang="0">
                      <a:pos x="32418" y="30007"/>
                    </a:cxn>
                    <a:cxn ang="0">
                      <a:pos x="11442" y="41259"/>
                    </a:cxn>
                    <a:cxn ang="0">
                      <a:pos x="7628" y="41259"/>
                    </a:cxn>
                  </a:cxnLst>
                  <a:rect l="txL" t="txT" r="txR" b="txB"/>
                  <a:pathLst>
                    <a:path w="17" h="22">
                      <a:moveTo>
                        <a:pt x="4" y="22"/>
                      </a:moveTo>
                      <a:cubicBezTo>
                        <a:pt x="3" y="22"/>
                        <a:pt x="1" y="22"/>
                        <a:pt x="1" y="20"/>
                      </a:cubicBezTo>
                      <a:cubicBezTo>
                        <a:pt x="0" y="18"/>
                        <a:pt x="0" y="16"/>
                        <a:pt x="2" y="15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2"/>
                        <a:pt x="11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5" y="22"/>
                        <a:pt x="5" y="22"/>
                        <a:pt x="4" y="22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5" name="Freeform 76"/>
                <p:cNvSpPr/>
                <p:nvPr/>
              </p:nvSpPr>
              <p:spPr>
                <a:xfrm>
                  <a:off x="869381" y="1408693"/>
                  <a:ext cx="50100" cy="27998"/>
                </a:xfrm>
                <a:custGeom>
                  <a:avLst/>
                  <a:gdLst>
                    <a:gd name="txL" fmla="*/ 0 w 26"/>
                    <a:gd name="txT" fmla="*/ 0 h 14"/>
                    <a:gd name="txR" fmla="*/ 26 w 26"/>
                    <a:gd name="txB" fmla="*/ 14 h 14"/>
                  </a:gdLst>
                  <a:ahLst/>
                  <a:cxnLst>
                    <a:cxn ang="0">
                      <a:pos x="25050" y="27998"/>
                    </a:cxn>
                    <a:cxn ang="0">
                      <a:pos x="3854" y="15999"/>
                    </a:cxn>
                    <a:cxn ang="0">
                      <a:pos x="1927" y="6000"/>
                    </a:cxn>
                    <a:cxn ang="0">
                      <a:pos x="11562" y="2000"/>
                    </a:cxn>
                    <a:cxn ang="0">
                      <a:pos x="25050" y="9999"/>
                    </a:cxn>
                    <a:cxn ang="0">
                      <a:pos x="38538" y="2000"/>
                    </a:cxn>
                    <a:cxn ang="0">
                      <a:pos x="48173" y="6000"/>
                    </a:cxn>
                    <a:cxn ang="0">
                      <a:pos x="46246" y="15999"/>
                    </a:cxn>
                    <a:cxn ang="0">
                      <a:pos x="25050" y="27998"/>
                    </a:cxn>
                  </a:cxnLst>
                  <a:rect l="txL" t="txT" r="txR" b="txB"/>
                  <a:pathLst>
                    <a:path w="26" h="14">
                      <a:moveTo>
                        <a:pt x="13" y="14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2" y="0"/>
                        <a:pt x="24" y="1"/>
                        <a:pt x="25" y="3"/>
                      </a:cubicBezTo>
                      <a:cubicBezTo>
                        <a:pt x="26" y="5"/>
                        <a:pt x="26" y="7"/>
                        <a:pt x="24" y="8"/>
                      </a:cubicBez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226" name="组合 102"/>
                <p:cNvGrpSpPr/>
                <p:nvPr/>
              </p:nvGrpSpPr>
              <p:grpSpPr>
                <a:xfrm>
                  <a:off x="428907" y="503946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27" name="Freeform 51"/>
                  <p:cNvSpPr>
                    <a:spLocks noEditPoints="1"/>
                  </p:cNvSpPr>
                  <p:nvPr/>
                </p:nvSpPr>
                <p:spPr>
                  <a:xfrm>
                    <a:off x="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194481" y="180975"/>
                      </a:cxn>
                      <a:cxn ang="0">
                        <a:pos x="34119" y="180975"/>
                      </a:cxn>
                      <a:cxn ang="0">
                        <a:pos x="0" y="146172"/>
                      </a:cxn>
                      <a:cxn ang="0">
                        <a:pos x="0" y="34803"/>
                      </a:cxn>
                      <a:cxn ang="0">
                        <a:pos x="34119" y="0"/>
                      </a:cxn>
                      <a:cxn ang="0">
                        <a:pos x="194481" y="0"/>
                      </a:cxn>
                      <a:cxn ang="0">
                        <a:pos x="228600" y="34803"/>
                      </a:cxn>
                      <a:cxn ang="0">
                        <a:pos x="228600" y="146172"/>
                      </a:cxn>
                      <a:cxn ang="0">
                        <a:pos x="194481" y="180975"/>
                      </a:cxn>
                      <a:cxn ang="0">
                        <a:pos x="34119" y="27842"/>
                      </a:cxn>
                      <a:cxn ang="0">
                        <a:pos x="27296" y="34803"/>
                      </a:cxn>
                      <a:cxn ang="0">
                        <a:pos x="27296" y="146172"/>
                      </a:cxn>
                      <a:cxn ang="0">
                        <a:pos x="34119" y="153133"/>
                      </a:cxn>
                      <a:cxn ang="0">
                        <a:pos x="194481" y="153133"/>
                      </a:cxn>
                      <a:cxn ang="0">
                        <a:pos x="201304" y="146172"/>
                      </a:cxn>
                      <a:cxn ang="0">
                        <a:pos x="201304" y="34803"/>
                      </a:cxn>
                      <a:cxn ang="0">
                        <a:pos x="194481" y="27842"/>
                      </a:cxn>
                      <a:cxn ang="0">
                        <a:pos x="34119" y="27842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28" name="Freeform 52"/>
                  <p:cNvSpPr>
                    <a:spLocks noEditPoints="1"/>
                  </p:cNvSpPr>
                  <p:nvPr/>
                </p:nvSpPr>
                <p:spPr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194481" y="180975"/>
                      </a:cxn>
                      <a:cxn ang="0">
                        <a:pos x="34119" y="180975"/>
                      </a:cxn>
                      <a:cxn ang="0">
                        <a:pos x="0" y="146172"/>
                      </a:cxn>
                      <a:cxn ang="0">
                        <a:pos x="0" y="34803"/>
                      </a:cxn>
                      <a:cxn ang="0">
                        <a:pos x="34119" y="0"/>
                      </a:cxn>
                      <a:cxn ang="0">
                        <a:pos x="194481" y="0"/>
                      </a:cxn>
                      <a:cxn ang="0">
                        <a:pos x="228600" y="34803"/>
                      </a:cxn>
                      <a:cxn ang="0">
                        <a:pos x="228600" y="146172"/>
                      </a:cxn>
                      <a:cxn ang="0">
                        <a:pos x="194481" y="180975"/>
                      </a:cxn>
                      <a:cxn ang="0">
                        <a:pos x="34119" y="27842"/>
                      </a:cxn>
                      <a:cxn ang="0">
                        <a:pos x="27296" y="34803"/>
                      </a:cxn>
                      <a:cxn ang="0">
                        <a:pos x="27296" y="146172"/>
                      </a:cxn>
                      <a:cxn ang="0">
                        <a:pos x="34119" y="153133"/>
                      </a:cxn>
                      <a:cxn ang="0">
                        <a:pos x="194481" y="153133"/>
                      </a:cxn>
                      <a:cxn ang="0">
                        <a:pos x="201304" y="146172"/>
                      </a:cxn>
                      <a:cxn ang="0">
                        <a:pos x="201304" y="34803"/>
                      </a:cxn>
                      <a:cxn ang="0">
                        <a:pos x="194481" y="27842"/>
                      </a:cxn>
                      <a:cxn ang="0">
                        <a:pos x="34119" y="27842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29" name="Rectangle 53"/>
                  <p:cNvSpPr/>
                  <p:nvPr/>
                </p:nvSpPr>
                <p:spPr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754C24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pPr lvl="0" eaLnBrk="1" hangingPunct="1"/>
                    <a:endParaRPr lang="zh-CN" altLang="en-US" dirty="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7186" name="组合 24"/>
            <p:cNvGrpSpPr/>
            <p:nvPr/>
          </p:nvGrpSpPr>
          <p:grpSpPr>
            <a:xfrm>
              <a:off x="2809875" y="0"/>
              <a:ext cx="1470025" cy="2055813"/>
              <a:chOff x="0" y="0"/>
              <a:chExt cx="1197808" cy="1673603"/>
            </a:xfrm>
          </p:grpSpPr>
          <p:sp>
            <p:nvSpPr>
              <p:cNvPr id="7188" name="任意多边形 180"/>
              <p:cNvSpPr/>
              <p:nvPr/>
            </p:nvSpPr>
            <p:spPr>
              <a:xfrm>
                <a:off x="33615" y="36513"/>
                <a:ext cx="1164193" cy="1637090"/>
              </a:xfrm>
              <a:custGeom>
                <a:avLst/>
                <a:gdLst>
                  <a:gd name="txL" fmla="*/ 0 w 1164193"/>
                  <a:gd name="txT" fmla="*/ 0 h 1637090"/>
                  <a:gd name="txR" fmla="*/ 1164193 w 1164193"/>
                  <a:gd name="txB" fmla="*/ 1637090 h 1637090"/>
                </a:gdLst>
                <a:ahLst/>
                <a:cxnLst>
                  <a:cxn ang="0">
                    <a:pos x="1077463" y="630003"/>
                  </a:cxn>
                  <a:cxn ang="0">
                    <a:pos x="1077463" y="631893"/>
                  </a:cxn>
                  <a:cxn ang="0">
                    <a:pos x="1079113" y="631893"/>
                  </a:cxn>
                  <a:cxn ang="0">
                    <a:pos x="1081320" y="631893"/>
                  </a:cxn>
                  <a:cxn ang="0">
                    <a:pos x="1077463" y="630003"/>
                  </a:cxn>
                  <a:cxn ang="0">
                    <a:pos x="754131" y="0"/>
                  </a:cxn>
                  <a:cxn ang="0">
                    <a:pos x="1157626" y="419439"/>
                  </a:cxn>
                  <a:cxn ang="0">
                    <a:pos x="1119221" y="631481"/>
                  </a:cxn>
                  <a:cxn ang="0">
                    <a:pos x="1115631" y="637155"/>
                  </a:cxn>
                  <a:cxn ang="0">
                    <a:pos x="1118854" y="637835"/>
                  </a:cxn>
                  <a:cxn ang="0">
                    <a:pos x="1164192" y="707189"/>
                  </a:cxn>
                  <a:cxn ang="0">
                    <a:pos x="1142274" y="759425"/>
                  </a:cxn>
                  <a:cxn ang="0">
                    <a:pos x="1126318" y="770005"/>
                  </a:cxn>
                  <a:cxn ang="0">
                    <a:pos x="1130174" y="769182"/>
                  </a:cxn>
                  <a:cxn ang="0">
                    <a:pos x="1164193" y="951899"/>
                  </a:cxn>
                  <a:cxn ang="0">
                    <a:pos x="1078613" y="951899"/>
                  </a:cxn>
                  <a:cxn ang="0">
                    <a:pos x="1077463" y="951899"/>
                  </a:cxn>
                  <a:cxn ang="0">
                    <a:pos x="1077463" y="951900"/>
                  </a:cxn>
                  <a:cxn ang="0">
                    <a:pos x="1077253" y="951900"/>
                  </a:cxn>
                  <a:cxn ang="0">
                    <a:pos x="1077253" y="1305546"/>
                  </a:cxn>
                  <a:cxn ang="0">
                    <a:pos x="1077253" y="1637090"/>
                  </a:cxn>
                  <a:cxn ang="0">
                    <a:pos x="990315" y="1637090"/>
                  </a:cxn>
                  <a:cxn ang="0">
                    <a:pos x="685296" y="1637090"/>
                  </a:cxn>
                  <a:cxn ang="0">
                    <a:pos x="685295" y="1637090"/>
                  </a:cxn>
                  <a:cxn ang="0">
                    <a:pos x="378802" y="1637090"/>
                  </a:cxn>
                  <a:cxn ang="0">
                    <a:pos x="291864" y="1637090"/>
                  </a:cxn>
                  <a:cxn ang="0">
                    <a:pos x="291864" y="1305546"/>
                  </a:cxn>
                  <a:cxn ang="0">
                    <a:pos x="291864" y="951899"/>
                  </a:cxn>
                  <a:cxn ang="0">
                    <a:pos x="291922" y="951899"/>
                  </a:cxn>
                  <a:cxn ang="0">
                    <a:pos x="291922" y="949224"/>
                  </a:cxn>
                  <a:cxn ang="0">
                    <a:pos x="291922" y="780602"/>
                  </a:cxn>
                  <a:cxn ang="0">
                    <a:pos x="278683" y="780602"/>
                  </a:cxn>
                  <a:cxn ang="0">
                    <a:pos x="204926" y="707189"/>
                  </a:cxn>
                  <a:cxn ang="0">
                    <a:pos x="278683" y="631893"/>
                  </a:cxn>
                  <a:cxn ang="0">
                    <a:pos x="291922" y="631893"/>
                  </a:cxn>
                  <a:cxn ang="0">
                    <a:pos x="291922" y="586245"/>
                  </a:cxn>
                  <a:cxn ang="0">
                    <a:pos x="291922" y="561328"/>
                  </a:cxn>
                  <a:cxn ang="0">
                    <a:pos x="291574" y="561378"/>
                  </a:cxn>
                  <a:cxn ang="0">
                    <a:pos x="0" y="458374"/>
                  </a:cxn>
                  <a:cxn ang="0">
                    <a:pos x="754131" y="0"/>
                  </a:cxn>
                </a:cxnLst>
                <a:rect l="txL" t="txT" r="txR" b="txB"/>
                <a:pathLst>
                  <a:path w="1164193" h="1637090">
                    <a:moveTo>
                      <a:pt x="1077463" y="630003"/>
                    </a:moveTo>
                    <a:lnTo>
                      <a:pt x="1077463" y="631893"/>
                    </a:lnTo>
                    <a:cubicBezTo>
                      <a:pt x="1077463" y="631893"/>
                      <a:pt x="1077463" y="631893"/>
                      <a:pt x="1079113" y="631893"/>
                    </a:cubicBezTo>
                    <a:lnTo>
                      <a:pt x="1081320" y="631893"/>
                    </a:lnTo>
                    <a:lnTo>
                      <a:pt x="1077463" y="630003"/>
                    </a:lnTo>
                    <a:close/>
                    <a:moveTo>
                      <a:pt x="754131" y="0"/>
                    </a:moveTo>
                    <a:cubicBezTo>
                      <a:pt x="1058955" y="0"/>
                      <a:pt x="1145292" y="267237"/>
                      <a:pt x="1157626" y="419439"/>
                    </a:cubicBezTo>
                    <a:cubicBezTo>
                      <a:pt x="1166877" y="530935"/>
                      <a:pt x="1135491" y="602611"/>
                      <a:pt x="1119221" y="631481"/>
                    </a:cubicBezTo>
                    <a:lnTo>
                      <a:pt x="1115631" y="637155"/>
                    </a:lnTo>
                    <a:lnTo>
                      <a:pt x="1118854" y="637835"/>
                    </a:lnTo>
                    <a:cubicBezTo>
                      <a:pt x="1145102" y="649305"/>
                      <a:pt x="1164192" y="676129"/>
                      <a:pt x="1164192" y="707189"/>
                    </a:cubicBezTo>
                    <a:cubicBezTo>
                      <a:pt x="1164192" y="727895"/>
                      <a:pt x="1155708" y="746249"/>
                      <a:pt x="1142274" y="759425"/>
                    </a:cubicBezTo>
                    <a:lnTo>
                      <a:pt x="1126318" y="770005"/>
                    </a:lnTo>
                    <a:lnTo>
                      <a:pt x="1130174" y="769182"/>
                    </a:lnTo>
                    <a:cubicBezTo>
                      <a:pt x="1096154" y="855831"/>
                      <a:pt x="1094264" y="925528"/>
                      <a:pt x="1164193" y="951899"/>
                    </a:cubicBezTo>
                    <a:cubicBezTo>
                      <a:pt x="1098989" y="951899"/>
                      <a:pt x="1082688" y="951899"/>
                      <a:pt x="1078613" y="951899"/>
                    </a:cubicBezTo>
                    <a:lnTo>
                      <a:pt x="1077463" y="951899"/>
                    </a:lnTo>
                    <a:lnTo>
                      <a:pt x="1077463" y="951900"/>
                    </a:lnTo>
                    <a:lnTo>
                      <a:pt x="1077253" y="951900"/>
                    </a:lnTo>
                    <a:lnTo>
                      <a:pt x="1077253" y="1305546"/>
                    </a:lnTo>
                    <a:lnTo>
                      <a:pt x="1077253" y="1637090"/>
                    </a:lnTo>
                    <a:lnTo>
                      <a:pt x="990315" y="1637090"/>
                    </a:lnTo>
                    <a:lnTo>
                      <a:pt x="685296" y="1637090"/>
                    </a:lnTo>
                    <a:lnTo>
                      <a:pt x="685295" y="1637090"/>
                    </a:lnTo>
                    <a:lnTo>
                      <a:pt x="378802" y="1637090"/>
                    </a:lnTo>
                    <a:lnTo>
                      <a:pt x="291864" y="1637090"/>
                    </a:lnTo>
                    <a:lnTo>
                      <a:pt x="291864" y="1305546"/>
                    </a:lnTo>
                    <a:lnTo>
                      <a:pt x="291864" y="951899"/>
                    </a:lnTo>
                    <a:lnTo>
                      <a:pt x="291922" y="951899"/>
                    </a:lnTo>
                    <a:lnTo>
                      <a:pt x="291922" y="949224"/>
                    </a:lnTo>
                    <a:cubicBezTo>
                      <a:pt x="291922" y="941194"/>
                      <a:pt x="291922" y="909076"/>
                      <a:pt x="291922" y="780602"/>
                    </a:cubicBezTo>
                    <a:cubicBezTo>
                      <a:pt x="291922" y="780602"/>
                      <a:pt x="291922" y="780602"/>
                      <a:pt x="278683" y="780602"/>
                    </a:cubicBezTo>
                    <a:cubicBezTo>
                      <a:pt x="238968" y="780602"/>
                      <a:pt x="204926" y="748601"/>
                      <a:pt x="204926" y="707189"/>
                    </a:cubicBezTo>
                    <a:cubicBezTo>
                      <a:pt x="204926" y="665776"/>
                      <a:pt x="238968" y="631893"/>
                      <a:pt x="278683" y="631893"/>
                    </a:cubicBezTo>
                    <a:cubicBezTo>
                      <a:pt x="278683" y="631893"/>
                      <a:pt x="278683" y="631893"/>
                      <a:pt x="291922" y="631893"/>
                    </a:cubicBezTo>
                    <a:cubicBezTo>
                      <a:pt x="291922" y="631893"/>
                      <a:pt x="291922" y="631893"/>
                      <a:pt x="291922" y="586245"/>
                    </a:cubicBezTo>
                    <a:lnTo>
                      <a:pt x="291922" y="561328"/>
                    </a:lnTo>
                    <a:lnTo>
                      <a:pt x="291574" y="561378"/>
                    </a:lnTo>
                    <a:cubicBezTo>
                      <a:pt x="193268" y="564810"/>
                      <a:pt x="93165" y="535360"/>
                      <a:pt x="0" y="458374"/>
                    </a:cubicBezTo>
                    <a:cubicBezTo>
                      <a:pt x="304824" y="422978"/>
                      <a:pt x="329492" y="0"/>
                      <a:pt x="754131" y="0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189" name="组合 1"/>
              <p:cNvGrpSpPr/>
              <p:nvPr/>
            </p:nvGrpSpPr>
            <p:grpSpPr>
              <a:xfrm>
                <a:off x="0" y="0"/>
                <a:ext cx="1169960" cy="1637090"/>
                <a:chOff x="0" y="0"/>
                <a:chExt cx="1169960" cy="1637090"/>
              </a:xfrm>
            </p:grpSpPr>
            <p:sp>
              <p:nvSpPr>
                <p:cNvPr id="7190" name="Freeform 23"/>
                <p:cNvSpPr/>
                <p:nvPr/>
              </p:nvSpPr>
              <p:spPr>
                <a:xfrm>
                  <a:off x="1077254" y="769182"/>
                  <a:ext cx="86939" cy="182717"/>
                </a:xfrm>
                <a:custGeom>
                  <a:avLst/>
                  <a:gdLst>
                    <a:gd name="txL" fmla="*/ 0 w 46"/>
                    <a:gd name="txT" fmla="*/ 0 h 97"/>
                    <a:gd name="txR" fmla="*/ 46 w 46"/>
                    <a:gd name="txB" fmla="*/ 97 h 97"/>
                  </a:gdLst>
                  <a:ahLst/>
                  <a:cxnLst>
                    <a:cxn ang="0">
                      <a:pos x="52919" y="0"/>
                    </a:cxn>
                    <a:cxn ang="0">
                      <a:pos x="86939" y="182717"/>
                    </a:cxn>
                    <a:cxn ang="0">
                      <a:pos x="0" y="182717"/>
                    </a:cxn>
                    <a:cxn ang="0">
                      <a:pos x="0" y="11302"/>
                    </a:cxn>
                    <a:cxn ang="0">
                      <a:pos x="52919" y="0"/>
                    </a:cxn>
                  </a:cxnLst>
                  <a:rect l="txL" t="txT" r="txR" b="txB"/>
                  <a:pathLst>
                    <a:path w="46" h="97">
                      <a:moveTo>
                        <a:pt x="28" y="0"/>
                      </a:moveTo>
                      <a:cubicBezTo>
                        <a:pt x="10" y="46"/>
                        <a:pt x="9" y="83"/>
                        <a:pt x="46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6A4B4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1" name="Rectangle 24"/>
                <p:cNvSpPr/>
                <p:nvPr/>
              </p:nvSpPr>
              <p:spPr>
                <a:xfrm>
                  <a:off x="685295" y="951899"/>
                  <a:ext cx="391958" cy="685191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2" name="Rectangle 25"/>
                <p:cNvSpPr/>
                <p:nvPr/>
              </p:nvSpPr>
              <p:spPr>
                <a:xfrm>
                  <a:off x="291864" y="951899"/>
                  <a:ext cx="393432" cy="6851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3" name="Freeform 26"/>
                <p:cNvSpPr/>
                <p:nvPr/>
              </p:nvSpPr>
              <p:spPr>
                <a:xfrm>
                  <a:off x="204926" y="266709"/>
                  <a:ext cx="480370" cy="68519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86996" y="0"/>
                    </a:cxn>
                    <a:cxn ang="0">
                      <a:pos x="86996" y="365184"/>
                    </a:cxn>
                    <a:cxn ang="0">
                      <a:pos x="73758" y="365184"/>
                    </a:cxn>
                    <a:cxn ang="0">
                      <a:pos x="0" y="440480"/>
                    </a:cxn>
                    <a:cxn ang="0">
                      <a:pos x="73758" y="513893"/>
                    </a:cxn>
                    <a:cxn ang="0">
                      <a:pos x="86996" y="513893"/>
                    </a:cxn>
                    <a:cxn ang="0">
                      <a:pos x="86996" y="685191"/>
                    </a:cxn>
                    <a:cxn ang="0">
                      <a:pos x="480370" y="685191"/>
                    </a:cxn>
                    <a:cxn ang="0">
                      <a:pos x="480370" y="513893"/>
                    </a:cxn>
                    <a:cxn ang="0">
                      <a:pos x="480370" y="365184"/>
                    </a:cxn>
                    <a:cxn ang="0">
                      <a:pos x="480370" y="0"/>
                    </a:cxn>
                    <a:cxn ang="0">
                      <a:pos x="86996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4" name="Freeform 27"/>
                <p:cNvSpPr/>
                <p:nvPr/>
              </p:nvSpPr>
              <p:spPr>
                <a:xfrm>
                  <a:off x="685295" y="266709"/>
                  <a:ext cx="478897" cy="68519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405366" y="365184"/>
                    </a:cxn>
                    <a:cxn ang="0">
                      <a:pos x="392168" y="365184"/>
                    </a:cxn>
                    <a:cxn ang="0">
                      <a:pos x="392168" y="0"/>
                    </a:cxn>
                    <a:cxn ang="0">
                      <a:pos x="0" y="0"/>
                    </a:cxn>
                    <a:cxn ang="0">
                      <a:pos x="0" y="365184"/>
                    </a:cxn>
                    <a:cxn ang="0">
                      <a:pos x="0" y="513893"/>
                    </a:cxn>
                    <a:cxn ang="0">
                      <a:pos x="0" y="685191"/>
                    </a:cxn>
                    <a:cxn ang="0">
                      <a:pos x="392168" y="685191"/>
                    </a:cxn>
                    <a:cxn ang="0">
                      <a:pos x="392168" y="513893"/>
                    </a:cxn>
                    <a:cxn ang="0">
                      <a:pos x="405366" y="513893"/>
                    </a:cxn>
                    <a:cxn ang="0">
                      <a:pos x="478897" y="440480"/>
                    </a:cxn>
                    <a:cxn ang="0">
                      <a:pos x="405366" y="365184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5" name="Freeform 29"/>
                <p:cNvSpPr/>
                <p:nvPr/>
              </p:nvSpPr>
              <p:spPr>
                <a:xfrm>
                  <a:off x="685295" y="951899"/>
                  <a:ext cx="391958" cy="685191"/>
                </a:xfrm>
                <a:custGeom>
                  <a:avLst/>
                  <a:gdLst>
                    <a:gd name="txL" fmla="*/ 0 w 266"/>
                    <a:gd name="txT" fmla="*/ 0 h 465"/>
                    <a:gd name="txR" fmla="*/ 266 w 266"/>
                    <a:gd name="txB" fmla="*/ 465 h 465"/>
                  </a:gdLst>
                  <a:ahLst/>
                  <a:cxnLst>
                    <a:cxn ang="0">
                      <a:pos x="305020" y="0"/>
                    </a:cxn>
                    <a:cxn ang="0">
                      <a:pos x="305020" y="353647"/>
                    </a:cxn>
                    <a:cxn ang="0">
                      <a:pos x="0" y="353647"/>
                    </a:cxn>
                    <a:cxn ang="0">
                      <a:pos x="0" y="685191"/>
                    </a:cxn>
                    <a:cxn ang="0">
                      <a:pos x="305020" y="685191"/>
                    </a:cxn>
                    <a:cxn ang="0">
                      <a:pos x="391958" y="685191"/>
                    </a:cxn>
                    <a:cxn ang="0">
                      <a:pos x="391958" y="353647"/>
                    </a:cxn>
                    <a:cxn ang="0">
                      <a:pos x="391958" y="0"/>
                    </a:cxn>
                    <a:cxn ang="0">
                      <a:pos x="305020" y="0"/>
                    </a:cxn>
                  </a:cxnLst>
                  <a:rect l="txL" t="txT" r="txR" b="txB"/>
                  <a:pathLst>
                    <a:path w="266" h="465">
                      <a:moveTo>
                        <a:pt x="207" y="0"/>
                      </a:moveTo>
                      <a:lnTo>
                        <a:pt x="207" y="24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207" y="465"/>
                      </a:lnTo>
                      <a:lnTo>
                        <a:pt x="266" y="465"/>
                      </a:lnTo>
                      <a:lnTo>
                        <a:pt x="266" y="240"/>
                      </a:lnTo>
                      <a:lnTo>
                        <a:pt x="266" y="0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FFA04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6" name="Freeform 30"/>
                <p:cNvSpPr/>
                <p:nvPr/>
              </p:nvSpPr>
              <p:spPr>
                <a:xfrm>
                  <a:off x="291864" y="951899"/>
                  <a:ext cx="393432" cy="685191"/>
                </a:xfrm>
                <a:custGeom>
                  <a:avLst/>
                  <a:gdLst>
                    <a:gd name="txL" fmla="*/ 0 w 267"/>
                    <a:gd name="txT" fmla="*/ 0 h 465"/>
                    <a:gd name="txR" fmla="*/ 267 w 267"/>
                    <a:gd name="txB" fmla="*/ 465 h 465"/>
                  </a:gdLst>
                  <a:ahLst/>
                  <a:cxnLst>
                    <a:cxn ang="0">
                      <a:pos x="86938" y="353647"/>
                    </a:cxn>
                    <a:cxn ang="0">
                      <a:pos x="86938" y="0"/>
                    </a:cxn>
                    <a:cxn ang="0">
                      <a:pos x="0" y="0"/>
                    </a:cxn>
                    <a:cxn ang="0">
                      <a:pos x="0" y="353647"/>
                    </a:cxn>
                    <a:cxn ang="0">
                      <a:pos x="0" y="685191"/>
                    </a:cxn>
                    <a:cxn ang="0">
                      <a:pos x="86938" y="685191"/>
                    </a:cxn>
                    <a:cxn ang="0">
                      <a:pos x="393432" y="685191"/>
                    </a:cxn>
                    <a:cxn ang="0">
                      <a:pos x="393432" y="353647"/>
                    </a:cxn>
                    <a:cxn ang="0">
                      <a:pos x="86938" y="353647"/>
                    </a:cxn>
                  </a:cxnLst>
                  <a:rect l="txL" t="txT" r="txR" b="txB"/>
                  <a:pathLst>
                    <a:path w="267" h="465">
                      <a:moveTo>
                        <a:pt x="59" y="240"/>
                      </a:move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59" y="465"/>
                      </a:lnTo>
                      <a:lnTo>
                        <a:pt x="267" y="465"/>
                      </a:lnTo>
                      <a:lnTo>
                        <a:pt x="267" y="240"/>
                      </a:lnTo>
                      <a:lnTo>
                        <a:pt x="59" y="240"/>
                      </a:lnTo>
                      <a:close/>
                    </a:path>
                  </a:pathLst>
                </a:custGeom>
                <a:solidFill>
                  <a:srgbClr val="FFC96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7" name="Freeform 31"/>
                <p:cNvSpPr/>
                <p:nvPr/>
              </p:nvSpPr>
              <p:spPr>
                <a:xfrm>
                  <a:off x="685295" y="951899"/>
                  <a:ext cx="82518" cy="113462"/>
                </a:xfrm>
                <a:custGeom>
                  <a:avLst/>
                  <a:gdLst>
                    <a:gd name="txL" fmla="*/ 0 w 56"/>
                    <a:gd name="txT" fmla="*/ 0 h 77"/>
                    <a:gd name="txR" fmla="*/ 56 w 56"/>
                    <a:gd name="txB" fmla="*/ 77 h 77"/>
                  </a:gdLst>
                  <a:ahLst/>
                  <a:cxnLst>
                    <a:cxn ang="0">
                      <a:pos x="0" y="60415"/>
                    </a:cxn>
                    <a:cxn ang="0">
                      <a:pos x="82518" y="0"/>
                    </a:cxn>
                    <a:cxn ang="0">
                      <a:pos x="82518" y="113462"/>
                    </a:cxn>
                    <a:cxn ang="0">
                      <a:pos x="0" y="60415"/>
                    </a:cxn>
                  </a:cxnLst>
                  <a:rect l="txL" t="txT" r="txR" b="txB"/>
                  <a:pathLst>
                    <a:path w="56" h="77">
                      <a:moveTo>
                        <a:pt x="0" y="41"/>
                      </a:moveTo>
                      <a:lnTo>
                        <a:pt x="56" y="0"/>
                      </a:lnTo>
                      <a:lnTo>
                        <a:pt x="56" y="77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C2305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8" name="Freeform 32"/>
                <p:cNvSpPr/>
                <p:nvPr/>
              </p:nvSpPr>
              <p:spPr>
                <a:xfrm>
                  <a:off x="593937" y="951899"/>
                  <a:ext cx="91359" cy="113462"/>
                </a:xfrm>
                <a:custGeom>
                  <a:avLst/>
                  <a:gdLst>
                    <a:gd name="txL" fmla="*/ 0 w 62"/>
                    <a:gd name="txT" fmla="*/ 0 h 77"/>
                    <a:gd name="txR" fmla="*/ 62 w 62"/>
                    <a:gd name="txB" fmla="*/ 77 h 77"/>
                  </a:gdLst>
                  <a:ahLst/>
                  <a:cxnLst>
                    <a:cxn ang="0">
                      <a:pos x="91359" y="60415"/>
                    </a:cxn>
                    <a:cxn ang="0">
                      <a:pos x="0" y="0"/>
                    </a:cxn>
                    <a:cxn ang="0">
                      <a:pos x="0" y="113462"/>
                    </a:cxn>
                    <a:cxn ang="0">
                      <a:pos x="91359" y="60415"/>
                    </a:cxn>
                  </a:cxnLst>
                  <a:rect l="txL" t="txT" r="txR" b="txB"/>
                  <a:pathLst>
                    <a:path w="62" h="77">
                      <a:moveTo>
                        <a:pt x="62" y="41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62" y="41"/>
                      </a:lnTo>
                      <a:close/>
                    </a:path>
                  </a:pathLst>
                </a:custGeom>
                <a:solidFill>
                  <a:srgbClr val="C2305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199" name="组合 1443"/>
                <p:cNvGrpSpPr/>
                <p:nvPr/>
              </p:nvGrpSpPr>
              <p:grpSpPr>
                <a:xfrm>
                  <a:off x="439327" y="536364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01" name="Freeform 51"/>
                  <p:cNvSpPr>
                    <a:spLocks noEditPoints="1"/>
                  </p:cNvSpPr>
                  <p:nvPr/>
                </p:nvSpPr>
                <p:spPr>
                  <a:xfrm>
                    <a:off x="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194481" y="180975"/>
                      </a:cxn>
                      <a:cxn ang="0">
                        <a:pos x="34119" y="180975"/>
                      </a:cxn>
                      <a:cxn ang="0">
                        <a:pos x="0" y="146172"/>
                      </a:cxn>
                      <a:cxn ang="0">
                        <a:pos x="0" y="34803"/>
                      </a:cxn>
                      <a:cxn ang="0">
                        <a:pos x="34119" y="0"/>
                      </a:cxn>
                      <a:cxn ang="0">
                        <a:pos x="194481" y="0"/>
                      </a:cxn>
                      <a:cxn ang="0">
                        <a:pos x="228600" y="34803"/>
                      </a:cxn>
                      <a:cxn ang="0">
                        <a:pos x="228600" y="146172"/>
                      </a:cxn>
                      <a:cxn ang="0">
                        <a:pos x="194481" y="180975"/>
                      </a:cxn>
                      <a:cxn ang="0">
                        <a:pos x="34119" y="27842"/>
                      </a:cxn>
                      <a:cxn ang="0">
                        <a:pos x="27296" y="34803"/>
                      </a:cxn>
                      <a:cxn ang="0">
                        <a:pos x="27296" y="146172"/>
                      </a:cxn>
                      <a:cxn ang="0">
                        <a:pos x="34119" y="153133"/>
                      </a:cxn>
                      <a:cxn ang="0">
                        <a:pos x="194481" y="153133"/>
                      </a:cxn>
                      <a:cxn ang="0">
                        <a:pos x="201304" y="146172"/>
                      </a:cxn>
                      <a:cxn ang="0">
                        <a:pos x="201304" y="34803"/>
                      </a:cxn>
                      <a:cxn ang="0">
                        <a:pos x="194481" y="27842"/>
                      </a:cxn>
                      <a:cxn ang="0">
                        <a:pos x="34119" y="27842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02" name="Freeform 52"/>
                  <p:cNvSpPr>
                    <a:spLocks noEditPoints="1"/>
                  </p:cNvSpPr>
                  <p:nvPr/>
                </p:nvSpPr>
                <p:spPr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194481" y="180975"/>
                      </a:cxn>
                      <a:cxn ang="0">
                        <a:pos x="34119" y="180975"/>
                      </a:cxn>
                      <a:cxn ang="0">
                        <a:pos x="0" y="146172"/>
                      </a:cxn>
                      <a:cxn ang="0">
                        <a:pos x="0" y="34803"/>
                      </a:cxn>
                      <a:cxn ang="0">
                        <a:pos x="34119" y="0"/>
                      </a:cxn>
                      <a:cxn ang="0">
                        <a:pos x="194481" y="0"/>
                      </a:cxn>
                      <a:cxn ang="0">
                        <a:pos x="228600" y="34803"/>
                      </a:cxn>
                      <a:cxn ang="0">
                        <a:pos x="228600" y="146172"/>
                      </a:cxn>
                      <a:cxn ang="0">
                        <a:pos x="194481" y="180975"/>
                      </a:cxn>
                      <a:cxn ang="0">
                        <a:pos x="34119" y="27842"/>
                      </a:cxn>
                      <a:cxn ang="0">
                        <a:pos x="27296" y="34803"/>
                      </a:cxn>
                      <a:cxn ang="0">
                        <a:pos x="27296" y="146172"/>
                      </a:cxn>
                      <a:cxn ang="0">
                        <a:pos x="34119" y="153133"/>
                      </a:cxn>
                      <a:cxn ang="0">
                        <a:pos x="194481" y="153133"/>
                      </a:cxn>
                      <a:cxn ang="0">
                        <a:pos x="201304" y="146172"/>
                      </a:cxn>
                      <a:cxn ang="0">
                        <a:pos x="201304" y="34803"/>
                      </a:cxn>
                      <a:cxn ang="0">
                        <a:pos x="194481" y="27842"/>
                      </a:cxn>
                      <a:cxn ang="0">
                        <a:pos x="34119" y="27842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03" name="Rectangle 53"/>
                  <p:cNvSpPr/>
                  <p:nvPr/>
                </p:nvSpPr>
                <p:spPr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595959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pPr lvl="0" eaLnBrk="1" hangingPunct="1"/>
                    <a:endParaRPr lang="zh-CN" altLang="en-US" dirty="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7200" name="Freeform 80"/>
                <p:cNvSpPr/>
                <p:nvPr/>
              </p:nvSpPr>
              <p:spPr>
                <a:xfrm>
                  <a:off x="0" y="0"/>
                  <a:ext cx="1169960" cy="663669"/>
                </a:xfrm>
                <a:custGeom>
                  <a:avLst/>
                  <a:gdLst>
                    <a:gd name="txL" fmla="*/ 0 w 664"/>
                    <a:gd name="txT" fmla="*/ 0 h 375"/>
                    <a:gd name="txR" fmla="*/ 664 w 664"/>
                    <a:gd name="txB" fmla="*/ 375 h 375"/>
                  </a:gdLst>
                  <a:ahLst/>
                  <a:cxnLst>
                    <a:cxn ang="0">
                      <a:pos x="727701" y="338029"/>
                    </a:cxn>
                    <a:cxn ang="0">
                      <a:pos x="0" y="458374"/>
                    </a:cxn>
                    <a:cxn ang="0">
                      <a:pos x="754131" y="0"/>
                    </a:cxn>
                    <a:cxn ang="0">
                      <a:pos x="1157626" y="419439"/>
                    </a:cxn>
                    <a:cxn ang="0">
                      <a:pos x="1110052" y="645971"/>
                    </a:cxn>
                    <a:cxn ang="0">
                      <a:pos x="1037811" y="610575"/>
                    </a:cxn>
                    <a:cxn ang="0">
                      <a:pos x="1037811" y="428288"/>
                    </a:cxn>
                    <a:cxn ang="0">
                      <a:pos x="727701" y="338029"/>
                    </a:cxn>
                  </a:cxnLst>
                  <a:rect l="txL" t="txT" r="txR" b="txB"/>
                  <a:pathLst>
                    <a:path w="664" h="375">
                      <a:moveTo>
                        <a:pt x="413" y="191"/>
                      </a:moveTo>
                      <a:cubicBezTo>
                        <a:pt x="310" y="300"/>
                        <a:pt x="141" y="375"/>
                        <a:pt x="0" y="259"/>
                      </a:cubicBezTo>
                      <a:cubicBezTo>
                        <a:pt x="173" y="239"/>
                        <a:pt x="187" y="0"/>
                        <a:pt x="428" y="0"/>
                      </a:cubicBezTo>
                      <a:cubicBezTo>
                        <a:pt x="601" y="0"/>
                        <a:pt x="650" y="151"/>
                        <a:pt x="657" y="237"/>
                      </a:cubicBezTo>
                      <a:cubicBezTo>
                        <a:pt x="664" y="321"/>
                        <a:pt x="630" y="365"/>
                        <a:pt x="630" y="365"/>
                      </a:cubicBezTo>
                      <a:cubicBezTo>
                        <a:pt x="589" y="345"/>
                        <a:pt x="589" y="345"/>
                        <a:pt x="589" y="345"/>
                      </a:cubicBezTo>
                      <a:cubicBezTo>
                        <a:pt x="589" y="242"/>
                        <a:pt x="589" y="242"/>
                        <a:pt x="589" y="242"/>
                      </a:cubicBezTo>
                      <a:cubicBezTo>
                        <a:pt x="560" y="249"/>
                        <a:pt x="442" y="216"/>
                        <a:pt x="413" y="191"/>
                      </a:cubicBezTo>
                      <a:close/>
                    </a:path>
                  </a:pathLst>
                </a:custGeom>
                <a:solidFill>
                  <a:srgbClr val="6A4B4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187" name="任意多边形 126"/>
            <p:cNvSpPr/>
            <p:nvPr/>
          </p:nvSpPr>
          <p:spPr>
            <a:xfrm>
              <a:off x="0" y="1143008"/>
              <a:ext cx="9144000" cy="2214578"/>
            </a:xfrm>
            <a:custGeom>
              <a:avLst/>
              <a:gdLst>
                <a:gd name="txL" fmla="*/ 0 w 9144000"/>
                <a:gd name="txT" fmla="*/ 0 h 2239108"/>
                <a:gd name="txR" fmla="*/ 9144000 w 9144000"/>
                <a:gd name="txB" fmla="*/ 2239108 h 2239108"/>
              </a:gdLst>
              <a:ahLst/>
              <a:cxnLst>
                <a:cxn ang="0">
                  <a:pos x="0" y="0"/>
                </a:cxn>
                <a:cxn ang="0">
                  <a:pos x="935551" y="0"/>
                </a:cxn>
                <a:cxn ang="0">
                  <a:pos x="939068" y="34503"/>
                </a:cxn>
                <a:cxn ang="0">
                  <a:pos x="1638590" y="598384"/>
                </a:cxn>
                <a:cxn ang="0">
                  <a:pos x="2338113" y="34503"/>
                </a:cxn>
                <a:cxn ang="0">
                  <a:pos x="2341629" y="0"/>
                </a:cxn>
                <a:cxn ang="0">
                  <a:pos x="2918643" y="0"/>
                </a:cxn>
                <a:cxn ang="0">
                  <a:pos x="2922137" y="34278"/>
                </a:cxn>
                <a:cxn ang="0">
                  <a:pos x="3621659" y="598160"/>
                </a:cxn>
                <a:cxn ang="0">
                  <a:pos x="4321182" y="34278"/>
                </a:cxn>
                <a:cxn ang="0">
                  <a:pos x="4324676" y="0"/>
                </a:cxn>
                <a:cxn ang="0">
                  <a:pos x="4839196" y="0"/>
                </a:cxn>
                <a:cxn ang="0">
                  <a:pos x="4843012" y="37434"/>
                </a:cxn>
                <a:cxn ang="0">
                  <a:pos x="5542534" y="601316"/>
                </a:cxn>
                <a:cxn ang="0">
                  <a:pos x="6242057" y="37434"/>
                </a:cxn>
                <a:cxn ang="0">
                  <a:pos x="6245872" y="0"/>
                </a:cxn>
                <a:cxn ang="0">
                  <a:pos x="6760266" y="0"/>
                </a:cxn>
                <a:cxn ang="0">
                  <a:pos x="6763887" y="35519"/>
                </a:cxn>
                <a:cxn ang="0">
                  <a:pos x="7463409" y="599401"/>
                </a:cxn>
                <a:cxn ang="0">
                  <a:pos x="8162932" y="35519"/>
                </a:cxn>
                <a:cxn ang="0">
                  <a:pos x="8166552" y="0"/>
                </a:cxn>
                <a:cxn ang="0">
                  <a:pos x="9144000" y="0"/>
                </a:cxn>
                <a:cxn ang="0">
                  <a:pos x="9144000" y="2214578"/>
                </a:cxn>
                <a:cxn ang="0">
                  <a:pos x="0" y="2214578"/>
                </a:cxn>
                <a:cxn ang="0">
                  <a:pos x="0" y="0"/>
                </a:cxn>
              </a:cxnLst>
              <a:rect l="txL" t="txT" r="txR" b="txB"/>
              <a:pathLst>
                <a:path w="9144000" h="2239108">
                  <a:moveTo>
                    <a:pt x="0" y="0"/>
                  </a:moveTo>
                  <a:lnTo>
                    <a:pt x="935551" y="0"/>
                  </a:lnTo>
                  <a:lnTo>
                    <a:pt x="939068" y="34885"/>
                  </a:lnTo>
                  <a:cubicBezTo>
                    <a:pt x="1005648" y="360256"/>
                    <a:pt x="1293537" y="605012"/>
                    <a:pt x="1638590" y="605012"/>
                  </a:cubicBezTo>
                  <a:cubicBezTo>
                    <a:pt x="1983644" y="605012"/>
                    <a:pt x="2271532" y="360256"/>
                    <a:pt x="2338113" y="34885"/>
                  </a:cubicBezTo>
                  <a:lnTo>
                    <a:pt x="2341629" y="0"/>
                  </a:lnTo>
                  <a:lnTo>
                    <a:pt x="2918643" y="0"/>
                  </a:lnTo>
                  <a:lnTo>
                    <a:pt x="2922137" y="34658"/>
                  </a:lnTo>
                  <a:cubicBezTo>
                    <a:pt x="2988717" y="360030"/>
                    <a:pt x="3276606" y="604786"/>
                    <a:pt x="3621659" y="604786"/>
                  </a:cubicBezTo>
                  <a:cubicBezTo>
                    <a:pt x="3966713" y="604786"/>
                    <a:pt x="4254601" y="360030"/>
                    <a:pt x="4321182" y="34658"/>
                  </a:cubicBezTo>
                  <a:lnTo>
                    <a:pt x="4324676" y="0"/>
                  </a:lnTo>
                  <a:lnTo>
                    <a:pt x="4839196" y="0"/>
                  </a:lnTo>
                  <a:lnTo>
                    <a:pt x="4843012" y="37849"/>
                  </a:lnTo>
                  <a:cubicBezTo>
                    <a:pt x="4909592" y="363221"/>
                    <a:pt x="5197481" y="607977"/>
                    <a:pt x="5542534" y="607977"/>
                  </a:cubicBezTo>
                  <a:cubicBezTo>
                    <a:pt x="5887588" y="607977"/>
                    <a:pt x="6175476" y="363221"/>
                    <a:pt x="6242057" y="37849"/>
                  </a:cubicBezTo>
                  <a:lnTo>
                    <a:pt x="6245872" y="0"/>
                  </a:lnTo>
                  <a:lnTo>
                    <a:pt x="6760266" y="0"/>
                  </a:lnTo>
                  <a:lnTo>
                    <a:pt x="6763887" y="35912"/>
                  </a:lnTo>
                  <a:cubicBezTo>
                    <a:pt x="6830467" y="361284"/>
                    <a:pt x="7118356" y="606040"/>
                    <a:pt x="7463409" y="606040"/>
                  </a:cubicBezTo>
                  <a:cubicBezTo>
                    <a:pt x="7808463" y="606040"/>
                    <a:pt x="8096351" y="361284"/>
                    <a:pt x="8162932" y="35912"/>
                  </a:cubicBezTo>
                  <a:lnTo>
                    <a:pt x="8166552" y="0"/>
                  </a:lnTo>
                  <a:lnTo>
                    <a:pt x="9144000" y="0"/>
                  </a:lnTo>
                  <a:lnTo>
                    <a:pt x="9144000" y="2239108"/>
                  </a:lnTo>
                  <a:lnTo>
                    <a:pt x="0" y="2239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171" name="TextBox 7"/>
          <p:cNvSpPr txBox="1"/>
          <p:nvPr/>
        </p:nvSpPr>
        <p:spPr>
          <a:xfrm>
            <a:off x="1428750" y="2857818"/>
            <a:ext cx="642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01</a:t>
            </a:r>
          </a:p>
        </p:txBody>
      </p:sp>
      <p:sp>
        <p:nvSpPr>
          <p:cNvPr id="7172" name="TextBox 9"/>
          <p:cNvSpPr txBox="1"/>
          <p:nvPr/>
        </p:nvSpPr>
        <p:spPr>
          <a:xfrm>
            <a:off x="3357563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02</a:t>
            </a:r>
          </a:p>
        </p:txBody>
      </p:sp>
      <p:sp>
        <p:nvSpPr>
          <p:cNvPr id="7173" name="TextBox 11"/>
          <p:cNvSpPr txBox="1"/>
          <p:nvPr/>
        </p:nvSpPr>
        <p:spPr>
          <a:xfrm>
            <a:off x="5357813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03</a:t>
            </a:r>
          </a:p>
        </p:txBody>
      </p:sp>
      <p:sp>
        <p:nvSpPr>
          <p:cNvPr id="7174" name="TextBox 13"/>
          <p:cNvSpPr txBox="1"/>
          <p:nvPr/>
        </p:nvSpPr>
        <p:spPr>
          <a:xfrm>
            <a:off x="7215188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04</a:t>
            </a:r>
          </a:p>
        </p:txBody>
      </p:sp>
      <p:sp>
        <p:nvSpPr>
          <p:cNvPr id="7175" name="矩形 6"/>
          <p:cNvSpPr/>
          <p:nvPr/>
        </p:nvSpPr>
        <p:spPr>
          <a:xfrm>
            <a:off x="857250" y="3429318"/>
            <a:ext cx="178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6" name="矩形 8"/>
          <p:cNvSpPr/>
          <p:nvPr/>
        </p:nvSpPr>
        <p:spPr>
          <a:xfrm>
            <a:off x="2786063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矩形 10"/>
          <p:cNvSpPr/>
          <p:nvPr/>
        </p:nvSpPr>
        <p:spPr>
          <a:xfrm>
            <a:off x="4786313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矩形 12"/>
          <p:cNvSpPr/>
          <p:nvPr/>
        </p:nvSpPr>
        <p:spPr>
          <a:xfrm>
            <a:off x="6643688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23"/>
          <p:cNvSpPr/>
          <p:nvPr/>
        </p:nvSpPr>
        <p:spPr>
          <a:xfrm>
            <a:off x="3290888" y="1459231"/>
            <a:ext cx="2371725" cy="23717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267" name="组合 170"/>
          <p:cNvGrpSpPr/>
          <p:nvPr/>
        </p:nvGrpSpPr>
        <p:grpSpPr>
          <a:xfrm>
            <a:off x="4533900" y="1316356"/>
            <a:ext cx="495300" cy="815975"/>
            <a:chOff x="0" y="0"/>
            <a:chExt cx="831850" cy="1368426"/>
          </a:xfrm>
        </p:grpSpPr>
        <p:sp>
          <p:nvSpPr>
            <p:cNvPr id="8382" name="Freeform 28"/>
            <p:cNvSpPr/>
            <p:nvPr/>
          </p:nvSpPr>
          <p:spPr>
            <a:xfrm>
              <a:off x="417513" y="842963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150813" y="0"/>
                </a:cxn>
                <a:cxn ang="0">
                  <a:pos x="0" y="173038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276225"/>
                </a:cxn>
                <a:cxn ang="0">
                  <a:pos x="150813" y="0"/>
                </a:cxn>
              </a:cxnLst>
              <a:rect l="txL" t="txT" r="txR" b="txB"/>
              <a:pathLst>
                <a:path w="189" h="331">
                  <a:moveTo>
                    <a:pt x="95" y="0"/>
                  </a:moveTo>
                  <a:lnTo>
                    <a:pt x="0" y="109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7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3" name="Freeform 29"/>
            <p:cNvSpPr/>
            <p:nvPr/>
          </p:nvSpPr>
          <p:spPr>
            <a:xfrm>
              <a:off x="117475" y="842963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150813" y="0"/>
                </a:cxn>
                <a:cxn ang="0">
                  <a:pos x="0" y="279400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173038"/>
                </a:cxn>
                <a:cxn ang="0">
                  <a:pos x="150813" y="0"/>
                </a:cxn>
              </a:cxnLst>
              <a:rect l="txL" t="txT" r="txR" b="txB"/>
              <a:pathLst>
                <a:path w="189" h="331">
                  <a:moveTo>
                    <a:pt x="95" y="0"/>
                  </a:moveTo>
                  <a:lnTo>
                    <a:pt x="0" y="17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4" name="Freeform 30"/>
            <p:cNvSpPr/>
            <p:nvPr/>
          </p:nvSpPr>
          <p:spPr>
            <a:xfrm>
              <a:off x="417513" y="842963"/>
              <a:ext cx="150813" cy="173038"/>
            </a:xfrm>
            <a:custGeom>
              <a:avLst/>
              <a:gdLst>
                <a:gd name="txL" fmla="*/ 0 w 95"/>
                <a:gd name="txT" fmla="*/ 0 h 109"/>
                <a:gd name="txR" fmla="*/ 95 w 95"/>
                <a:gd name="txB" fmla="*/ 109 h 109"/>
              </a:gdLst>
              <a:ahLst/>
              <a:cxnLst>
                <a:cxn ang="0">
                  <a:pos x="150813" y="0"/>
                </a:cxn>
                <a:cxn ang="0">
                  <a:pos x="0" y="0"/>
                </a:cxn>
                <a:cxn ang="0">
                  <a:pos x="0" y="173038"/>
                </a:cxn>
                <a:cxn ang="0">
                  <a:pos x="150813" y="0"/>
                </a:cxn>
              </a:cxnLst>
              <a:rect l="txL" t="txT" r="txR" b="txB"/>
              <a:pathLst>
                <a:path w="95" h="109">
                  <a:moveTo>
                    <a:pt x="95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5" name="Freeform 31"/>
            <p:cNvSpPr/>
            <p:nvPr/>
          </p:nvSpPr>
          <p:spPr>
            <a:xfrm>
              <a:off x="268288" y="842963"/>
              <a:ext cx="149225" cy="173038"/>
            </a:xfrm>
            <a:custGeom>
              <a:avLst/>
              <a:gdLst>
                <a:gd name="txL" fmla="*/ 0 w 94"/>
                <a:gd name="txT" fmla="*/ 0 h 109"/>
                <a:gd name="txR" fmla="*/ 94 w 94"/>
                <a:gd name="txB" fmla="*/ 109 h 109"/>
              </a:gdLst>
              <a:ahLst/>
              <a:cxnLst>
                <a:cxn ang="0">
                  <a:pos x="149225" y="0"/>
                </a:cxn>
                <a:cxn ang="0">
                  <a:pos x="0" y="0"/>
                </a:cxn>
                <a:cxn ang="0">
                  <a:pos x="149225" y="173038"/>
                </a:cxn>
                <a:cxn ang="0">
                  <a:pos x="149225" y="0"/>
                </a:cxn>
              </a:cxnLst>
              <a:rect l="txL" t="txT" r="txR" b="txB"/>
              <a:pathLst>
                <a:path w="94" h="109">
                  <a:moveTo>
                    <a:pt x="94" y="0"/>
                  </a:moveTo>
                  <a:lnTo>
                    <a:pt x="0" y="0"/>
                  </a:lnTo>
                  <a:lnTo>
                    <a:pt x="94" y="10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6" name="Freeform 32"/>
            <p:cNvSpPr/>
            <p:nvPr/>
          </p:nvSpPr>
          <p:spPr>
            <a:xfrm>
              <a:off x="601663" y="842963"/>
              <a:ext cx="115888" cy="225425"/>
            </a:xfrm>
            <a:custGeom>
              <a:avLst/>
              <a:gdLst>
                <a:gd name="txL" fmla="*/ 0 w 73"/>
                <a:gd name="txT" fmla="*/ 0 h 142"/>
                <a:gd name="txR" fmla="*/ 73 w 73"/>
                <a:gd name="txB" fmla="*/ 142 h 142"/>
              </a:gdLst>
              <a:ahLst/>
              <a:cxnLst>
                <a:cxn ang="0">
                  <a:pos x="0" y="0"/>
                </a:cxn>
                <a:cxn ang="0">
                  <a:pos x="115888" y="225425"/>
                </a:cxn>
                <a:cxn ang="0">
                  <a:pos x="115888" y="0"/>
                </a:cxn>
                <a:cxn ang="0">
                  <a:pos x="0" y="0"/>
                </a:cxn>
              </a:cxnLst>
              <a:rect l="txL" t="txT" r="txR" b="txB"/>
              <a:pathLst>
                <a:path w="73" h="142">
                  <a:moveTo>
                    <a:pt x="0" y="0"/>
                  </a:moveTo>
                  <a:lnTo>
                    <a:pt x="73" y="142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B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7" name="Freeform 33"/>
            <p:cNvSpPr/>
            <p:nvPr/>
          </p:nvSpPr>
          <p:spPr>
            <a:xfrm>
              <a:off x="117475" y="842963"/>
              <a:ext cx="117475" cy="225425"/>
            </a:xfrm>
            <a:custGeom>
              <a:avLst/>
              <a:gdLst>
                <a:gd name="txL" fmla="*/ 0 w 74"/>
                <a:gd name="txT" fmla="*/ 0 h 142"/>
                <a:gd name="txR" fmla="*/ 74 w 74"/>
                <a:gd name="txB" fmla="*/ 142 h 142"/>
              </a:gdLst>
              <a:ahLst/>
              <a:cxnLst>
                <a:cxn ang="0">
                  <a:pos x="0" y="0"/>
                </a:cxn>
                <a:cxn ang="0">
                  <a:pos x="0" y="225425"/>
                </a:cxn>
                <a:cxn ang="0">
                  <a:pos x="117475" y="0"/>
                </a:cxn>
                <a:cxn ang="0">
                  <a:pos x="0" y="0"/>
                </a:cxn>
              </a:cxnLst>
              <a:rect l="txL" t="txT" r="txR" b="txB"/>
              <a:pathLst>
                <a:path w="74" h="142">
                  <a:moveTo>
                    <a:pt x="0" y="0"/>
                  </a:moveTo>
                  <a:lnTo>
                    <a:pt x="0" y="142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E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8" name="Freeform 34"/>
            <p:cNvSpPr/>
            <p:nvPr/>
          </p:nvSpPr>
          <p:spPr>
            <a:xfrm>
              <a:off x="117475" y="842963"/>
              <a:ext cx="150813" cy="279400"/>
            </a:xfrm>
            <a:custGeom>
              <a:avLst/>
              <a:gdLst>
                <a:gd name="txL" fmla="*/ 0 w 95"/>
                <a:gd name="txT" fmla="*/ 0 h 176"/>
                <a:gd name="txR" fmla="*/ 95 w 95"/>
                <a:gd name="txB" fmla="*/ 176 h 176"/>
              </a:gdLst>
              <a:ahLst/>
              <a:cxnLst>
                <a:cxn ang="0">
                  <a:pos x="117475" y="0"/>
                </a:cxn>
                <a:cxn ang="0">
                  <a:pos x="0" y="225425"/>
                </a:cxn>
                <a:cxn ang="0">
                  <a:pos x="0" y="279400"/>
                </a:cxn>
                <a:cxn ang="0">
                  <a:pos x="150813" y="0"/>
                </a:cxn>
                <a:cxn ang="0">
                  <a:pos x="117475" y="0"/>
                </a:cxn>
              </a:cxnLst>
              <a:rect l="txL" t="txT" r="txR" b="txB"/>
              <a:pathLst>
                <a:path w="95" h="176">
                  <a:moveTo>
                    <a:pt x="74" y="0"/>
                  </a:moveTo>
                  <a:lnTo>
                    <a:pt x="0" y="142"/>
                  </a:lnTo>
                  <a:lnTo>
                    <a:pt x="0" y="176"/>
                  </a:lnTo>
                  <a:lnTo>
                    <a:pt x="9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A85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9" name="Freeform 35"/>
            <p:cNvSpPr/>
            <p:nvPr/>
          </p:nvSpPr>
          <p:spPr>
            <a:xfrm>
              <a:off x="568325" y="842963"/>
              <a:ext cx="149225" cy="276225"/>
            </a:xfrm>
            <a:custGeom>
              <a:avLst/>
              <a:gdLst>
                <a:gd name="txL" fmla="*/ 0 w 94"/>
                <a:gd name="txT" fmla="*/ 0 h 174"/>
                <a:gd name="txR" fmla="*/ 94 w 94"/>
                <a:gd name="txB" fmla="*/ 174 h 174"/>
              </a:gdLst>
              <a:ahLst/>
              <a:cxnLst>
                <a:cxn ang="0">
                  <a:pos x="149225" y="225425"/>
                </a:cxn>
                <a:cxn ang="0">
                  <a:pos x="33338" y="0"/>
                </a:cxn>
                <a:cxn ang="0">
                  <a:pos x="0" y="0"/>
                </a:cxn>
                <a:cxn ang="0">
                  <a:pos x="149225" y="276225"/>
                </a:cxn>
                <a:cxn ang="0">
                  <a:pos x="149225" y="225425"/>
                </a:cxn>
              </a:cxnLst>
              <a:rect l="txL" t="txT" r="txR" b="txB"/>
              <a:pathLst>
                <a:path w="94" h="174">
                  <a:moveTo>
                    <a:pt x="94" y="142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4" y="174"/>
                  </a:lnTo>
                  <a:lnTo>
                    <a:pt x="94" y="142"/>
                  </a:lnTo>
                  <a:close/>
                </a:path>
              </a:pathLst>
            </a:custGeom>
            <a:solidFill>
              <a:srgbClr val="F796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90" name="Freeform 36"/>
            <p:cNvSpPr/>
            <p:nvPr/>
          </p:nvSpPr>
          <p:spPr>
            <a:xfrm>
              <a:off x="52388" y="317500"/>
              <a:ext cx="365125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125" y="0"/>
                </a:cxn>
                <a:cxn ang="0">
                  <a:pos x="66125" y="280054"/>
                </a:cxn>
                <a:cxn ang="0">
                  <a:pos x="56063" y="280054"/>
                </a:cxn>
                <a:cxn ang="0">
                  <a:pos x="0" y="337798"/>
                </a:cxn>
                <a:cxn ang="0">
                  <a:pos x="56063" y="394097"/>
                </a:cxn>
                <a:cxn ang="0">
                  <a:pos x="66125" y="394097"/>
                </a:cxn>
                <a:cxn ang="0">
                  <a:pos x="66125" y="525463"/>
                </a:cxn>
                <a:cxn ang="0">
                  <a:pos x="365125" y="525463"/>
                </a:cxn>
                <a:cxn ang="0">
                  <a:pos x="365125" y="394097"/>
                </a:cxn>
                <a:cxn ang="0">
                  <a:pos x="365125" y="280054"/>
                </a:cxn>
                <a:cxn ang="0">
                  <a:pos x="365125" y="0"/>
                </a:cxn>
                <a:cxn ang="0">
                  <a:pos x="66125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91" name="Freeform 37"/>
            <p:cNvSpPr/>
            <p:nvPr/>
          </p:nvSpPr>
          <p:spPr>
            <a:xfrm>
              <a:off x="417513" y="317500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10407" y="280054"/>
                </a:cxn>
                <a:cxn ang="0">
                  <a:pos x="300300" y="280054"/>
                </a:cxn>
                <a:cxn ang="0">
                  <a:pos x="300300" y="0"/>
                </a:cxn>
                <a:cxn ang="0">
                  <a:pos x="0" y="0"/>
                </a:cxn>
                <a:cxn ang="0">
                  <a:pos x="0" y="280054"/>
                </a:cxn>
                <a:cxn ang="0">
                  <a:pos x="0" y="394097"/>
                </a:cxn>
                <a:cxn ang="0">
                  <a:pos x="0" y="525463"/>
                </a:cxn>
                <a:cxn ang="0">
                  <a:pos x="300300" y="525463"/>
                </a:cxn>
                <a:cxn ang="0">
                  <a:pos x="300300" y="394097"/>
                </a:cxn>
                <a:cxn ang="0">
                  <a:pos x="310407" y="394097"/>
                </a:cxn>
                <a:cxn ang="0">
                  <a:pos x="366713" y="337798"/>
                </a:cxn>
                <a:cxn ang="0">
                  <a:pos x="310407" y="2800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92" name="Freeform 38"/>
            <p:cNvSpPr/>
            <p:nvPr/>
          </p:nvSpPr>
          <p:spPr>
            <a:xfrm>
              <a:off x="0" y="0"/>
              <a:ext cx="831850" cy="615950"/>
            </a:xfrm>
            <a:custGeom>
              <a:avLst/>
              <a:gdLst>
                <a:gd name="txL" fmla="*/ 0 w 577"/>
                <a:gd name="txT" fmla="*/ 0 h 428"/>
                <a:gd name="txR" fmla="*/ 577 w 577"/>
                <a:gd name="txB" fmla="*/ 428 h 428"/>
              </a:gdLst>
              <a:ahLst/>
              <a:cxnLst>
                <a:cxn ang="0">
                  <a:pos x="418088" y="495063"/>
                </a:cxn>
                <a:cxn ang="0">
                  <a:pos x="533422" y="388567"/>
                </a:cxn>
                <a:cxn ang="0">
                  <a:pos x="615598" y="486428"/>
                </a:cxn>
                <a:cxn ang="0">
                  <a:pos x="679032" y="405836"/>
                </a:cxn>
                <a:cxn ang="0">
                  <a:pos x="717957" y="597241"/>
                </a:cxn>
                <a:cxn ang="0">
                  <a:pos x="768416" y="615950"/>
                </a:cxn>
                <a:cxn ang="0">
                  <a:pos x="580997" y="112253"/>
                </a:cxn>
                <a:cxn ang="0">
                  <a:pos x="544955" y="266240"/>
                </a:cxn>
                <a:cxn ang="0">
                  <a:pos x="418088" y="0"/>
                </a:cxn>
                <a:cxn ang="0">
                  <a:pos x="279686" y="282071"/>
                </a:cxn>
                <a:cxn ang="0">
                  <a:pos x="268153" y="110813"/>
                </a:cxn>
                <a:cxn ang="0">
                  <a:pos x="67759" y="615950"/>
                </a:cxn>
                <a:cxn ang="0">
                  <a:pos x="118218" y="597241"/>
                </a:cxn>
                <a:cxn ang="0">
                  <a:pos x="165793" y="398641"/>
                </a:cxn>
                <a:cxn ang="0">
                  <a:pos x="223461" y="495063"/>
                </a:cxn>
                <a:cxn ang="0">
                  <a:pos x="315728" y="394323"/>
                </a:cxn>
                <a:cxn ang="0">
                  <a:pos x="418088" y="495063"/>
                </a:cxn>
              </a:cxnLst>
              <a:rect l="txL" t="txT" r="txR" b="txB"/>
              <a:pathLst>
                <a:path w="577" h="428">
                  <a:moveTo>
                    <a:pt x="290" y="344"/>
                  </a:moveTo>
                  <a:cubicBezTo>
                    <a:pt x="307" y="311"/>
                    <a:pt x="354" y="297"/>
                    <a:pt x="370" y="270"/>
                  </a:cubicBezTo>
                  <a:cubicBezTo>
                    <a:pt x="379" y="302"/>
                    <a:pt x="395" y="327"/>
                    <a:pt x="427" y="338"/>
                  </a:cubicBezTo>
                  <a:cubicBezTo>
                    <a:pt x="432" y="297"/>
                    <a:pt x="467" y="303"/>
                    <a:pt x="471" y="282"/>
                  </a:cubicBezTo>
                  <a:cubicBezTo>
                    <a:pt x="498" y="415"/>
                    <a:pt x="498" y="415"/>
                    <a:pt x="498" y="415"/>
                  </a:cubicBezTo>
                  <a:cubicBezTo>
                    <a:pt x="533" y="428"/>
                    <a:pt x="533" y="428"/>
                    <a:pt x="533" y="428"/>
                  </a:cubicBezTo>
                  <a:cubicBezTo>
                    <a:pt x="577" y="305"/>
                    <a:pt x="538" y="140"/>
                    <a:pt x="403" y="78"/>
                  </a:cubicBezTo>
                  <a:cubicBezTo>
                    <a:pt x="430" y="125"/>
                    <a:pt x="394" y="166"/>
                    <a:pt x="378" y="185"/>
                  </a:cubicBezTo>
                  <a:cubicBezTo>
                    <a:pt x="394" y="97"/>
                    <a:pt x="325" y="49"/>
                    <a:pt x="290" y="0"/>
                  </a:cubicBezTo>
                  <a:cubicBezTo>
                    <a:pt x="251" y="57"/>
                    <a:pt x="173" y="101"/>
                    <a:pt x="194" y="196"/>
                  </a:cubicBezTo>
                  <a:cubicBezTo>
                    <a:pt x="171" y="164"/>
                    <a:pt x="174" y="116"/>
                    <a:pt x="186" y="77"/>
                  </a:cubicBezTo>
                  <a:cubicBezTo>
                    <a:pt x="6" y="141"/>
                    <a:pt x="0" y="326"/>
                    <a:pt x="47" y="428"/>
                  </a:cubicBezTo>
                  <a:cubicBezTo>
                    <a:pt x="82" y="415"/>
                    <a:pt x="82" y="415"/>
                    <a:pt x="82" y="415"/>
                  </a:cubicBezTo>
                  <a:cubicBezTo>
                    <a:pt x="115" y="277"/>
                    <a:pt x="115" y="277"/>
                    <a:pt x="115" y="277"/>
                  </a:cubicBezTo>
                  <a:cubicBezTo>
                    <a:pt x="122" y="295"/>
                    <a:pt x="143" y="300"/>
                    <a:pt x="155" y="344"/>
                  </a:cubicBezTo>
                  <a:cubicBezTo>
                    <a:pt x="191" y="328"/>
                    <a:pt x="215" y="306"/>
                    <a:pt x="219" y="274"/>
                  </a:cubicBezTo>
                  <a:cubicBezTo>
                    <a:pt x="235" y="306"/>
                    <a:pt x="271" y="309"/>
                    <a:pt x="290" y="344"/>
                  </a:cubicBezTo>
                  <a:close/>
                </a:path>
              </a:pathLst>
            </a:custGeom>
            <a:solidFill>
              <a:srgbClr val="F473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79" name="组合 173"/>
          <p:cNvGrpSpPr/>
          <p:nvPr/>
        </p:nvGrpSpPr>
        <p:grpSpPr>
          <a:xfrm>
            <a:off x="3929063" y="1300481"/>
            <a:ext cx="585787" cy="889000"/>
            <a:chOff x="0" y="0"/>
            <a:chExt cx="1000125" cy="1517651"/>
          </a:xfrm>
        </p:grpSpPr>
        <p:sp>
          <p:nvSpPr>
            <p:cNvPr id="8369" name="Rectangle 15"/>
            <p:cNvSpPr/>
            <p:nvPr/>
          </p:nvSpPr>
          <p:spPr>
            <a:xfrm>
              <a:off x="522288" y="992188"/>
              <a:ext cx="300038" cy="525463"/>
            </a:xfrm>
            <a:prstGeom prst="rect">
              <a:avLst/>
            </a:prstGeom>
            <a:solidFill>
              <a:srgbClr val="FFA045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70" name="Rectangle 16"/>
            <p:cNvSpPr/>
            <p:nvPr/>
          </p:nvSpPr>
          <p:spPr>
            <a:xfrm>
              <a:off x="222250" y="992188"/>
              <a:ext cx="300038" cy="525463"/>
            </a:xfrm>
            <a:prstGeom prst="rect">
              <a:avLst/>
            </a:prstGeom>
            <a:solidFill>
              <a:srgbClr val="FFC96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71" name="Freeform 17"/>
            <p:cNvSpPr/>
            <p:nvPr/>
          </p:nvSpPr>
          <p:spPr>
            <a:xfrm>
              <a:off x="303213" y="992188"/>
              <a:ext cx="311150" cy="261938"/>
            </a:xfrm>
            <a:custGeom>
              <a:avLst/>
              <a:gdLst>
                <a:gd name="txL" fmla="*/ 0 w 196"/>
                <a:gd name="txT" fmla="*/ 0 h 165"/>
                <a:gd name="txR" fmla="*/ 196 w 196"/>
                <a:gd name="txB" fmla="*/ 165 h 165"/>
              </a:gdLst>
              <a:ahLst/>
              <a:cxnLst>
                <a:cxn ang="0">
                  <a:pos x="158750" y="0"/>
                </a:cxn>
                <a:cxn ang="0">
                  <a:pos x="311150" y="173038"/>
                </a:cxn>
                <a:cxn ang="0">
                  <a:pos x="219075" y="261938"/>
                </a:cxn>
                <a:cxn ang="0">
                  <a:pos x="0" y="0"/>
                </a:cxn>
                <a:cxn ang="0">
                  <a:pos x="158750" y="0"/>
                </a:cxn>
              </a:cxnLst>
              <a:rect l="txL" t="txT" r="txR" b="txB"/>
              <a:pathLst>
                <a:path w="196" h="165">
                  <a:moveTo>
                    <a:pt x="100" y="0"/>
                  </a:moveTo>
                  <a:lnTo>
                    <a:pt x="196" y="109"/>
                  </a:lnTo>
                  <a:lnTo>
                    <a:pt x="138" y="165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2" name="Freeform 18"/>
            <p:cNvSpPr/>
            <p:nvPr/>
          </p:nvSpPr>
          <p:spPr>
            <a:xfrm>
              <a:off x="504825" y="992188"/>
              <a:ext cx="188913" cy="131763"/>
            </a:xfrm>
            <a:custGeom>
              <a:avLst/>
              <a:gdLst>
                <a:gd name="txL" fmla="*/ 0 w 119"/>
                <a:gd name="txT" fmla="*/ 0 h 83"/>
                <a:gd name="txR" fmla="*/ 119 w 119"/>
                <a:gd name="txB" fmla="*/ 83 h 83"/>
              </a:gdLst>
              <a:ahLst/>
              <a:cxnLst>
                <a:cxn ang="0">
                  <a:pos x="188913" y="0"/>
                </a:cxn>
                <a:cxn ang="0">
                  <a:pos x="71438" y="131763"/>
                </a:cxn>
                <a:cxn ang="0">
                  <a:pos x="0" y="47625"/>
                </a:cxn>
                <a:cxn ang="0">
                  <a:pos x="46038" y="0"/>
                </a:cxn>
                <a:cxn ang="0">
                  <a:pos x="188913" y="0"/>
                </a:cxn>
              </a:cxnLst>
              <a:rect l="txL" t="txT" r="txR" b="txB"/>
              <a:pathLst>
                <a:path w="119" h="83">
                  <a:moveTo>
                    <a:pt x="119" y="0"/>
                  </a:moveTo>
                  <a:lnTo>
                    <a:pt x="45" y="83"/>
                  </a:lnTo>
                  <a:lnTo>
                    <a:pt x="0" y="30"/>
                  </a:lnTo>
                  <a:lnTo>
                    <a:pt x="2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15C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3" name="Freeform 19"/>
            <p:cNvSpPr/>
            <p:nvPr/>
          </p:nvSpPr>
          <p:spPr>
            <a:xfrm>
              <a:off x="500063" y="1206500"/>
              <a:ext cx="73025" cy="80963"/>
            </a:xfrm>
            <a:custGeom>
              <a:avLst/>
              <a:gdLst>
                <a:gd name="txL" fmla="*/ 0 w 50"/>
                <a:gd name="txT" fmla="*/ 0 h 56"/>
                <a:gd name="txR" fmla="*/ 50 w 50"/>
                <a:gd name="txB" fmla="*/ 56 h 56"/>
              </a:gdLst>
              <a:ahLst/>
              <a:cxnLst>
                <a:cxn ang="0">
                  <a:pos x="52578" y="80963"/>
                </a:cxn>
                <a:cxn ang="0">
                  <a:pos x="37973" y="73734"/>
                </a:cxn>
                <a:cxn ang="0">
                  <a:pos x="5842" y="30361"/>
                </a:cxn>
                <a:cxn ang="0">
                  <a:pos x="10224" y="5783"/>
                </a:cxn>
                <a:cxn ang="0">
                  <a:pos x="35052" y="10120"/>
                </a:cxn>
                <a:cxn ang="0">
                  <a:pos x="67183" y="53493"/>
                </a:cxn>
                <a:cxn ang="0">
                  <a:pos x="62802" y="78071"/>
                </a:cxn>
                <a:cxn ang="0">
                  <a:pos x="52578" y="80963"/>
                </a:cxn>
              </a:cxnLst>
              <a:rect l="txL" t="txT" r="txR" b="txB"/>
              <a:pathLst>
                <a:path w="50" h="56">
                  <a:moveTo>
                    <a:pt x="36" y="56"/>
                  </a:moveTo>
                  <a:cubicBezTo>
                    <a:pt x="32" y="56"/>
                    <a:pt x="29" y="55"/>
                    <a:pt x="26" y="5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2" y="8"/>
                    <a:pt x="7" y="4"/>
                  </a:cubicBezTo>
                  <a:cubicBezTo>
                    <a:pt x="12" y="0"/>
                    <a:pt x="20" y="2"/>
                    <a:pt x="24" y="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50" y="43"/>
                    <a:pt x="48" y="50"/>
                    <a:pt x="43" y="54"/>
                  </a:cubicBezTo>
                  <a:cubicBezTo>
                    <a:pt x="41" y="56"/>
                    <a:pt x="38" y="56"/>
                    <a:pt x="36" y="56"/>
                  </a:cubicBez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4" name="Freeform 20"/>
            <p:cNvSpPr/>
            <p:nvPr/>
          </p:nvSpPr>
          <p:spPr>
            <a:xfrm>
              <a:off x="533400" y="1179513"/>
              <a:ext cx="73025" cy="74613"/>
            </a:xfrm>
            <a:custGeom>
              <a:avLst/>
              <a:gdLst>
                <a:gd name="txL" fmla="*/ 0 w 50"/>
                <a:gd name="txT" fmla="*/ 0 h 52"/>
                <a:gd name="txR" fmla="*/ 50 w 50"/>
                <a:gd name="txB" fmla="*/ 52 h 52"/>
              </a:gdLst>
              <a:ahLst/>
              <a:cxnLst>
                <a:cxn ang="0">
                  <a:pos x="54039" y="74613"/>
                </a:cxn>
                <a:cxn ang="0">
                  <a:pos x="40894" y="68874"/>
                </a:cxn>
                <a:cxn ang="0">
                  <a:pos x="5842" y="30132"/>
                </a:cxn>
                <a:cxn ang="0">
                  <a:pos x="7303" y="5739"/>
                </a:cxn>
                <a:cxn ang="0">
                  <a:pos x="32131" y="7174"/>
                </a:cxn>
                <a:cxn ang="0">
                  <a:pos x="67183" y="45916"/>
                </a:cxn>
                <a:cxn ang="0">
                  <a:pos x="65723" y="70308"/>
                </a:cxn>
                <a:cxn ang="0">
                  <a:pos x="54039" y="74613"/>
                </a:cxn>
              </a:cxnLst>
              <a:rect l="txL" t="txT" r="txR" b="txB"/>
              <a:pathLst>
                <a:path w="50" h="52">
                  <a:moveTo>
                    <a:pt x="37" y="52"/>
                  </a:moveTo>
                  <a:cubicBezTo>
                    <a:pt x="34" y="52"/>
                    <a:pt x="30" y="51"/>
                    <a:pt x="28" y="4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0" y="8"/>
                    <a:pt x="5" y="4"/>
                  </a:cubicBezTo>
                  <a:cubicBezTo>
                    <a:pt x="10" y="0"/>
                    <a:pt x="18" y="0"/>
                    <a:pt x="22" y="5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7"/>
                    <a:pt x="50" y="45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5" name="Freeform 21"/>
            <p:cNvSpPr/>
            <p:nvPr/>
          </p:nvSpPr>
          <p:spPr>
            <a:xfrm>
              <a:off x="573088" y="1146175"/>
              <a:ext cx="73025" cy="74613"/>
            </a:xfrm>
            <a:custGeom>
              <a:avLst/>
              <a:gdLst>
                <a:gd name="txL" fmla="*/ 0 w 51"/>
                <a:gd name="txT" fmla="*/ 0 h 52"/>
                <a:gd name="txR" fmla="*/ 51 w 51"/>
                <a:gd name="txB" fmla="*/ 52 h 52"/>
              </a:gdLst>
              <a:ahLst/>
              <a:cxnLst>
                <a:cxn ang="0">
                  <a:pos x="52979" y="74613"/>
                </a:cxn>
                <a:cxn ang="0">
                  <a:pos x="40092" y="68874"/>
                </a:cxn>
                <a:cxn ang="0">
                  <a:pos x="7159" y="31567"/>
                </a:cxn>
                <a:cxn ang="0">
                  <a:pos x="8591" y="7174"/>
                </a:cxn>
                <a:cxn ang="0">
                  <a:pos x="32933" y="8609"/>
                </a:cxn>
                <a:cxn ang="0">
                  <a:pos x="65866" y="45916"/>
                </a:cxn>
                <a:cxn ang="0">
                  <a:pos x="64434" y="70308"/>
                </a:cxn>
                <a:cxn ang="0">
                  <a:pos x="52979" y="74613"/>
                </a:cxn>
              </a:cxnLst>
              <a:rect l="txL" t="txT" r="txR" b="txB"/>
              <a:pathLst>
                <a:path w="51" h="52">
                  <a:moveTo>
                    <a:pt x="37" y="52"/>
                  </a:moveTo>
                  <a:cubicBezTo>
                    <a:pt x="34" y="52"/>
                    <a:pt x="31" y="50"/>
                    <a:pt x="28" y="4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7"/>
                    <a:pt x="1" y="9"/>
                    <a:pt x="6" y="5"/>
                  </a:cubicBezTo>
                  <a:cubicBezTo>
                    <a:pt x="11" y="0"/>
                    <a:pt x="18" y="1"/>
                    <a:pt x="23" y="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1" y="37"/>
                    <a:pt x="50" y="44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6" name="Freeform 22"/>
            <p:cNvSpPr/>
            <p:nvPr/>
          </p:nvSpPr>
          <p:spPr>
            <a:xfrm>
              <a:off x="155575" y="466725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413" y="0"/>
                </a:cxn>
                <a:cxn ang="0">
                  <a:pos x="66413" y="280054"/>
                </a:cxn>
                <a:cxn ang="0">
                  <a:pos x="56306" y="280054"/>
                </a:cxn>
                <a:cxn ang="0">
                  <a:pos x="0" y="337798"/>
                </a:cxn>
                <a:cxn ang="0">
                  <a:pos x="56306" y="394097"/>
                </a:cxn>
                <a:cxn ang="0">
                  <a:pos x="66413" y="394097"/>
                </a:cxn>
                <a:cxn ang="0">
                  <a:pos x="66413" y="525463"/>
                </a:cxn>
                <a:cxn ang="0">
                  <a:pos x="366713" y="525463"/>
                </a:cxn>
                <a:cxn ang="0">
                  <a:pos x="366713" y="394097"/>
                </a:cxn>
                <a:cxn ang="0">
                  <a:pos x="366713" y="280054"/>
                </a:cxn>
                <a:cxn ang="0">
                  <a:pos x="366713" y="0"/>
                </a:cxn>
                <a:cxn ang="0">
                  <a:pos x="66413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7" name="Freeform 23"/>
            <p:cNvSpPr/>
            <p:nvPr/>
          </p:nvSpPr>
          <p:spPr>
            <a:xfrm>
              <a:off x="522288" y="466725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10407" y="280054"/>
                </a:cxn>
                <a:cxn ang="0">
                  <a:pos x="300300" y="280054"/>
                </a:cxn>
                <a:cxn ang="0">
                  <a:pos x="300300" y="0"/>
                </a:cxn>
                <a:cxn ang="0">
                  <a:pos x="0" y="0"/>
                </a:cxn>
                <a:cxn ang="0">
                  <a:pos x="0" y="280054"/>
                </a:cxn>
                <a:cxn ang="0">
                  <a:pos x="0" y="394097"/>
                </a:cxn>
                <a:cxn ang="0">
                  <a:pos x="0" y="525463"/>
                </a:cxn>
                <a:cxn ang="0">
                  <a:pos x="300300" y="525463"/>
                </a:cxn>
                <a:cxn ang="0">
                  <a:pos x="300300" y="394097"/>
                </a:cxn>
                <a:cxn ang="0">
                  <a:pos x="310407" y="394097"/>
                </a:cxn>
                <a:cxn ang="0">
                  <a:pos x="366713" y="337798"/>
                </a:cxn>
                <a:cxn ang="0">
                  <a:pos x="310407" y="2800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8" name="Freeform 24"/>
            <p:cNvSpPr>
              <a:spLocks noEditPoints="1"/>
            </p:cNvSpPr>
            <p:nvPr/>
          </p:nvSpPr>
          <p:spPr>
            <a:xfrm>
              <a:off x="280988" y="695325"/>
              <a:ext cx="182563" cy="144463"/>
            </a:xfrm>
            <a:custGeom>
              <a:avLst/>
              <a:gdLst>
                <a:gd name="txL" fmla="*/ 0 w 126"/>
                <a:gd name="txT" fmla="*/ 0 h 100"/>
                <a:gd name="txR" fmla="*/ 126 w 126"/>
                <a:gd name="txB" fmla="*/ 100 h 100"/>
              </a:gdLst>
              <a:ahLst/>
              <a:cxnLst>
                <a:cxn ang="0">
                  <a:pos x="156483" y="144463"/>
                </a:cxn>
                <a:cxn ang="0">
                  <a:pos x="26080" y="144463"/>
                </a:cxn>
                <a:cxn ang="0">
                  <a:pos x="0" y="118460"/>
                </a:cxn>
                <a:cxn ang="0">
                  <a:pos x="0" y="26003"/>
                </a:cxn>
                <a:cxn ang="0">
                  <a:pos x="26080" y="0"/>
                </a:cxn>
                <a:cxn ang="0">
                  <a:pos x="156483" y="0"/>
                </a:cxn>
                <a:cxn ang="0">
                  <a:pos x="182563" y="26003"/>
                </a:cxn>
                <a:cxn ang="0">
                  <a:pos x="182563" y="118460"/>
                </a:cxn>
                <a:cxn ang="0">
                  <a:pos x="156483" y="144463"/>
                </a:cxn>
                <a:cxn ang="0">
                  <a:pos x="26080" y="17336"/>
                </a:cxn>
                <a:cxn ang="0">
                  <a:pos x="17387" y="26003"/>
                </a:cxn>
                <a:cxn ang="0">
                  <a:pos x="17387" y="118460"/>
                </a:cxn>
                <a:cxn ang="0">
                  <a:pos x="26080" y="127127"/>
                </a:cxn>
                <a:cxn ang="0">
                  <a:pos x="156483" y="127127"/>
                </a:cxn>
                <a:cxn ang="0">
                  <a:pos x="165176" y="118460"/>
                </a:cxn>
                <a:cxn ang="0">
                  <a:pos x="165176" y="26003"/>
                </a:cxn>
                <a:cxn ang="0">
                  <a:pos x="156483" y="17336"/>
                </a:cxn>
                <a:cxn ang="0">
                  <a:pos x="26080" y="17336"/>
                </a:cxn>
              </a:cxnLst>
              <a:rect l="txL" t="txT" r="txR" b="txB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9" name="Freeform 25"/>
            <p:cNvSpPr>
              <a:spLocks noEditPoints="1"/>
            </p:cNvSpPr>
            <p:nvPr/>
          </p:nvSpPr>
          <p:spPr>
            <a:xfrm>
              <a:off x="581025" y="695325"/>
              <a:ext cx="182563" cy="144463"/>
            </a:xfrm>
            <a:custGeom>
              <a:avLst/>
              <a:gdLst>
                <a:gd name="txL" fmla="*/ 0 w 126"/>
                <a:gd name="txT" fmla="*/ 0 h 100"/>
                <a:gd name="txR" fmla="*/ 126 w 126"/>
                <a:gd name="txB" fmla="*/ 100 h 100"/>
              </a:gdLst>
              <a:ahLst/>
              <a:cxnLst>
                <a:cxn ang="0">
                  <a:pos x="156483" y="144463"/>
                </a:cxn>
                <a:cxn ang="0">
                  <a:pos x="26080" y="144463"/>
                </a:cxn>
                <a:cxn ang="0">
                  <a:pos x="0" y="118460"/>
                </a:cxn>
                <a:cxn ang="0">
                  <a:pos x="0" y="26003"/>
                </a:cxn>
                <a:cxn ang="0">
                  <a:pos x="26080" y="0"/>
                </a:cxn>
                <a:cxn ang="0">
                  <a:pos x="156483" y="0"/>
                </a:cxn>
                <a:cxn ang="0">
                  <a:pos x="182563" y="26003"/>
                </a:cxn>
                <a:cxn ang="0">
                  <a:pos x="182563" y="118460"/>
                </a:cxn>
                <a:cxn ang="0">
                  <a:pos x="156483" y="144463"/>
                </a:cxn>
                <a:cxn ang="0">
                  <a:pos x="26080" y="17336"/>
                </a:cxn>
                <a:cxn ang="0">
                  <a:pos x="17387" y="26003"/>
                </a:cxn>
                <a:cxn ang="0">
                  <a:pos x="17387" y="118460"/>
                </a:cxn>
                <a:cxn ang="0">
                  <a:pos x="26080" y="127127"/>
                </a:cxn>
                <a:cxn ang="0">
                  <a:pos x="156483" y="127127"/>
                </a:cxn>
                <a:cxn ang="0">
                  <a:pos x="165176" y="118460"/>
                </a:cxn>
                <a:cxn ang="0">
                  <a:pos x="165176" y="26003"/>
                </a:cxn>
                <a:cxn ang="0">
                  <a:pos x="156483" y="17336"/>
                </a:cxn>
                <a:cxn ang="0">
                  <a:pos x="26080" y="17336"/>
                </a:cxn>
              </a:cxnLst>
              <a:rect l="txL" t="txT" r="txR" b="txB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0" name="Rectangle 26"/>
            <p:cNvSpPr/>
            <p:nvPr/>
          </p:nvSpPr>
          <p:spPr>
            <a:xfrm>
              <a:off x="458788" y="752475"/>
              <a:ext cx="128588" cy="28575"/>
            </a:xfrm>
            <a:prstGeom prst="rect">
              <a:avLst/>
            </a:prstGeom>
            <a:solidFill>
              <a:srgbClr val="7C419B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81" name="Freeform 27"/>
            <p:cNvSpPr/>
            <p:nvPr/>
          </p:nvSpPr>
          <p:spPr>
            <a:xfrm>
              <a:off x="0" y="0"/>
              <a:ext cx="1000125" cy="771525"/>
            </a:xfrm>
            <a:custGeom>
              <a:avLst/>
              <a:gdLst>
                <a:gd name="txL" fmla="*/ 0 w 693"/>
                <a:gd name="txT" fmla="*/ 0 h 535"/>
                <a:gd name="txR" fmla="*/ 693 w 693"/>
                <a:gd name="txB" fmla="*/ 535 h 535"/>
              </a:gdLst>
              <a:ahLst/>
              <a:cxnLst>
                <a:cxn ang="0">
                  <a:pos x="349250" y="622988"/>
                </a:cxn>
                <a:cxn ang="0">
                  <a:pos x="350693" y="494641"/>
                </a:cxn>
                <a:cxn ang="0">
                  <a:pos x="458932" y="605683"/>
                </a:cxn>
                <a:cxn ang="0">
                  <a:pos x="493568" y="491757"/>
                </a:cxn>
                <a:cxn ang="0">
                  <a:pos x="598920" y="592704"/>
                </a:cxn>
                <a:cxn ang="0">
                  <a:pos x="734580" y="519157"/>
                </a:cxn>
                <a:cxn ang="0">
                  <a:pos x="734580" y="592704"/>
                </a:cxn>
                <a:cxn ang="0">
                  <a:pos x="822614" y="543673"/>
                </a:cxn>
                <a:cxn ang="0">
                  <a:pos x="822614" y="747009"/>
                </a:cxn>
                <a:cxn ang="0">
                  <a:pos x="878898" y="771525"/>
                </a:cxn>
                <a:cxn ang="0">
                  <a:pos x="899102" y="533578"/>
                </a:cxn>
                <a:cxn ang="0">
                  <a:pos x="965489" y="622988"/>
                </a:cxn>
                <a:cxn ang="0">
                  <a:pos x="873125" y="373505"/>
                </a:cxn>
                <a:cxn ang="0">
                  <a:pos x="990023" y="436957"/>
                </a:cxn>
                <a:cxn ang="0">
                  <a:pos x="757670" y="252368"/>
                </a:cxn>
                <a:cxn ang="0">
                  <a:pos x="901989" y="186031"/>
                </a:cxn>
                <a:cxn ang="0">
                  <a:pos x="474807" y="240831"/>
                </a:cxn>
                <a:cxn ang="0">
                  <a:pos x="484909" y="106716"/>
                </a:cxn>
                <a:cxn ang="0">
                  <a:pos x="269875" y="310052"/>
                </a:cxn>
                <a:cxn ang="0">
                  <a:pos x="251114" y="145652"/>
                </a:cxn>
                <a:cxn ang="0">
                  <a:pos x="147205" y="474452"/>
                </a:cxn>
                <a:cxn ang="0">
                  <a:pos x="70716" y="348989"/>
                </a:cxn>
                <a:cxn ang="0">
                  <a:pos x="177511" y="759988"/>
                </a:cxn>
                <a:cxn ang="0">
                  <a:pos x="222250" y="747009"/>
                </a:cxn>
                <a:cxn ang="0">
                  <a:pos x="222250" y="581167"/>
                </a:cxn>
                <a:cxn ang="0">
                  <a:pos x="349250" y="622988"/>
                </a:cxn>
              </a:cxnLst>
              <a:rect l="txL" t="txT" r="txR" b="txB"/>
              <a:pathLst>
                <a:path w="693" h="535">
                  <a:moveTo>
                    <a:pt x="242" y="432"/>
                  </a:moveTo>
                  <a:cubicBezTo>
                    <a:pt x="217" y="410"/>
                    <a:pt x="218" y="365"/>
                    <a:pt x="243" y="343"/>
                  </a:cubicBezTo>
                  <a:cubicBezTo>
                    <a:pt x="250" y="384"/>
                    <a:pt x="283" y="414"/>
                    <a:pt x="318" y="420"/>
                  </a:cubicBezTo>
                  <a:cubicBezTo>
                    <a:pt x="310" y="395"/>
                    <a:pt x="316" y="359"/>
                    <a:pt x="342" y="341"/>
                  </a:cubicBezTo>
                  <a:cubicBezTo>
                    <a:pt x="345" y="368"/>
                    <a:pt x="383" y="403"/>
                    <a:pt x="415" y="411"/>
                  </a:cubicBezTo>
                  <a:cubicBezTo>
                    <a:pt x="456" y="409"/>
                    <a:pt x="489" y="394"/>
                    <a:pt x="509" y="360"/>
                  </a:cubicBezTo>
                  <a:cubicBezTo>
                    <a:pt x="524" y="373"/>
                    <a:pt x="521" y="391"/>
                    <a:pt x="509" y="411"/>
                  </a:cubicBezTo>
                  <a:cubicBezTo>
                    <a:pt x="532" y="413"/>
                    <a:pt x="553" y="404"/>
                    <a:pt x="570" y="377"/>
                  </a:cubicBezTo>
                  <a:cubicBezTo>
                    <a:pt x="570" y="518"/>
                    <a:pt x="570" y="518"/>
                    <a:pt x="570" y="518"/>
                  </a:cubicBezTo>
                  <a:cubicBezTo>
                    <a:pt x="609" y="535"/>
                    <a:pt x="609" y="535"/>
                    <a:pt x="609" y="535"/>
                  </a:cubicBezTo>
                  <a:cubicBezTo>
                    <a:pt x="643" y="496"/>
                    <a:pt x="650" y="406"/>
                    <a:pt x="623" y="370"/>
                  </a:cubicBezTo>
                  <a:cubicBezTo>
                    <a:pt x="633" y="363"/>
                    <a:pt x="669" y="388"/>
                    <a:pt x="669" y="432"/>
                  </a:cubicBezTo>
                  <a:cubicBezTo>
                    <a:pt x="692" y="377"/>
                    <a:pt x="669" y="284"/>
                    <a:pt x="605" y="259"/>
                  </a:cubicBezTo>
                  <a:cubicBezTo>
                    <a:pt x="647" y="247"/>
                    <a:pt x="677" y="276"/>
                    <a:pt x="686" y="303"/>
                  </a:cubicBezTo>
                  <a:cubicBezTo>
                    <a:pt x="693" y="201"/>
                    <a:pt x="601" y="127"/>
                    <a:pt x="525" y="175"/>
                  </a:cubicBezTo>
                  <a:cubicBezTo>
                    <a:pt x="533" y="141"/>
                    <a:pt x="579" y="120"/>
                    <a:pt x="625" y="129"/>
                  </a:cubicBezTo>
                  <a:cubicBezTo>
                    <a:pt x="509" y="0"/>
                    <a:pt x="356" y="75"/>
                    <a:pt x="329" y="167"/>
                  </a:cubicBezTo>
                  <a:cubicBezTo>
                    <a:pt x="301" y="149"/>
                    <a:pt x="295" y="107"/>
                    <a:pt x="336" y="74"/>
                  </a:cubicBezTo>
                  <a:cubicBezTo>
                    <a:pt x="265" y="68"/>
                    <a:pt x="182" y="108"/>
                    <a:pt x="187" y="215"/>
                  </a:cubicBezTo>
                  <a:cubicBezTo>
                    <a:pt x="157" y="207"/>
                    <a:pt x="135" y="149"/>
                    <a:pt x="174" y="101"/>
                  </a:cubicBezTo>
                  <a:cubicBezTo>
                    <a:pt x="74" y="129"/>
                    <a:pt x="49" y="273"/>
                    <a:pt x="102" y="329"/>
                  </a:cubicBezTo>
                  <a:cubicBezTo>
                    <a:pt x="89" y="330"/>
                    <a:pt x="50" y="313"/>
                    <a:pt x="49" y="242"/>
                  </a:cubicBezTo>
                  <a:cubicBezTo>
                    <a:pt x="0" y="312"/>
                    <a:pt x="27" y="454"/>
                    <a:pt x="123" y="527"/>
                  </a:cubicBezTo>
                  <a:cubicBezTo>
                    <a:pt x="154" y="518"/>
                    <a:pt x="154" y="518"/>
                    <a:pt x="154" y="518"/>
                  </a:cubicBezTo>
                  <a:cubicBezTo>
                    <a:pt x="154" y="403"/>
                    <a:pt x="154" y="403"/>
                    <a:pt x="154" y="403"/>
                  </a:cubicBezTo>
                  <a:cubicBezTo>
                    <a:pt x="154" y="403"/>
                    <a:pt x="201" y="443"/>
                    <a:pt x="242" y="432"/>
                  </a:cubicBezTo>
                  <a:close/>
                </a:path>
              </a:pathLst>
            </a:custGeom>
            <a:solidFill>
              <a:srgbClr val="A67C5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93" name="任意多边形 306"/>
          <p:cNvSpPr/>
          <p:nvPr/>
        </p:nvSpPr>
        <p:spPr>
          <a:xfrm rot="-1094072">
            <a:off x="5522913" y="1656081"/>
            <a:ext cx="290512" cy="231775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1775"/>
              </a:cxn>
              <a:cxn ang="0">
                <a:pos x="290512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294" name="任意多边形 309"/>
          <p:cNvSpPr/>
          <p:nvPr/>
        </p:nvSpPr>
        <p:spPr>
          <a:xfrm rot="2600934">
            <a:off x="3044825" y="1819593"/>
            <a:ext cx="288925" cy="233363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3363"/>
              </a:cxn>
              <a:cxn ang="0">
                <a:pos x="288925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199" name="组合 367"/>
          <p:cNvGrpSpPr/>
          <p:nvPr/>
        </p:nvGrpSpPr>
        <p:grpSpPr>
          <a:xfrm>
            <a:off x="3367088" y="1879918"/>
            <a:ext cx="654050" cy="881063"/>
            <a:chOff x="0" y="0"/>
            <a:chExt cx="1237854" cy="1667480"/>
          </a:xfrm>
        </p:grpSpPr>
        <p:sp>
          <p:nvSpPr>
            <p:cNvPr id="8357" name="任意多边形 368"/>
            <p:cNvSpPr/>
            <p:nvPr/>
          </p:nvSpPr>
          <p:spPr>
            <a:xfrm>
              <a:off x="35455" y="102137"/>
              <a:ext cx="1202399" cy="1565343"/>
            </a:xfrm>
            <a:custGeom>
              <a:avLst/>
              <a:gdLst>
                <a:gd name="txL" fmla="*/ 0 w 1202399"/>
                <a:gd name="txT" fmla="*/ 0 h 1565343"/>
                <a:gd name="txR" fmla="*/ 1202399 w 1202399"/>
                <a:gd name="txB" fmla="*/ 1565343 h 1565343"/>
              </a:gdLst>
              <a:ahLst/>
              <a:cxnLst>
                <a:cxn ang="0">
                  <a:pos x="175350" y="840368"/>
                </a:cxn>
                <a:cxn ang="0">
                  <a:pos x="403747" y="840368"/>
                </a:cxn>
                <a:cxn ang="0">
                  <a:pos x="589412" y="840368"/>
                </a:cxn>
                <a:cxn ang="0">
                  <a:pos x="773603" y="840368"/>
                </a:cxn>
                <a:cxn ang="0">
                  <a:pos x="1003474" y="840368"/>
                </a:cxn>
                <a:cxn ang="0">
                  <a:pos x="1003474" y="1565343"/>
                </a:cxn>
                <a:cxn ang="0">
                  <a:pos x="589412" y="1565343"/>
                </a:cxn>
                <a:cxn ang="0">
                  <a:pos x="175350" y="1565343"/>
                </a:cxn>
                <a:cxn ang="0">
                  <a:pos x="175350" y="840368"/>
                </a:cxn>
                <a:cxn ang="0">
                  <a:pos x="790704" y="1584"/>
                </a:cxn>
                <a:cxn ang="0">
                  <a:pos x="1202399" y="333542"/>
                </a:cxn>
                <a:cxn ang="0">
                  <a:pos x="1045327" y="403119"/>
                </a:cxn>
                <a:cxn ang="0">
                  <a:pos x="1003299" y="411571"/>
                </a:cxn>
                <a:cxn ang="0">
                  <a:pos x="1003299" y="502467"/>
                </a:cxn>
                <a:cxn ang="0">
                  <a:pos x="1017228" y="502467"/>
                </a:cxn>
                <a:cxn ang="0">
                  <a:pos x="1094832" y="581973"/>
                </a:cxn>
                <a:cxn ang="0">
                  <a:pos x="1017228" y="659491"/>
                </a:cxn>
                <a:cxn ang="0">
                  <a:pos x="1003299" y="659491"/>
                </a:cxn>
                <a:cxn ang="0">
                  <a:pos x="1003299" y="840366"/>
                </a:cxn>
                <a:cxn ang="0">
                  <a:pos x="589412" y="840366"/>
                </a:cxn>
                <a:cxn ang="0">
                  <a:pos x="589412" y="659491"/>
                </a:cxn>
                <a:cxn ang="0">
                  <a:pos x="589412" y="502467"/>
                </a:cxn>
                <a:cxn ang="0">
                  <a:pos x="589412" y="339791"/>
                </a:cxn>
                <a:cxn ang="0">
                  <a:pos x="589412" y="279892"/>
                </a:cxn>
                <a:cxn ang="0">
                  <a:pos x="589412" y="276011"/>
                </a:cxn>
                <a:cxn ang="0">
                  <a:pos x="589412" y="266794"/>
                </a:cxn>
                <a:cxn ang="0">
                  <a:pos x="589412" y="248845"/>
                </a:cxn>
                <a:cxn ang="0">
                  <a:pos x="589412" y="244144"/>
                </a:cxn>
                <a:cxn ang="0">
                  <a:pos x="589412" y="219253"/>
                </a:cxn>
                <a:cxn ang="0">
                  <a:pos x="589412" y="175107"/>
                </a:cxn>
                <a:cxn ang="0">
                  <a:pos x="589412" y="116865"/>
                </a:cxn>
                <a:cxn ang="0">
                  <a:pos x="589412" y="113498"/>
                </a:cxn>
                <a:cxn ang="0">
                  <a:pos x="589412" y="31513"/>
                </a:cxn>
                <a:cxn ang="0">
                  <a:pos x="790704" y="1584"/>
                </a:cxn>
                <a:cxn ang="0">
                  <a:pos x="400989" y="557"/>
                </a:cxn>
                <a:cxn ang="0">
                  <a:pos x="589411" y="31647"/>
                </a:cxn>
                <a:cxn ang="0">
                  <a:pos x="589411" y="92370"/>
                </a:cxn>
                <a:cxn ang="0">
                  <a:pos x="589411" y="116865"/>
                </a:cxn>
                <a:cxn ang="0">
                  <a:pos x="589411" y="122890"/>
                </a:cxn>
                <a:cxn ang="0">
                  <a:pos x="589411" y="136576"/>
                </a:cxn>
                <a:cxn ang="0">
                  <a:pos x="589411" y="137199"/>
                </a:cxn>
                <a:cxn ang="0">
                  <a:pos x="589411" y="165065"/>
                </a:cxn>
                <a:cxn ang="0">
                  <a:pos x="589411" y="198270"/>
                </a:cxn>
                <a:cxn ang="0">
                  <a:pos x="589411" y="211006"/>
                </a:cxn>
                <a:cxn ang="0">
                  <a:pos x="589411" y="279541"/>
                </a:cxn>
                <a:cxn ang="0">
                  <a:pos x="589411" y="280367"/>
                </a:cxn>
                <a:cxn ang="0">
                  <a:pos x="589411" y="375188"/>
                </a:cxn>
                <a:cxn ang="0">
                  <a:pos x="589411" y="502467"/>
                </a:cxn>
                <a:cxn ang="0">
                  <a:pos x="589411" y="659491"/>
                </a:cxn>
                <a:cxn ang="0">
                  <a:pos x="589411" y="840366"/>
                </a:cxn>
                <a:cxn ang="0">
                  <a:pos x="174317" y="840366"/>
                </a:cxn>
                <a:cxn ang="0">
                  <a:pos x="174317" y="659491"/>
                </a:cxn>
                <a:cxn ang="0">
                  <a:pos x="160348" y="659491"/>
                </a:cxn>
                <a:cxn ang="0">
                  <a:pos x="82518" y="581973"/>
                </a:cxn>
                <a:cxn ang="0">
                  <a:pos x="160348" y="502467"/>
                </a:cxn>
                <a:cxn ang="0">
                  <a:pos x="174317" y="502467"/>
                </a:cxn>
                <a:cxn ang="0">
                  <a:pos x="174317" y="454267"/>
                </a:cxn>
                <a:cxn ang="0">
                  <a:pos x="174317" y="408937"/>
                </a:cxn>
                <a:cxn ang="0">
                  <a:pos x="139419" y="397888"/>
                </a:cxn>
                <a:cxn ang="0">
                  <a:pos x="0" y="334091"/>
                </a:cxn>
                <a:cxn ang="0">
                  <a:pos x="400989" y="557"/>
                </a:cxn>
              </a:cxnLst>
              <a:rect l="txL" t="txT" r="txR" b="txB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358" name="组合 369"/>
            <p:cNvGrpSpPr/>
            <p:nvPr/>
          </p:nvGrpSpPr>
          <p:grpSpPr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8359" name="Rectangle 36"/>
              <p:cNvSpPr/>
              <p:nvPr/>
            </p:nvSpPr>
            <p:spPr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60" name="Rectangle 37"/>
              <p:cNvSpPr/>
              <p:nvPr/>
            </p:nvSpPr>
            <p:spPr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61" name="Freeform 38"/>
              <p:cNvSpPr/>
              <p:nvPr/>
            </p:nvSpPr>
            <p:spPr>
              <a:xfrm>
                <a:off x="82518" y="182716"/>
                <a:ext cx="506893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91800" y="0"/>
                  </a:cxn>
                  <a:cxn ang="0">
                    <a:pos x="91800" y="385602"/>
                  </a:cxn>
                  <a:cxn ang="0">
                    <a:pos x="77830" y="385602"/>
                  </a:cxn>
                  <a:cxn ang="0">
                    <a:pos x="0" y="465108"/>
                  </a:cxn>
                  <a:cxn ang="0">
                    <a:pos x="77830" y="542626"/>
                  </a:cxn>
                  <a:cxn ang="0">
                    <a:pos x="91800" y="542626"/>
                  </a:cxn>
                  <a:cxn ang="0">
                    <a:pos x="91800" y="723501"/>
                  </a:cxn>
                  <a:cxn ang="0">
                    <a:pos x="506893" y="723501"/>
                  </a:cxn>
                  <a:cxn ang="0">
                    <a:pos x="506893" y="542626"/>
                  </a:cxn>
                  <a:cxn ang="0">
                    <a:pos x="506893" y="385602"/>
                  </a:cxn>
                  <a:cxn ang="0">
                    <a:pos x="506893" y="0"/>
                  </a:cxn>
                  <a:cxn ang="0">
                    <a:pos x="91800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2" name="Freeform 39"/>
              <p:cNvSpPr/>
              <p:nvPr/>
            </p:nvSpPr>
            <p:spPr>
              <a:xfrm>
                <a:off x="589412" y="182716"/>
                <a:ext cx="505420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427816" y="385602"/>
                  </a:cxn>
                  <a:cxn ang="0">
                    <a:pos x="413887" y="385602"/>
                  </a:cxn>
                  <a:cxn ang="0">
                    <a:pos x="413887" y="0"/>
                  </a:cxn>
                  <a:cxn ang="0">
                    <a:pos x="0" y="0"/>
                  </a:cxn>
                  <a:cxn ang="0">
                    <a:pos x="0" y="385602"/>
                  </a:cxn>
                  <a:cxn ang="0">
                    <a:pos x="0" y="542626"/>
                  </a:cxn>
                  <a:cxn ang="0">
                    <a:pos x="0" y="723501"/>
                  </a:cxn>
                  <a:cxn ang="0">
                    <a:pos x="413887" y="723501"/>
                  </a:cxn>
                  <a:cxn ang="0">
                    <a:pos x="413887" y="542626"/>
                  </a:cxn>
                  <a:cxn ang="0">
                    <a:pos x="427816" y="542626"/>
                  </a:cxn>
                  <a:cxn ang="0">
                    <a:pos x="505420" y="465108"/>
                  </a:cxn>
                  <a:cxn ang="0">
                    <a:pos x="427816" y="385602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3" name="Freeform 42"/>
              <p:cNvSpPr/>
              <p:nvPr/>
            </p:nvSpPr>
            <p:spPr>
              <a:xfrm>
                <a:off x="0" y="0"/>
                <a:ext cx="589411" cy="584990"/>
              </a:xfrm>
              <a:custGeom>
                <a:avLst/>
                <a:gdLst>
                  <a:gd name="txL" fmla="*/ 0 w 296"/>
                  <a:gd name="txT" fmla="*/ 0 h 294"/>
                  <a:gd name="txR" fmla="*/ 296 w 296"/>
                  <a:gd name="txB" fmla="*/ 294 h 294"/>
                </a:gdLst>
                <a:ahLst/>
                <a:cxnLst>
                  <a:cxn ang="0">
                    <a:pos x="0" y="399942"/>
                  </a:cxn>
                  <a:cxn ang="0">
                    <a:pos x="589411" y="346219"/>
                  </a:cxn>
                  <a:cxn ang="0">
                    <a:pos x="589411" y="97498"/>
                  </a:cxn>
                  <a:cxn ang="0">
                    <a:pos x="0" y="399942"/>
                  </a:cxn>
                </a:cxnLst>
                <a:rect l="txL" t="txT" r="txR" b="txB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4" name="Freeform 43"/>
              <p:cNvSpPr/>
              <p:nvPr/>
            </p:nvSpPr>
            <p:spPr>
              <a:xfrm>
                <a:off x="589412" y="0"/>
                <a:ext cx="612987" cy="524576"/>
              </a:xfrm>
              <a:custGeom>
                <a:avLst/>
                <a:gdLst>
                  <a:gd name="txL" fmla="*/ 0 w 308"/>
                  <a:gd name="txT" fmla="*/ 0 h 264"/>
                  <a:gd name="txR" fmla="*/ 308 w 308"/>
                  <a:gd name="txB" fmla="*/ 264 h 264"/>
                </a:gdLst>
                <a:ahLst/>
                <a:cxnLst>
                  <a:cxn ang="0">
                    <a:pos x="0" y="97364"/>
                  </a:cxn>
                  <a:cxn ang="0">
                    <a:pos x="0" y="345743"/>
                  </a:cxn>
                  <a:cxn ang="0">
                    <a:pos x="612987" y="399393"/>
                  </a:cxn>
                  <a:cxn ang="0">
                    <a:pos x="0" y="97364"/>
                  </a:cxn>
                </a:cxnLst>
                <a:rect l="txL" t="txT" r="txR" b="txB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5" name="Freeform 44"/>
              <p:cNvSpPr/>
              <p:nvPr/>
            </p:nvSpPr>
            <p:spPr>
              <a:xfrm>
                <a:off x="175350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228397" y="0"/>
                  </a:cxn>
                  <a:cxn ang="0">
                    <a:pos x="0" y="0"/>
                  </a:cxn>
                  <a:cxn ang="0">
                    <a:pos x="0" y="724975"/>
                  </a:cxn>
                  <a:cxn ang="0">
                    <a:pos x="414062" y="724975"/>
                  </a:cxn>
                  <a:cxn ang="0">
                    <a:pos x="414062" y="375749"/>
                  </a:cxn>
                  <a:cxn ang="0">
                    <a:pos x="228397" y="0"/>
                  </a:cxn>
                </a:cxnLst>
                <a:rect l="txL" t="txT" r="txR" b="txB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6" name="Freeform 45"/>
              <p:cNvSpPr/>
              <p:nvPr/>
            </p:nvSpPr>
            <p:spPr>
              <a:xfrm>
                <a:off x="589412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414062" y="0"/>
                  </a:cxn>
                  <a:cxn ang="0">
                    <a:pos x="184191" y="0"/>
                  </a:cxn>
                  <a:cxn ang="0">
                    <a:pos x="0" y="375749"/>
                  </a:cxn>
                  <a:cxn ang="0">
                    <a:pos x="0" y="724975"/>
                  </a:cxn>
                  <a:cxn ang="0">
                    <a:pos x="414062" y="724975"/>
                  </a:cxn>
                  <a:cxn ang="0">
                    <a:pos x="414062" y="0"/>
                  </a:cxn>
                </a:cxnLst>
                <a:rect l="txL" t="txT" r="txR" b="txB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7" name="Freeform 46"/>
              <p:cNvSpPr/>
              <p:nvPr/>
            </p:nvSpPr>
            <p:spPr>
              <a:xfrm>
                <a:off x="589412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0" y="39785"/>
                  </a:cxn>
                  <a:cxn ang="0">
                    <a:pos x="85465" y="0"/>
                  </a:cxn>
                  <a:cxn ang="0">
                    <a:pos x="85465" y="88412"/>
                  </a:cxn>
                  <a:cxn ang="0">
                    <a:pos x="0" y="39785"/>
                  </a:cxn>
                </a:cxnLst>
                <a:rect l="txL" t="txT" r="txR" b="txB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8" name="Freeform 47"/>
              <p:cNvSpPr/>
              <p:nvPr/>
            </p:nvSpPr>
            <p:spPr>
              <a:xfrm>
                <a:off x="503947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85465" y="39785"/>
                  </a:cxn>
                  <a:cxn ang="0">
                    <a:pos x="0" y="0"/>
                  </a:cxn>
                  <a:cxn ang="0">
                    <a:pos x="0" y="88412"/>
                  </a:cxn>
                  <a:cxn ang="0">
                    <a:pos x="85465" y="39785"/>
                  </a:cxn>
                </a:cxnLst>
                <a:rect l="txL" t="txT" r="txR" b="txB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00" name="组合 407"/>
          <p:cNvGrpSpPr/>
          <p:nvPr/>
        </p:nvGrpSpPr>
        <p:grpSpPr>
          <a:xfrm>
            <a:off x="3833813" y="1875156"/>
            <a:ext cx="633412" cy="885825"/>
            <a:chOff x="0" y="0"/>
            <a:chExt cx="1197808" cy="1673603"/>
          </a:xfrm>
        </p:grpSpPr>
        <p:sp>
          <p:nvSpPr>
            <p:cNvPr id="8341" name="任意多边形 408"/>
            <p:cNvSpPr/>
            <p:nvPr/>
          </p:nvSpPr>
          <p:spPr>
            <a:xfrm>
              <a:off x="33615" y="36513"/>
              <a:ext cx="1164193" cy="1637090"/>
            </a:xfrm>
            <a:custGeom>
              <a:avLst/>
              <a:gdLst>
                <a:gd name="txL" fmla="*/ 0 w 1164193"/>
                <a:gd name="txT" fmla="*/ 0 h 1637090"/>
                <a:gd name="txR" fmla="*/ 1164193 w 1164193"/>
                <a:gd name="txB" fmla="*/ 1637090 h 1637090"/>
              </a:gdLst>
              <a:ahLst/>
              <a:cxnLst>
                <a:cxn ang="0">
                  <a:pos x="1077463" y="630003"/>
                </a:cxn>
                <a:cxn ang="0">
                  <a:pos x="1077463" y="631893"/>
                </a:cxn>
                <a:cxn ang="0">
                  <a:pos x="1079113" y="631893"/>
                </a:cxn>
                <a:cxn ang="0">
                  <a:pos x="1081320" y="631893"/>
                </a:cxn>
                <a:cxn ang="0">
                  <a:pos x="1077463" y="630003"/>
                </a:cxn>
                <a:cxn ang="0">
                  <a:pos x="754131" y="0"/>
                </a:cxn>
                <a:cxn ang="0">
                  <a:pos x="1157626" y="419439"/>
                </a:cxn>
                <a:cxn ang="0">
                  <a:pos x="1119221" y="631481"/>
                </a:cxn>
                <a:cxn ang="0">
                  <a:pos x="1115631" y="637155"/>
                </a:cxn>
                <a:cxn ang="0">
                  <a:pos x="1118854" y="637835"/>
                </a:cxn>
                <a:cxn ang="0">
                  <a:pos x="1164192" y="707189"/>
                </a:cxn>
                <a:cxn ang="0">
                  <a:pos x="1142274" y="759425"/>
                </a:cxn>
                <a:cxn ang="0">
                  <a:pos x="1126318" y="770005"/>
                </a:cxn>
                <a:cxn ang="0">
                  <a:pos x="1130174" y="769182"/>
                </a:cxn>
                <a:cxn ang="0">
                  <a:pos x="1164193" y="951899"/>
                </a:cxn>
                <a:cxn ang="0">
                  <a:pos x="1078613" y="951899"/>
                </a:cxn>
                <a:cxn ang="0">
                  <a:pos x="1077463" y="951899"/>
                </a:cxn>
                <a:cxn ang="0">
                  <a:pos x="1077463" y="951900"/>
                </a:cxn>
                <a:cxn ang="0">
                  <a:pos x="1077253" y="951900"/>
                </a:cxn>
                <a:cxn ang="0">
                  <a:pos x="1077253" y="1305546"/>
                </a:cxn>
                <a:cxn ang="0">
                  <a:pos x="1077253" y="1637090"/>
                </a:cxn>
                <a:cxn ang="0">
                  <a:pos x="990315" y="1637090"/>
                </a:cxn>
                <a:cxn ang="0">
                  <a:pos x="685296" y="1637090"/>
                </a:cxn>
                <a:cxn ang="0">
                  <a:pos x="685295" y="1637090"/>
                </a:cxn>
                <a:cxn ang="0">
                  <a:pos x="378802" y="1637090"/>
                </a:cxn>
                <a:cxn ang="0">
                  <a:pos x="291864" y="1637090"/>
                </a:cxn>
                <a:cxn ang="0">
                  <a:pos x="291864" y="1305546"/>
                </a:cxn>
                <a:cxn ang="0">
                  <a:pos x="291864" y="951899"/>
                </a:cxn>
                <a:cxn ang="0">
                  <a:pos x="291922" y="951899"/>
                </a:cxn>
                <a:cxn ang="0">
                  <a:pos x="291922" y="949224"/>
                </a:cxn>
                <a:cxn ang="0">
                  <a:pos x="291922" y="780602"/>
                </a:cxn>
                <a:cxn ang="0">
                  <a:pos x="278683" y="780602"/>
                </a:cxn>
                <a:cxn ang="0">
                  <a:pos x="204926" y="707189"/>
                </a:cxn>
                <a:cxn ang="0">
                  <a:pos x="278683" y="631893"/>
                </a:cxn>
                <a:cxn ang="0">
                  <a:pos x="291922" y="631893"/>
                </a:cxn>
                <a:cxn ang="0">
                  <a:pos x="291922" y="586245"/>
                </a:cxn>
                <a:cxn ang="0">
                  <a:pos x="291922" y="561328"/>
                </a:cxn>
                <a:cxn ang="0">
                  <a:pos x="291574" y="561378"/>
                </a:cxn>
                <a:cxn ang="0">
                  <a:pos x="0" y="458374"/>
                </a:cxn>
                <a:cxn ang="0">
                  <a:pos x="754131" y="0"/>
                </a:cxn>
              </a:cxnLst>
              <a:rect l="txL" t="txT" r="txR" b="txB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342" name="组合 409"/>
            <p:cNvGrpSpPr/>
            <p:nvPr/>
          </p:nvGrpSpPr>
          <p:grpSpPr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8343" name="Freeform 23"/>
              <p:cNvSpPr/>
              <p:nvPr/>
            </p:nvSpPr>
            <p:spPr>
              <a:xfrm>
                <a:off x="1077254" y="769182"/>
                <a:ext cx="86939" cy="182717"/>
              </a:xfrm>
              <a:custGeom>
                <a:avLst/>
                <a:gdLst>
                  <a:gd name="txL" fmla="*/ 0 w 46"/>
                  <a:gd name="txT" fmla="*/ 0 h 97"/>
                  <a:gd name="txR" fmla="*/ 46 w 46"/>
                  <a:gd name="txB" fmla="*/ 97 h 97"/>
                </a:gdLst>
                <a:ahLst/>
                <a:cxnLst>
                  <a:cxn ang="0">
                    <a:pos x="52919" y="0"/>
                  </a:cxn>
                  <a:cxn ang="0">
                    <a:pos x="86939" y="182717"/>
                  </a:cxn>
                  <a:cxn ang="0">
                    <a:pos x="0" y="182717"/>
                  </a:cxn>
                  <a:cxn ang="0">
                    <a:pos x="0" y="11302"/>
                  </a:cxn>
                  <a:cxn ang="0">
                    <a:pos x="52919" y="0"/>
                  </a:cxn>
                </a:cxnLst>
                <a:rect l="txL" t="txT" r="txR" b="txB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4" name="Rectangle 24"/>
              <p:cNvSpPr/>
              <p:nvPr/>
            </p:nvSpPr>
            <p:spPr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45" name="Rectangle 25"/>
              <p:cNvSpPr/>
              <p:nvPr/>
            </p:nvSpPr>
            <p:spPr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46" name="Freeform 26"/>
              <p:cNvSpPr/>
              <p:nvPr/>
            </p:nvSpPr>
            <p:spPr>
              <a:xfrm>
                <a:off x="204926" y="266709"/>
                <a:ext cx="480370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6996" y="0"/>
                  </a:cxn>
                  <a:cxn ang="0">
                    <a:pos x="86996" y="365184"/>
                  </a:cxn>
                  <a:cxn ang="0">
                    <a:pos x="73758" y="365184"/>
                  </a:cxn>
                  <a:cxn ang="0">
                    <a:pos x="0" y="440480"/>
                  </a:cxn>
                  <a:cxn ang="0">
                    <a:pos x="73758" y="513893"/>
                  </a:cxn>
                  <a:cxn ang="0">
                    <a:pos x="86996" y="513893"/>
                  </a:cxn>
                  <a:cxn ang="0">
                    <a:pos x="86996" y="685191"/>
                  </a:cxn>
                  <a:cxn ang="0">
                    <a:pos x="480370" y="685191"/>
                  </a:cxn>
                  <a:cxn ang="0">
                    <a:pos x="480370" y="513893"/>
                  </a:cxn>
                  <a:cxn ang="0">
                    <a:pos x="480370" y="365184"/>
                  </a:cxn>
                  <a:cxn ang="0">
                    <a:pos x="480370" y="0"/>
                  </a:cxn>
                  <a:cxn ang="0">
                    <a:pos x="86996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7" name="Freeform 27"/>
              <p:cNvSpPr/>
              <p:nvPr/>
            </p:nvSpPr>
            <p:spPr>
              <a:xfrm>
                <a:off x="685295" y="266709"/>
                <a:ext cx="478897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405366" y="365184"/>
                  </a:cxn>
                  <a:cxn ang="0">
                    <a:pos x="392168" y="365184"/>
                  </a:cxn>
                  <a:cxn ang="0">
                    <a:pos x="392168" y="0"/>
                  </a:cxn>
                  <a:cxn ang="0">
                    <a:pos x="0" y="0"/>
                  </a:cxn>
                  <a:cxn ang="0">
                    <a:pos x="0" y="365184"/>
                  </a:cxn>
                  <a:cxn ang="0">
                    <a:pos x="0" y="513893"/>
                  </a:cxn>
                  <a:cxn ang="0">
                    <a:pos x="0" y="685191"/>
                  </a:cxn>
                  <a:cxn ang="0">
                    <a:pos x="392168" y="685191"/>
                  </a:cxn>
                  <a:cxn ang="0">
                    <a:pos x="392168" y="513893"/>
                  </a:cxn>
                  <a:cxn ang="0">
                    <a:pos x="405366" y="513893"/>
                  </a:cxn>
                  <a:cxn ang="0">
                    <a:pos x="478897" y="440480"/>
                  </a:cxn>
                  <a:cxn ang="0">
                    <a:pos x="405366" y="365184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8" name="Freeform 29"/>
              <p:cNvSpPr/>
              <p:nvPr/>
            </p:nvSpPr>
            <p:spPr>
              <a:xfrm>
                <a:off x="685295" y="951899"/>
                <a:ext cx="391958" cy="685191"/>
              </a:xfrm>
              <a:custGeom>
                <a:avLst/>
                <a:gdLst>
                  <a:gd name="txL" fmla="*/ 0 w 266"/>
                  <a:gd name="txT" fmla="*/ 0 h 465"/>
                  <a:gd name="txR" fmla="*/ 266 w 266"/>
                  <a:gd name="txB" fmla="*/ 465 h 465"/>
                </a:gdLst>
                <a:ahLst/>
                <a:cxnLst>
                  <a:cxn ang="0">
                    <a:pos x="305020" y="0"/>
                  </a:cxn>
                  <a:cxn ang="0">
                    <a:pos x="305020" y="353647"/>
                  </a:cxn>
                  <a:cxn ang="0">
                    <a:pos x="0" y="353647"/>
                  </a:cxn>
                  <a:cxn ang="0">
                    <a:pos x="0" y="685191"/>
                  </a:cxn>
                  <a:cxn ang="0">
                    <a:pos x="305020" y="685191"/>
                  </a:cxn>
                  <a:cxn ang="0">
                    <a:pos x="391958" y="685191"/>
                  </a:cxn>
                  <a:cxn ang="0">
                    <a:pos x="391958" y="353647"/>
                  </a:cxn>
                  <a:cxn ang="0">
                    <a:pos x="391958" y="0"/>
                  </a:cxn>
                  <a:cxn ang="0">
                    <a:pos x="305020" y="0"/>
                  </a:cxn>
                </a:cxnLst>
                <a:rect l="txL" t="txT" r="txR" b="txB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9" name="Freeform 30"/>
              <p:cNvSpPr/>
              <p:nvPr/>
            </p:nvSpPr>
            <p:spPr>
              <a:xfrm>
                <a:off x="291864" y="951899"/>
                <a:ext cx="393432" cy="685191"/>
              </a:xfrm>
              <a:custGeom>
                <a:avLst/>
                <a:gdLst>
                  <a:gd name="txL" fmla="*/ 0 w 267"/>
                  <a:gd name="txT" fmla="*/ 0 h 465"/>
                  <a:gd name="txR" fmla="*/ 267 w 267"/>
                  <a:gd name="txB" fmla="*/ 465 h 465"/>
                </a:gdLst>
                <a:ahLst/>
                <a:cxnLst>
                  <a:cxn ang="0">
                    <a:pos x="86938" y="353647"/>
                  </a:cxn>
                  <a:cxn ang="0">
                    <a:pos x="86938" y="0"/>
                  </a:cxn>
                  <a:cxn ang="0">
                    <a:pos x="0" y="0"/>
                  </a:cxn>
                  <a:cxn ang="0">
                    <a:pos x="0" y="353647"/>
                  </a:cxn>
                  <a:cxn ang="0">
                    <a:pos x="0" y="685191"/>
                  </a:cxn>
                  <a:cxn ang="0">
                    <a:pos x="86938" y="685191"/>
                  </a:cxn>
                  <a:cxn ang="0">
                    <a:pos x="393432" y="685191"/>
                  </a:cxn>
                  <a:cxn ang="0">
                    <a:pos x="393432" y="353647"/>
                  </a:cxn>
                  <a:cxn ang="0">
                    <a:pos x="86938" y="353647"/>
                  </a:cxn>
                </a:cxnLst>
                <a:rect l="txL" t="txT" r="txR" b="txB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50" name="Freeform 31"/>
              <p:cNvSpPr/>
              <p:nvPr/>
            </p:nvSpPr>
            <p:spPr>
              <a:xfrm>
                <a:off x="685295" y="951899"/>
                <a:ext cx="82518" cy="113462"/>
              </a:xfrm>
              <a:custGeom>
                <a:avLst/>
                <a:gdLst>
                  <a:gd name="txL" fmla="*/ 0 w 56"/>
                  <a:gd name="txT" fmla="*/ 0 h 77"/>
                  <a:gd name="txR" fmla="*/ 56 w 56"/>
                  <a:gd name="txB" fmla="*/ 77 h 77"/>
                </a:gdLst>
                <a:ahLst/>
                <a:cxnLst>
                  <a:cxn ang="0">
                    <a:pos x="0" y="60415"/>
                  </a:cxn>
                  <a:cxn ang="0">
                    <a:pos x="82518" y="0"/>
                  </a:cxn>
                  <a:cxn ang="0">
                    <a:pos x="82518" y="113462"/>
                  </a:cxn>
                  <a:cxn ang="0">
                    <a:pos x="0" y="60415"/>
                  </a:cxn>
                </a:cxnLst>
                <a:rect l="txL" t="txT" r="txR" b="txB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51" name="Freeform 32"/>
              <p:cNvSpPr/>
              <p:nvPr/>
            </p:nvSpPr>
            <p:spPr>
              <a:xfrm>
                <a:off x="593937" y="951899"/>
                <a:ext cx="91359" cy="113462"/>
              </a:xfrm>
              <a:custGeom>
                <a:avLst/>
                <a:gdLst>
                  <a:gd name="txL" fmla="*/ 0 w 62"/>
                  <a:gd name="txT" fmla="*/ 0 h 77"/>
                  <a:gd name="txR" fmla="*/ 62 w 62"/>
                  <a:gd name="txB" fmla="*/ 77 h 77"/>
                </a:gdLst>
                <a:ahLst/>
                <a:cxnLst>
                  <a:cxn ang="0">
                    <a:pos x="91359" y="60415"/>
                  </a:cxn>
                  <a:cxn ang="0">
                    <a:pos x="0" y="0"/>
                  </a:cxn>
                  <a:cxn ang="0">
                    <a:pos x="0" y="113462"/>
                  </a:cxn>
                  <a:cxn ang="0">
                    <a:pos x="91359" y="60415"/>
                  </a:cxn>
                </a:cxnLst>
                <a:rect l="txL" t="txT" r="txR" b="txB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352" name="组合 419"/>
              <p:cNvGrpSpPr/>
              <p:nvPr/>
            </p:nvGrpSpPr>
            <p:grpSpPr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8354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194481" y="180975"/>
                    </a:cxn>
                    <a:cxn ang="0">
                      <a:pos x="34119" y="180975"/>
                    </a:cxn>
                    <a:cxn ang="0">
                      <a:pos x="0" y="146172"/>
                    </a:cxn>
                    <a:cxn ang="0">
                      <a:pos x="0" y="34803"/>
                    </a:cxn>
                    <a:cxn ang="0">
                      <a:pos x="34119" y="0"/>
                    </a:cxn>
                    <a:cxn ang="0">
                      <a:pos x="194481" y="0"/>
                    </a:cxn>
                    <a:cxn ang="0">
                      <a:pos x="228600" y="34803"/>
                    </a:cxn>
                    <a:cxn ang="0">
                      <a:pos x="228600" y="146172"/>
                    </a:cxn>
                    <a:cxn ang="0">
                      <a:pos x="194481" y="180975"/>
                    </a:cxn>
                    <a:cxn ang="0">
                      <a:pos x="34119" y="27842"/>
                    </a:cxn>
                    <a:cxn ang="0">
                      <a:pos x="27296" y="34803"/>
                    </a:cxn>
                    <a:cxn ang="0">
                      <a:pos x="27296" y="146172"/>
                    </a:cxn>
                    <a:cxn ang="0">
                      <a:pos x="34119" y="153133"/>
                    </a:cxn>
                    <a:cxn ang="0">
                      <a:pos x="194481" y="153133"/>
                    </a:cxn>
                    <a:cxn ang="0">
                      <a:pos x="201304" y="146172"/>
                    </a:cxn>
                    <a:cxn ang="0">
                      <a:pos x="201304" y="34803"/>
                    </a:cxn>
                    <a:cxn ang="0">
                      <a:pos x="194481" y="27842"/>
                    </a:cxn>
                    <a:cxn ang="0">
                      <a:pos x="34119" y="27842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55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194481" y="180975"/>
                    </a:cxn>
                    <a:cxn ang="0">
                      <a:pos x="34119" y="180975"/>
                    </a:cxn>
                    <a:cxn ang="0">
                      <a:pos x="0" y="146172"/>
                    </a:cxn>
                    <a:cxn ang="0">
                      <a:pos x="0" y="34803"/>
                    </a:cxn>
                    <a:cxn ang="0">
                      <a:pos x="34119" y="0"/>
                    </a:cxn>
                    <a:cxn ang="0">
                      <a:pos x="194481" y="0"/>
                    </a:cxn>
                    <a:cxn ang="0">
                      <a:pos x="228600" y="34803"/>
                    </a:cxn>
                    <a:cxn ang="0">
                      <a:pos x="228600" y="146172"/>
                    </a:cxn>
                    <a:cxn ang="0">
                      <a:pos x="194481" y="180975"/>
                    </a:cxn>
                    <a:cxn ang="0">
                      <a:pos x="34119" y="27842"/>
                    </a:cxn>
                    <a:cxn ang="0">
                      <a:pos x="27296" y="34803"/>
                    </a:cxn>
                    <a:cxn ang="0">
                      <a:pos x="27296" y="146172"/>
                    </a:cxn>
                    <a:cxn ang="0">
                      <a:pos x="34119" y="153133"/>
                    </a:cxn>
                    <a:cxn ang="0">
                      <a:pos x="194481" y="153133"/>
                    </a:cxn>
                    <a:cxn ang="0">
                      <a:pos x="201304" y="146172"/>
                    </a:cxn>
                    <a:cxn ang="0">
                      <a:pos x="201304" y="34803"/>
                    </a:cxn>
                    <a:cxn ang="0">
                      <a:pos x="194481" y="27842"/>
                    </a:cxn>
                    <a:cxn ang="0">
                      <a:pos x="34119" y="27842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56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8353" name="Freeform 80"/>
              <p:cNvSpPr/>
              <p:nvPr/>
            </p:nvSpPr>
            <p:spPr>
              <a:xfrm>
                <a:off x="0" y="0"/>
                <a:ext cx="1169960" cy="663669"/>
              </a:xfrm>
              <a:custGeom>
                <a:avLst/>
                <a:gdLst>
                  <a:gd name="txL" fmla="*/ 0 w 664"/>
                  <a:gd name="txT" fmla="*/ 0 h 375"/>
                  <a:gd name="txR" fmla="*/ 664 w 664"/>
                  <a:gd name="txB" fmla="*/ 375 h 375"/>
                </a:gdLst>
                <a:ahLst/>
                <a:cxnLst>
                  <a:cxn ang="0">
                    <a:pos x="727701" y="338029"/>
                  </a:cxn>
                  <a:cxn ang="0">
                    <a:pos x="0" y="458374"/>
                  </a:cxn>
                  <a:cxn ang="0">
                    <a:pos x="754131" y="0"/>
                  </a:cxn>
                  <a:cxn ang="0">
                    <a:pos x="1157626" y="419439"/>
                  </a:cxn>
                  <a:cxn ang="0">
                    <a:pos x="1110052" y="645971"/>
                  </a:cxn>
                  <a:cxn ang="0">
                    <a:pos x="1037811" y="610575"/>
                  </a:cxn>
                  <a:cxn ang="0">
                    <a:pos x="1037811" y="428288"/>
                  </a:cxn>
                  <a:cxn ang="0">
                    <a:pos x="727701" y="338029"/>
                  </a:cxn>
                </a:cxnLst>
                <a:rect l="txL" t="txT" r="txR" b="txB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01" name="组合 353"/>
          <p:cNvGrpSpPr/>
          <p:nvPr/>
        </p:nvGrpSpPr>
        <p:grpSpPr>
          <a:xfrm>
            <a:off x="4441825" y="1921193"/>
            <a:ext cx="587375" cy="839788"/>
            <a:chOff x="0" y="0"/>
            <a:chExt cx="1113207" cy="1587895"/>
          </a:xfrm>
        </p:grpSpPr>
        <p:sp>
          <p:nvSpPr>
            <p:cNvPr id="8328" name="任意多边形 354"/>
            <p:cNvSpPr/>
            <p:nvPr/>
          </p:nvSpPr>
          <p:spPr>
            <a:xfrm>
              <a:off x="33111" y="33324"/>
              <a:ext cx="1080096" cy="1554571"/>
            </a:xfrm>
            <a:custGeom>
              <a:avLst/>
              <a:gdLst>
                <a:gd name="txL" fmla="*/ 0 w 1080096"/>
                <a:gd name="txT" fmla="*/ 0 h 1554571"/>
                <a:gd name="txR" fmla="*/ 1080096 w 1080096"/>
                <a:gd name="txB" fmla="*/ 1554571 h 1554571"/>
              </a:gdLst>
              <a:ahLst/>
              <a:cxnLst>
                <a:cxn ang="0">
                  <a:pos x="119390" y="476417"/>
                </a:cxn>
                <a:cxn ang="0">
                  <a:pos x="119358" y="477350"/>
                </a:cxn>
                <a:cxn ang="0">
                  <a:pos x="119390" y="477350"/>
                </a:cxn>
                <a:cxn ang="0">
                  <a:pos x="119390" y="476417"/>
                </a:cxn>
                <a:cxn ang="0">
                  <a:pos x="959267" y="162088"/>
                </a:cxn>
                <a:cxn ang="0">
                  <a:pos x="959232" y="162103"/>
                </a:cxn>
                <a:cxn ang="0">
                  <a:pos x="959232" y="181140"/>
                </a:cxn>
                <a:cxn ang="0">
                  <a:pos x="959232" y="477350"/>
                </a:cxn>
                <a:cxn ang="0">
                  <a:pos x="959267" y="477350"/>
                </a:cxn>
                <a:cxn ang="0">
                  <a:pos x="959267" y="162088"/>
                </a:cxn>
                <a:cxn ang="0">
                  <a:pos x="0" y="0"/>
                </a:cxn>
                <a:cxn ang="0">
                  <a:pos x="540785" y="0"/>
                </a:cxn>
                <a:cxn ang="0">
                  <a:pos x="1080096" y="0"/>
                </a:cxn>
                <a:cxn ang="0">
                  <a:pos x="1031470" y="503946"/>
                </a:cxn>
                <a:cxn ang="0">
                  <a:pos x="1030234" y="503492"/>
                </a:cxn>
                <a:cxn ang="0">
                  <a:pos x="1045759" y="526778"/>
                </a:cxn>
                <a:cxn ang="0">
                  <a:pos x="1052099" y="558151"/>
                </a:cxn>
                <a:cxn ang="0">
                  <a:pos x="973364" y="636932"/>
                </a:cxn>
                <a:cxn ang="0">
                  <a:pos x="959232" y="636932"/>
                </a:cxn>
                <a:cxn ang="0">
                  <a:pos x="959232" y="820755"/>
                </a:cxn>
                <a:cxn ang="0">
                  <a:pos x="959267" y="820755"/>
                </a:cxn>
                <a:cxn ang="0">
                  <a:pos x="959267" y="1554571"/>
                </a:cxn>
                <a:cxn ang="0">
                  <a:pos x="539312" y="1554571"/>
                </a:cxn>
                <a:cxn ang="0">
                  <a:pos x="539311" y="1554571"/>
                </a:cxn>
                <a:cxn ang="0">
                  <a:pos x="119356" y="1554571"/>
                </a:cxn>
                <a:cxn ang="0">
                  <a:pos x="119356" y="820755"/>
                </a:cxn>
                <a:cxn ang="0">
                  <a:pos x="119390" y="820755"/>
                </a:cxn>
                <a:cxn ang="0">
                  <a:pos x="119390" y="636932"/>
                </a:cxn>
                <a:cxn ang="0">
                  <a:pos x="105258" y="636932"/>
                </a:cxn>
                <a:cxn ang="0">
                  <a:pos x="26523" y="558151"/>
                </a:cxn>
                <a:cxn ang="0">
                  <a:pos x="49992" y="501086"/>
                </a:cxn>
                <a:cxn ang="0">
                  <a:pos x="51502" y="500040"/>
                </a:cxn>
                <a:cxn ang="0">
                  <a:pos x="48626" y="500999"/>
                </a:cxn>
                <a:cxn ang="0">
                  <a:pos x="0" y="0"/>
                </a:cxn>
              </a:cxnLst>
              <a:rect l="txL" t="txT" r="txR" b="txB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329" name="组合 355"/>
            <p:cNvGrpSpPr/>
            <p:nvPr/>
          </p:nvGrpSpPr>
          <p:grpSpPr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8330" name="Rectangle 5"/>
              <p:cNvSpPr/>
              <p:nvPr/>
            </p:nvSpPr>
            <p:spPr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31" name="Rectangle 6"/>
              <p:cNvSpPr/>
              <p:nvPr/>
            </p:nvSpPr>
            <p:spPr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32" name="Freeform 7"/>
              <p:cNvSpPr/>
              <p:nvPr/>
            </p:nvSpPr>
            <p:spPr>
              <a:xfrm>
                <a:off x="358068" y="820755"/>
                <a:ext cx="359541" cy="187138"/>
              </a:xfrm>
              <a:custGeom>
                <a:avLst/>
                <a:gdLst>
                  <a:gd name="txL" fmla="*/ 0 w 244"/>
                  <a:gd name="txT" fmla="*/ 0 h 127"/>
                  <a:gd name="txR" fmla="*/ 244 w 244"/>
                  <a:gd name="txB" fmla="*/ 127 h 127"/>
                </a:gdLst>
                <a:ahLst/>
                <a:cxnLst>
                  <a:cxn ang="0">
                    <a:pos x="359541" y="0"/>
                  </a:cxn>
                  <a:cxn ang="0">
                    <a:pos x="181244" y="187138"/>
                  </a:cxn>
                  <a:cxn ang="0">
                    <a:pos x="0" y="0"/>
                  </a:cxn>
                  <a:cxn ang="0">
                    <a:pos x="359541" y="0"/>
                  </a:cxn>
                </a:cxnLst>
                <a:rect l="txL" t="txT" r="txR" b="txB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33" name="Freeform 8"/>
              <p:cNvSpPr/>
              <p:nvPr/>
            </p:nvSpPr>
            <p:spPr>
              <a:xfrm>
                <a:off x="328597" y="820755"/>
                <a:ext cx="421429" cy="216609"/>
              </a:xfrm>
              <a:custGeom>
                <a:avLst/>
                <a:gdLst>
                  <a:gd name="txL" fmla="*/ 0 w 286"/>
                  <a:gd name="txT" fmla="*/ 0 h 147"/>
                  <a:gd name="txR" fmla="*/ 286 w 286"/>
                  <a:gd name="txB" fmla="*/ 147 h 147"/>
                </a:gdLst>
                <a:ahLst/>
                <a:cxnLst>
                  <a:cxn ang="0">
                    <a:pos x="421429" y="0"/>
                  </a:cxn>
                  <a:cxn ang="0">
                    <a:pos x="209241" y="216609"/>
                  </a:cxn>
                  <a:cxn ang="0">
                    <a:pos x="0" y="0"/>
                  </a:cxn>
                  <a:cxn ang="0">
                    <a:pos x="32418" y="0"/>
                  </a:cxn>
                  <a:cxn ang="0">
                    <a:pos x="210715" y="187138"/>
                  </a:cxn>
                  <a:cxn ang="0">
                    <a:pos x="389011" y="0"/>
                  </a:cxn>
                  <a:cxn ang="0">
                    <a:pos x="421429" y="0"/>
                  </a:cxn>
                </a:cxnLst>
                <a:rect l="txL" t="txT" r="txR" b="txB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34" name="Freeform 9"/>
              <p:cNvSpPr/>
              <p:nvPr/>
            </p:nvSpPr>
            <p:spPr>
              <a:xfrm>
                <a:off x="26523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92867" y="0"/>
                  </a:cxn>
                  <a:cxn ang="0">
                    <a:pos x="92867" y="391885"/>
                  </a:cxn>
                  <a:cxn ang="0">
                    <a:pos x="78735" y="391885"/>
                  </a:cxn>
                  <a:cxn ang="0">
                    <a:pos x="0" y="472686"/>
                  </a:cxn>
                  <a:cxn ang="0">
                    <a:pos x="78735" y="551468"/>
                  </a:cxn>
                  <a:cxn ang="0">
                    <a:pos x="92867" y="551468"/>
                  </a:cxn>
                  <a:cxn ang="0">
                    <a:pos x="92867" y="735290"/>
                  </a:cxn>
                  <a:cxn ang="0">
                    <a:pos x="512788" y="735290"/>
                  </a:cxn>
                  <a:cxn ang="0">
                    <a:pos x="512788" y="551468"/>
                  </a:cxn>
                  <a:cxn ang="0">
                    <a:pos x="512788" y="391885"/>
                  </a:cxn>
                  <a:cxn ang="0">
                    <a:pos x="512788" y="0"/>
                  </a:cxn>
                  <a:cxn ang="0">
                    <a:pos x="92867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35" name="Freeform 10"/>
              <p:cNvSpPr/>
              <p:nvPr/>
            </p:nvSpPr>
            <p:spPr>
              <a:xfrm>
                <a:off x="539311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434053" y="391885"/>
                  </a:cxn>
                  <a:cxn ang="0">
                    <a:pos x="419921" y="391885"/>
                  </a:cxn>
                  <a:cxn ang="0">
                    <a:pos x="419921" y="0"/>
                  </a:cxn>
                  <a:cxn ang="0">
                    <a:pos x="0" y="0"/>
                  </a:cxn>
                  <a:cxn ang="0">
                    <a:pos x="0" y="391885"/>
                  </a:cxn>
                  <a:cxn ang="0">
                    <a:pos x="0" y="551468"/>
                  </a:cxn>
                  <a:cxn ang="0">
                    <a:pos x="0" y="735290"/>
                  </a:cxn>
                  <a:cxn ang="0">
                    <a:pos x="419921" y="735290"/>
                  </a:cxn>
                  <a:cxn ang="0">
                    <a:pos x="419921" y="551468"/>
                  </a:cxn>
                  <a:cxn ang="0">
                    <a:pos x="434053" y="551468"/>
                  </a:cxn>
                  <a:cxn ang="0">
                    <a:pos x="512788" y="472686"/>
                  </a:cxn>
                  <a:cxn ang="0">
                    <a:pos x="434053" y="391885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36" name="Oval 11"/>
              <p:cNvSpPr/>
              <p:nvPr/>
            </p:nvSpPr>
            <p:spPr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37" name="Oval 12"/>
              <p:cNvSpPr/>
              <p:nvPr/>
            </p:nvSpPr>
            <p:spPr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38" name="Oval 13"/>
              <p:cNvSpPr/>
              <p:nvPr/>
            </p:nvSpPr>
            <p:spPr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39" name="Freeform 17"/>
              <p:cNvSpPr/>
              <p:nvPr/>
            </p:nvSpPr>
            <p:spPr>
              <a:xfrm>
                <a:off x="0" y="0"/>
                <a:ext cx="540785" cy="500999"/>
              </a:xfrm>
              <a:custGeom>
                <a:avLst/>
                <a:gdLst>
                  <a:gd name="txL" fmla="*/ 0 w 367"/>
                  <a:gd name="txT" fmla="*/ 0 h 340"/>
                  <a:gd name="txR" fmla="*/ 367 w 367"/>
                  <a:gd name="txB" fmla="*/ 340 h 340"/>
                </a:gdLst>
                <a:ahLst/>
                <a:cxnLst>
                  <a:cxn ang="0">
                    <a:pos x="0" y="0"/>
                  </a:cxn>
                  <a:cxn ang="0">
                    <a:pos x="48626" y="500999"/>
                  </a:cxn>
                  <a:cxn ang="0">
                    <a:pos x="119356" y="477423"/>
                  </a:cxn>
                  <a:cxn ang="0">
                    <a:pos x="129671" y="172403"/>
                  </a:cxn>
                  <a:cxn ang="0">
                    <a:pos x="184191" y="209241"/>
                  </a:cxn>
                  <a:cxn ang="0">
                    <a:pos x="249026" y="132617"/>
                  </a:cxn>
                  <a:cxn ang="0">
                    <a:pos x="328597" y="221029"/>
                  </a:cxn>
                  <a:cxn ang="0">
                    <a:pos x="393432" y="132617"/>
                  </a:cxn>
                  <a:cxn ang="0">
                    <a:pos x="539311" y="193032"/>
                  </a:cxn>
                  <a:cxn ang="0">
                    <a:pos x="540785" y="193032"/>
                  </a:cxn>
                  <a:cxn ang="0">
                    <a:pos x="54078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0" name="Freeform 18"/>
              <p:cNvSpPr/>
              <p:nvPr/>
            </p:nvSpPr>
            <p:spPr>
              <a:xfrm>
                <a:off x="540785" y="0"/>
                <a:ext cx="539311" cy="503946"/>
              </a:xfrm>
              <a:custGeom>
                <a:avLst/>
                <a:gdLst>
                  <a:gd name="txL" fmla="*/ 0 w 366"/>
                  <a:gd name="txT" fmla="*/ 0 h 342"/>
                  <a:gd name="txR" fmla="*/ 366 w 366"/>
                  <a:gd name="txB" fmla="*/ 342 h 342"/>
                </a:gdLst>
                <a:ahLst/>
                <a:cxnLst>
                  <a:cxn ang="0">
                    <a:pos x="0" y="0"/>
                  </a:cxn>
                  <a:cxn ang="0">
                    <a:pos x="0" y="193032"/>
                  </a:cxn>
                  <a:cxn ang="0">
                    <a:pos x="106094" y="132617"/>
                  </a:cxn>
                  <a:cxn ang="0">
                    <a:pos x="209241" y="193032"/>
                  </a:cxn>
                  <a:cxn ang="0">
                    <a:pos x="299126" y="132617"/>
                  </a:cxn>
                  <a:cxn ang="0">
                    <a:pos x="347752" y="193032"/>
                  </a:cxn>
                  <a:cxn ang="0">
                    <a:pos x="418482" y="162088"/>
                  </a:cxn>
                  <a:cxn ang="0">
                    <a:pos x="418482" y="477423"/>
                  </a:cxn>
                  <a:cxn ang="0">
                    <a:pos x="490685" y="503946"/>
                  </a:cxn>
                  <a:cxn ang="0">
                    <a:pos x="53931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02" name="组合 380"/>
          <p:cNvGrpSpPr/>
          <p:nvPr/>
        </p:nvGrpSpPr>
        <p:grpSpPr>
          <a:xfrm>
            <a:off x="4879975" y="1894206"/>
            <a:ext cx="636588" cy="866775"/>
            <a:chOff x="0" y="0"/>
            <a:chExt cx="1204793" cy="1639931"/>
          </a:xfrm>
        </p:grpSpPr>
        <p:sp>
          <p:nvSpPr>
            <p:cNvPr id="8302" name="任意多边形 381"/>
            <p:cNvSpPr/>
            <p:nvPr/>
          </p:nvSpPr>
          <p:spPr>
            <a:xfrm>
              <a:off x="36286" y="36732"/>
              <a:ext cx="1168507" cy="1603199"/>
            </a:xfrm>
            <a:custGeom>
              <a:avLst/>
              <a:gdLst>
                <a:gd name="txL" fmla="*/ 0 w 1168507"/>
                <a:gd name="txT" fmla="*/ 0 h 1603199"/>
                <a:gd name="txR" fmla="*/ 1168507 w 1168507"/>
                <a:gd name="txB" fmla="*/ 1603199 h 1603199"/>
              </a:gdLst>
              <a:ahLst/>
              <a:cxnLst>
                <a:cxn ang="0">
                  <a:pos x="1105145" y="0"/>
                </a:cxn>
                <a:cxn ang="0">
                  <a:pos x="1113887" y="584260"/>
                </a:cxn>
                <a:cxn ang="0">
                  <a:pos x="1122471" y="586076"/>
                </a:cxn>
                <a:cxn ang="0">
                  <a:pos x="1168507" y="656773"/>
                </a:cxn>
                <a:cxn ang="0">
                  <a:pos x="1093844" y="731607"/>
                </a:cxn>
                <a:cxn ang="0">
                  <a:pos x="1080443" y="731607"/>
                </a:cxn>
                <a:cxn ang="0">
                  <a:pos x="1080443" y="906220"/>
                </a:cxn>
                <a:cxn ang="0">
                  <a:pos x="1080095" y="906220"/>
                </a:cxn>
                <a:cxn ang="0">
                  <a:pos x="1080095" y="985790"/>
                </a:cxn>
                <a:cxn ang="0">
                  <a:pos x="1080095" y="985791"/>
                </a:cxn>
                <a:cxn ang="0">
                  <a:pos x="1080095" y="1066835"/>
                </a:cxn>
                <a:cxn ang="0">
                  <a:pos x="1080095" y="1603199"/>
                </a:cxn>
                <a:cxn ang="0">
                  <a:pos x="682243" y="1603199"/>
                </a:cxn>
                <a:cxn ang="0">
                  <a:pos x="682243" y="1140511"/>
                </a:cxn>
                <a:cxn ang="0">
                  <a:pos x="682243" y="1066835"/>
                </a:cxn>
                <a:cxn ang="0">
                  <a:pos x="682243" y="985791"/>
                </a:cxn>
                <a:cxn ang="0">
                  <a:pos x="682243" y="985790"/>
                </a:cxn>
                <a:cxn ang="0">
                  <a:pos x="682243" y="906220"/>
                </a:cxn>
                <a:cxn ang="0">
                  <a:pos x="682242" y="906220"/>
                </a:cxn>
                <a:cxn ang="0">
                  <a:pos x="682242" y="985790"/>
                </a:cxn>
                <a:cxn ang="0">
                  <a:pos x="682242" y="985791"/>
                </a:cxn>
                <a:cxn ang="0">
                  <a:pos x="682242" y="1066835"/>
                </a:cxn>
                <a:cxn ang="0">
                  <a:pos x="682242" y="1140511"/>
                </a:cxn>
                <a:cxn ang="0">
                  <a:pos x="682242" y="1603199"/>
                </a:cxn>
                <a:cxn ang="0">
                  <a:pos x="282917" y="1603199"/>
                </a:cxn>
                <a:cxn ang="0">
                  <a:pos x="282917" y="1066835"/>
                </a:cxn>
                <a:cxn ang="0">
                  <a:pos x="282917" y="985791"/>
                </a:cxn>
                <a:cxn ang="0">
                  <a:pos x="282917" y="985790"/>
                </a:cxn>
                <a:cxn ang="0">
                  <a:pos x="282917" y="906220"/>
                </a:cxn>
                <a:cxn ang="0">
                  <a:pos x="282837" y="906220"/>
                </a:cxn>
                <a:cxn ang="0">
                  <a:pos x="282837" y="731607"/>
                </a:cxn>
                <a:cxn ang="0">
                  <a:pos x="269395" y="731607"/>
                </a:cxn>
                <a:cxn ang="0">
                  <a:pos x="194506" y="656773"/>
                </a:cxn>
                <a:cxn ang="0">
                  <a:pos x="269395" y="580020"/>
                </a:cxn>
                <a:cxn ang="0">
                  <a:pos x="282837" y="580020"/>
                </a:cxn>
                <a:cxn ang="0">
                  <a:pos x="282837" y="560389"/>
                </a:cxn>
                <a:cxn ang="0">
                  <a:pos x="282837" y="542403"/>
                </a:cxn>
                <a:cxn ang="0">
                  <a:pos x="67782" y="615935"/>
                </a:cxn>
                <a:cxn ang="0">
                  <a:pos x="215135" y="443532"/>
                </a:cxn>
                <a:cxn ang="0">
                  <a:pos x="38311" y="424376"/>
                </a:cxn>
                <a:cxn ang="0">
                  <a:pos x="194505" y="321229"/>
                </a:cxn>
                <a:cxn ang="0">
                  <a:pos x="0" y="251973"/>
                </a:cxn>
                <a:cxn ang="0">
                  <a:pos x="1105145" y="0"/>
                </a:cxn>
              </a:cxnLst>
              <a:rect l="txL" t="txT" r="txR" b="txB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303" name="组合 382"/>
            <p:cNvGrpSpPr/>
            <p:nvPr/>
          </p:nvGrpSpPr>
          <p:grpSpPr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8304" name="Freeform 57"/>
              <p:cNvSpPr/>
              <p:nvPr/>
            </p:nvSpPr>
            <p:spPr>
              <a:xfrm>
                <a:off x="194506" y="207767"/>
                <a:ext cx="487737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8330" y="0"/>
                  </a:cxn>
                  <a:cxn ang="0">
                    <a:pos x="88330" y="372252"/>
                  </a:cxn>
                  <a:cxn ang="0">
                    <a:pos x="74889" y="372252"/>
                  </a:cxn>
                  <a:cxn ang="0">
                    <a:pos x="0" y="449006"/>
                  </a:cxn>
                  <a:cxn ang="0">
                    <a:pos x="74889" y="523840"/>
                  </a:cxn>
                  <a:cxn ang="0">
                    <a:pos x="88330" y="523840"/>
                  </a:cxn>
                  <a:cxn ang="0">
                    <a:pos x="88330" y="698453"/>
                  </a:cxn>
                  <a:cxn ang="0">
                    <a:pos x="487737" y="698453"/>
                  </a:cxn>
                  <a:cxn ang="0">
                    <a:pos x="487737" y="523840"/>
                  </a:cxn>
                  <a:cxn ang="0">
                    <a:pos x="487737" y="372252"/>
                  </a:cxn>
                  <a:cxn ang="0">
                    <a:pos x="487737" y="0"/>
                  </a:cxn>
                  <a:cxn ang="0">
                    <a:pos x="88330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5" name="Freeform 58"/>
              <p:cNvSpPr/>
              <p:nvPr/>
            </p:nvSpPr>
            <p:spPr>
              <a:xfrm>
                <a:off x="682243" y="207767"/>
                <a:ext cx="486264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411601" y="372252"/>
                  </a:cxn>
                  <a:cxn ang="0">
                    <a:pos x="398200" y="372252"/>
                  </a:cxn>
                  <a:cxn ang="0">
                    <a:pos x="398200" y="0"/>
                  </a:cxn>
                  <a:cxn ang="0">
                    <a:pos x="0" y="0"/>
                  </a:cxn>
                  <a:cxn ang="0">
                    <a:pos x="0" y="372252"/>
                  </a:cxn>
                  <a:cxn ang="0">
                    <a:pos x="0" y="523840"/>
                  </a:cxn>
                  <a:cxn ang="0">
                    <a:pos x="0" y="698453"/>
                  </a:cxn>
                  <a:cxn ang="0">
                    <a:pos x="398200" y="698453"/>
                  </a:cxn>
                  <a:cxn ang="0">
                    <a:pos x="398200" y="523840"/>
                  </a:cxn>
                  <a:cxn ang="0">
                    <a:pos x="411601" y="523840"/>
                  </a:cxn>
                  <a:cxn ang="0">
                    <a:pos x="486264" y="449006"/>
                  </a:cxn>
                  <a:cxn ang="0">
                    <a:pos x="411601" y="372252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6" name="Freeform 59"/>
              <p:cNvSpPr/>
              <p:nvPr/>
            </p:nvSpPr>
            <p:spPr>
              <a:xfrm>
                <a:off x="0" y="0"/>
                <a:ext cx="1113986" cy="615935"/>
              </a:xfrm>
              <a:custGeom>
                <a:avLst/>
                <a:gdLst>
                  <a:gd name="txL" fmla="*/ 0 w 756"/>
                  <a:gd name="txT" fmla="*/ 0 h 418"/>
                  <a:gd name="txR" fmla="*/ 756 w 756"/>
                  <a:gd name="txB" fmla="*/ 418 h 418"/>
                </a:gdLst>
                <a:ahLst/>
                <a:cxnLst>
                  <a:cxn ang="0">
                    <a:pos x="925375" y="322703"/>
                  </a:cxn>
                  <a:cxn ang="0">
                    <a:pos x="67782" y="615935"/>
                  </a:cxn>
                  <a:cxn ang="0">
                    <a:pos x="215135" y="443532"/>
                  </a:cxn>
                  <a:cxn ang="0">
                    <a:pos x="38312" y="424376"/>
                  </a:cxn>
                  <a:cxn ang="0">
                    <a:pos x="194505" y="321229"/>
                  </a:cxn>
                  <a:cxn ang="0">
                    <a:pos x="0" y="251973"/>
                  </a:cxn>
                  <a:cxn ang="0">
                    <a:pos x="1105145" y="0"/>
                  </a:cxn>
                  <a:cxn ang="0">
                    <a:pos x="1113986" y="590885"/>
                  </a:cxn>
                  <a:cxn ang="0">
                    <a:pos x="1080095" y="580570"/>
                  </a:cxn>
                  <a:cxn ang="0">
                    <a:pos x="925375" y="322703"/>
                  </a:cxn>
                </a:cxnLst>
                <a:rect l="txL" t="txT" r="txR" b="txB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7" name="Rectangle 60"/>
              <p:cNvSpPr/>
              <p:nvPr/>
            </p:nvSpPr>
            <p:spPr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08" name="Rectangle 61"/>
              <p:cNvSpPr/>
              <p:nvPr/>
            </p:nvSpPr>
            <p:spPr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09" name="Rectangle 62"/>
              <p:cNvSpPr/>
              <p:nvPr/>
            </p:nvSpPr>
            <p:spPr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10" name="Rectangle 63"/>
              <p:cNvSpPr/>
              <p:nvPr/>
            </p:nvSpPr>
            <p:spPr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11" name="Rectangle 64"/>
              <p:cNvSpPr/>
              <p:nvPr/>
            </p:nvSpPr>
            <p:spPr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12" name="Rectangle 65"/>
              <p:cNvSpPr/>
              <p:nvPr/>
            </p:nvSpPr>
            <p:spPr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13" name="Freeform 66"/>
              <p:cNvSpPr/>
              <p:nvPr/>
            </p:nvSpPr>
            <p:spPr>
              <a:xfrm>
                <a:off x="282917" y="906220"/>
                <a:ext cx="399325" cy="696979"/>
              </a:xfrm>
              <a:custGeom>
                <a:avLst/>
                <a:gdLst>
                  <a:gd name="txL" fmla="*/ 0 w 271"/>
                  <a:gd name="txT" fmla="*/ 0 h 473"/>
                  <a:gd name="txR" fmla="*/ 271 w 271"/>
                  <a:gd name="txB" fmla="*/ 473 h 473"/>
                </a:gdLst>
                <a:ahLst/>
                <a:cxnLst>
                  <a:cxn ang="0">
                    <a:pos x="0" y="0"/>
                  </a:cxn>
                  <a:cxn ang="0">
                    <a:pos x="0" y="696979"/>
                  </a:cxn>
                  <a:cxn ang="0">
                    <a:pos x="399325" y="696979"/>
                  </a:cxn>
                  <a:cxn ang="0">
                    <a:pos x="399325" y="234291"/>
                  </a:cxn>
                  <a:cxn ang="0">
                    <a:pos x="0" y="0"/>
                  </a:cxn>
                </a:cxnLst>
                <a:rect l="txL" t="txT" r="txR" b="txB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4" name="Freeform 67"/>
              <p:cNvSpPr/>
              <p:nvPr/>
            </p:nvSpPr>
            <p:spPr>
              <a:xfrm>
                <a:off x="682243" y="906220"/>
                <a:ext cx="397852" cy="696979"/>
              </a:xfrm>
              <a:custGeom>
                <a:avLst/>
                <a:gdLst>
                  <a:gd name="txL" fmla="*/ 0 w 270"/>
                  <a:gd name="txT" fmla="*/ 0 h 473"/>
                  <a:gd name="txR" fmla="*/ 270 w 270"/>
                  <a:gd name="txB" fmla="*/ 473 h 473"/>
                </a:gdLst>
                <a:ahLst/>
                <a:cxnLst>
                  <a:cxn ang="0">
                    <a:pos x="397852" y="0"/>
                  </a:cxn>
                  <a:cxn ang="0">
                    <a:pos x="0" y="234291"/>
                  </a:cxn>
                  <a:cxn ang="0">
                    <a:pos x="0" y="696979"/>
                  </a:cxn>
                  <a:cxn ang="0">
                    <a:pos x="397852" y="696979"/>
                  </a:cxn>
                  <a:cxn ang="0">
                    <a:pos x="397852" y="0"/>
                  </a:cxn>
                </a:cxnLst>
                <a:rect l="txL" t="txT" r="txR" b="txB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5" name="Freeform 68"/>
              <p:cNvSpPr/>
              <p:nvPr/>
            </p:nvSpPr>
            <p:spPr>
              <a:xfrm>
                <a:off x="792757" y="1196505"/>
                <a:ext cx="203347" cy="256394"/>
              </a:xfrm>
              <a:custGeom>
                <a:avLst/>
                <a:gdLst>
                  <a:gd name="txL" fmla="*/ 0 w 138"/>
                  <a:gd name="txT" fmla="*/ 0 h 174"/>
                  <a:gd name="txR" fmla="*/ 138 w 138"/>
                  <a:gd name="txB" fmla="*/ 174 h 174"/>
                </a:gdLst>
                <a:ahLst/>
                <a:cxnLst>
                  <a:cxn ang="0">
                    <a:pos x="203347" y="203347"/>
                  </a:cxn>
                  <a:cxn ang="0">
                    <a:pos x="101674" y="256394"/>
                  </a:cxn>
                  <a:cxn ang="0">
                    <a:pos x="0" y="203347"/>
                  </a:cxn>
                  <a:cxn ang="0">
                    <a:pos x="0" y="0"/>
                  </a:cxn>
                  <a:cxn ang="0">
                    <a:pos x="203347" y="0"/>
                  </a:cxn>
                  <a:cxn ang="0">
                    <a:pos x="203347" y="203347"/>
                  </a:cxn>
                </a:cxnLst>
                <a:rect l="txL" t="txT" r="txR" b="txB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6" name="Freeform 69"/>
              <p:cNvSpPr/>
              <p:nvPr/>
            </p:nvSpPr>
            <p:spPr>
              <a:xfrm>
                <a:off x="807493" y="1360066"/>
                <a:ext cx="33891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25917" y="41259"/>
                  </a:cxn>
                  <a:cxn ang="0">
                    <a:pos x="21929" y="41259"/>
                  </a:cxn>
                  <a:cxn ang="0">
                    <a:pos x="0" y="30007"/>
                  </a:cxn>
                  <a:cxn ang="0">
                    <a:pos x="0" y="7502"/>
                  </a:cxn>
                  <a:cxn ang="0">
                    <a:pos x="7974" y="0"/>
                  </a:cxn>
                  <a:cxn ang="0">
                    <a:pos x="15949" y="7502"/>
                  </a:cxn>
                  <a:cxn ang="0">
                    <a:pos x="15949" y="20630"/>
                  </a:cxn>
                  <a:cxn ang="0">
                    <a:pos x="29904" y="28131"/>
                  </a:cxn>
                  <a:cxn ang="0">
                    <a:pos x="31897" y="37508"/>
                  </a:cxn>
                  <a:cxn ang="0">
                    <a:pos x="25917" y="41259"/>
                  </a:cxn>
                </a:cxnLst>
                <a:rect l="txL" t="txT" r="txR" b="txB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7" name="Freeform 70"/>
              <p:cNvSpPr/>
              <p:nvPr/>
            </p:nvSpPr>
            <p:spPr>
              <a:xfrm>
                <a:off x="807493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8104" y="58941"/>
                  </a:cxn>
                  <a:cxn ang="0">
                    <a:pos x="0" y="51336"/>
                  </a:cxn>
                  <a:cxn ang="0">
                    <a:pos x="0" y="7605"/>
                  </a:cxn>
                  <a:cxn ang="0">
                    <a:pos x="8104" y="0"/>
                  </a:cxn>
                  <a:cxn ang="0">
                    <a:pos x="16208" y="7605"/>
                  </a:cxn>
                  <a:cxn ang="0">
                    <a:pos x="16208" y="51336"/>
                  </a:cxn>
                  <a:cxn ang="0">
                    <a:pos x="8104" y="58941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8" name="Freeform 71"/>
              <p:cNvSpPr/>
              <p:nvPr/>
            </p:nvSpPr>
            <p:spPr>
              <a:xfrm>
                <a:off x="807493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7859" y="33892"/>
                  </a:cxn>
                  <a:cxn ang="0">
                    <a:pos x="0" y="26360"/>
                  </a:cxn>
                  <a:cxn ang="0">
                    <a:pos x="0" y="0"/>
                  </a:cxn>
                  <a:cxn ang="0">
                    <a:pos x="27506" y="0"/>
                  </a:cxn>
                  <a:cxn ang="0">
                    <a:pos x="35365" y="7532"/>
                  </a:cxn>
                  <a:cxn ang="0">
                    <a:pos x="27506" y="15063"/>
                  </a:cxn>
                  <a:cxn ang="0">
                    <a:pos x="15718" y="15063"/>
                  </a:cxn>
                  <a:cxn ang="0">
                    <a:pos x="15718" y="26360"/>
                  </a:cxn>
                  <a:cxn ang="0">
                    <a:pos x="7859" y="33892"/>
                  </a:cxn>
                </a:cxnLst>
                <a:rect l="txL" t="txT" r="txR" b="txB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9" name="Freeform 72"/>
              <p:cNvSpPr/>
              <p:nvPr/>
            </p:nvSpPr>
            <p:spPr>
              <a:xfrm>
                <a:off x="867908" y="1212713"/>
                <a:ext cx="53047" cy="14735"/>
              </a:xfrm>
              <a:custGeom>
                <a:avLst/>
                <a:gdLst>
                  <a:gd name="txL" fmla="*/ 0 w 28"/>
                  <a:gd name="txT" fmla="*/ 0 h 8"/>
                  <a:gd name="txR" fmla="*/ 28 w 28"/>
                  <a:gd name="txB" fmla="*/ 8 h 8"/>
                </a:gdLst>
                <a:ahLst/>
                <a:cxnLst>
                  <a:cxn ang="0">
                    <a:pos x="45469" y="14735"/>
                  </a:cxn>
                  <a:cxn ang="0">
                    <a:pos x="7578" y="14735"/>
                  </a:cxn>
                  <a:cxn ang="0">
                    <a:pos x="0" y="7368"/>
                  </a:cxn>
                  <a:cxn ang="0">
                    <a:pos x="7578" y="0"/>
                  </a:cxn>
                  <a:cxn ang="0">
                    <a:pos x="45469" y="0"/>
                  </a:cxn>
                  <a:cxn ang="0">
                    <a:pos x="53047" y="7368"/>
                  </a:cxn>
                  <a:cxn ang="0">
                    <a:pos x="45469" y="14735"/>
                  </a:cxn>
                </a:cxnLst>
                <a:rect l="txL" t="txT" r="txR" b="tx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20" name="Freeform 73"/>
              <p:cNvSpPr/>
              <p:nvPr/>
            </p:nvSpPr>
            <p:spPr>
              <a:xfrm>
                <a:off x="946004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27506" y="33892"/>
                  </a:cxn>
                  <a:cxn ang="0">
                    <a:pos x="19647" y="26360"/>
                  </a:cxn>
                  <a:cxn ang="0">
                    <a:pos x="19647" y="15063"/>
                  </a:cxn>
                  <a:cxn ang="0">
                    <a:pos x="7859" y="15063"/>
                  </a:cxn>
                  <a:cxn ang="0">
                    <a:pos x="0" y="7532"/>
                  </a:cxn>
                  <a:cxn ang="0">
                    <a:pos x="7859" y="0"/>
                  </a:cxn>
                  <a:cxn ang="0">
                    <a:pos x="35365" y="0"/>
                  </a:cxn>
                  <a:cxn ang="0">
                    <a:pos x="35365" y="26360"/>
                  </a:cxn>
                  <a:cxn ang="0">
                    <a:pos x="27506" y="33892"/>
                  </a:cxn>
                </a:cxnLst>
                <a:rect l="txL" t="txT" r="txR" b="txB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21" name="Freeform 74"/>
              <p:cNvSpPr/>
              <p:nvPr/>
            </p:nvSpPr>
            <p:spPr>
              <a:xfrm>
                <a:off x="965160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8104" y="58941"/>
                  </a:cxn>
                  <a:cxn ang="0">
                    <a:pos x="0" y="51336"/>
                  </a:cxn>
                  <a:cxn ang="0">
                    <a:pos x="0" y="7605"/>
                  </a:cxn>
                  <a:cxn ang="0">
                    <a:pos x="8104" y="0"/>
                  </a:cxn>
                  <a:cxn ang="0">
                    <a:pos x="16208" y="7605"/>
                  </a:cxn>
                  <a:cxn ang="0">
                    <a:pos x="16208" y="51336"/>
                  </a:cxn>
                  <a:cxn ang="0">
                    <a:pos x="8104" y="58941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22" name="Freeform 75"/>
              <p:cNvSpPr/>
              <p:nvPr/>
            </p:nvSpPr>
            <p:spPr>
              <a:xfrm>
                <a:off x="948951" y="1360066"/>
                <a:ext cx="32418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7628" y="41259"/>
                  </a:cxn>
                  <a:cxn ang="0">
                    <a:pos x="1907" y="37508"/>
                  </a:cxn>
                  <a:cxn ang="0">
                    <a:pos x="3814" y="28131"/>
                  </a:cxn>
                  <a:cxn ang="0">
                    <a:pos x="17162" y="20630"/>
                  </a:cxn>
                  <a:cxn ang="0">
                    <a:pos x="17162" y="7502"/>
                  </a:cxn>
                  <a:cxn ang="0">
                    <a:pos x="24790" y="0"/>
                  </a:cxn>
                  <a:cxn ang="0">
                    <a:pos x="32418" y="7502"/>
                  </a:cxn>
                  <a:cxn ang="0">
                    <a:pos x="32418" y="30007"/>
                  </a:cxn>
                  <a:cxn ang="0">
                    <a:pos x="11442" y="41259"/>
                  </a:cxn>
                  <a:cxn ang="0">
                    <a:pos x="7628" y="41259"/>
                  </a:cxn>
                </a:cxnLst>
                <a:rect l="txL" t="txT" r="txR" b="txB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23" name="Freeform 76"/>
              <p:cNvSpPr/>
              <p:nvPr/>
            </p:nvSpPr>
            <p:spPr>
              <a:xfrm>
                <a:off x="869381" y="1408693"/>
                <a:ext cx="50100" cy="27998"/>
              </a:xfrm>
              <a:custGeom>
                <a:avLst/>
                <a:gdLst>
                  <a:gd name="txL" fmla="*/ 0 w 26"/>
                  <a:gd name="txT" fmla="*/ 0 h 14"/>
                  <a:gd name="txR" fmla="*/ 26 w 26"/>
                  <a:gd name="txB" fmla="*/ 14 h 14"/>
                </a:gdLst>
                <a:ahLst/>
                <a:cxnLst>
                  <a:cxn ang="0">
                    <a:pos x="25050" y="27998"/>
                  </a:cxn>
                  <a:cxn ang="0">
                    <a:pos x="3854" y="15999"/>
                  </a:cxn>
                  <a:cxn ang="0">
                    <a:pos x="1927" y="6000"/>
                  </a:cxn>
                  <a:cxn ang="0">
                    <a:pos x="11562" y="2000"/>
                  </a:cxn>
                  <a:cxn ang="0">
                    <a:pos x="25050" y="9999"/>
                  </a:cxn>
                  <a:cxn ang="0">
                    <a:pos x="38538" y="2000"/>
                  </a:cxn>
                  <a:cxn ang="0">
                    <a:pos x="48173" y="6000"/>
                  </a:cxn>
                  <a:cxn ang="0">
                    <a:pos x="46246" y="15999"/>
                  </a:cxn>
                  <a:cxn ang="0">
                    <a:pos x="25050" y="27998"/>
                  </a:cxn>
                </a:cxnLst>
                <a:rect l="txL" t="txT" r="txR" b="txB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324" name="组合 403"/>
              <p:cNvGrpSpPr/>
              <p:nvPr/>
            </p:nvGrpSpPr>
            <p:grpSpPr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8325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194481" y="180975"/>
                    </a:cxn>
                    <a:cxn ang="0">
                      <a:pos x="34119" y="180975"/>
                    </a:cxn>
                    <a:cxn ang="0">
                      <a:pos x="0" y="146172"/>
                    </a:cxn>
                    <a:cxn ang="0">
                      <a:pos x="0" y="34803"/>
                    </a:cxn>
                    <a:cxn ang="0">
                      <a:pos x="34119" y="0"/>
                    </a:cxn>
                    <a:cxn ang="0">
                      <a:pos x="194481" y="0"/>
                    </a:cxn>
                    <a:cxn ang="0">
                      <a:pos x="228600" y="34803"/>
                    </a:cxn>
                    <a:cxn ang="0">
                      <a:pos x="228600" y="146172"/>
                    </a:cxn>
                    <a:cxn ang="0">
                      <a:pos x="194481" y="180975"/>
                    </a:cxn>
                    <a:cxn ang="0">
                      <a:pos x="34119" y="27842"/>
                    </a:cxn>
                    <a:cxn ang="0">
                      <a:pos x="27296" y="34803"/>
                    </a:cxn>
                    <a:cxn ang="0">
                      <a:pos x="27296" y="146172"/>
                    </a:cxn>
                    <a:cxn ang="0">
                      <a:pos x="34119" y="153133"/>
                    </a:cxn>
                    <a:cxn ang="0">
                      <a:pos x="194481" y="153133"/>
                    </a:cxn>
                    <a:cxn ang="0">
                      <a:pos x="201304" y="146172"/>
                    </a:cxn>
                    <a:cxn ang="0">
                      <a:pos x="201304" y="34803"/>
                    </a:cxn>
                    <a:cxn ang="0">
                      <a:pos x="194481" y="27842"/>
                    </a:cxn>
                    <a:cxn ang="0">
                      <a:pos x="34119" y="27842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26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194481" y="180975"/>
                    </a:cxn>
                    <a:cxn ang="0">
                      <a:pos x="34119" y="180975"/>
                    </a:cxn>
                    <a:cxn ang="0">
                      <a:pos x="0" y="146172"/>
                    </a:cxn>
                    <a:cxn ang="0">
                      <a:pos x="0" y="34803"/>
                    </a:cxn>
                    <a:cxn ang="0">
                      <a:pos x="34119" y="0"/>
                    </a:cxn>
                    <a:cxn ang="0">
                      <a:pos x="194481" y="0"/>
                    </a:cxn>
                    <a:cxn ang="0">
                      <a:pos x="228600" y="34803"/>
                    </a:cxn>
                    <a:cxn ang="0">
                      <a:pos x="228600" y="146172"/>
                    </a:cxn>
                    <a:cxn ang="0">
                      <a:pos x="194481" y="180975"/>
                    </a:cxn>
                    <a:cxn ang="0">
                      <a:pos x="34119" y="27842"/>
                    </a:cxn>
                    <a:cxn ang="0">
                      <a:pos x="27296" y="34803"/>
                    </a:cxn>
                    <a:cxn ang="0">
                      <a:pos x="27296" y="146172"/>
                    </a:cxn>
                    <a:cxn ang="0">
                      <a:pos x="34119" y="153133"/>
                    </a:cxn>
                    <a:cxn ang="0">
                      <a:pos x="194481" y="153133"/>
                    </a:cxn>
                    <a:cxn ang="0">
                      <a:pos x="201304" y="146172"/>
                    </a:cxn>
                    <a:cxn ang="0">
                      <a:pos x="201304" y="34803"/>
                    </a:cxn>
                    <a:cxn ang="0">
                      <a:pos x="194481" y="27842"/>
                    </a:cxn>
                    <a:cxn ang="0">
                      <a:pos x="34119" y="27842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27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1366" name="组合 168"/>
          <p:cNvGrpSpPr/>
          <p:nvPr/>
        </p:nvGrpSpPr>
        <p:grpSpPr>
          <a:xfrm>
            <a:off x="4144963" y="2341881"/>
            <a:ext cx="620712" cy="877887"/>
            <a:chOff x="0" y="0"/>
            <a:chExt cx="911225" cy="1287463"/>
          </a:xfrm>
        </p:grpSpPr>
        <p:sp>
          <p:nvSpPr>
            <p:cNvPr id="8292" name="Rectangle 5"/>
            <p:cNvSpPr/>
            <p:nvPr/>
          </p:nvSpPr>
          <p:spPr>
            <a:xfrm>
              <a:off x="473075" y="763588"/>
              <a:ext cx="300038" cy="523875"/>
            </a:xfrm>
            <a:prstGeom prst="rect">
              <a:avLst/>
            </a:prstGeom>
            <a:solidFill>
              <a:srgbClr val="F2C9A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93" name="Rectangle 6"/>
            <p:cNvSpPr/>
            <p:nvPr/>
          </p:nvSpPr>
          <p:spPr>
            <a:xfrm>
              <a:off x="173037" y="763588"/>
              <a:ext cx="300038" cy="523875"/>
            </a:xfrm>
            <a:prstGeom prst="rect">
              <a:avLst/>
            </a:prstGeom>
            <a:solidFill>
              <a:srgbClr val="FFDAB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94" name="Freeform 7"/>
            <p:cNvSpPr/>
            <p:nvPr/>
          </p:nvSpPr>
          <p:spPr>
            <a:xfrm>
              <a:off x="107950" y="238125"/>
              <a:ext cx="365125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125" y="0"/>
                </a:cxn>
                <a:cxn ang="0">
                  <a:pos x="66125" y="280054"/>
                </a:cxn>
                <a:cxn ang="0">
                  <a:pos x="56063" y="280054"/>
                </a:cxn>
                <a:cxn ang="0">
                  <a:pos x="0" y="337798"/>
                </a:cxn>
                <a:cxn ang="0">
                  <a:pos x="56063" y="394097"/>
                </a:cxn>
                <a:cxn ang="0">
                  <a:pos x="66125" y="394097"/>
                </a:cxn>
                <a:cxn ang="0">
                  <a:pos x="66125" y="525463"/>
                </a:cxn>
                <a:cxn ang="0">
                  <a:pos x="365125" y="525463"/>
                </a:cxn>
                <a:cxn ang="0">
                  <a:pos x="365125" y="394097"/>
                </a:cxn>
                <a:cxn ang="0">
                  <a:pos x="365125" y="280054"/>
                </a:cxn>
                <a:cxn ang="0">
                  <a:pos x="365125" y="0"/>
                </a:cxn>
                <a:cxn ang="0">
                  <a:pos x="66125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5" name="Freeform 8"/>
            <p:cNvSpPr/>
            <p:nvPr/>
          </p:nvSpPr>
          <p:spPr>
            <a:xfrm>
              <a:off x="473075" y="238125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10407" y="280054"/>
                </a:cxn>
                <a:cxn ang="0">
                  <a:pos x="300300" y="280054"/>
                </a:cxn>
                <a:cxn ang="0">
                  <a:pos x="300300" y="0"/>
                </a:cxn>
                <a:cxn ang="0">
                  <a:pos x="0" y="0"/>
                </a:cxn>
                <a:cxn ang="0">
                  <a:pos x="0" y="280054"/>
                </a:cxn>
                <a:cxn ang="0">
                  <a:pos x="0" y="394097"/>
                </a:cxn>
                <a:cxn ang="0">
                  <a:pos x="0" y="525463"/>
                </a:cxn>
                <a:cxn ang="0">
                  <a:pos x="300300" y="525463"/>
                </a:cxn>
                <a:cxn ang="0">
                  <a:pos x="300300" y="394097"/>
                </a:cxn>
                <a:cxn ang="0">
                  <a:pos x="310407" y="394097"/>
                </a:cxn>
                <a:cxn ang="0">
                  <a:pos x="366713" y="337798"/>
                </a:cxn>
                <a:cxn ang="0">
                  <a:pos x="310407" y="2800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6" name="Freeform 9"/>
            <p:cNvSpPr/>
            <p:nvPr/>
          </p:nvSpPr>
          <p:spPr>
            <a:xfrm>
              <a:off x="0" y="0"/>
              <a:ext cx="911225" cy="568325"/>
            </a:xfrm>
            <a:custGeom>
              <a:avLst/>
              <a:gdLst>
                <a:gd name="txL" fmla="*/ 0 w 632"/>
                <a:gd name="txT" fmla="*/ 0 h 394"/>
                <a:gd name="txR" fmla="*/ 632 w 632"/>
                <a:gd name="txB" fmla="*/ 394 h 394"/>
              </a:gdLst>
              <a:ahLst/>
              <a:cxnLst>
                <a:cxn ang="0">
                  <a:pos x="862203" y="388019"/>
                </a:cxn>
                <a:cxn ang="0">
                  <a:pos x="885272" y="302914"/>
                </a:cxn>
                <a:cxn ang="0">
                  <a:pos x="718022" y="135590"/>
                </a:cxn>
                <a:cxn ang="0">
                  <a:pos x="644490" y="152900"/>
                </a:cxn>
                <a:cxn ang="0">
                  <a:pos x="468589" y="0"/>
                </a:cxn>
                <a:cxn ang="0">
                  <a:pos x="292688" y="155785"/>
                </a:cxn>
                <a:cxn ang="0">
                  <a:pos x="224923" y="137033"/>
                </a:cxn>
                <a:cxn ang="0">
                  <a:pos x="96601" y="265411"/>
                </a:cxn>
                <a:cxn ang="0">
                  <a:pos x="106694" y="315896"/>
                </a:cxn>
                <a:cxn ang="0">
                  <a:pos x="0" y="441389"/>
                </a:cxn>
                <a:cxn ang="0">
                  <a:pos x="126879" y="568325"/>
                </a:cxn>
                <a:cxn ang="0">
                  <a:pos x="253759" y="441389"/>
                </a:cxn>
                <a:cxn ang="0">
                  <a:pos x="253759" y="429850"/>
                </a:cxn>
                <a:cxn ang="0">
                  <a:pos x="341709" y="470238"/>
                </a:cxn>
                <a:cxn ang="0">
                  <a:pos x="449845" y="398116"/>
                </a:cxn>
                <a:cxn ang="0">
                  <a:pos x="510401" y="421195"/>
                </a:cxn>
                <a:cxn ang="0">
                  <a:pos x="576725" y="392346"/>
                </a:cxn>
                <a:cxn ang="0">
                  <a:pos x="718022" y="470238"/>
                </a:cxn>
                <a:cxn ang="0">
                  <a:pos x="718022" y="470238"/>
                </a:cxn>
                <a:cxn ang="0">
                  <a:pos x="718022" y="471681"/>
                </a:cxn>
                <a:cxn ang="0">
                  <a:pos x="814624" y="568325"/>
                </a:cxn>
                <a:cxn ang="0">
                  <a:pos x="911225" y="471681"/>
                </a:cxn>
                <a:cxn ang="0">
                  <a:pos x="862203" y="388019"/>
                </a:cxn>
              </a:cxnLst>
              <a:rect l="txL" t="txT" r="txR" b="txB"/>
              <a:pathLst>
                <a:path w="632" h="394">
                  <a:moveTo>
                    <a:pt x="598" y="269"/>
                  </a:moveTo>
                  <a:cubicBezTo>
                    <a:pt x="608" y="251"/>
                    <a:pt x="614" y="231"/>
                    <a:pt x="614" y="210"/>
                  </a:cubicBezTo>
                  <a:cubicBezTo>
                    <a:pt x="614" y="146"/>
                    <a:pt x="562" y="94"/>
                    <a:pt x="498" y="94"/>
                  </a:cubicBezTo>
                  <a:cubicBezTo>
                    <a:pt x="480" y="94"/>
                    <a:pt x="462" y="98"/>
                    <a:pt x="447" y="106"/>
                  </a:cubicBezTo>
                  <a:cubicBezTo>
                    <a:pt x="438" y="46"/>
                    <a:pt x="387" y="0"/>
                    <a:pt x="325" y="0"/>
                  </a:cubicBezTo>
                  <a:cubicBezTo>
                    <a:pt x="262" y="0"/>
                    <a:pt x="210" y="47"/>
                    <a:pt x="203" y="108"/>
                  </a:cubicBezTo>
                  <a:cubicBezTo>
                    <a:pt x="189" y="100"/>
                    <a:pt x="173" y="95"/>
                    <a:pt x="156" y="95"/>
                  </a:cubicBezTo>
                  <a:cubicBezTo>
                    <a:pt x="107" y="95"/>
                    <a:pt x="67" y="135"/>
                    <a:pt x="67" y="184"/>
                  </a:cubicBezTo>
                  <a:cubicBezTo>
                    <a:pt x="67" y="196"/>
                    <a:pt x="70" y="208"/>
                    <a:pt x="74" y="219"/>
                  </a:cubicBezTo>
                  <a:cubicBezTo>
                    <a:pt x="32" y="225"/>
                    <a:pt x="0" y="262"/>
                    <a:pt x="0" y="306"/>
                  </a:cubicBezTo>
                  <a:cubicBezTo>
                    <a:pt x="0" y="354"/>
                    <a:pt x="39" y="394"/>
                    <a:pt x="88" y="394"/>
                  </a:cubicBezTo>
                  <a:cubicBezTo>
                    <a:pt x="137" y="394"/>
                    <a:pt x="176" y="354"/>
                    <a:pt x="176" y="306"/>
                  </a:cubicBezTo>
                  <a:cubicBezTo>
                    <a:pt x="176" y="303"/>
                    <a:pt x="176" y="301"/>
                    <a:pt x="176" y="298"/>
                  </a:cubicBezTo>
                  <a:cubicBezTo>
                    <a:pt x="191" y="315"/>
                    <a:pt x="213" y="326"/>
                    <a:pt x="237" y="326"/>
                  </a:cubicBezTo>
                  <a:cubicBezTo>
                    <a:pt x="271" y="326"/>
                    <a:pt x="300" y="305"/>
                    <a:pt x="312" y="276"/>
                  </a:cubicBezTo>
                  <a:cubicBezTo>
                    <a:pt x="323" y="286"/>
                    <a:pt x="338" y="292"/>
                    <a:pt x="354" y="292"/>
                  </a:cubicBezTo>
                  <a:cubicBezTo>
                    <a:pt x="372" y="292"/>
                    <a:pt x="389" y="284"/>
                    <a:pt x="400" y="272"/>
                  </a:cubicBezTo>
                  <a:cubicBezTo>
                    <a:pt x="421" y="304"/>
                    <a:pt x="457" y="326"/>
                    <a:pt x="498" y="326"/>
                  </a:cubicBezTo>
                  <a:cubicBezTo>
                    <a:pt x="498" y="326"/>
                    <a:pt x="498" y="326"/>
                    <a:pt x="498" y="326"/>
                  </a:cubicBezTo>
                  <a:cubicBezTo>
                    <a:pt x="498" y="326"/>
                    <a:pt x="498" y="327"/>
                    <a:pt x="498" y="327"/>
                  </a:cubicBezTo>
                  <a:cubicBezTo>
                    <a:pt x="498" y="364"/>
                    <a:pt x="528" y="394"/>
                    <a:pt x="565" y="394"/>
                  </a:cubicBezTo>
                  <a:cubicBezTo>
                    <a:pt x="602" y="394"/>
                    <a:pt x="632" y="364"/>
                    <a:pt x="632" y="327"/>
                  </a:cubicBezTo>
                  <a:cubicBezTo>
                    <a:pt x="632" y="302"/>
                    <a:pt x="618" y="280"/>
                    <a:pt x="598" y="269"/>
                  </a:cubicBezTo>
                  <a:close/>
                </a:path>
              </a:pathLst>
            </a:custGeom>
            <a:solidFill>
              <a:srgbClr val="754C2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7" name="Freeform 10"/>
            <p:cNvSpPr/>
            <p:nvPr/>
          </p:nvSpPr>
          <p:spPr>
            <a:xfrm>
              <a:off x="473075" y="715963"/>
              <a:ext cx="300038" cy="571500"/>
            </a:xfrm>
            <a:custGeom>
              <a:avLst/>
              <a:gdLst>
                <a:gd name="txL" fmla="*/ 0 w 189"/>
                <a:gd name="txT" fmla="*/ 0 h 360"/>
                <a:gd name="txR" fmla="*/ 189 w 189"/>
                <a:gd name="txB" fmla="*/ 360 h 360"/>
              </a:gdLst>
              <a:ahLst/>
              <a:cxnLst>
                <a:cxn ang="0">
                  <a:pos x="300038" y="0"/>
                </a:cxn>
                <a:cxn ang="0">
                  <a:pos x="127000" y="0"/>
                </a:cxn>
                <a:cxn ang="0">
                  <a:pos x="127000" y="47625"/>
                </a:cxn>
                <a:cxn ang="0">
                  <a:pos x="0" y="142875"/>
                </a:cxn>
                <a:cxn ang="0">
                  <a:pos x="0" y="571500"/>
                </a:cxn>
                <a:cxn ang="0">
                  <a:pos x="300038" y="571500"/>
                </a:cxn>
                <a:cxn ang="0">
                  <a:pos x="300038" y="0"/>
                </a:cxn>
              </a:cxnLst>
              <a:rect l="txL" t="txT" r="txR" b="txB"/>
              <a:pathLst>
                <a:path w="189" h="360">
                  <a:moveTo>
                    <a:pt x="189" y="0"/>
                  </a:moveTo>
                  <a:lnTo>
                    <a:pt x="80" y="0"/>
                  </a:lnTo>
                  <a:lnTo>
                    <a:pt x="80" y="30"/>
                  </a:lnTo>
                  <a:lnTo>
                    <a:pt x="0" y="90"/>
                  </a:lnTo>
                  <a:lnTo>
                    <a:pt x="0" y="360"/>
                  </a:lnTo>
                  <a:lnTo>
                    <a:pt x="189" y="36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4B08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8" name="Freeform 11"/>
            <p:cNvSpPr/>
            <p:nvPr/>
          </p:nvSpPr>
          <p:spPr>
            <a:xfrm>
              <a:off x="173037" y="715963"/>
              <a:ext cx="369888" cy="571500"/>
            </a:xfrm>
            <a:custGeom>
              <a:avLst/>
              <a:gdLst>
                <a:gd name="txL" fmla="*/ 0 w 233"/>
                <a:gd name="txT" fmla="*/ 0 h 360"/>
                <a:gd name="txR" fmla="*/ 233 w 233"/>
                <a:gd name="txB" fmla="*/ 360 h 360"/>
              </a:gdLst>
              <a:ahLst/>
              <a:cxnLst>
                <a:cxn ang="0">
                  <a:pos x="168275" y="47625"/>
                </a:cxn>
                <a:cxn ang="0">
                  <a:pos x="168275" y="0"/>
                </a:cxn>
                <a:cxn ang="0">
                  <a:pos x="0" y="0"/>
                </a:cxn>
                <a:cxn ang="0">
                  <a:pos x="0" y="571500"/>
                </a:cxn>
                <a:cxn ang="0">
                  <a:pos x="369888" y="571500"/>
                </a:cxn>
                <a:cxn ang="0">
                  <a:pos x="369888" y="195263"/>
                </a:cxn>
                <a:cxn ang="0">
                  <a:pos x="168275" y="47625"/>
                </a:cxn>
              </a:cxnLst>
              <a:rect l="txL" t="txT" r="txR" b="txB"/>
              <a:pathLst>
                <a:path w="233" h="360">
                  <a:moveTo>
                    <a:pt x="106" y="3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233" y="360"/>
                  </a:lnTo>
                  <a:lnTo>
                    <a:pt x="233" y="123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6C09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9" name="Oval 12"/>
            <p:cNvSpPr/>
            <p:nvPr/>
          </p:nvSpPr>
          <p:spPr>
            <a:xfrm>
              <a:off x="485775" y="942975"/>
              <a:ext cx="34925" cy="38100"/>
            </a:xfrm>
            <a:prstGeom prst="ellipse">
              <a:avLst/>
            </a:prstGeom>
            <a:solidFill>
              <a:srgbClr val="C97373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00" name="Oval 13"/>
            <p:cNvSpPr/>
            <p:nvPr/>
          </p:nvSpPr>
          <p:spPr>
            <a:xfrm>
              <a:off x="485775" y="1063625"/>
              <a:ext cx="34925" cy="36513"/>
            </a:xfrm>
            <a:prstGeom prst="ellipse">
              <a:avLst/>
            </a:prstGeom>
            <a:solidFill>
              <a:srgbClr val="C97373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01" name="Oval 14"/>
            <p:cNvSpPr/>
            <p:nvPr/>
          </p:nvSpPr>
          <p:spPr>
            <a:xfrm>
              <a:off x="485775" y="1185863"/>
              <a:ext cx="34925" cy="34925"/>
            </a:xfrm>
            <a:prstGeom prst="ellipse">
              <a:avLst/>
            </a:prstGeom>
            <a:solidFill>
              <a:srgbClr val="C97373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77" name="组合 169"/>
          <p:cNvGrpSpPr/>
          <p:nvPr/>
        </p:nvGrpSpPr>
        <p:grpSpPr>
          <a:xfrm>
            <a:off x="3530600" y="2383156"/>
            <a:ext cx="587375" cy="877887"/>
            <a:chOff x="0" y="0"/>
            <a:chExt cx="860425" cy="1287463"/>
          </a:xfrm>
        </p:grpSpPr>
        <p:sp>
          <p:nvSpPr>
            <p:cNvPr id="8279" name="Rectangle 39"/>
            <p:cNvSpPr/>
            <p:nvPr/>
          </p:nvSpPr>
          <p:spPr>
            <a:xfrm>
              <a:off x="450850" y="762000"/>
              <a:ext cx="298450" cy="525463"/>
            </a:xfrm>
            <a:prstGeom prst="rect">
              <a:avLst/>
            </a:prstGeom>
            <a:solidFill>
              <a:srgbClr val="F27B7B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80" name="Rectangle 40"/>
            <p:cNvSpPr/>
            <p:nvPr/>
          </p:nvSpPr>
          <p:spPr>
            <a:xfrm>
              <a:off x="150813" y="762000"/>
              <a:ext cx="300038" cy="525463"/>
            </a:xfrm>
            <a:prstGeom prst="rect">
              <a:avLst/>
            </a:prstGeom>
            <a:solidFill>
              <a:srgbClr val="FF9494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81" name="Freeform 41"/>
            <p:cNvSpPr/>
            <p:nvPr/>
          </p:nvSpPr>
          <p:spPr>
            <a:xfrm>
              <a:off x="450850" y="762000"/>
              <a:ext cx="298450" cy="525463"/>
            </a:xfrm>
            <a:custGeom>
              <a:avLst/>
              <a:gdLst>
                <a:gd name="txL" fmla="*/ 0 w 208"/>
                <a:gd name="txT" fmla="*/ 0 h 364"/>
                <a:gd name="txR" fmla="*/ 208 w 208"/>
                <a:gd name="txB" fmla="*/ 364 h 364"/>
              </a:gdLst>
              <a:ahLst/>
              <a:cxnLst>
                <a:cxn ang="0">
                  <a:pos x="0" y="525463"/>
                </a:cxn>
                <a:cxn ang="0">
                  <a:pos x="298450" y="525463"/>
                </a:cxn>
                <a:cxn ang="0">
                  <a:pos x="298450" y="0"/>
                </a:cxn>
                <a:cxn ang="0">
                  <a:pos x="187966" y="0"/>
                </a:cxn>
                <a:cxn ang="0">
                  <a:pos x="0" y="121261"/>
                </a:cxn>
                <a:cxn ang="0">
                  <a:pos x="0" y="525463"/>
                </a:cxn>
              </a:cxnLst>
              <a:rect l="txL" t="txT" r="txR" b="txB"/>
              <a:pathLst>
                <a:path w="208" h="364">
                  <a:moveTo>
                    <a:pt x="0" y="364"/>
                  </a:moveTo>
                  <a:cubicBezTo>
                    <a:pt x="208" y="364"/>
                    <a:pt x="208" y="364"/>
                    <a:pt x="208" y="36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2" y="39"/>
                    <a:pt x="56" y="65"/>
                    <a:pt x="0" y="84"/>
                  </a:cubicBezTo>
                  <a:lnTo>
                    <a:pt x="0" y="364"/>
                  </a:lnTo>
                  <a:close/>
                </a:path>
              </a:pathLst>
            </a:custGeom>
            <a:solidFill>
              <a:srgbClr val="855A9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2" name="Freeform 42"/>
            <p:cNvSpPr/>
            <p:nvPr/>
          </p:nvSpPr>
          <p:spPr>
            <a:xfrm>
              <a:off x="150813" y="762000"/>
              <a:ext cx="300038" cy="525463"/>
            </a:xfrm>
            <a:custGeom>
              <a:avLst/>
              <a:gdLst>
                <a:gd name="txL" fmla="*/ 0 w 208"/>
                <a:gd name="txT" fmla="*/ 0 h 364"/>
                <a:gd name="txR" fmla="*/ 208 w 208"/>
                <a:gd name="txB" fmla="*/ 364 h 364"/>
              </a:gdLst>
              <a:ahLst/>
              <a:cxnLst>
                <a:cxn ang="0">
                  <a:pos x="0" y="0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121261"/>
                </a:cxn>
                <a:cxn ang="0">
                  <a:pos x="62027" y="0"/>
                </a:cxn>
                <a:cxn ang="0">
                  <a:pos x="0" y="0"/>
                </a:cxn>
              </a:cxnLst>
              <a:rect l="txL" t="txT" r="txR" b="txB"/>
              <a:pathLst>
                <a:path w="208" h="364">
                  <a:moveTo>
                    <a:pt x="0" y="0"/>
                  </a:move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140" y="70"/>
                    <a:pt x="84" y="44"/>
                    <a:pt x="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55A9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3" name="Freeform 43"/>
            <p:cNvSpPr/>
            <p:nvPr/>
          </p:nvSpPr>
          <p:spPr>
            <a:xfrm>
              <a:off x="439738" y="873125"/>
              <a:ext cx="144463" cy="122238"/>
            </a:xfrm>
            <a:custGeom>
              <a:avLst/>
              <a:gdLst>
                <a:gd name="txL" fmla="*/ 0 w 100"/>
                <a:gd name="txT" fmla="*/ 0 h 85"/>
                <a:gd name="txR" fmla="*/ 100 w 100"/>
                <a:gd name="txB" fmla="*/ 85 h 85"/>
              </a:gdLst>
              <a:ahLst/>
              <a:cxnLst>
                <a:cxn ang="0">
                  <a:pos x="134351" y="122238"/>
                </a:cxn>
                <a:cxn ang="0">
                  <a:pos x="128572" y="120800"/>
                </a:cxn>
                <a:cxn ang="0">
                  <a:pos x="4334" y="17257"/>
                </a:cxn>
                <a:cxn ang="0">
                  <a:pos x="2889" y="4314"/>
                </a:cxn>
                <a:cxn ang="0">
                  <a:pos x="15891" y="2876"/>
                </a:cxn>
                <a:cxn ang="0">
                  <a:pos x="140129" y="106419"/>
                </a:cxn>
                <a:cxn ang="0">
                  <a:pos x="141574" y="119362"/>
                </a:cxn>
                <a:cxn ang="0">
                  <a:pos x="134351" y="122238"/>
                </a:cxn>
              </a:cxnLst>
              <a:rect l="txL" t="txT" r="txR" b="txB"/>
              <a:pathLst>
                <a:path w="100" h="85">
                  <a:moveTo>
                    <a:pt x="93" y="85"/>
                  </a:moveTo>
                  <a:cubicBezTo>
                    <a:pt x="92" y="85"/>
                    <a:pt x="90" y="85"/>
                    <a:pt x="89" y="8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5" y="1"/>
                    <a:pt x="8" y="0"/>
                    <a:pt x="11" y="2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9" y="77"/>
                    <a:pt x="100" y="80"/>
                    <a:pt x="98" y="83"/>
                  </a:cubicBezTo>
                  <a:cubicBezTo>
                    <a:pt x="96" y="84"/>
                    <a:pt x="95" y="85"/>
                    <a:pt x="93" y="85"/>
                  </a:cubicBezTo>
                  <a:close/>
                </a:path>
              </a:pathLst>
            </a:custGeom>
            <a:solidFill>
              <a:srgbClr val="838B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4" name="Freeform 44"/>
            <p:cNvSpPr/>
            <p:nvPr/>
          </p:nvSpPr>
          <p:spPr>
            <a:xfrm>
              <a:off x="344488" y="873125"/>
              <a:ext cx="115888" cy="122238"/>
            </a:xfrm>
            <a:custGeom>
              <a:avLst/>
              <a:gdLst>
                <a:gd name="txL" fmla="*/ 0 w 80"/>
                <a:gd name="txT" fmla="*/ 0 h 85"/>
                <a:gd name="txR" fmla="*/ 80 w 80"/>
                <a:gd name="txB" fmla="*/ 85 h 85"/>
              </a:gdLst>
              <a:ahLst/>
              <a:cxnLst>
                <a:cxn ang="0">
                  <a:pos x="10140" y="122238"/>
                </a:cxn>
                <a:cxn ang="0">
                  <a:pos x="4346" y="119362"/>
                </a:cxn>
                <a:cxn ang="0">
                  <a:pos x="4346" y="107857"/>
                </a:cxn>
                <a:cxn ang="0">
                  <a:pos x="99953" y="4314"/>
                </a:cxn>
                <a:cxn ang="0">
                  <a:pos x="111542" y="4314"/>
                </a:cxn>
                <a:cxn ang="0">
                  <a:pos x="111542" y="15819"/>
                </a:cxn>
                <a:cxn ang="0">
                  <a:pos x="15935" y="119362"/>
                </a:cxn>
                <a:cxn ang="0">
                  <a:pos x="10140" y="122238"/>
                </a:cxn>
              </a:cxnLst>
              <a:rect l="txL" t="txT" r="txR" b="txB"/>
              <a:pathLst>
                <a:path w="80" h="85">
                  <a:moveTo>
                    <a:pt x="7" y="85"/>
                  </a:moveTo>
                  <a:cubicBezTo>
                    <a:pt x="6" y="85"/>
                    <a:pt x="4" y="84"/>
                    <a:pt x="3" y="83"/>
                  </a:cubicBezTo>
                  <a:cubicBezTo>
                    <a:pt x="1" y="81"/>
                    <a:pt x="0" y="77"/>
                    <a:pt x="3" y="75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1"/>
                    <a:pt x="75" y="0"/>
                    <a:pt x="77" y="3"/>
                  </a:cubicBezTo>
                  <a:cubicBezTo>
                    <a:pt x="79" y="5"/>
                    <a:pt x="80" y="9"/>
                    <a:pt x="77" y="11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9" y="85"/>
                    <a:pt x="7" y="85"/>
                  </a:cubicBezTo>
                  <a:close/>
                </a:path>
              </a:pathLst>
            </a:custGeom>
            <a:solidFill>
              <a:srgbClr val="838B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5" name="Freeform 45"/>
            <p:cNvSpPr>
              <a:spLocks noEditPoints="1"/>
            </p:cNvSpPr>
            <p:nvPr/>
          </p:nvSpPr>
          <p:spPr>
            <a:xfrm>
              <a:off x="315913" y="976312"/>
              <a:ext cx="249238" cy="222250"/>
            </a:xfrm>
            <a:custGeom>
              <a:avLst/>
              <a:gdLst>
                <a:gd name="txL" fmla="*/ 0 w 157"/>
                <a:gd name="txT" fmla="*/ 0 h 140"/>
                <a:gd name="txR" fmla="*/ 157 w 157"/>
                <a:gd name="txB" fmla="*/ 140 h 140"/>
              </a:gdLst>
              <a:ahLst/>
              <a:cxnLst>
                <a:cxn ang="0">
                  <a:pos x="84138" y="0"/>
                </a:cxn>
                <a:cxn ang="0">
                  <a:pos x="166688" y="0"/>
                </a:cxn>
                <a:cxn ang="0">
                  <a:pos x="249238" y="222250"/>
                </a:cxn>
                <a:cxn ang="0">
                  <a:pos x="209550" y="222250"/>
                </a:cxn>
                <a:cxn ang="0">
                  <a:pos x="198438" y="195263"/>
                </a:cxn>
                <a:cxn ang="0">
                  <a:pos x="52388" y="195263"/>
                </a:cxn>
                <a:cxn ang="0">
                  <a:pos x="41275" y="222250"/>
                </a:cxn>
                <a:cxn ang="0">
                  <a:pos x="0" y="222250"/>
                </a:cxn>
                <a:cxn ang="0">
                  <a:pos x="84138" y="0"/>
                </a:cxn>
                <a:cxn ang="0">
                  <a:pos x="112713" y="28575"/>
                </a:cxn>
                <a:cxn ang="0">
                  <a:pos x="65088" y="166688"/>
                </a:cxn>
                <a:cxn ang="0">
                  <a:pos x="185738" y="166688"/>
                </a:cxn>
                <a:cxn ang="0">
                  <a:pos x="138113" y="28575"/>
                </a:cxn>
                <a:cxn ang="0">
                  <a:pos x="112713" y="28575"/>
                </a:cxn>
              </a:cxnLst>
              <a:rect l="txL" t="txT" r="txR" b="txB"/>
              <a:pathLst>
                <a:path w="157" h="140">
                  <a:moveTo>
                    <a:pt x="53" y="0"/>
                  </a:moveTo>
                  <a:lnTo>
                    <a:pt x="105" y="0"/>
                  </a:lnTo>
                  <a:lnTo>
                    <a:pt x="157" y="140"/>
                  </a:lnTo>
                  <a:lnTo>
                    <a:pt x="132" y="140"/>
                  </a:lnTo>
                  <a:lnTo>
                    <a:pt x="125" y="123"/>
                  </a:lnTo>
                  <a:lnTo>
                    <a:pt x="33" y="123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53" y="0"/>
                  </a:lnTo>
                  <a:close/>
                  <a:moveTo>
                    <a:pt x="71" y="18"/>
                  </a:moveTo>
                  <a:lnTo>
                    <a:pt x="41" y="105"/>
                  </a:lnTo>
                  <a:lnTo>
                    <a:pt x="117" y="105"/>
                  </a:lnTo>
                  <a:lnTo>
                    <a:pt x="87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4763" cap="flat" cmpd="sng">
              <a:solidFill>
                <a:srgbClr val="FFC966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6" name="Freeform 46"/>
            <p:cNvSpPr/>
            <p:nvPr/>
          </p:nvSpPr>
          <p:spPr>
            <a:xfrm>
              <a:off x="331788" y="987425"/>
              <a:ext cx="214313" cy="204788"/>
            </a:xfrm>
            <a:custGeom>
              <a:avLst/>
              <a:gdLst>
                <a:gd name="txL" fmla="*/ 0 w 135"/>
                <a:gd name="txT" fmla="*/ 0 h 129"/>
                <a:gd name="txR" fmla="*/ 135 w 135"/>
                <a:gd name="txB" fmla="*/ 129 h 129"/>
              </a:gdLst>
              <a:ahLst/>
              <a:cxnLst>
                <a:cxn ang="0">
                  <a:pos x="6350" y="204788"/>
                </a:cxn>
                <a:cxn ang="0">
                  <a:pos x="0" y="203200"/>
                </a:cxn>
                <a:cxn ang="0">
                  <a:pos x="74613" y="0"/>
                </a:cxn>
                <a:cxn ang="0">
                  <a:pos x="139700" y="0"/>
                </a:cxn>
                <a:cxn ang="0">
                  <a:pos x="214313" y="203200"/>
                </a:cxn>
                <a:cxn ang="0">
                  <a:pos x="207963" y="204788"/>
                </a:cxn>
                <a:cxn ang="0">
                  <a:pos x="136525" y="4763"/>
                </a:cxn>
                <a:cxn ang="0">
                  <a:pos x="77788" y="4763"/>
                </a:cxn>
                <a:cxn ang="0">
                  <a:pos x="6350" y="204788"/>
                </a:cxn>
              </a:cxnLst>
              <a:rect l="txL" t="txT" r="txR" b="txB"/>
              <a:pathLst>
                <a:path w="135" h="129">
                  <a:moveTo>
                    <a:pt x="4" y="129"/>
                  </a:moveTo>
                  <a:lnTo>
                    <a:pt x="0" y="128"/>
                  </a:lnTo>
                  <a:lnTo>
                    <a:pt x="47" y="0"/>
                  </a:lnTo>
                  <a:lnTo>
                    <a:pt x="88" y="0"/>
                  </a:lnTo>
                  <a:lnTo>
                    <a:pt x="135" y="128"/>
                  </a:lnTo>
                  <a:lnTo>
                    <a:pt x="131" y="129"/>
                  </a:lnTo>
                  <a:lnTo>
                    <a:pt x="86" y="3"/>
                  </a:lnTo>
                  <a:lnTo>
                    <a:pt x="49" y="3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7" name="Rectangle 47"/>
            <p:cNvSpPr/>
            <p:nvPr/>
          </p:nvSpPr>
          <p:spPr>
            <a:xfrm>
              <a:off x="349250" y="1150937"/>
              <a:ext cx="180975" cy="6350"/>
            </a:xfrm>
            <a:prstGeom prst="rect">
              <a:avLst/>
            </a:prstGeom>
            <a:solidFill>
              <a:srgbClr val="F26868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88" name="Freeform 48"/>
            <p:cNvSpPr/>
            <p:nvPr/>
          </p:nvSpPr>
          <p:spPr>
            <a:xfrm>
              <a:off x="84138" y="236537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413" y="0"/>
                </a:cxn>
                <a:cxn ang="0">
                  <a:pos x="66413" y="280054"/>
                </a:cxn>
                <a:cxn ang="0">
                  <a:pos x="56306" y="280054"/>
                </a:cxn>
                <a:cxn ang="0">
                  <a:pos x="0" y="337798"/>
                </a:cxn>
                <a:cxn ang="0">
                  <a:pos x="56306" y="394097"/>
                </a:cxn>
                <a:cxn ang="0">
                  <a:pos x="66413" y="394097"/>
                </a:cxn>
                <a:cxn ang="0">
                  <a:pos x="66413" y="525463"/>
                </a:cxn>
                <a:cxn ang="0">
                  <a:pos x="366713" y="525463"/>
                </a:cxn>
                <a:cxn ang="0">
                  <a:pos x="366713" y="394097"/>
                </a:cxn>
                <a:cxn ang="0">
                  <a:pos x="366713" y="280054"/>
                </a:cxn>
                <a:cxn ang="0">
                  <a:pos x="366713" y="0"/>
                </a:cxn>
                <a:cxn ang="0">
                  <a:pos x="66413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9" name="Freeform 49"/>
            <p:cNvSpPr/>
            <p:nvPr/>
          </p:nvSpPr>
          <p:spPr>
            <a:xfrm>
              <a:off x="450850" y="236537"/>
              <a:ext cx="365125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09063" y="280054"/>
                </a:cxn>
                <a:cxn ang="0">
                  <a:pos x="299000" y="280054"/>
                </a:cxn>
                <a:cxn ang="0">
                  <a:pos x="299000" y="0"/>
                </a:cxn>
                <a:cxn ang="0">
                  <a:pos x="0" y="0"/>
                </a:cxn>
                <a:cxn ang="0">
                  <a:pos x="0" y="280054"/>
                </a:cxn>
                <a:cxn ang="0">
                  <a:pos x="0" y="394097"/>
                </a:cxn>
                <a:cxn ang="0">
                  <a:pos x="0" y="525463"/>
                </a:cxn>
                <a:cxn ang="0">
                  <a:pos x="299000" y="525463"/>
                </a:cxn>
                <a:cxn ang="0">
                  <a:pos x="299000" y="394097"/>
                </a:cxn>
                <a:cxn ang="0">
                  <a:pos x="309063" y="394097"/>
                </a:cxn>
                <a:cxn ang="0">
                  <a:pos x="365125" y="337798"/>
                </a:cxn>
                <a:cxn ang="0">
                  <a:pos x="309063" y="2800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0" name="Freeform 50"/>
            <p:cNvSpPr/>
            <p:nvPr/>
          </p:nvSpPr>
          <p:spPr>
            <a:xfrm>
              <a:off x="200025" y="217487"/>
              <a:ext cx="509588" cy="374650"/>
            </a:xfrm>
            <a:custGeom>
              <a:avLst/>
              <a:gdLst>
                <a:gd name="txL" fmla="*/ 0 w 354"/>
                <a:gd name="txT" fmla="*/ 0 h 260"/>
                <a:gd name="txR" fmla="*/ 354 w 354"/>
                <a:gd name="txB" fmla="*/ 260 h 260"/>
              </a:gdLst>
              <a:ahLst/>
              <a:cxnLst>
                <a:cxn ang="0">
                  <a:pos x="0" y="282428"/>
                </a:cxn>
                <a:cxn ang="0">
                  <a:pos x="100766" y="374650"/>
                </a:cxn>
                <a:cxn ang="0">
                  <a:pos x="100766" y="190207"/>
                </a:cxn>
                <a:cxn ang="0">
                  <a:pos x="202971" y="342949"/>
                </a:cxn>
                <a:cxn ang="0">
                  <a:pos x="207290" y="187325"/>
                </a:cxn>
                <a:cxn ang="0">
                  <a:pos x="243278" y="342949"/>
                </a:cxn>
                <a:cxn ang="0">
                  <a:pos x="312375" y="190207"/>
                </a:cxn>
                <a:cxn ang="0">
                  <a:pos x="312375" y="354477"/>
                </a:cxn>
                <a:cxn ang="0">
                  <a:pos x="400185" y="224790"/>
                </a:cxn>
                <a:cxn ang="0">
                  <a:pos x="400185" y="374650"/>
                </a:cxn>
                <a:cxn ang="0">
                  <a:pos x="509588" y="242082"/>
                </a:cxn>
                <a:cxn ang="0">
                  <a:pos x="254794" y="10087"/>
                </a:cxn>
                <a:cxn ang="0">
                  <a:pos x="0" y="282428"/>
                </a:cxn>
              </a:cxnLst>
              <a:rect l="txL" t="txT" r="txR" b="txB"/>
              <a:pathLst>
                <a:path w="354" h="260">
                  <a:moveTo>
                    <a:pt x="0" y="196"/>
                  </a:moveTo>
                  <a:cubicBezTo>
                    <a:pt x="70" y="260"/>
                    <a:pt x="70" y="260"/>
                    <a:pt x="70" y="260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41" y="238"/>
                    <a:pt x="141" y="238"/>
                    <a:pt x="141" y="238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260"/>
                    <a:pt x="278" y="260"/>
                    <a:pt x="278" y="260"/>
                  </a:cubicBezTo>
                  <a:cubicBezTo>
                    <a:pt x="354" y="168"/>
                    <a:pt x="354" y="168"/>
                    <a:pt x="354" y="168"/>
                  </a:cubicBezTo>
                  <a:cubicBezTo>
                    <a:pt x="354" y="168"/>
                    <a:pt x="298" y="0"/>
                    <a:pt x="177" y="7"/>
                  </a:cubicBezTo>
                  <a:cubicBezTo>
                    <a:pt x="56" y="14"/>
                    <a:pt x="0" y="196"/>
                    <a:pt x="0" y="196"/>
                  </a:cubicBezTo>
                  <a:close/>
                </a:path>
              </a:pathLst>
            </a:custGeom>
            <a:solidFill>
              <a:srgbClr val="8C623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1" name="Freeform 51"/>
            <p:cNvSpPr/>
            <p:nvPr/>
          </p:nvSpPr>
          <p:spPr>
            <a:xfrm>
              <a:off x="0" y="0"/>
              <a:ext cx="860425" cy="882650"/>
            </a:xfrm>
            <a:custGeom>
              <a:avLst/>
              <a:gdLst>
                <a:gd name="txL" fmla="*/ 0 w 596"/>
                <a:gd name="txT" fmla="*/ 0 h 612"/>
                <a:gd name="txR" fmla="*/ 596 w 596"/>
                <a:gd name="txB" fmla="*/ 612 h 612"/>
              </a:gdLst>
              <a:ahLst/>
              <a:cxnLst>
                <a:cxn ang="0">
                  <a:pos x="450424" y="882650"/>
                </a:cxn>
                <a:cxn ang="0">
                  <a:pos x="450424" y="337484"/>
                </a:cxn>
                <a:cxn ang="0">
                  <a:pos x="450424" y="882650"/>
                </a:cxn>
                <a:cxn ang="0">
                  <a:pos x="837326" y="605740"/>
                </a:cxn>
                <a:cxn ang="0">
                  <a:pos x="496621" y="0"/>
                </a:cxn>
                <a:cxn ang="0">
                  <a:pos x="47641" y="556704"/>
                </a:cxn>
                <a:cxn ang="0">
                  <a:pos x="450424" y="882650"/>
                </a:cxn>
              </a:cxnLst>
              <a:rect l="txL" t="txT" r="txR" b="txB"/>
              <a:pathLst>
                <a:path w="596" h="612">
                  <a:moveTo>
                    <a:pt x="312" y="612"/>
                  </a:moveTo>
                  <a:cubicBezTo>
                    <a:pt x="0" y="528"/>
                    <a:pt x="122" y="232"/>
                    <a:pt x="312" y="234"/>
                  </a:cubicBezTo>
                  <a:cubicBezTo>
                    <a:pt x="530" y="237"/>
                    <a:pt x="538" y="514"/>
                    <a:pt x="312" y="612"/>
                  </a:cubicBezTo>
                  <a:cubicBezTo>
                    <a:pt x="312" y="612"/>
                    <a:pt x="566" y="584"/>
                    <a:pt x="580" y="420"/>
                  </a:cubicBezTo>
                  <a:cubicBezTo>
                    <a:pt x="596" y="233"/>
                    <a:pt x="466" y="0"/>
                    <a:pt x="344" y="0"/>
                  </a:cubicBezTo>
                  <a:cubicBezTo>
                    <a:pt x="185" y="0"/>
                    <a:pt x="33" y="220"/>
                    <a:pt x="33" y="386"/>
                  </a:cubicBezTo>
                  <a:cubicBezTo>
                    <a:pt x="33" y="594"/>
                    <a:pt x="312" y="612"/>
                    <a:pt x="312" y="612"/>
                  </a:cubicBezTo>
                  <a:close/>
                </a:path>
              </a:pathLst>
            </a:custGeom>
            <a:solidFill>
              <a:srgbClr val="855A9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91" name="组合 174"/>
          <p:cNvGrpSpPr/>
          <p:nvPr/>
        </p:nvGrpSpPr>
        <p:grpSpPr>
          <a:xfrm>
            <a:off x="4746625" y="2414906"/>
            <a:ext cx="654050" cy="762000"/>
            <a:chOff x="0" y="0"/>
            <a:chExt cx="958850" cy="1119188"/>
          </a:xfrm>
        </p:grpSpPr>
        <p:sp>
          <p:nvSpPr>
            <p:cNvPr id="8258" name="Freeform 52"/>
            <p:cNvSpPr/>
            <p:nvPr/>
          </p:nvSpPr>
          <p:spPr>
            <a:xfrm>
              <a:off x="119062" y="6985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413" y="0"/>
                </a:cxn>
                <a:cxn ang="0">
                  <a:pos x="66413" y="279208"/>
                </a:cxn>
                <a:cxn ang="0">
                  <a:pos x="56306" y="279208"/>
                </a:cxn>
                <a:cxn ang="0">
                  <a:pos x="0" y="336777"/>
                </a:cxn>
                <a:cxn ang="0">
                  <a:pos x="56306" y="392906"/>
                </a:cxn>
                <a:cxn ang="0">
                  <a:pos x="66413" y="392906"/>
                </a:cxn>
                <a:cxn ang="0">
                  <a:pos x="66413" y="523875"/>
                </a:cxn>
                <a:cxn ang="0">
                  <a:pos x="366713" y="523875"/>
                </a:cxn>
                <a:cxn ang="0">
                  <a:pos x="366713" y="392906"/>
                </a:cxn>
                <a:cxn ang="0">
                  <a:pos x="366713" y="279208"/>
                </a:cxn>
                <a:cxn ang="0">
                  <a:pos x="366713" y="0"/>
                </a:cxn>
                <a:cxn ang="0">
                  <a:pos x="66413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9" name="Freeform 53"/>
            <p:cNvSpPr/>
            <p:nvPr/>
          </p:nvSpPr>
          <p:spPr>
            <a:xfrm>
              <a:off x="485775" y="6985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10407" y="279208"/>
                </a:cxn>
                <a:cxn ang="0">
                  <a:pos x="300300" y="279208"/>
                </a:cxn>
                <a:cxn ang="0">
                  <a:pos x="300300" y="0"/>
                </a:cxn>
                <a:cxn ang="0">
                  <a:pos x="0" y="0"/>
                </a:cxn>
                <a:cxn ang="0">
                  <a:pos x="0" y="279208"/>
                </a:cxn>
                <a:cxn ang="0">
                  <a:pos x="0" y="392906"/>
                </a:cxn>
                <a:cxn ang="0">
                  <a:pos x="0" y="523875"/>
                </a:cxn>
                <a:cxn ang="0">
                  <a:pos x="300300" y="523875"/>
                </a:cxn>
                <a:cxn ang="0">
                  <a:pos x="300300" y="392906"/>
                </a:cxn>
                <a:cxn ang="0">
                  <a:pos x="310407" y="392906"/>
                </a:cxn>
                <a:cxn ang="0">
                  <a:pos x="366713" y="336777"/>
                </a:cxn>
                <a:cxn ang="0">
                  <a:pos x="310407" y="279208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0" name="Rectangle 54"/>
            <p:cNvSpPr/>
            <p:nvPr/>
          </p:nvSpPr>
          <p:spPr>
            <a:xfrm>
              <a:off x="7000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61" name="Rectangle 55"/>
            <p:cNvSpPr/>
            <p:nvPr/>
          </p:nvSpPr>
          <p:spPr>
            <a:xfrm>
              <a:off x="1539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62" name="Oval 56"/>
            <p:cNvSpPr/>
            <p:nvPr/>
          </p:nvSpPr>
          <p:spPr>
            <a:xfrm>
              <a:off x="2667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63" name="Freeform 57"/>
            <p:cNvSpPr>
              <a:spLocks noEditPoints="1"/>
            </p:cNvSpPr>
            <p:nvPr/>
          </p:nvSpPr>
          <p:spPr>
            <a:xfrm>
              <a:off x="255587" y="346075"/>
              <a:ext cx="150813" cy="150813"/>
            </a:xfrm>
            <a:custGeom>
              <a:avLst/>
              <a:gdLst>
                <a:gd name="txL" fmla="*/ 0 w 105"/>
                <a:gd name="txT" fmla="*/ 0 h 105"/>
                <a:gd name="txR" fmla="*/ 105 w 105"/>
                <a:gd name="txB" fmla="*/ 105 h 105"/>
              </a:gdLst>
              <a:ahLst/>
              <a:cxnLst>
                <a:cxn ang="0">
                  <a:pos x="76125" y="150813"/>
                </a:cxn>
                <a:cxn ang="0">
                  <a:pos x="0" y="76125"/>
                </a:cxn>
                <a:cxn ang="0">
                  <a:pos x="76125" y="0"/>
                </a:cxn>
                <a:cxn ang="0">
                  <a:pos x="150813" y="76125"/>
                </a:cxn>
                <a:cxn ang="0">
                  <a:pos x="76125" y="150813"/>
                </a:cxn>
                <a:cxn ang="0">
                  <a:pos x="76125" y="22981"/>
                </a:cxn>
                <a:cxn ang="0">
                  <a:pos x="22981" y="76125"/>
                </a:cxn>
                <a:cxn ang="0">
                  <a:pos x="76125" y="127832"/>
                </a:cxn>
                <a:cxn ang="0">
                  <a:pos x="127832" y="76125"/>
                </a:cxn>
                <a:cxn ang="0">
                  <a:pos x="76125" y="22981"/>
                </a:cxn>
              </a:cxnLst>
              <a:rect l="txL" t="txT" r="txR" b="txB"/>
              <a:pathLst>
                <a:path w="105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5" y="24"/>
                    <a:pt x="105" y="53"/>
                  </a:cubicBezTo>
                  <a:cubicBezTo>
                    <a:pt x="105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2" y="16"/>
                    <a:pt x="16" y="33"/>
                    <a:pt x="16" y="53"/>
                  </a:cubicBezTo>
                  <a:cubicBezTo>
                    <a:pt x="16" y="73"/>
                    <a:pt x="32" y="89"/>
                    <a:pt x="53" y="89"/>
                  </a:cubicBezTo>
                  <a:cubicBezTo>
                    <a:pt x="73" y="89"/>
                    <a:pt x="89" y="73"/>
                    <a:pt x="89" y="53"/>
                  </a:cubicBezTo>
                  <a:cubicBezTo>
                    <a:pt x="89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4" name="Oval 58"/>
            <p:cNvSpPr/>
            <p:nvPr/>
          </p:nvSpPr>
          <p:spPr>
            <a:xfrm>
              <a:off x="5715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65" name="Freeform 59"/>
            <p:cNvSpPr>
              <a:spLocks noEditPoints="1"/>
            </p:cNvSpPr>
            <p:nvPr/>
          </p:nvSpPr>
          <p:spPr>
            <a:xfrm>
              <a:off x="558800" y="346075"/>
              <a:ext cx="153988" cy="150813"/>
            </a:xfrm>
            <a:custGeom>
              <a:avLst/>
              <a:gdLst>
                <a:gd name="txL" fmla="*/ 0 w 106"/>
                <a:gd name="txT" fmla="*/ 0 h 105"/>
                <a:gd name="txR" fmla="*/ 106 w 106"/>
                <a:gd name="txB" fmla="*/ 105 h 105"/>
              </a:gdLst>
              <a:ahLst/>
              <a:cxnLst>
                <a:cxn ang="0">
                  <a:pos x="76994" y="150813"/>
                </a:cxn>
                <a:cxn ang="0">
                  <a:pos x="0" y="76125"/>
                </a:cxn>
                <a:cxn ang="0">
                  <a:pos x="76994" y="0"/>
                </a:cxn>
                <a:cxn ang="0">
                  <a:pos x="153988" y="76125"/>
                </a:cxn>
                <a:cxn ang="0">
                  <a:pos x="76994" y="150813"/>
                </a:cxn>
                <a:cxn ang="0">
                  <a:pos x="76994" y="22981"/>
                </a:cxn>
                <a:cxn ang="0">
                  <a:pos x="23243" y="76125"/>
                </a:cxn>
                <a:cxn ang="0">
                  <a:pos x="76994" y="127832"/>
                </a:cxn>
                <a:cxn ang="0">
                  <a:pos x="130745" y="76125"/>
                </a:cxn>
                <a:cxn ang="0">
                  <a:pos x="76994" y="22981"/>
                </a:cxn>
              </a:cxnLst>
              <a:rect l="txL" t="txT" r="txR" b="txB"/>
              <a:pathLst>
                <a:path w="106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3" y="16"/>
                    <a:pt x="16" y="33"/>
                    <a:pt x="16" y="53"/>
                  </a:cubicBezTo>
                  <a:cubicBezTo>
                    <a:pt x="16" y="73"/>
                    <a:pt x="33" y="89"/>
                    <a:pt x="53" y="89"/>
                  </a:cubicBezTo>
                  <a:cubicBezTo>
                    <a:pt x="73" y="89"/>
                    <a:pt x="90" y="73"/>
                    <a:pt x="90" y="53"/>
                  </a:cubicBezTo>
                  <a:cubicBezTo>
                    <a:pt x="90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6" name="Rectangle 60"/>
            <p:cNvSpPr/>
            <p:nvPr/>
          </p:nvSpPr>
          <p:spPr>
            <a:xfrm>
              <a:off x="395287" y="411162"/>
              <a:ext cx="176213" cy="22225"/>
            </a:xfrm>
            <a:prstGeom prst="rect">
              <a:avLst/>
            </a:prstGeom>
            <a:solidFill>
              <a:srgbClr val="494C5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67" name="Freeform 61"/>
            <p:cNvSpPr/>
            <p:nvPr/>
          </p:nvSpPr>
          <p:spPr>
            <a:xfrm>
              <a:off x="485775" y="593725"/>
              <a:ext cx="128588" cy="184150"/>
            </a:xfrm>
            <a:custGeom>
              <a:avLst/>
              <a:gdLst>
                <a:gd name="txL" fmla="*/ 0 w 81"/>
                <a:gd name="txT" fmla="*/ 0 h 116"/>
                <a:gd name="txR" fmla="*/ 81 w 81"/>
                <a:gd name="txB" fmla="*/ 116 h 116"/>
              </a:gdLst>
              <a:ahLst/>
              <a:cxnLst>
                <a:cxn ang="0">
                  <a:pos x="128588" y="0"/>
                </a:cxn>
                <a:cxn ang="0">
                  <a:pos x="0" y="0"/>
                </a:cxn>
                <a:cxn ang="0">
                  <a:pos x="0" y="184150"/>
                </a:cxn>
                <a:cxn ang="0">
                  <a:pos x="128588" y="0"/>
                </a:cxn>
              </a:cxnLst>
              <a:rect l="txL" t="txT" r="txR" b="txB"/>
              <a:pathLst>
                <a:path w="81" h="116">
                  <a:moveTo>
                    <a:pt x="81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8" name="Freeform 62"/>
            <p:cNvSpPr/>
            <p:nvPr/>
          </p:nvSpPr>
          <p:spPr>
            <a:xfrm>
              <a:off x="485775" y="59372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128588" y="0"/>
                </a:cxn>
                <a:cxn ang="0">
                  <a:pos x="166688" y="109538"/>
                </a:cxn>
                <a:cxn ang="0">
                  <a:pos x="69850" y="88900"/>
                </a:cxn>
                <a:cxn ang="0">
                  <a:pos x="85725" y="117475"/>
                </a:cxn>
                <a:cxn ang="0">
                  <a:pos x="0" y="201613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0"/>
                </a:cxn>
                <a:cxn ang="0">
                  <a:pos x="128588" y="0"/>
                </a:cxn>
              </a:cxnLst>
              <a:rect l="txL" t="txT" r="txR" b="txB"/>
              <a:pathLst>
                <a:path w="189" h="331">
                  <a:moveTo>
                    <a:pt x="81" y="0"/>
                  </a:moveTo>
                  <a:lnTo>
                    <a:pt x="105" y="69"/>
                  </a:lnTo>
                  <a:lnTo>
                    <a:pt x="44" y="56"/>
                  </a:lnTo>
                  <a:lnTo>
                    <a:pt x="54" y="74"/>
                  </a:lnTo>
                  <a:lnTo>
                    <a:pt x="0" y="127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9" name="Freeform 63"/>
            <p:cNvSpPr/>
            <p:nvPr/>
          </p:nvSpPr>
          <p:spPr>
            <a:xfrm>
              <a:off x="365125" y="593725"/>
              <a:ext cx="120650" cy="184150"/>
            </a:xfrm>
            <a:custGeom>
              <a:avLst/>
              <a:gdLst>
                <a:gd name="txL" fmla="*/ 0 w 76"/>
                <a:gd name="txT" fmla="*/ 0 h 116"/>
                <a:gd name="txR" fmla="*/ 76 w 76"/>
                <a:gd name="txB" fmla="*/ 116 h 116"/>
              </a:gdLst>
              <a:ahLst/>
              <a:cxnLst>
                <a:cxn ang="0">
                  <a:pos x="120650" y="0"/>
                </a:cxn>
                <a:cxn ang="0">
                  <a:pos x="0" y="0"/>
                </a:cxn>
                <a:cxn ang="0">
                  <a:pos x="120650" y="184150"/>
                </a:cxn>
                <a:cxn ang="0">
                  <a:pos x="120650" y="0"/>
                </a:cxn>
              </a:cxnLst>
              <a:rect l="txL" t="txT" r="txR" b="txB"/>
              <a:pathLst>
                <a:path w="76" h="116">
                  <a:moveTo>
                    <a:pt x="76" y="0"/>
                  </a:moveTo>
                  <a:lnTo>
                    <a:pt x="0" y="0"/>
                  </a:lnTo>
                  <a:lnTo>
                    <a:pt x="76" y="11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70" name="Freeform 64"/>
            <p:cNvSpPr/>
            <p:nvPr/>
          </p:nvSpPr>
          <p:spPr>
            <a:xfrm>
              <a:off x="185737" y="59372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217488" y="114300"/>
                </a:cxn>
                <a:cxn ang="0">
                  <a:pos x="228600" y="88900"/>
                </a:cxn>
                <a:cxn ang="0">
                  <a:pos x="146050" y="114300"/>
                </a:cxn>
                <a:cxn ang="0">
                  <a:pos x="179388" y="0"/>
                </a:cxn>
                <a:cxn ang="0">
                  <a:pos x="0" y="0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201613"/>
                </a:cxn>
                <a:cxn ang="0">
                  <a:pos x="217488" y="114300"/>
                </a:cxn>
              </a:cxnLst>
              <a:rect l="txL" t="txT" r="txR" b="txB"/>
              <a:pathLst>
                <a:path w="189" h="331">
                  <a:moveTo>
                    <a:pt x="137" y="72"/>
                  </a:moveTo>
                  <a:lnTo>
                    <a:pt x="144" y="56"/>
                  </a:lnTo>
                  <a:lnTo>
                    <a:pt x="92" y="7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27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rgbClr val="FC7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71" name="Freeform 65"/>
            <p:cNvSpPr/>
            <p:nvPr/>
          </p:nvSpPr>
          <p:spPr>
            <a:xfrm>
              <a:off x="485775" y="593725"/>
              <a:ext cx="166688" cy="201613"/>
            </a:xfrm>
            <a:custGeom>
              <a:avLst/>
              <a:gdLst>
                <a:gd name="txL" fmla="*/ 0 w 105"/>
                <a:gd name="txT" fmla="*/ 0 h 127"/>
                <a:gd name="txR" fmla="*/ 105 w 105"/>
                <a:gd name="txB" fmla="*/ 127 h 127"/>
              </a:gdLst>
              <a:ahLst/>
              <a:cxnLst>
                <a:cxn ang="0">
                  <a:pos x="0" y="201613"/>
                </a:cxn>
                <a:cxn ang="0">
                  <a:pos x="85725" y="117475"/>
                </a:cxn>
                <a:cxn ang="0">
                  <a:pos x="69850" y="88900"/>
                </a:cxn>
                <a:cxn ang="0">
                  <a:pos x="166688" y="109538"/>
                </a:cxn>
                <a:cxn ang="0">
                  <a:pos x="128588" y="0"/>
                </a:cxn>
                <a:cxn ang="0">
                  <a:pos x="0" y="184150"/>
                </a:cxn>
                <a:cxn ang="0">
                  <a:pos x="0" y="201613"/>
                </a:cxn>
              </a:cxnLst>
              <a:rect l="txL" t="txT" r="txR" b="txB"/>
              <a:pathLst>
                <a:path w="105" h="127">
                  <a:moveTo>
                    <a:pt x="0" y="127"/>
                  </a:moveTo>
                  <a:lnTo>
                    <a:pt x="54" y="74"/>
                  </a:lnTo>
                  <a:lnTo>
                    <a:pt x="44" y="56"/>
                  </a:lnTo>
                  <a:lnTo>
                    <a:pt x="105" y="69"/>
                  </a:lnTo>
                  <a:lnTo>
                    <a:pt x="81" y="0"/>
                  </a:lnTo>
                  <a:lnTo>
                    <a:pt x="0" y="11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72" name="Freeform 66"/>
            <p:cNvSpPr/>
            <p:nvPr/>
          </p:nvSpPr>
          <p:spPr>
            <a:xfrm>
              <a:off x="331787" y="593725"/>
              <a:ext cx="153988" cy="201613"/>
            </a:xfrm>
            <a:custGeom>
              <a:avLst/>
              <a:gdLst>
                <a:gd name="txL" fmla="*/ 0 w 97"/>
                <a:gd name="txT" fmla="*/ 0 h 127"/>
                <a:gd name="txR" fmla="*/ 97 w 97"/>
                <a:gd name="txB" fmla="*/ 127 h 127"/>
              </a:gdLst>
              <a:ahLst/>
              <a:cxnLst>
                <a:cxn ang="0">
                  <a:pos x="82550" y="88900"/>
                </a:cxn>
                <a:cxn ang="0">
                  <a:pos x="71438" y="114300"/>
                </a:cxn>
                <a:cxn ang="0">
                  <a:pos x="153988" y="201613"/>
                </a:cxn>
                <a:cxn ang="0">
                  <a:pos x="153988" y="184150"/>
                </a:cxn>
                <a:cxn ang="0">
                  <a:pos x="33338" y="0"/>
                </a:cxn>
                <a:cxn ang="0">
                  <a:pos x="0" y="114300"/>
                </a:cxn>
                <a:cxn ang="0">
                  <a:pos x="82550" y="88900"/>
                </a:cxn>
              </a:cxnLst>
              <a:rect l="txL" t="txT" r="txR" b="txB"/>
              <a:pathLst>
                <a:path w="97" h="127">
                  <a:moveTo>
                    <a:pt x="52" y="56"/>
                  </a:moveTo>
                  <a:lnTo>
                    <a:pt x="45" y="72"/>
                  </a:lnTo>
                  <a:lnTo>
                    <a:pt x="97" y="127"/>
                  </a:lnTo>
                  <a:lnTo>
                    <a:pt x="97" y="116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73" name="Rectangle 67"/>
            <p:cNvSpPr/>
            <p:nvPr/>
          </p:nvSpPr>
          <p:spPr>
            <a:xfrm>
              <a:off x="609600" y="815975"/>
              <a:ext cx="119063" cy="166688"/>
            </a:xfrm>
            <a:prstGeom prst="rect">
              <a:avLst/>
            </a:prstGeom>
            <a:solidFill>
              <a:srgbClr val="E3626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74" name="Rectangle 68"/>
            <p:cNvSpPr/>
            <p:nvPr/>
          </p:nvSpPr>
          <p:spPr>
            <a:xfrm>
              <a:off x="614362" y="850900"/>
              <a:ext cx="4763" cy="11113"/>
            </a:xfrm>
            <a:prstGeom prst="rect">
              <a:avLst/>
            </a:prstGeom>
            <a:solidFill>
              <a:srgbClr val="FFC96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75" name="Freeform 69"/>
            <p:cNvSpPr>
              <a:spLocks noEditPoints="1"/>
            </p:cNvSpPr>
            <p:nvPr/>
          </p:nvSpPr>
          <p:spPr>
            <a:xfrm>
              <a:off x="631825" y="850900"/>
              <a:ext cx="79375" cy="11113"/>
            </a:xfrm>
            <a:custGeom>
              <a:avLst/>
              <a:gdLst>
                <a:gd name="txL" fmla="*/ 0 w 50"/>
                <a:gd name="txT" fmla="*/ 0 h 7"/>
                <a:gd name="txR" fmla="*/ 50 w 50"/>
                <a:gd name="txB" fmla="*/ 7 h 7"/>
              </a:gdLst>
              <a:ahLst/>
              <a:cxnLst>
                <a:cxn ang="0">
                  <a:pos x="79375" y="11113"/>
                </a:cxn>
                <a:cxn ang="0">
                  <a:pos x="66675" y="11113"/>
                </a:cxn>
                <a:cxn ang="0">
                  <a:pos x="66675" y="0"/>
                </a:cxn>
                <a:cxn ang="0">
                  <a:pos x="79375" y="0"/>
                </a:cxn>
                <a:cxn ang="0">
                  <a:pos x="79375" y="11113"/>
                </a:cxn>
                <a:cxn ang="0">
                  <a:pos x="57150" y="11113"/>
                </a:cxn>
                <a:cxn ang="0">
                  <a:pos x="46038" y="11113"/>
                </a:cxn>
                <a:cxn ang="0">
                  <a:pos x="46038" y="0"/>
                </a:cxn>
                <a:cxn ang="0">
                  <a:pos x="57150" y="0"/>
                </a:cxn>
                <a:cxn ang="0">
                  <a:pos x="57150" y="11113"/>
                </a:cxn>
                <a:cxn ang="0">
                  <a:pos x="33338" y="11113"/>
                </a:cxn>
                <a:cxn ang="0">
                  <a:pos x="22225" y="11113"/>
                </a:cxn>
                <a:cxn ang="0">
                  <a:pos x="22225" y="0"/>
                </a:cxn>
                <a:cxn ang="0">
                  <a:pos x="33338" y="0"/>
                </a:cxn>
                <a:cxn ang="0">
                  <a:pos x="33338" y="11113"/>
                </a:cxn>
                <a:cxn ang="0">
                  <a:pos x="11113" y="11113"/>
                </a:cxn>
                <a:cxn ang="0">
                  <a:pos x="0" y="11113"/>
                </a:cxn>
                <a:cxn ang="0">
                  <a:pos x="0" y="0"/>
                </a:cxn>
                <a:cxn ang="0">
                  <a:pos x="11113" y="0"/>
                </a:cxn>
                <a:cxn ang="0">
                  <a:pos x="11113" y="11113"/>
                </a:cxn>
              </a:cxnLst>
              <a:rect l="txL" t="txT" r="txR" b="txB"/>
              <a:pathLst>
                <a:path w="50" h="7">
                  <a:moveTo>
                    <a:pt x="50" y="7"/>
                  </a:moveTo>
                  <a:lnTo>
                    <a:pt x="42" y="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7"/>
                  </a:lnTo>
                  <a:close/>
                  <a:moveTo>
                    <a:pt x="36" y="7"/>
                  </a:moveTo>
                  <a:lnTo>
                    <a:pt x="29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7"/>
                  </a:lnTo>
                  <a:close/>
                  <a:moveTo>
                    <a:pt x="21" y="7"/>
                  </a:move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close/>
                  <a:moveTo>
                    <a:pt x="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C9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76" name="Rectangle 70"/>
            <p:cNvSpPr/>
            <p:nvPr/>
          </p:nvSpPr>
          <p:spPr>
            <a:xfrm>
              <a:off x="722312" y="850900"/>
              <a:ext cx="6350" cy="11113"/>
            </a:xfrm>
            <a:prstGeom prst="rect">
              <a:avLst/>
            </a:prstGeom>
            <a:solidFill>
              <a:srgbClr val="FFC96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77" name="Rectangle 71"/>
            <p:cNvSpPr/>
            <p:nvPr/>
          </p:nvSpPr>
          <p:spPr>
            <a:xfrm>
              <a:off x="0" y="242887"/>
              <a:ext cx="958850" cy="53975"/>
            </a:xfrm>
            <a:prstGeom prst="rect">
              <a:avLst/>
            </a:prstGeom>
            <a:solidFill>
              <a:srgbClr val="69BC44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78" name="Freeform 72"/>
            <p:cNvSpPr/>
            <p:nvPr/>
          </p:nvSpPr>
          <p:spPr>
            <a:xfrm>
              <a:off x="153987" y="0"/>
              <a:ext cx="671513" cy="242888"/>
            </a:xfrm>
            <a:custGeom>
              <a:avLst/>
              <a:gdLst>
                <a:gd name="txL" fmla="*/ 0 w 423"/>
                <a:gd name="txT" fmla="*/ 0 h 153"/>
                <a:gd name="txR" fmla="*/ 423 w 423"/>
                <a:gd name="txB" fmla="*/ 153 h 153"/>
              </a:gdLst>
              <a:ahLst/>
              <a:cxnLst>
                <a:cxn ang="0">
                  <a:pos x="631825" y="242888"/>
                </a:cxn>
                <a:cxn ang="0">
                  <a:pos x="671513" y="0"/>
                </a:cxn>
                <a:cxn ang="0">
                  <a:pos x="0" y="0"/>
                </a:cxn>
                <a:cxn ang="0">
                  <a:pos x="31750" y="242888"/>
                </a:cxn>
                <a:cxn ang="0">
                  <a:pos x="631825" y="242888"/>
                </a:cxn>
              </a:cxnLst>
              <a:rect l="txL" t="txT" r="txR" b="txB"/>
              <a:pathLst>
                <a:path w="423" h="153">
                  <a:moveTo>
                    <a:pt x="398" y="153"/>
                  </a:moveTo>
                  <a:lnTo>
                    <a:pt x="423" y="0"/>
                  </a:lnTo>
                  <a:lnTo>
                    <a:pt x="0" y="0"/>
                  </a:lnTo>
                  <a:lnTo>
                    <a:pt x="20" y="153"/>
                  </a:lnTo>
                  <a:lnTo>
                    <a:pt x="398" y="153"/>
                  </a:lnTo>
                  <a:close/>
                </a:path>
              </a:pathLst>
            </a:custGeom>
            <a:solidFill>
              <a:srgbClr val="9AC9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13" name="组合 172"/>
          <p:cNvGrpSpPr/>
          <p:nvPr/>
        </p:nvGrpSpPr>
        <p:grpSpPr>
          <a:xfrm>
            <a:off x="3821113" y="2789556"/>
            <a:ext cx="579437" cy="854075"/>
            <a:chOff x="0" y="0"/>
            <a:chExt cx="847725" cy="1252538"/>
          </a:xfrm>
        </p:grpSpPr>
        <p:sp>
          <p:nvSpPr>
            <p:cNvPr id="8247" name="Rectangle 73"/>
            <p:cNvSpPr/>
            <p:nvPr/>
          </p:nvSpPr>
          <p:spPr>
            <a:xfrm>
              <a:off x="414338" y="727075"/>
              <a:ext cx="300038" cy="525463"/>
            </a:xfrm>
            <a:prstGeom prst="rect">
              <a:avLst/>
            </a:prstGeom>
            <a:solidFill>
              <a:srgbClr val="FFA88C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48" name="Rectangle 74"/>
            <p:cNvSpPr/>
            <p:nvPr/>
          </p:nvSpPr>
          <p:spPr>
            <a:xfrm>
              <a:off x="114300" y="727075"/>
              <a:ext cx="300038" cy="525463"/>
            </a:xfrm>
            <a:prstGeom prst="rect">
              <a:avLst/>
            </a:prstGeom>
            <a:solidFill>
              <a:srgbClr val="FFCFBF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49" name="Freeform 75"/>
            <p:cNvSpPr/>
            <p:nvPr/>
          </p:nvSpPr>
          <p:spPr>
            <a:xfrm>
              <a:off x="414338" y="72707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300038" y="263525"/>
                </a:cxn>
                <a:cxn ang="0">
                  <a:pos x="204788" y="263525"/>
                </a:cxn>
                <a:cxn ang="0">
                  <a:pos x="207963" y="0"/>
                </a:cxn>
                <a:cxn ang="0">
                  <a:pos x="128588" y="0"/>
                </a:cxn>
                <a:cxn ang="0">
                  <a:pos x="128588" y="206375"/>
                </a:cxn>
                <a:cxn ang="0">
                  <a:pos x="0" y="206375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263525"/>
                </a:cxn>
              </a:cxnLst>
              <a:rect l="txL" t="txT" r="txR" b="txB"/>
              <a:pathLst>
                <a:path w="189" h="331">
                  <a:moveTo>
                    <a:pt x="189" y="166"/>
                  </a:moveTo>
                  <a:lnTo>
                    <a:pt x="129" y="166"/>
                  </a:lnTo>
                  <a:lnTo>
                    <a:pt x="131" y="0"/>
                  </a:lnTo>
                  <a:lnTo>
                    <a:pt x="81" y="0"/>
                  </a:lnTo>
                  <a:lnTo>
                    <a:pt x="81" y="130"/>
                  </a:lnTo>
                  <a:lnTo>
                    <a:pt x="0" y="13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66"/>
                  </a:lnTo>
                  <a:close/>
                </a:path>
              </a:pathLst>
            </a:custGeom>
            <a:solidFill>
              <a:srgbClr val="595C6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0" name="Freeform 76"/>
            <p:cNvSpPr/>
            <p:nvPr/>
          </p:nvSpPr>
          <p:spPr>
            <a:xfrm>
              <a:off x="114300" y="72707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166688" y="206375"/>
                </a:cxn>
                <a:cxn ang="0">
                  <a:pos x="166688" y="0"/>
                </a:cxn>
                <a:cxn ang="0">
                  <a:pos x="77788" y="0"/>
                </a:cxn>
                <a:cxn ang="0">
                  <a:pos x="74613" y="263525"/>
                </a:cxn>
                <a:cxn ang="0">
                  <a:pos x="0" y="263525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206375"/>
                </a:cxn>
                <a:cxn ang="0">
                  <a:pos x="166688" y="206375"/>
                </a:cxn>
              </a:cxnLst>
              <a:rect l="txL" t="txT" r="txR" b="txB"/>
              <a:pathLst>
                <a:path w="189" h="331">
                  <a:moveTo>
                    <a:pt x="105" y="130"/>
                  </a:moveTo>
                  <a:lnTo>
                    <a:pt x="105" y="0"/>
                  </a:lnTo>
                  <a:lnTo>
                    <a:pt x="49" y="0"/>
                  </a:lnTo>
                  <a:lnTo>
                    <a:pt x="47" y="166"/>
                  </a:lnTo>
                  <a:lnTo>
                    <a:pt x="0" y="16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30"/>
                  </a:lnTo>
                  <a:lnTo>
                    <a:pt x="105" y="130"/>
                  </a:lnTo>
                  <a:close/>
                </a:path>
              </a:pathLst>
            </a:custGeom>
            <a:solidFill>
              <a:srgbClr val="6A6E7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1" name="Freeform 77"/>
            <p:cNvSpPr/>
            <p:nvPr/>
          </p:nvSpPr>
          <p:spPr>
            <a:xfrm>
              <a:off x="714375" y="533400"/>
              <a:ext cx="133350" cy="142875"/>
            </a:xfrm>
            <a:custGeom>
              <a:avLst/>
              <a:gdLst>
                <a:gd name="txL" fmla="*/ 0 w 92"/>
                <a:gd name="txT" fmla="*/ 0 h 100"/>
                <a:gd name="txR" fmla="*/ 92 w 92"/>
                <a:gd name="txB" fmla="*/ 100 h 100"/>
              </a:gdLst>
              <a:ahLst/>
              <a:cxnLst>
                <a:cxn ang="0">
                  <a:pos x="36236" y="0"/>
                </a:cxn>
                <a:cxn ang="0">
                  <a:pos x="111608" y="111443"/>
                </a:cxn>
                <a:cxn ang="0">
                  <a:pos x="0" y="122873"/>
                </a:cxn>
                <a:cxn ang="0">
                  <a:pos x="0" y="5715"/>
                </a:cxn>
                <a:cxn ang="0">
                  <a:pos x="36236" y="0"/>
                </a:cxn>
              </a:cxnLst>
              <a:rect l="txL" t="txT" r="txR" b="txB"/>
              <a:pathLst>
                <a:path w="92" h="100">
                  <a:moveTo>
                    <a:pt x="25" y="0"/>
                  </a:moveTo>
                  <a:cubicBezTo>
                    <a:pt x="25" y="0"/>
                    <a:pt x="92" y="63"/>
                    <a:pt x="77" y="78"/>
                  </a:cubicBezTo>
                  <a:cubicBezTo>
                    <a:pt x="56" y="100"/>
                    <a:pt x="0" y="86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6603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2" name="Freeform 78"/>
            <p:cNvSpPr/>
            <p:nvPr/>
          </p:nvSpPr>
          <p:spPr>
            <a:xfrm>
              <a:off x="47625" y="20320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413" y="0"/>
                </a:cxn>
                <a:cxn ang="0">
                  <a:pos x="66413" y="279208"/>
                </a:cxn>
                <a:cxn ang="0">
                  <a:pos x="56306" y="279208"/>
                </a:cxn>
                <a:cxn ang="0">
                  <a:pos x="0" y="336777"/>
                </a:cxn>
                <a:cxn ang="0">
                  <a:pos x="56306" y="392906"/>
                </a:cxn>
                <a:cxn ang="0">
                  <a:pos x="66413" y="392906"/>
                </a:cxn>
                <a:cxn ang="0">
                  <a:pos x="66413" y="523875"/>
                </a:cxn>
                <a:cxn ang="0">
                  <a:pos x="366713" y="523875"/>
                </a:cxn>
                <a:cxn ang="0">
                  <a:pos x="366713" y="392906"/>
                </a:cxn>
                <a:cxn ang="0">
                  <a:pos x="366713" y="279208"/>
                </a:cxn>
                <a:cxn ang="0">
                  <a:pos x="366713" y="0"/>
                </a:cxn>
                <a:cxn ang="0">
                  <a:pos x="66413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3" name="Freeform 79"/>
            <p:cNvSpPr/>
            <p:nvPr/>
          </p:nvSpPr>
          <p:spPr>
            <a:xfrm>
              <a:off x="414338" y="20320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10407" y="279208"/>
                </a:cxn>
                <a:cxn ang="0">
                  <a:pos x="300300" y="279208"/>
                </a:cxn>
                <a:cxn ang="0">
                  <a:pos x="300300" y="0"/>
                </a:cxn>
                <a:cxn ang="0">
                  <a:pos x="0" y="0"/>
                </a:cxn>
                <a:cxn ang="0">
                  <a:pos x="0" y="279208"/>
                </a:cxn>
                <a:cxn ang="0">
                  <a:pos x="0" y="392906"/>
                </a:cxn>
                <a:cxn ang="0">
                  <a:pos x="0" y="523875"/>
                </a:cxn>
                <a:cxn ang="0">
                  <a:pos x="300300" y="523875"/>
                </a:cxn>
                <a:cxn ang="0">
                  <a:pos x="300300" y="392906"/>
                </a:cxn>
                <a:cxn ang="0">
                  <a:pos x="310407" y="392906"/>
                </a:cxn>
                <a:cxn ang="0">
                  <a:pos x="366713" y="336777"/>
                </a:cxn>
                <a:cxn ang="0">
                  <a:pos x="310407" y="279208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4" name="Freeform 80"/>
            <p:cNvSpPr/>
            <p:nvPr/>
          </p:nvSpPr>
          <p:spPr>
            <a:xfrm>
              <a:off x="676275" y="404812"/>
              <a:ext cx="123825" cy="93663"/>
            </a:xfrm>
            <a:custGeom>
              <a:avLst/>
              <a:gdLst>
                <a:gd name="txL" fmla="*/ 0 w 86"/>
                <a:gd name="txT" fmla="*/ 0 h 65"/>
                <a:gd name="txR" fmla="*/ 86 w 86"/>
                <a:gd name="txB" fmla="*/ 65 h 65"/>
              </a:gdLst>
              <a:ahLst/>
              <a:cxnLst>
                <a:cxn ang="0">
                  <a:pos x="18718" y="0"/>
                </a:cxn>
                <a:cxn ang="0">
                  <a:pos x="123825" y="60521"/>
                </a:cxn>
                <a:cxn ang="0">
                  <a:pos x="38875" y="77812"/>
                </a:cxn>
                <a:cxn ang="0">
                  <a:pos x="0" y="4323"/>
                </a:cxn>
                <a:cxn ang="0">
                  <a:pos x="18718" y="0"/>
                </a:cxn>
              </a:cxnLst>
              <a:rect l="txL" t="txT" r="txR" b="txB"/>
              <a:pathLst>
                <a:path w="86" h="65">
                  <a:moveTo>
                    <a:pt x="13" y="0"/>
                  </a:moveTo>
                  <a:cubicBezTo>
                    <a:pt x="31" y="30"/>
                    <a:pt x="63" y="51"/>
                    <a:pt x="86" y="42"/>
                  </a:cubicBezTo>
                  <a:cubicBezTo>
                    <a:pt x="67" y="65"/>
                    <a:pt x="41" y="62"/>
                    <a:pt x="27" y="5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1AA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5" name="Freeform 81"/>
            <p:cNvSpPr/>
            <p:nvPr/>
          </p:nvSpPr>
          <p:spPr>
            <a:xfrm>
              <a:off x="0" y="395287"/>
              <a:ext cx="155575" cy="120650"/>
            </a:xfrm>
            <a:custGeom>
              <a:avLst/>
              <a:gdLst>
                <a:gd name="txL" fmla="*/ 0 w 108"/>
                <a:gd name="txT" fmla="*/ 0 h 83"/>
                <a:gd name="txR" fmla="*/ 108 w 108"/>
                <a:gd name="txB" fmla="*/ 83 h 83"/>
              </a:gdLst>
              <a:ahLst/>
              <a:cxnLst>
                <a:cxn ang="0">
                  <a:pos x="155575" y="2907"/>
                </a:cxn>
                <a:cxn ang="0">
                  <a:pos x="115241" y="87217"/>
                </a:cxn>
                <a:cxn ang="0">
                  <a:pos x="0" y="69773"/>
                </a:cxn>
                <a:cxn ang="0">
                  <a:pos x="115241" y="0"/>
                </a:cxn>
                <a:cxn ang="0">
                  <a:pos x="155575" y="2907"/>
                </a:cxn>
              </a:cxnLst>
              <a:rect l="txL" t="txT" r="txR" b="txB"/>
              <a:pathLst>
                <a:path w="108" h="83">
                  <a:moveTo>
                    <a:pt x="108" y="2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67" y="78"/>
                    <a:pt x="19" y="83"/>
                    <a:pt x="0" y="48"/>
                  </a:cubicBezTo>
                  <a:cubicBezTo>
                    <a:pt x="39" y="59"/>
                    <a:pt x="76" y="30"/>
                    <a:pt x="80" y="0"/>
                  </a:cubicBezTo>
                  <a:lnTo>
                    <a:pt x="108" y="2"/>
                  </a:lnTo>
                  <a:close/>
                </a:path>
              </a:pathLst>
            </a:custGeom>
            <a:solidFill>
              <a:srgbClr val="F1AA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6" name="Freeform 82"/>
            <p:cNvSpPr/>
            <p:nvPr/>
          </p:nvSpPr>
          <p:spPr>
            <a:xfrm>
              <a:off x="153988" y="184150"/>
              <a:ext cx="560388" cy="306388"/>
            </a:xfrm>
            <a:custGeom>
              <a:avLst/>
              <a:gdLst>
                <a:gd name="txL" fmla="*/ 0 w 389"/>
                <a:gd name="txT" fmla="*/ 0 h 213"/>
                <a:gd name="txR" fmla="*/ 389 w 389"/>
                <a:gd name="txB" fmla="*/ 213 h 213"/>
              </a:gdLst>
              <a:ahLst/>
              <a:cxnLst>
                <a:cxn ang="0">
                  <a:pos x="1441" y="214328"/>
                </a:cxn>
                <a:cxn ang="0">
                  <a:pos x="77792" y="306388"/>
                </a:cxn>
                <a:cxn ang="0">
                  <a:pos x="129653" y="185559"/>
                </a:cxn>
                <a:cxn ang="0">
                  <a:pos x="203123" y="263235"/>
                </a:cxn>
                <a:cxn ang="0">
                  <a:pos x="252103" y="185559"/>
                </a:cxn>
                <a:cxn ang="0">
                  <a:pos x="299642" y="280496"/>
                </a:cxn>
                <a:cxn ang="0">
                  <a:pos x="371671" y="185559"/>
                </a:cxn>
                <a:cxn ang="0">
                  <a:pos x="387518" y="264673"/>
                </a:cxn>
                <a:cxn ang="0">
                  <a:pos x="443701" y="185559"/>
                </a:cxn>
                <a:cxn ang="0">
                  <a:pos x="486918" y="264673"/>
                </a:cxn>
                <a:cxn ang="0">
                  <a:pos x="560388" y="185559"/>
                </a:cxn>
                <a:cxn ang="0">
                  <a:pos x="280914" y="1438"/>
                </a:cxn>
                <a:cxn ang="0">
                  <a:pos x="1441" y="214328"/>
                </a:cxn>
              </a:cxnLst>
              <a:rect l="txL" t="txT" r="txR" b="txB"/>
              <a:pathLst>
                <a:path w="389" h="213">
                  <a:moveTo>
                    <a:pt x="1" y="149"/>
                  </a:moveTo>
                  <a:cubicBezTo>
                    <a:pt x="13" y="181"/>
                    <a:pt x="30" y="203"/>
                    <a:pt x="54" y="213"/>
                  </a:cubicBezTo>
                  <a:cubicBezTo>
                    <a:pt x="50" y="184"/>
                    <a:pt x="60" y="156"/>
                    <a:pt x="90" y="129"/>
                  </a:cubicBezTo>
                  <a:cubicBezTo>
                    <a:pt x="99" y="153"/>
                    <a:pt x="114" y="173"/>
                    <a:pt x="141" y="183"/>
                  </a:cubicBezTo>
                  <a:cubicBezTo>
                    <a:pt x="140" y="162"/>
                    <a:pt x="151" y="143"/>
                    <a:pt x="175" y="129"/>
                  </a:cubicBezTo>
                  <a:cubicBezTo>
                    <a:pt x="177" y="158"/>
                    <a:pt x="188" y="180"/>
                    <a:pt x="208" y="195"/>
                  </a:cubicBezTo>
                  <a:cubicBezTo>
                    <a:pt x="209" y="168"/>
                    <a:pt x="224" y="146"/>
                    <a:pt x="258" y="129"/>
                  </a:cubicBezTo>
                  <a:cubicBezTo>
                    <a:pt x="270" y="147"/>
                    <a:pt x="274" y="165"/>
                    <a:pt x="269" y="184"/>
                  </a:cubicBezTo>
                  <a:cubicBezTo>
                    <a:pt x="290" y="172"/>
                    <a:pt x="303" y="155"/>
                    <a:pt x="308" y="129"/>
                  </a:cubicBezTo>
                  <a:cubicBezTo>
                    <a:pt x="327" y="140"/>
                    <a:pt x="339" y="157"/>
                    <a:pt x="338" y="184"/>
                  </a:cubicBezTo>
                  <a:cubicBezTo>
                    <a:pt x="365" y="178"/>
                    <a:pt x="378" y="154"/>
                    <a:pt x="389" y="129"/>
                  </a:cubicBezTo>
                  <a:cubicBezTo>
                    <a:pt x="356" y="51"/>
                    <a:pt x="308" y="0"/>
                    <a:pt x="195" y="1"/>
                  </a:cubicBezTo>
                  <a:cubicBezTo>
                    <a:pt x="54" y="2"/>
                    <a:pt x="0" y="58"/>
                    <a:pt x="1" y="149"/>
                  </a:cubicBezTo>
                  <a:close/>
                </a:path>
              </a:pathLst>
            </a:custGeom>
            <a:solidFill>
              <a:srgbClr val="F1AA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7" name="Freeform 83"/>
            <p:cNvSpPr>
              <a:spLocks noEditPoints="1"/>
            </p:cNvSpPr>
            <p:nvPr/>
          </p:nvSpPr>
          <p:spPr>
            <a:xfrm>
              <a:off x="49213" y="0"/>
              <a:ext cx="709613" cy="430213"/>
            </a:xfrm>
            <a:custGeom>
              <a:avLst/>
              <a:gdLst>
                <a:gd name="txL" fmla="*/ 0 w 492"/>
                <a:gd name="txT" fmla="*/ 0 h 299"/>
                <a:gd name="txR" fmla="*/ 492 w 492"/>
                <a:gd name="txB" fmla="*/ 299 h 299"/>
              </a:gdLst>
              <a:ahLst/>
              <a:cxnLst>
                <a:cxn ang="0">
                  <a:pos x="664902" y="116546"/>
                </a:cxn>
                <a:cxn ang="0">
                  <a:pos x="47596" y="116546"/>
                </a:cxn>
                <a:cxn ang="0">
                  <a:pos x="47596" y="430213"/>
                </a:cxn>
                <a:cxn ang="0">
                  <a:pos x="664902" y="430213"/>
                </a:cxn>
                <a:cxn ang="0">
                  <a:pos x="664902" y="116546"/>
                </a:cxn>
                <a:cxn ang="0">
                  <a:pos x="475960" y="338127"/>
                </a:cxn>
                <a:cxn ang="0">
                  <a:pos x="253845" y="338127"/>
                </a:cxn>
                <a:cxn ang="0">
                  <a:pos x="253845" y="251797"/>
                </a:cxn>
                <a:cxn ang="0">
                  <a:pos x="475960" y="251797"/>
                </a:cxn>
                <a:cxn ang="0">
                  <a:pos x="475960" y="338127"/>
                </a:cxn>
              </a:cxnLst>
              <a:rect l="txL" t="txT" r="txR" b="txB"/>
              <a:pathLst>
                <a:path w="492" h="299">
                  <a:moveTo>
                    <a:pt x="461" y="81"/>
                  </a:moveTo>
                  <a:cubicBezTo>
                    <a:pt x="397" y="2"/>
                    <a:pt x="87" y="0"/>
                    <a:pt x="33" y="81"/>
                  </a:cubicBezTo>
                  <a:cubicBezTo>
                    <a:pt x="0" y="130"/>
                    <a:pt x="13" y="229"/>
                    <a:pt x="33" y="299"/>
                  </a:cubicBezTo>
                  <a:cubicBezTo>
                    <a:pt x="186" y="262"/>
                    <a:pt x="331" y="253"/>
                    <a:pt x="461" y="299"/>
                  </a:cubicBezTo>
                  <a:cubicBezTo>
                    <a:pt x="485" y="226"/>
                    <a:pt x="492" y="119"/>
                    <a:pt x="461" y="81"/>
                  </a:cubicBezTo>
                  <a:close/>
                  <a:moveTo>
                    <a:pt x="330" y="235"/>
                  </a:moveTo>
                  <a:cubicBezTo>
                    <a:pt x="301" y="229"/>
                    <a:pt x="202" y="228"/>
                    <a:pt x="176" y="235"/>
                  </a:cubicBezTo>
                  <a:cubicBezTo>
                    <a:pt x="176" y="175"/>
                    <a:pt x="176" y="175"/>
                    <a:pt x="176" y="175"/>
                  </a:cubicBezTo>
                  <a:cubicBezTo>
                    <a:pt x="217" y="164"/>
                    <a:pt x="299" y="165"/>
                    <a:pt x="330" y="175"/>
                  </a:cubicBezTo>
                  <a:lnTo>
                    <a:pt x="330" y="235"/>
                  </a:lnTo>
                  <a:close/>
                </a:path>
              </a:pathLst>
            </a:custGeom>
            <a:solidFill>
              <a:srgbClr val="F473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25" name="组合 171"/>
          <p:cNvGrpSpPr/>
          <p:nvPr/>
        </p:nvGrpSpPr>
        <p:grpSpPr>
          <a:xfrm>
            <a:off x="4541838" y="2840356"/>
            <a:ext cx="568325" cy="796925"/>
            <a:chOff x="0" y="0"/>
            <a:chExt cx="833437" cy="1168401"/>
          </a:xfrm>
        </p:grpSpPr>
        <p:sp>
          <p:nvSpPr>
            <p:cNvPr id="8238" name="Rectangle 84"/>
            <p:cNvSpPr/>
            <p:nvPr/>
          </p:nvSpPr>
          <p:spPr>
            <a:xfrm>
              <a:off x="468312" y="642938"/>
              <a:ext cx="298450" cy="525463"/>
            </a:xfrm>
            <a:prstGeom prst="rect">
              <a:avLst/>
            </a:prstGeom>
            <a:solidFill>
              <a:srgbClr val="47C2C5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39" name="Rectangle 85"/>
            <p:cNvSpPr/>
            <p:nvPr/>
          </p:nvSpPr>
          <p:spPr>
            <a:xfrm>
              <a:off x="168275" y="642938"/>
              <a:ext cx="300038" cy="525463"/>
            </a:xfrm>
            <a:prstGeom prst="rect">
              <a:avLst/>
            </a:prstGeom>
            <a:solidFill>
              <a:srgbClr val="60D3D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40" name="Freeform 86"/>
            <p:cNvSpPr/>
            <p:nvPr/>
          </p:nvSpPr>
          <p:spPr>
            <a:xfrm>
              <a:off x="471487" y="642938"/>
              <a:ext cx="146050" cy="150813"/>
            </a:xfrm>
            <a:custGeom>
              <a:avLst/>
              <a:gdLst>
                <a:gd name="txL" fmla="*/ 0 w 92"/>
                <a:gd name="txT" fmla="*/ 0 h 95"/>
                <a:gd name="txR" fmla="*/ 92 w 92"/>
                <a:gd name="txB" fmla="*/ 95 h 95"/>
              </a:gdLst>
              <a:ahLst/>
              <a:cxnLst>
                <a:cxn ang="0">
                  <a:pos x="146050" y="0"/>
                </a:cxn>
                <a:cxn ang="0">
                  <a:pos x="146050" y="150813"/>
                </a:cxn>
                <a:cxn ang="0">
                  <a:pos x="0" y="0"/>
                </a:cxn>
                <a:cxn ang="0">
                  <a:pos x="146050" y="0"/>
                </a:cxn>
              </a:cxnLst>
              <a:rect l="txL" t="txT" r="txR" b="txB"/>
              <a:pathLst>
                <a:path w="92" h="95">
                  <a:moveTo>
                    <a:pt x="92" y="0"/>
                  </a:moveTo>
                  <a:lnTo>
                    <a:pt x="92" y="95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9AF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1" name="Freeform 87"/>
            <p:cNvSpPr/>
            <p:nvPr/>
          </p:nvSpPr>
          <p:spPr>
            <a:xfrm>
              <a:off x="317500" y="642938"/>
              <a:ext cx="153988" cy="150813"/>
            </a:xfrm>
            <a:custGeom>
              <a:avLst/>
              <a:gdLst>
                <a:gd name="txL" fmla="*/ 0 w 97"/>
                <a:gd name="txT" fmla="*/ 0 h 95"/>
                <a:gd name="txR" fmla="*/ 97 w 97"/>
                <a:gd name="txB" fmla="*/ 95 h 95"/>
              </a:gdLst>
              <a:ahLst/>
              <a:cxnLst>
                <a:cxn ang="0">
                  <a:pos x="153988" y="0"/>
                </a:cxn>
                <a:cxn ang="0">
                  <a:pos x="0" y="150813"/>
                </a:cxn>
                <a:cxn ang="0">
                  <a:pos x="0" y="0"/>
                </a:cxn>
                <a:cxn ang="0">
                  <a:pos x="153988" y="0"/>
                </a:cxn>
              </a:cxnLst>
              <a:rect l="txL" t="txT" r="txR" b="txB"/>
              <a:pathLst>
                <a:path w="97" h="95">
                  <a:moveTo>
                    <a:pt x="97" y="0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9AF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2" name="Freeform 88"/>
            <p:cNvSpPr/>
            <p:nvPr/>
          </p:nvSpPr>
          <p:spPr>
            <a:xfrm>
              <a:off x="101600" y="119063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413" y="0"/>
                </a:cxn>
                <a:cxn ang="0">
                  <a:pos x="66413" y="279208"/>
                </a:cxn>
                <a:cxn ang="0">
                  <a:pos x="56306" y="279208"/>
                </a:cxn>
                <a:cxn ang="0">
                  <a:pos x="0" y="336777"/>
                </a:cxn>
                <a:cxn ang="0">
                  <a:pos x="56306" y="392906"/>
                </a:cxn>
                <a:cxn ang="0">
                  <a:pos x="66413" y="392906"/>
                </a:cxn>
                <a:cxn ang="0">
                  <a:pos x="66413" y="523875"/>
                </a:cxn>
                <a:cxn ang="0">
                  <a:pos x="366713" y="523875"/>
                </a:cxn>
                <a:cxn ang="0">
                  <a:pos x="366713" y="392906"/>
                </a:cxn>
                <a:cxn ang="0">
                  <a:pos x="366713" y="279208"/>
                </a:cxn>
                <a:cxn ang="0">
                  <a:pos x="366713" y="0"/>
                </a:cxn>
                <a:cxn ang="0">
                  <a:pos x="66413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3" name="Freeform 89"/>
            <p:cNvSpPr/>
            <p:nvPr/>
          </p:nvSpPr>
          <p:spPr>
            <a:xfrm>
              <a:off x="468312" y="119063"/>
              <a:ext cx="365125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09063" y="279208"/>
                </a:cxn>
                <a:cxn ang="0">
                  <a:pos x="299000" y="279208"/>
                </a:cxn>
                <a:cxn ang="0">
                  <a:pos x="299000" y="0"/>
                </a:cxn>
                <a:cxn ang="0">
                  <a:pos x="0" y="0"/>
                </a:cxn>
                <a:cxn ang="0">
                  <a:pos x="0" y="279208"/>
                </a:cxn>
                <a:cxn ang="0">
                  <a:pos x="0" y="392906"/>
                </a:cxn>
                <a:cxn ang="0">
                  <a:pos x="0" y="523875"/>
                </a:cxn>
                <a:cxn ang="0">
                  <a:pos x="299000" y="523875"/>
                </a:cxn>
                <a:cxn ang="0">
                  <a:pos x="299000" y="392906"/>
                </a:cxn>
                <a:cxn ang="0">
                  <a:pos x="309063" y="392906"/>
                </a:cxn>
                <a:cxn ang="0">
                  <a:pos x="365125" y="336777"/>
                </a:cxn>
                <a:cxn ang="0">
                  <a:pos x="309063" y="279208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4" name="Freeform 90"/>
            <p:cNvSpPr/>
            <p:nvPr/>
          </p:nvSpPr>
          <p:spPr>
            <a:xfrm>
              <a:off x="328612" y="515938"/>
              <a:ext cx="263525" cy="127000"/>
            </a:xfrm>
            <a:custGeom>
              <a:avLst/>
              <a:gdLst>
                <a:gd name="txL" fmla="*/ 0 w 182"/>
                <a:gd name="txT" fmla="*/ 0 h 88"/>
                <a:gd name="txR" fmla="*/ 182 w 182"/>
                <a:gd name="txB" fmla="*/ 88 h 88"/>
              </a:gdLst>
              <a:ahLst/>
              <a:cxnLst>
                <a:cxn ang="0">
                  <a:pos x="57918" y="102466"/>
                </a:cxn>
                <a:cxn ang="0">
                  <a:pos x="131763" y="57727"/>
                </a:cxn>
                <a:cxn ang="0">
                  <a:pos x="205607" y="102466"/>
                </a:cxn>
                <a:cxn ang="0">
                  <a:pos x="191128" y="127000"/>
                </a:cxn>
                <a:cxn ang="0">
                  <a:pos x="259181" y="127000"/>
                </a:cxn>
                <a:cxn ang="0">
                  <a:pos x="263525" y="102466"/>
                </a:cxn>
                <a:cxn ang="0">
                  <a:pos x="131763" y="0"/>
                </a:cxn>
                <a:cxn ang="0">
                  <a:pos x="0" y="102466"/>
                </a:cxn>
                <a:cxn ang="0">
                  <a:pos x="4344" y="127000"/>
                </a:cxn>
                <a:cxn ang="0">
                  <a:pos x="72397" y="127000"/>
                </a:cxn>
                <a:cxn ang="0">
                  <a:pos x="57918" y="102466"/>
                </a:cxn>
              </a:cxnLst>
              <a:rect l="txL" t="txT" r="txR" b="txB"/>
              <a:pathLst>
                <a:path w="182" h="88">
                  <a:moveTo>
                    <a:pt x="40" y="71"/>
                  </a:moveTo>
                  <a:cubicBezTo>
                    <a:pt x="40" y="56"/>
                    <a:pt x="62" y="40"/>
                    <a:pt x="91" y="40"/>
                  </a:cubicBezTo>
                  <a:cubicBezTo>
                    <a:pt x="120" y="40"/>
                    <a:pt x="142" y="56"/>
                    <a:pt x="142" y="71"/>
                  </a:cubicBezTo>
                  <a:cubicBezTo>
                    <a:pt x="142" y="77"/>
                    <a:pt x="138" y="83"/>
                    <a:pt x="132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1" y="82"/>
                    <a:pt x="182" y="77"/>
                    <a:pt x="182" y="71"/>
                  </a:cubicBezTo>
                  <a:cubicBezTo>
                    <a:pt x="182" y="32"/>
                    <a:pt x="141" y="0"/>
                    <a:pt x="91" y="0"/>
                  </a:cubicBezTo>
                  <a:cubicBezTo>
                    <a:pt x="41" y="0"/>
                    <a:pt x="0" y="32"/>
                    <a:pt x="0" y="71"/>
                  </a:cubicBezTo>
                  <a:cubicBezTo>
                    <a:pt x="0" y="77"/>
                    <a:pt x="1" y="82"/>
                    <a:pt x="3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4" y="83"/>
                    <a:pt x="40" y="77"/>
                    <a:pt x="40" y="71"/>
                  </a:cubicBezTo>
                  <a:close/>
                </a:path>
              </a:pathLst>
            </a:custGeom>
            <a:solidFill>
              <a:srgbClr val="9999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5" name="Freeform 91"/>
            <p:cNvSpPr/>
            <p:nvPr/>
          </p:nvSpPr>
          <p:spPr>
            <a:xfrm>
              <a:off x="168275" y="0"/>
              <a:ext cx="598488" cy="257175"/>
            </a:xfrm>
            <a:custGeom>
              <a:avLst/>
              <a:gdLst>
                <a:gd name="txL" fmla="*/ 0 w 377"/>
                <a:gd name="txT" fmla="*/ 0 h 162"/>
                <a:gd name="txR" fmla="*/ 377 w 377"/>
                <a:gd name="txB" fmla="*/ 162 h 162"/>
              </a:gdLst>
              <a:ahLst/>
              <a:cxnLst>
                <a:cxn ang="0">
                  <a:pos x="0" y="257175"/>
                </a:cxn>
                <a:cxn ang="0">
                  <a:pos x="598488" y="257175"/>
                </a:cxn>
                <a:cxn ang="0">
                  <a:pos x="598488" y="63500"/>
                </a:cxn>
                <a:cxn ang="0">
                  <a:pos x="287338" y="0"/>
                </a:cxn>
                <a:cxn ang="0">
                  <a:pos x="0" y="82550"/>
                </a:cxn>
                <a:cxn ang="0">
                  <a:pos x="0" y="257175"/>
                </a:cxn>
              </a:cxnLst>
              <a:rect l="txL" t="txT" r="txR" b="txB"/>
              <a:pathLst>
                <a:path w="377" h="162">
                  <a:moveTo>
                    <a:pt x="0" y="162"/>
                  </a:moveTo>
                  <a:lnTo>
                    <a:pt x="377" y="162"/>
                  </a:lnTo>
                  <a:lnTo>
                    <a:pt x="377" y="40"/>
                  </a:lnTo>
                  <a:lnTo>
                    <a:pt x="181" y="0"/>
                  </a:lnTo>
                  <a:lnTo>
                    <a:pt x="0" y="5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1AA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6" name="Freeform 92"/>
            <p:cNvSpPr/>
            <p:nvPr/>
          </p:nvSpPr>
          <p:spPr>
            <a:xfrm>
              <a:off x="0" y="257175"/>
              <a:ext cx="766763" cy="88900"/>
            </a:xfrm>
            <a:custGeom>
              <a:avLst/>
              <a:gdLst>
                <a:gd name="txL" fmla="*/ 0 w 483"/>
                <a:gd name="txT" fmla="*/ 0 h 56"/>
                <a:gd name="txR" fmla="*/ 483 w 483"/>
                <a:gd name="txB" fmla="*/ 56 h 56"/>
              </a:gdLst>
              <a:ahLst/>
              <a:cxnLst>
                <a:cxn ang="0">
                  <a:pos x="168275" y="0"/>
                </a:cxn>
                <a:cxn ang="0">
                  <a:pos x="0" y="88900"/>
                </a:cxn>
                <a:cxn ang="0">
                  <a:pos x="669925" y="88900"/>
                </a:cxn>
                <a:cxn ang="0">
                  <a:pos x="766763" y="0"/>
                </a:cxn>
                <a:cxn ang="0">
                  <a:pos x="168275" y="0"/>
                </a:cxn>
              </a:cxnLst>
              <a:rect l="txL" t="txT" r="txR" b="txB"/>
              <a:pathLst>
                <a:path w="483" h="56">
                  <a:moveTo>
                    <a:pt x="106" y="0"/>
                  </a:moveTo>
                  <a:lnTo>
                    <a:pt x="0" y="56"/>
                  </a:lnTo>
                  <a:lnTo>
                    <a:pt x="422" y="56"/>
                  </a:lnTo>
                  <a:lnTo>
                    <a:pt x="48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796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35" name="组合 197"/>
          <p:cNvGrpSpPr/>
          <p:nvPr/>
        </p:nvGrpSpPr>
        <p:grpSpPr>
          <a:xfrm>
            <a:off x="4200525" y="3061018"/>
            <a:ext cx="533400" cy="750888"/>
            <a:chOff x="0" y="0"/>
            <a:chExt cx="533422" cy="751622"/>
          </a:xfrm>
        </p:grpSpPr>
        <p:sp>
          <p:nvSpPr>
            <p:cNvPr id="8225" name="Freeform 96"/>
            <p:cNvSpPr/>
            <p:nvPr/>
          </p:nvSpPr>
          <p:spPr>
            <a:xfrm>
              <a:off x="23104" y="222529"/>
              <a:ext cx="244418" cy="349398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4265" y="0"/>
                </a:cxn>
                <a:cxn ang="0">
                  <a:pos x="44265" y="186218"/>
                </a:cxn>
                <a:cxn ang="0">
                  <a:pos x="37529" y="186218"/>
                </a:cxn>
                <a:cxn ang="0">
                  <a:pos x="0" y="224613"/>
                </a:cxn>
                <a:cxn ang="0">
                  <a:pos x="37529" y="262049"/>
                </a:cxn>
                <a:cxn ang="0">
                  <a:pos x="44265" y="262049"/>
                </a:cxn>
                <a:cxn ang="0">
                  <a:pos x="44265" y="349398"/>
                </a:cxn>
                <a:cxn ang="0">
                  <a:pos x="244418" y="349398"/>
                </a:cxn>
                <a:cxn ang="0">
                  <a:pos x="244418" y="262049"/>
                </a:cxn>
                <a:cxn ang="0">
                  <a:pos x="244418" y="186218"/>
                </a:cxn>
                <a:cxn ang="0">
                  <a:pos x="244418" y="0"/>
                </a:cxn>
                <a:cxn ang="0">
                  <a:pos x="44265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26" name="Freeform 97"/>
            <p:cNvSpPr/>
            <p:nvPr/>
          </p:nvSpPr>
          <p:spPr>
            <a:xfrm>
              <a:off x="267522" y="222529"/>
              <a:ext cx="244418" cy="349398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206889" y="186218"/>
                </a:cxn>
                <a:cxn ang="0">
                  <a:pos x="200153" y="186218"/>
                </a:cxn>
                <a:cxn ang="0">
                  <a:pos x="200153" y="0"/>
                </a:cxn>
                <a:cxn ang="0">
                  <a:pos x="0" y="0"/>
                </a:cxn>
                <a:cxn ang="0">
                  <a:pos x="0" y="186218"/>
                </a:cxn>
                <a:cxn ang="0">
                  <a:pos x="0" y="262049"/>
                </a:cxn>
                <a:cxn ang="0">
                  <a:pos x="0" y="349398"/>
                </a:cxn>
                <a:cxn ang="0">
                  <a:pos x="200153" y="349398"/>
                </a:cxn>
                <a:cxn ang="0">
                  <a:pos x="200153" y="262049"/>
                </a:cxn>
                <a:cxn ang="0">
                  <a:pos x="206889" y="262049"/>
                </a:cxn>
                <a:cxn ang="0">
                  <a:pos x="244418" y="224613"/>
                </a:cxn>
                <a:cxn ang="0">
                  <a:pos x="206889" y="186218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27" name="Oval 98"/>
            <p:cNvSpPr/>
            <p:nvPr/>
          </p:nvSpPr>
          <p:spPr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8" name="Freeform 99"/>
            <p:cNvSpPr/>
            <p:nvPr/>
          </p:nvSpPr>
          <p:spPr>
            <a:xfrm>
              <a:off x="0" y="0"/>
              <a:ext cx="533422" cy="433708"/>
            </a:xfrm>
            <a:custGeom>
              <a:avLst/>
              <a:gdLst>
                <a:gd name="txL" fmla="*/ 0 w 1316"/>
                <a:gd name="txT" fmla="*/ 0 h 1070"/>
                <a:gd name="txR" fmla="*/ 1316 w 1316"/>
                <a:gd name="txB" fmla="*/ 1070 h 1070"/>
              </a:gdLst>
              <a:ahLst/>
              <a:cxnLst>
                <a:cxn ang="0">
                  <a:pos x="23104" y="433708"/>
                </a:cxn>
                <a:cxn ang="0">
                  <a:pos x="0" y="0"/>
                </a:cxn>
                <a:cxn ang="0">
                  <a:pos x="86742" y="84310"/>
                </a:cxn>
                <a:cxn ang="0">
                  <a:pos x="117547" y="28779"/>
                </a:cxn>
                <a:cxn ang="0">
                  <a:pos x="177132" y="128491"/>
                </a:cxn>
                <a:cxn ang="0">
                  <a:pos x="221313" y="45803"/>
                </a:cxn>
                <a:cxn ang="0">
                  <a:pos x="267522" y="149568"/>
                </a:cxn>
                <a:cxn ang="0">
                  <a:pos x="319405" y="76608"/>
                </a:cxn>
                <a:cxn ang="0">
                  <a:pos x="367640" y="176321"/>
                </a:cxn>
                <a:cxn ang="0">
                  <a:pos x="425603" y="107414"/>
                </a:cxn>
                <a:cxn ang="0">
                  <a:pos x="459246" y="197803"/>
                </a:cxn>
                <a:cxn ang="0">
                  <a:pos x="533422" y="153622"/>
                </a:cxn>
                <a:cxn ang="0">
                  <a:pos x="511939" y="433708"/>
                </a:cxn>
                <a:cxn ang="0">
                  <a:pos x="467758" y="408983"/>
                </a:cxn>
                <a:cxn ang="0">
                  <a:pos x="460056" y="280086"/>
                </a:cxn>
                <a:cxn ang="0">
                  <a:pos x="267522" y="345345"/>
                </a:cxn>
                <a:cxn ang="0">
                  <a:pos x="67286" y="274412"/>
                </a:cxn>
                <a:cxn ang="0">
                  <a:pos x="67286" y="408983"/>
                </a:cxn>
                <a:cxn ang="0">
                  <a:pos x="23104" y="433708"/>
                </a:cxn>
              </a:cxnLst>
              <a:rect l="txL" t="txT" r="txR" b="txB"/>
              <a:pathLst>
                <a:path w="1316" h="1070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29" name="Freeform 100"/>
            <p:cNvSpPr/>
            <p:nvPr/>
          </p:nvSpPr>
          <p:spPr>
            <a:xfrm>
              <a:off x="92416" y="369665"/>
              <a:ext cx="350210" cy="115926"/>
            </a:xfrm>
            <a:custGeom>
              <a:avLst/>
              <a:gdLst>
                <a:gd name="txL" fmla="*/ 0 w 364"/>
                <a:gd name="txT" fmla="*/ 0 h 121"/>
                <a:gd name="txR" fmla="*/ 364 w 364"/>
                <a:gd name="txB" fmla="*/ 121 h 121"/>
              </a:gdLst>
              <a:ahLst/>
              <a:cxnLst>
                <a:cxn ang="0">
                  <a:pos x="266506" y="0"/>
                </a:cxn>
                <a:cxn ang="0">
                  <a:pos x="236680" y="958"/>
                </a:cxn>
                <a:cxn ang="0">
                  <a:pos x="113530" y="958"/>
                </a:cxn>
                <a:cxn ang="0">
                  <a:pos x="113530" y="958"/>
                </a:cxn>
                <a:cxn ang="0">
                  <a:pos x="83704" y="0"/>
                </a:cxn>
                <a:cxn ang="0">
                  <a:pos x="0" y="58442"/>
                </a:cxn>
                <a:cxn ang="0">
                  <a:pos x="83704" y="115926"/>
                </a:cxn>
                <a:cxn ang="0">
                  <a:pos x="167408" y="32574"/>
                </a:cxn>
                <a:cxn ang="0">
                  <a:pos x="162598" y="17245"/>
                </a:cxn>
                <a:cxn ang="0">
                  <a:pos x="187613" y="17245"/>
                </a:cxn>
                <a:cxn ang="0">
                  <a:pos x="182802" y="32574"/>
                </a:cxn>
                <a:cxn ang="0">
                  <a:pos x="266506" y="115926"/>
                </a:cxn>
                <a:cxn ang="0">
                  <a:pos x="350210" y="58442"/>
                </a:cxn>
                <a:cxn ang="0">
                  <a:pos x="266506" y="0"/>
                </a:cxn>
              </a:cxnLst>
              <a:rect l="txL" t="txT" r="txR" b="txB"/>
              <a:pathLst>
                <a:path w="364" h="121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0" name="任意多边形 196"/>
            <p:cNvSpPr/>
            <p:nvPr/>
          </p:nvSpPr>
          <p:spPr>
            <a:xfrm>
              <a:off x="267522" y="571927"/>
              <a:ext cx="200236" cy="179695"/>
            </a:xfrm>
            <a:custGeom>
              <a:avLst/>
              <a:gdLst>
                <a:gd name="txL" fmla="*/ 0 w 200236"/>
                <a:gd name="txT" fmla="*/ 0 h 179695"/>
                <a:gd name="txR" fmla="*/ 200236 w 200236"/>
                <a:gd name="txB" fmla="*/ 179695 h 179695"/>
              </a:gdLst>
              <a:ahLst/>
              <a:cxnLst>
                <a:cxn ang="0">
                  <a:pos x="138625" y="0"/>
                </a:cxn>
                <a:cxn ang="0">
                  <a:pos x="200236" y="0"/>
                </a:cxn>
                <a:cxn ang="0">
                  <a:pos x="200236" y="162849"/>
                </a:cxn>
                <a:cxn ang="0">
                  <a:pos x="129972" y="173573"/>
                </a:cxn>
                <a:cxn ang="0">
                  <a:pos x="8724" y="179695"/>
                </a:cxn>
                <a:cxn ang="0">
                  <a:pos x="0" y="179255"/>
                </a:cxn>
                <a:cxn ang="0">
                  <a:pos x="0" y="154838"/>
                </a:cxn>
                <a:cxn ang="0">
                  <a:pos x="138625" y="0"/>
                </a:cxn>
              </a:cxnLst>
              <a:rect l="txL" t="txT" r="txR" b="txB"/>
              <a:pathLst>
                <a:path w="200236" h="179695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1" name="任意多边形 194"/>
            <p:cNvSpPr/>
            <p:nvPr/>
          </p:nvSpPr>
          <p:spPr>
            <a:xfrm>
              <a:off x="67285" y="571927"/>
              <a:ext cx="200236" cy="179255"/>
            </a:xfrm>
            <a:custGeom>
              <a:avLst/>
              <a:gdLst>
                <a:gd name="txL" fmla="*/ 0 w 200236"/>
                <a:gd name="txT" fmla="*/ 0 h 179255"/>
                <a:gd name="txR" fmla="*/ 200236 w 200236"/>
                <a:gd name="txB" fmla="*/ 179255 h 179255"/>
              </a:gdLst>
              <a:ahLst/>
              <a:cxnLst>
                <a:cxn ang="0">
                  <a:pos x="0" y="0"/>
                </a:cxn>
                <a:cxn ang="0">
                  <a:pos x="62422" y="0"/>
                </a:cxn>
                <a:cxn ang="0">
                  <a:pos x="200236" y="154838"/>
                </a:cxn>
                <a:cxn ang="0">
                  <a:pos x="200236" y="179255"/>
                </a:cxn>
                <a:cxn ang="0">
                  <a:pos x="87714" y="173573"/>
                </a:cxn>
                <a:cxn ang="0">
                  <a:pos x="0" y="160186"/>
                </a:cxn>
                <a:cxn ang="0">
                  <a:pos x="0" y="0"/>
                </a:cxn>
              </a:cxnLst>
              <a:rect l="txL" t="txT" r="txR" b="txB"/>
              <a:pathLst>
                <a:path w="200236" h="179255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2" name="Freeform 103"/>
            <p:cNvSpPr/>
            <p:nvPr/>
          </p:nvSpPr>
          <p:spPr>
            <a:xfrm>
              <a:off x="267522" y="571927"/>
              <a:ext cx="138625" cy="154838"/>
            </a:xfrm>
            <a:custGeom>
              <a:avLst/>
              <a:gdLst>
                <a:gd name="txL" fmla="*/ 0 w 144"/>
                <a:gd name="txT" fmla="*/ 0 h 161"/>
                <a:gd name="txR" fmla="*/ 144 w 144"/>
                <a:gd name="txB" fmla="*/ 161 h 161"/>
              </a:gdLst>
              <a:ahLst/>
              <a:cxnLst>
                <a:cxn ang="0">
                  <a:pos x="0" y="60589"/>
                </a:cxn>
                <a:cxn ang="0">
                  <a:pos x="0" y="154838"/>
                </a:cxn>
                <a:cxn ang="0">
                  <a:pos x="138625" y="0"/>
                </a:cxn>
                <a:cxn ang="0">
                  <a:pos x="60648" y="0"/>
                </a:cxn>
                <a:cxn ang="0">
                  <a:pos x="60648" y="0"/>
                </a:cxn>
                <a:cxn ang="0">
                  <a:pos x="0" y="60589"/>
                </a:cxn>
              </a:cxnLst>
              <a:rect l="txL" t="txT" r="txR" b="txB"/>
              <a:pathLst>
                <a:path w="144" h="161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3" name="Freeform 104"/>
            <p:cNvSpPr/>
            <p:nvPr/>
          </p:nvSpPr>
          <p:spPr>
            <a:xfrm>
              <a:off x="129708" y="571927"/>
              <a:ext cx="137814" cy="154838"/>
            </a:xfrm>
            <a:custGeom>
              <a:avLst/>
              <a:gdLst>
                <a:gd name="txL" fmla="*/ 0 w 143"/>
                <a:gd name="txT" fmla="*/ 0 h 161"/>
                <a:gd name="txR" fmla="*/ 143 w 143"/>
                <a:gd name="txB" fmla="*/ 161 h 161"/>
              </a:gdLst>
              <a:ahLst/>
              <a:cxnLst>
                <a:cxn ang="0">
                  <a:pos x="137814" y="60589"/>
                </a:cxn>
                <a:cxn ang="0">
                  <a:pos x="77099" y="0"/>
                </a:cxn>
                <a:cxn ang="0">
                  <a:pos x="77099" y="0"/>
                </a:cxn>
                <a:cxn ang="0">
                  <a:pos x="0" y="0"/>
                </a:cxn>
                <a:cxn ang="0">
                  <a:pos x="137814" y="154838"/>
                </a:cxn>
                <a:cxn ang="0">
                  <a:pos x="137814" y="60589"/>
                </a:cxn>
              </a:cxnLst>
              <a:rect l="txL" t="txT" r="txR" b="txB"/>
              <a:pathLst>
                <a:path w="143" h="161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4" name="Freeform 105"/>
            <p:cNvSpPr/>
            <p:nvPr/>
          </p:nvSpPr>
          <p:spPr>
            <a:xfrm>
              <a:off x="267522" y="571927"/>
              <a:ext cx="173484" cy="154838"/>
            </a:xfrm>
            <a:custGeom>
              <a:avLst/>
              <a:gdLst>
                <a:gd name="txL" fmla="*/ 0 w 428"/>
                <a:gd name="txT" fmla="*/ 0 h 382"/>
                <a:gd name="txR" fmla="*/ 428 w 428"/>
                <a:gd name="txB" fmla="*/ 382 h 382"/>
              </a:gdLst>
              <a:ahLst/>
              <a:cxnLst>
                <a:cxn ang="0">
                  <a:pos x="173484" y="0"/>
                </a:cxn>
                <a:cxn ang="0">
                  <a:pos x="150380" y="130518"/>
                </a:cxn>
                <a:cxn ang="0">
                  <a:pos x="69313" y="101739"/>
                </a:cxn>
                <a:cxn ang="0">
                  <a:pos x="0" y="154838"/>
                </a:cxn>
                <a:cxn ang="0">
                  <a:pos x="138625" y="0"/>
                </a:cxn>
                <a:cxn ang="0">
                  <a:pos x="173484" y="0"/>
                </a:cxn>
              </a:cxnLst>
              <a:rect l="txL" t="txT" r="txR" b="txB"/>
              <a:pathLst>
                <a:path w="428" h="382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5" name="Freeform 106"/>
            <p:cNvSpPr/>
            <p:nvPr/>
          </p:nvSpPr>
          <p:spPr>
            <a:xfrm>
              <a:off x="88363" y="571927"/>
              <a:ext cx="179158" cy="154838"/>
            </a:xfrm>
            <a:custGeom>
              <a:avLst/>
              <a:gdLst>
                <a:gd name="txL" fmla="*/ 0 w 442"/>
                <a:gd name="txT" fmla="*/ 0 h 382"/>
                <a:gd name="txR" fmla="*/ 442 w 442"/>
                <a:gd name="txB" fmla="*/ 382 h 382"/>
              </a:gdLst>
              <a:ahLst/>
              <a:cxnLst>
                <a:cxn ang="0">
                  <a:pos x="0" y="0"/>
                </a:cxn>
                <a:cxn ang="0">
                  <a:pos x="41344" y="130518"/>
                </a:cxn>
                <a:cxn ang="0">
                  <a:pos x="92416" y="86742"/>
                </a:cxn>
                <a:cxn ang="0">
                  <a:pos x="179158" y="154838"/>
                </a:cxn>
                <a:cxn ang="0">
                  <a:pos x="41344" y="0"/>
                </a:cxn>
                <a:cxn ang="0">
                  <a:pos x="0" y="0"/>
                </a:cxn>
              </a:cxnLst>
              <a:rect l="txL" t="txT" r="txR" b="txB"/>
              <a:pathLst>
                <a:path w="442" h="38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6" name="Freeform 107"/>
            <p:cNvSpPr/>
            <p:nvPr/>
          </p:nvSpPr>
          <p:spPr>
            <a:xfrm>
              <a:off x="267522" y="571927"/>
              <a:ext cx="60800" cy="60800"/>
            </a:xfrm>
            <a:custGeom>
              <a:avLst/>
              <a:gdLst>
                <a:gd name="txL" fmla="*/ 0 w 63"/>
                <a:gd name="txT" fmla="*/ 0 h 63"/>
                <a:gd name="txR" fmla="*/ 63 w 63"/>
                <a:gd name="txB" fmla="*/ 63 h 63"/>
              </a:gdLst>
              <a:ahLst/>
              <a:cxnLst>
                <a:cxn ang="0">
                  <a:pos x="0" y="60800"/>
                </a:cxn>
                <a:cxn ang="0">
                  <a:pos x="60800" y="0"/>
                </a:cxn>
                <a:cxn ang="0">
                  <a:pos x="60800" y="0"/>
                </a:cxn>
                <a:cxn ang="0">
                  <a:pos x="0" y="0"/>
                </a:cxn>
                <a:cxn ang="0">
                  <a:pos x="0" y="60800"/>
                </a:cxn>
              </a:cxnLst>
              <a:rect l="txL" t="txT" r="txR" b="txB"/>
              <a:pathLst>
                <a:path w="63" h="63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7" name="Freeform 108"/>
            <p:cNvSpPr/>
            <p:nvPr/>
          </p:nvSpPr>
          <p:spPr>
            <a:xfrm>
              <a:off x="206722" y="571927"/>
              <a:ext cx="60800" cy="60800"/>
            </a:xfrm>
            <a:custGeom>
              <a:avLst/>
              <a:gdLst>
                <a:gd name="txL" fmla="*/ 0 w 63"/>
                <a:gd name="txT" fmla="*/ 0 h 63"/>
                <a:gd name="txR" fmla="*/ 63 w 63"/>
                <a:gd name="txB" fmla="*/ 63 h 63"/>
              </a:gdLst>
              <a:ahLst/>
              <a:cxnLst>
                <a:cxn ang="0">
                  <a:pos x="60800" y="60800"/>
                </a:cxn>
                <a:cxn ang="0">
                  <a:pos x="6080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0800" y="60800"/>
                </a:cxn>
              </a:cxnLst>
              <a:rect l="txL" t="txT" r="txR" b="txB"/>
              <a:pathLst>
                <a:path w="63" h="63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49" name="组合 268"/>
          <p:cNvGrpSpPr/>
          <p:nvPr/>
        </p:nvGrpSpPr>
        <p:grpSpPr>
          <a:xfrm>
            <a:off x="2203450" y="3321368"/>
            <a:ext cx="1003300" cy="1001713"/>
            <a:chOff x="0" y="0"/>
            <a:chExt cx="1002008" cy="1002008"/>
          </a:xfrm>
        </p:grpSpPr>
        <p:sp>
          <p:nvSpPr>
            <p:cNvPr id="8223" name="椭圆 238"/>
            <p:cNvSpPr/>
            <p:nvPr/>
          </p:nvSpPr>
          <p:spPr>
            <a:xfrm>
              <a:off x="0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4" name="Freeform 133"/>
            <p:cNvSpPr/>
            <p:nvPr/>
          </p:nvSpPr>
          <p:spPr>
            <a:xfrm>
              <a:off x="266022" y="442295"/>
              <a:ext cx="165061" cy="167330"/>
            </a:xfrm>
            <a:custGeom>
              <a:avLst/>
              <a:gdLst>
                <a:gd name="txL" fmla="*/ 0 w 123"/>
                <a:gd name="txT" fmla="*/ 0 h 124"/>
                <a:gd name="txR" fmla="*/ 123 w 123"/>
                <a:gd name="txB" fmla="*/ 124 h 124"/>
              </a:gdLst>
              <a:ahLst/>
              <a:cxnLst>
                <a:cxn ang="0">
                  <a:pos x="161035" y="0"/>
                </a:cxn>
                <a:cxn ang="0">
                  <a:pos x="5368" y="0"/>
                </a:cxn>
                <a:cxn ang="0">
                  <a:pos x="0" y="5398"/>
                </a:cxn>
                <a:cxn ang="0">
                  <a:pos x="0" y="164631"/>
                </a:cxn>
                <a:cxn ang="0">
                  <a:pos x="1342" y="167330"/>
                </a:cxn>
                <a:cxn ang="0">
                  <a:pos x="165061" y="1349"/>
                </a:cxn>
                <a:cxn ang="0">
                  <a:pos x="161035" y="0"/>
                </a:cxn>
              </a:cxnLst>
              <a:rect l="txL" t="txT" r="txR" b="txB"/>
              <a:pathLst>
                <a:path w="123" h="124">
                  <a:moveTo>
                    <a:pt x="1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3"/>
                    <a:pt x="1" y="124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1" y="0"/>
                    <a:pt x="120" y="0"/>
                  </a:cubicBezTo>
                  <a:close/>
                </a:path>
              </a:pathLst>
            </a:custGeom>
            <a:solidFill>
              <a:srgbClr val="F3F4F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210" name="椭圆 296"/>
          <p:cNvSpPr/>
          <p:nvPr/>
        </p:nvSpPr>
        <p:spPr>
          <a:xfrm>
            <a:off x="5995988" y="2846706"/>
            <a:ext cx="1001712" cy="1001712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453" name="任意多边形 307"/>
          <p:cNvSpPr/>
          <p:nvPr/>
        </p:nvSpPr>
        <p:spPr>
          <a:xfrm rot="2888110">
            <a:off x="5729288" y="2872106"/>
            <a:ext cx="290512" cy="233362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3362"/>
              </a:cxn>
              <a:cxn ang="0">
                <a:pos x="290512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454" name="任意多边形 308"/>
          <p:cNvSpPr/>
          <p:nvPr/>
        </p:nvSpPr>
        <p:spPr>
          <a:xfrm rot="10595876">
            <a:off x="3225800" y="3410268"/>
            <a:ext cx="290513" cy="233363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3363"/>
              </a:cxn>
              <a:cxn ang="0">
                <a:pos x="290513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213" name="椭圆 254"/>
          <p:cNvSpPr/>
          <p:nvPr/>
        </p:nvSpPr>
        <p:spPr>
          <a:xfrm>
            <a:off x="1944688" y="1424306"/>
            <a:ext cx="1001712" cy="1003300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椭圆 296"/>
          <p:cNvSpPr/>
          <p:nvPr/>
        </p:nvSpPr>
        <p:spPr>
          <a:xfrm>
            <a:off x="5846763" y="892493"/>
            <a:ext cx="1001712" cy="1001713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5" name="TextBox 258"/>
          <p:cNvSpPr txBox="1"/>
          <p:nvPr/>
        </p:nvSpPr>
        <p:spPr>
          <a:xfrm>
            <a:off x="2060575" y="1292543"/>
            <a:ext cx="928688" cy="139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8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</a:p>
        </p:txBody>
      </p:sp>
      <p:sp>
        <p:nvSpPr>
          <p:cNvPr id="8216" name="TextBox 259"/>
          <p:cNvSpPr txBox="1"/>
          <p:nvPr/>
        </p:nvSpPr>
        <p:spPr>
          <a:xfrm>
            <a:off x="2160588" y="3378518"/>
            <a:ext cx="928687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</a:p>
        </p:txBody>
      </p:sp>
      <p:sp>
        <p:nvSpPr>
          <p:cNvPr id="8217" name="TextBox 260"/>
          <p:cNvSpPr txBox="1"/>
          <p:nvPr/>
        </p:nvSpPr>
        <p:spPr>
          <a:xfrm>
            <a:off x="5884863" y="792480"/>
            <a:ext cx="928687" cy="1266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7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sp>
        <p:nvSpPr>
          <p:cNvPr id="8218" name="TextBox 261"/>
          <p:cNvSpPr txBox="1"/>
          <p:nvPr/>
        </p:nvSpPr>
        <p:spPr>
          <a:xfrm>
            <a:off x="6113463" y="2773681"/>
            <a:ext cx="928687" cy="139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8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</a:p>
        </p:txBody>
      </p:sp>
      <p:sp>
        <p:nvSpPr>
          <p:cNvPr id="8219" name="矩形 1"/>
          <p:cNvSpPr/>
          <p:nvPr/>
        </p:nvSpPr>
        <p:spPr>
          <a:xfrm>
            <a:off x="488950" y="1678305"/>
            <a:ext cx="1687195" cy="711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0" name="矩形 1"/>
          <p:cNvSpPr/>
          <p:nvPr/>
        </p:nvSpPr>
        <p:spPr>
          <a:xfrm>
            <a:off x="703580" y="3607435"/>
            <a:ext cx="1686560" cy="711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1" name="矩形 1"/>
          <p:cNvSpPr/>
          <p:nvPr/>
        </p:nvSpPr>
        <p:spPr>
          <a:xfrm>
            <a:off x="6918325" y="1083310"/>
            <a:ext cx="1687195" cy="711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2" name="矩形 1"/>
          <p:cNvSpPr/>
          <p:nvPr/>
        </p:nvSpPr>
        <p:spPr>
          <a:xfrm>
            <a:off x="7061200" y="3154680"/>
            <a:ext cx="1687195" cy="711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</a:t>
            </a:r>
          </a:p>
          <a:p>
            <a:pPr lvl="0" eaLnBrk="1" hangingPunct="1"/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5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5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5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3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300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00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114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/>
      <p:bldP spid="11266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4"/>
          <p:cNvSpPr txBox="1">
            <a:spLocks noGrp="1"/>
          </p:cNvSpPr>
          <p:nvPr>
            <p:ph type="sldNum" sz="quarter" idx="4294967295"/>
          </p:nvPr>
        </p:nvSpPr>
        <p:spPr>
          <a:xfrm>
            <a:off x="7086600" y="4768850"/>
            <a:ext cx="2057400" cy="273050"/>
          </a:xfrm>
        </p:spPr>
        <p:txBody>
          <a:bodyPr anchor="ctr"/>
          <a:lstStyle/>
          <a:p>
            <a:pPr algn="r" eaLnBrk="1" hangingPunct="1"/>
            <a:fld id="{9A0DB2DC-4C9A-4742-B13C-FB6460FD3503}" type="slidenum">
              <a:rPr lang="zh-CN" altLang="en-US" dirty="0">
                <a:solidFill>
                  <a:schemeClr val="tx1"/>
                </a:solidFill>
              </a:rPr>
              <a:t>6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147" name="Freeform 5"/>
          <p:cNvSpPr/>
          <p:nvPr/>
        </p:nvSpPr>
        <p:spPr>
          <a:xfrm>
            <a:off x="3599260" y="1724343"/>
            <a:ext cx="1964531" cy="2283619"/>
          </a:xfrm>
          <a:custGeom>
            <a:avLst/>
            <a:gdLst>
              <a:gd name="txL" fmla="*/ 0 w 5977"/>
              <a:gd name="txT" fmla="*/ 0 h 6949"/>
              <a:gd name="txR" fmla="*/ 5977 w 5977"/>
              <a:gd name="txB" fmla="*/ 6949 h 6949"/>
            </a:gdLst>
            <a:ahLst/>
            <a:cxnLst>
              <a:cxn ang="0">
                <a:pos x="1262138" y="160369"/>
              </a:cxn>
              <a:cxn ang="0">
                <a:pos x="1111821" y="820687"/>
              </a:cxn>
              <a:cxn ang="0">
                <a:pos x="799354" y="264215"/>
              </a:cxn>
              <a:cxn ang="0">
                <a:pos x="768239" y="293572"/>
              </a:cxn>
              <a:cxn ang="0">
                <a:pos x="1112259" y="1113383"/>
              </a:cxn>
              <a:cxn ang="0">
                <a:pos x="973775" y="1222487"/>
              </a:cxn>
              <a:cxn ang="0">
                <a:pos x="234460" y="825945"/>
              </a:cxn>
              <a:cxn ang="0">
                <a:pos x="164779" y="857055"/>
              </a:cxn>
              <a:cxn ang="0">
                <a:pos x="685849" y="1086655"/>
              </a:cxn>
              <a:cxn ang="0">
                <a:pos x="1046961" y="1549798"/>
              </a:cxn>
              <a:cxn ang="0">
                <a:pos x="935648" y="1857830"/>
              </a:cxn>
              <a:cxn ang="0">
                <a:pos x="5259" y="1697899"/>
              </a:cxn>
              <a:cxn ang="0">
                <a:pos x="0" y="1776330"/>
              </a:cxn>
              <a:cxn ang="0">
                <a:pos x="957121" y="2006807"/>
              </a:cxn>
              <a:cxn ang="0">
                <a:pos x="982978" y="2643464"/>
              </a:cxn>
              <a:cxn ang="0">
                <a:pos x="685849" y="2907240"/>
              </a:cxn>
              <a:cxn ang="0">
                <a:pos x="397924" y="2962450"/>
              </a:cxn>
              <a:cxn ang="0">
                <a:pos x="1743328" y="3018097"/>
              </a:cxn>
              <a:cxn ang="0">
                <a:pos x="1947549" y="2973404"/>
              </a:cxn>
              <a:cxn ang="0">
                <a:pos x="1748587" y="2925643"/>
              </a:cxn>
              <a:cxn ang="0">
                <a:pos x="1367755" y="2671945"/>
              </a:cxn>
              <a:cxn ang="0">
                <a:pos x="1359866" y="2091373"/>
              </a:cxn>
              <a:cxn ang="0">
                <a:pos x="2022051" y="1821462"/>
              </a:cxn>
              <a:cxn ang="0">
                <a:pos x="2619375" y="1765814"/>
              </a:cxn>
              <a:cxn ang="0">
                <a:pos x="2616307" y="1677743"/>
              </a:cxn>
              <a:cxn ang="0">
                <a:pos x="2502364" y="1707976"/>
              </a:cxn>
              <a:cxn ang="0">
                <a:pos x="1345843" y="1859144"/>
              </a:cxn>
              <a:cxn ang="0">
                <a:pos x="1449706" y="1296537"/>
              </a:cxn>
              <a:cxn ang="0">
                <a:pos x="2393680" y="964845"/>
              </a:cxn>
              <a:cxn ang="0">
                <a:pos x="2362565" y="928477"/>
              </a:cxn>
              <a:cxn ang="0">
                <a:pos x="1675839" y="1082712"/>
              </a:cxn>
              <a:cxn ang="0">
                <a:pos x="1277915" y="1244395"/>
              </a:cxn>
              <a:cxn ang="0">
                <a:pos x="1351101" y="1041524"/>
              </a:cxn>
              <a:cxn ang="0">
                <a:pos x="1778826" y="443864"/>
              </a:cxn>
              <a:cxn ang="0">
                <a:pos x="1497913" y="802723"/>
              </a:cxn>
              <a:cxn ang="0">
                <a:pos x="1229708" y="931982"/>
              </a:cxn>
              <a:cxn ang="0">
                <a:pos x="1305524" y="236610"/>
              </a:cxn>
              <a:cxn ang="0">
                <a:pos x="1284927" y="438"/>
              </a:cxn>
              <a:cxn ang="0">
                <a:pos x="1220505" y="0"/>
              </a:cxn>
            </a:cxnLst>
            <a:rect l="txL" t="txT" r="txR" b="tx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7F7F7F">
              <a:alpha val="100000"/>
            </a:srgbClr>
          </a:solidFill>
          <a:ln w="0">
            <a:noFill/>
          </a:ln>
        </p:spPr>
        <p:txBody>
          <a:bodyPr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48" name="橢圓 3"/>
          <p:cNvSpPr/>
          <p:nvPr/>
        </p:nvSpPr>
        <p:spPr>
          <a:xfrm>
            <a:off x="3107531" y="2726849"/>
            <a:ext cx="533400" cy="534591"/>
          </a:xfrm>
          <a:prstGeom prst="ellipse">
            <a:avLst/>
          </a:prstGeom>
          <a:solidFill>
            <a:srgbClr val="FDC602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49" name="橢圓 4"/>
          <p:cNvSpPr/>
          <p:nvPr/>
        </p:nvSpPr>
        <p:spPr>
          <a:xfrm>
            <a:off x="3253979" y="2005330"/>
            <a:ext cx="534590" cy="533400"/>
          </a:xfrm>
          <a:prstGeom prst="ellipse">
            <a:avLst/>
          </a:prstGeom>
          <a:solidFill>
            <a:srgbClr val="F2F2F2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0" name="橢圓 5"/>
          <p:cNvSpPr/>
          <p:nvPr/>
        </p:nvSpPr>
        <p:spPr>
          <a:xfrm>
            <a:off x="3719513" y="1607661"/>
            <a:ext cx="535781" cy="533400"/>
          </a:xfrm>
          <a:prstGeom prst="ellipse">
            <a:avLst/>
          </a:prstGeom>
          <a:solidFill>
            <a:srgbClr val="63BC9E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1" name="橢圓 6"/>
          <p:cNvSpPr/>
          <p:nvPr/>
        </p:nvSpPr>
        <p:spPr>
          <a:xfrm>
            <a:off x="4313635" y="1281430"/>
            <a:ext cx="534590" cy="534591"/>
          </a:xfrm>
          <a:prstGeom prst="ellipse">
            <a:avLst/>
          </a:prstGeom>
          <a:solidFill>
            <a:srgbClr val="F2F2F2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2" name="橢圓 7"/>
          <p:cNvSpPr/>
          <p:nvPr/>
        </p:nvSpPr>
        <p:spPr>
          <a:xfrm>
            <a:off x="4848225" y="1721961"/>
            <a:ext cx="535781" cy="534591"/>
          </a:xfrm>
          <a:prstGeom prst="ellipse">
            <a:avLst/>
          </a:prstGeom>
          <a:solidFill>
            <a:srgbClr val="F48C06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3" name="橢圓 8"/>
          <p:cNvSpPr/>
          <p:nvPr/>
        </p:nvSpPr>
        <p:spPr>
          <a:xfrm>
            <a:off x="5295900" y="2186305"/>
            <a:ext cx="535781" cy="533400"/>
          </a:xfrm>
          <a:prstGeom prst="ellipse">
            <a:avLst/>
          </a:prstGeom>
          <a:solidFill>
            <a:srgbClr val="F2F2F2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4" name="橢圓 9"/>
          <p:cNvSpPr/>
          <p:nvPr/>
        </p:nvSpPr>
        <p:spPr>
          <a:xfrm>
            <a:off x="5382816" y="2867343"/>
            <a:ext cx="533400" cy="533400"/>
          </a:xfrm>
          <a:prstGeom prst="ellipse">
            <a:avLst/>
          </a:prstGeom>
          <a:solidFill>
            <a:srgbClr val="3C72A4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5" name="文本框 26"/>
          <p:cNvSpPr/>
          <p:nvPr/>
        </p:nvSpPr>
        <p:spPr>
          <a:xfrm>
            <a:off x="5949554" y="3043555"/>
            <a:ext cx="1516380" cy="4749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</p:txBody>
      </p:sp>
      <p:sp>
        <p:nvSpPr>
          <p:cNvPr id="6156" name="文本框 27"/>
          <p:cNvSpPr/>
          <p:nvPr/>
        </p:nvSpPr>
        <p:spPr>
          <a:xfrm>
            <a:off x="1470422" y="3012440"/>
            <a:ext cx="1516380" cy="4749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</p:txBody>
      </p:sp>
      <p:sp>
        <p:nvSpPr>
          <p:cNvPr id="6157" name="文本框 18"/>
          <p:cNvSpPr/>
          <p:nvPr/>
        </p:nvSpPr>
        <p:spPr>
          <a:xfrm>
            <a:off x="5439966" y="1471930"/>
            <a:ext cx="1516380" cy="4749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</p:txBody>
      </p:sp>
      <p:sp>
        <p:nvSpPr>
          <p:cNvPr id="6158" name="文本框 19"/>
          <p:cNvSpPr/>
          <p:nvPr/>
        </p:nvSpPr>
        <p:spPr>
          <a:xfrm>
            <a:off x="2203133" y="1370965"/>
            <a:ext cx="1516380" cy="4749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</p:txBody>
      </p:sp>
      <p:sp>
        <p:nvSpPr>
          <p:cNvPr id="6159" name="KSO_Shape"/>
          <p:cNvSpPr/>
          <p:nvPr/>
        </p:nvSpPr>
        <p:spPr>
          <a:xfrm>
            <a:off x="3201591" y="2850674"/>
            <a:ext cx="344090" cy="289322"/>
          </a:xfrm>
          <a:custGeom>
            <a:avLst/>
            <a:gdLst>
              <a:gd name="txL" fmla="*/ 0 w 2300288"/>
              <a:gd name="txT" fmla="*/ 0 h 1936750"/>
              <a:gd name="txR" fmla="*/ 2300288 w 2300288"/>
              <a:gd name="txB" fmla="*/ 1936750 h 1936750"/>
            </a:gdLst>
            <a:ahLst/>
            <a:cxnLst>
              <a:cxn ang="0">
                <a:pos x="226192" y="192978"/>
              </a:cxn>
              <a:cxn ang="0">
                <a:pos x="242284" y="208946"/>
              </a:cxn>
              <a:cxn ang="0">
                <a:pos x="242705" y="212035"/>
              </a:cxn>
              <a:cxn ang="0">
                <a:pos x="229610" y="226275"/>
              </a:cxn>
              <a:cxn ang="0">
                <a:pos x="235921" y="248421"/>
              </a:cxn>
              <a:cxn ang="0">
                <a:pos x="240180" y="281561"/>
              </a:cxn>
              <a:cxn ang="0">
                <a:pos x="208627" y="271195"/>
              </a:cxn>
              <a:cxn ang="0">
                <a:pos x="213623" y="240830"/>
              </a:cxn>
              <a:cxn ang="0">
                <a:pos x="206155" y="214181"/>
              </a:cxn>
              <a:cxn ang="0">
                <a:pos x="205051" y="211145"/>
              </a:cxn>
              <a:cxn ang="0">
                <a:pos x="206155" y="208161"/>
              </a:cxn>
              <a:cxn ang="0">
                <a:pos x="222616" y="192612"/>
              </a:cxn>
              <a:cxn ang="0">
                <a:pos x="282418" y="171875"/>
              </a:cxn>
              <a:cxn ang="0">
                <a:pos x="317463" y="184063"/>
              </a:cxn>
              <a:cxn ang="0">
                <a:pos x="351775" y="195885"/>
              </a:cxn>
              <a:cxn ang="0">
                <a:pos x="360746" y="201012"/>
              </a:cxn>
              <a:cxn ang="0">
                <a:pos x="366255" y="207394"/>
              </a:cxn>
              <a:cxn ang="0">
                <a:pos x="373075" y="222041"/>
              </a:cxn>
              <a:cxn ang="0">
                <a:pos x="377744" y="241500"/>
              </a:cxn>
              <a:cxn ang="0">
                <a:pos x="379948" y="266034"/>
              </a:cxn>
              <a:cxn ang="0">
                <a:pos x="378899" y="271475"/>
              </a:cxn>
              <a:cxn ang="0">
                <a:pos x="373862" y="275607"/>
              </a:cxn>
              <a:cxn ang="0">
                <a:pos x="355395" y="282617"/>
              </a:cxn>
              <a:cxn ang="0">
                <a:pos x="324284" y="288319"/>
              </a:cxn>
              <a:cxn ang="0">
                <a:pos x="280214" y="291771"/>
              </a:cxn>
              <a:cxn ang="0">
                <a:pos x="189259" y="305321"/>
              </a:cxn>
              <a:cxn ang="0">
                <a:pos x="19293" y="166389"/>
              </a:cxn>
              <a:cxn ang="0">
                <a:pos x="229891" y="314"/>
              </a:cxn>
              <a:cxn ang="0">
                <a:pos x="239973" y="2512"/>
              </a:cxn>
              <a:cxn ang="0">
                <a:pos x="249268" y="6542"/>
              </a:cxn>
              <a:cxn ang="0">
                <a:pos x="257775" y="12352"/>
              </a:cxn>
              <a:cxn ang="0">
                <a:pos x="270746" y="26850"/>
              </a:cxn>
              <a:cxn ang="0">
                <a:pos x="279779" y="47001"/>
              </a:cxn>
              <a:cxn ang="0">
                <a:pos x="282089" y="60034"/>
              </a:cxn>
              <a:cxn ang="0">
                <a:pos x="282142" y="73171"/>
              </a:cxn>
              <a:cxn ang="0">
                <a:pos x="279779" y="88454"/>
              </a:cxn>
              <a:cxn ang="0">
                <a:pos x="275157" y="103842"/>
              </a:cxn>
              <a:cxn ang="0">
                <a:pos x="268488" y="118549"/>
              </a:cxn>
              <a:cxn ang="0">
                <a:pos x="260139" y="131687"/>
              </a:cxn>
              <a:cxn ang="0">
                <a:pos x="244122" y="172512"/>
              </a:cxn>
              <a:cxn ang="0">
                <a:pos x="228630" y="186120"/>
              </a:cxn>
              <a:cxn ang="0">
                <a:pos x="223537" y="188162"/>
              </a:cxn>
              <a:cxn ang="0">
                <a:pos x="216710" y="184393"/>
              </a:cxn>
              <a:cxn ang="0">
                <a:pos x="198173" y="166754"/>
              </a:cxn>
              <a:cxn ang="0">
                <a:pos x="185149" y="128128"/>
              </a:cxn>
              <a:cxn ang="0">
                <a:pos x="177220" y="114415"/>
              </a:cxn>
              <a:cxn ang="0">
                <a:pos x="171128" y="99445"/>
              </a:cxn>
              <a:cxn ang="0">
                <a:pos x="167085" y="84005"/>
              </a:cxn>
              <a:cxn ang="0">
                <a:pos x="165457" y="68931"/>
              </a:cxn>
              <a:cxn ang="0">
                <a:pos x="166087" y="56736"/>
              </a:cxn>
              <a:cxn ang="0">
                <a:pos x="170026" y="40825"/>
              </a:cxn>
              <a:cxn ang="0">
                <a:pos x="180633" y="21878"/>
              </a:cxn>
              <a:cxn ang="0">
                <a:pos x="192396" y="10520"/>
              </a:cxn>
              <a:cxn ang="0">
                <a:pos x="201166" y="5234"/>
              </a:cxn>
              <a:cxn ang="0">
                <a:pos x="210723" y="1727"/>
              </a:cxn>
              <a:cxn ang="0">
                <a:pos x="220911" y="52"/>
              </a:cxn>
            </a:cxnLst>
            <a:rect l="txL" t="txT" r="txR" b="tx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60" name="KSO_Shape"/>
          <p:cNvSpPr/>
          <p:nvPr/>
        </p:nvSpPr>
        <p:spPr>
          <a:xfrm>
            <a:off x="3877866" y="1752918"/>
            <a:ext cx="216694" cy="242888"/>
          </a:xfrm>
          <a:custGeom>
            <a:avLst/>
            <a:gdLst>
              <a:gd name="txL" fmla="*/ 0 w 2033587"/>
              <a:gd name="txT" fmla="*/ 0 h 2276475"/>
              <a:gd name="txR" fmla="*/ 2033587 w 2033587"/>
              <a:gd name="txB" fmla="*/ 2276475 h 2276475"/>
            </a:gdLst>
            <a:ahLst/>
            <a:cxnLst>
              <a:cxn ang="0">
                <a:pos x="35296" y="134368"/>
              </a:cxn>
              <a:cxn ang="0">
                <a:pos x="167042" y="100918"/>
              </a:cxn>
              <a:cxn ang="0">
                <a:pos x="167419" y="84098"/>
              </a:cxn>
              <a:cxn ang="0">
                <a:pos x="225252" y="33110"/>
              </a:cxn>
              <a:cxn ang="0">
                <a:pos x="230688" y="34811"/>
              </a:cxn>
              <a:cxn ang="0">
                <a:pos x="235368" y="37948"/>
              </a:cxn>
              <a:cxn ang="0">
                <a:pos x="238992" y="42295"/>
              </a:cxn>
              <a:cxn ang="0">
                <a:pos x="241182" y="47586"/>
              </a:cxn>
              <a:cxn ang="0">
                <a:pos x="241786" y="251463"/>
              </a:cxn>
              <a:cxn ang="0">
                <a:pos x="240918" y="257246"/>
              </a:cxn>
              <a:cxn ang="0">
                <a:pos x="238464" y="262387"/>
              </a:cxn>
              <a:cxn ang="0">
                <a:pos x="234689" y="266544"/>
              </a:cxn>
              <a:cxn ang="0">
                <a:pos x="229857" y="269492"/>
              </a:cxn>
              <a:cxn ang="0">
                <a:pos x="224232" y="270929"/>
              </a:cxn>
              <a:cxn ang="0">
                <a:pos x="54133" y="270815"/>
              </a:cxn>
              <a:cxn ang="0">
                <a:pos x="48621" y="269114"/>
              </a:cxn>
              <a:cxn ang="0">
                <a:pos x="43978" y="265939"/>
              </a:cxn>
              <a:cxn ang="0">
                <a:pos x="40392" y="261593"/>
              </a:cxn>
              <a:cxn ang="0">
                <a:pos x="38165" y="256339"/>
              </a:cxn>
              <a:cxn ang="0">
                <a:pos x="54284" y="251463"/>
              </a:cxn>
              <a:cxn ang="0">
                <a:pos x="54774" y="253013"/>
              </a:cxn>
              <a:cxn ang="0">
                <a:pos x="56549" y="254185"/>
              </a:cxn>
              <a:cxn ang="0">
                <a:pos x="223062" y="254147"/>
              </a:cxn>
              <a:cxn ang="0">
                <a:pos x="224723" y="252786"/>
              </a:cxn>
              <a:cxn ang="0">
                <a:pos x="225025" y="52424"/>
              </a:cxn>
              <a:cxn ang="0">
                <a:pos x="224534" y="50875"/>
              </a:cxn>
              <a:cxn ang="0">
                <a:pos x="222836" y="49703"/>
              </a:cxn>
              <a:cxn ang="0">
                <a:pos x="70001" y="51555"/>
              </a:cxn>
              <a:cxn ang="0">
                <a:pos x="68868" y="57300"/>
              </a:cxn>
              <a:cxn ang="0">
                <a:pos x="66149" y="62252"/>
              </a:cxn>
              <a:cxn ang="0">
                <a:pos x="62147" y="66220"/>
              </a:cxn>
              <a:cxn ang="0">
                <a:pos x="57201" y="68942"/>
              </a:cxn>
              <a:cxn ang="0">
                <a:pos x="51500" y="70113"/>
              </a:cxn>
              <a:cxn ang="0">
                <a:pos x="16877" y="219374"/>
              </a:cxn>
              <a:cxn ang="0">
                <a:pos x="18199" y="221037"/>
              </a:cxn>
              <a:cxn ang="0">
                <a:pos x="184667" y="221377"/>
              </a:cxn>
              <a:cxn ang="0">
                <a:pos x="186253" y="220885"/>
              </a:cxn>
              <a:cxn ang="0">
                <a:pos x="187461" y="219109"/>
              </a:cxn>
              <a:cxn ang="0">
                <a:pos x="187386" y="18747"/>
              </a:cxn>
              <a:cxn ang="0">
                <a:pos x="186026" y="17122"/>
              </a:cxn>
              <a:cxn ang="0">
                <a:pos x="70038" y="16782"/>
              </a:cxn>
              <a:cxn ang="0">
                <a:pos x="188632" y="416"/>
              </a:cxn>
              <a:cxn ang="0">
                <a:pos x="193993" y="2381"/>
              </a:cxn>
              <a:cxn ang="0">
                <a:pos x="198524" y="5745"/>
              </a:cxn>
              <a:cxn ang="0">
                <a:pos x="201884" y="10281"/>
              </a:cxn>
              <a:cxn ang="0">
                <a:pos x="203848" y="15648"/>
              </a:cxn>
              <a:cxn ang="0">
                <a:pos x="204225" y="219563"/>
              </a:cxn>
              <a:cxn ang="0">
                <a:pos x="203055" y="225270"/>
              </a:cxn>
              <a:cxn ang="0">
                <a:pos x="200374" y="230259"/>
              </a:cxn>
              <a:cxn ang="0">
                <a:pos x="196372" y="234266"/>
              </a:cxn>
              <a:cxn ang="0">
                <a:pos x="191388" y="236949"/>
              </a:cxn>
              <a:cxn ang="0">
                <a:pos x="185724" y="238121"/>
              </a:cxn>
              <a:cxn ang="0">
                <a:pos x="15593" y="237743"/>
              </a:cxn>
              <a:cxn ang="0">
                <a:pos x="10232" y="235777"/>
              </a:cxn>
              <a:cxn ang="0">
                <a:pos x="5739" y="232414"/>
              </a:cxn>
              <a:cxn ang="0">
                <a:pos x="2341" y="227878"/>
              </a:cxn>
              <a:cxn ang="0">
                <a:pos x="377" y="222511"/>
              </a:cxn>
              <a:cxn ang="0">
                <a:pos x="58183" y="0"/>
              </a:cxn>
            </a:cxnLst>
            <a:rect l="txL" t="txT" r="txR" b="tx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61" name="KSO_Shape"/>
          <p:cNvSpPr/>
          <p:nvPr/>
        </p:nvSpPr>
        <p:spPr>
          <a:xfrm>
            <a:off x="4973241" y="1845786"/>
            <a:ext cx="310753" cy="264319"/>
          </a:xfrm>
          <a:custGeom>
            <a:avLst/>
            <a:gdLst>
              <a:gd name="txL" fmla="*/ 0 w 2276475"/>
              <a:gd name="txT" fmla="*/ 0 h 1936751"/>
              <a:gd name="txR" fmla="*/ 2276475 w 2276475"/>
              <a:gd name="txB" fmla="*/ 1936751 h 1936751"/>
            </a:gdLst>
            <a:ahLst/>
            <a:cxnLst>
              <a:cxn ang="0">
                <a:pos x="222397" y="241821"/>
              </a:cxn>
              <a:cxn ang="0">
                <a:pos x="217801" y="252623"/>
              </a:cxn>
              <a:cxn ang="0">
                <a:pos x="125925" y="250541"/>
              </a:cxn>
              <a:cxn ang="0">
                <a:pos x="126602" y="239157"/>
              </a:cxn>
              <a:cxn ang="0">
                <a:pos x="201026" y="202918"/>
              </a:cxn>
              <a:cxn ang="0">
                <a:pos x="203394" y="212692"/>
              </a:cxn>
              <a:cxn ang="0">
                <a:pos x="147681" y="216303"/>
              </a:cxn>
              <a:cxn ang="0">
                <a:pos x="142559" y="207637"/>
              </a:cxn>
              <a:cxn ang="0">
                <a:pos x="56245" y="163507"/>
              </a:cxn>
              <a:cxn ang="0">
                <a:pos x="145364" y="170221"/>
              </a:cxn>
              <a:cxn ang="0">
                <a:pos x="138300" y="180026"/>
              </a:cxn>
              <a:cxn ang="0">
                <a:pos x="47198" y="176017"/>
              </a:cxn>
              <a:cxn ang="0">
                <a:pos x="50488" y="164956"/>
              </a:cxn>
              <a:cxn ang="0">
                <a:pos x="197713" y="148831"/>
              </a:cxn>
              <a:cxn ang="0">
                <a:pos x="187172" y="167270"/>
              </a:cxn>
              <a:cxn ang="0">
                <a:pos x="181877" y="166978"/>
              </a:cxn>
              <a:cxn ang="0">
                <a:pos x="52705" y="128487"/>
              </a:cxn>
              <a:cxn ang="0">
                <a:pos x="107500" y="133752"/>
              </a:cxn>
              <a:cxn ang="0">
                <a:pos x="103296" y="142833"/>
              </a:cxn>
              <a:cxn ang="0">
                <a:pos x="47196" y="140128"/>
              </a:cxn>
              <a:cxn ang="0">
                <a:pos x="48646" y="130129"/>
              </a:cxn>
              <a:cxn ang="0">
                <a:pos x="152329" y="92018"/>
              </a:cxn>
              <a:cxn ang="0">
                <a:pos x="154069" y="104480"/>
              </a:cxn>
              <a:cxn ang="0">
                <a:pos x="48791" y="107861"/>
              </a:cxn>
              <a:cxn ang="0">
                <a:pos x="43474" y="96462"/>
              </a:cxn>
              <a:cxn ang="0">
                <a:pos x="267155" y="62601"/>
              </a:cxn>
              <a:cxn ang="0">
                <a:pos x="285163" y="77962"/>
              </a:cxn>
              <a:cxn ang="0">
                <a:pos x="287293" y="87333"/>
              </a:cxn>
              <a:cxn ang="0">
                <a:pos x="218021" y="154088"/>
              </a:cxn>
              <a:cxn ang="0">
                <a:pos x="207274" y="153363"/>
              </a:cxn>
              <a:cxn ang="0">
                <a:pos x="199093" y="145490"/>
              </a:cxn>
              <a:cxn ang="0">
                <a:pos x="195801" y="134187"/>
              </a:cxn>
              <a:cxn ang="0">
                <a:pos x="265073" y="62746"/>
              </a:cxn>
              <a:cxn ang="0">
                <a:pos x="36305" y="66845"/>
              </a:cxn>
              <a:cxn ang="0">
                <a:pos x="20835" y="81620"/>
              </a:cxn>
              <a:cxn ang="0">
                <a:pos x="18805" y="256071"/>
              </a:cxn>
              <a:cxn ang="0">
                <a:pos x="31181" y="273598"/>
              </a:cxn>
              <a:cxn ang="0">
                <a:pos x="251669" y="278572"/>
              </a:cxn>
              <a:cxn ang="0">
                <a:pos x="271006" y="268818"/>
              </a:cxn>
              <a:cxn ang="0">
                <a:pos x="278789" y="248539"/>
              </a:cxn>
              <a:cxn ang="0">
                <a:pos x="292276" y="280117"/>
              </a:cxn>
              <a:cxn ang="0">
                <a:pos x="275405" y="293298"/>
              </a:cxn>
              <a:cxn ang="0">
                <a:pos x="18467" y="292236"/>
              </a:cxn>
              <a:cxn ang="0">
                <a:pos x="2997" y="277558"/>
              </a:cxn>
              <a:cxn ang="0">
                <a:pos x="967" y="71190"/>
              </a:cxn>
              <a:cxn ang="0">
                <a:pos x="13342" y="53711"/>
              </a:cxn>
              <a:cxn ang="0">
                <a:pos x="317883" y="16182"/>
              </a:cxn>
              <a:cxn ang="0">
                <a:pos x="328553" y="20856"/>
              </a:cxn>
              <a:cxn ang="0">
                <a:pos x="334588" y="32180"/>
              </a:cxn>
              <a:cxn ang="0">
                <a:pos x="331546" y="43215"/>
              </a:cxn>
              <a:cxn ang="0">
                <a:pos x="294997" y="76755"/>
              </a:cxn>
              <a:cxn ang="0">
                <a:pos x="280851" y="61768"/>
              </a:cxn>
              <a:cxn ang="0">
                <a:pos x="274188" y="52757"/>
              </a:cxn>
              <a:cxn ang="0">
                <a:pos x="312475" y="16856"/>
              </a:cxn>
              <a:cxn ang="0">
                <a:pos x="344636" y="6393"/>
              </a:cxn>
              <a:cxn ang="0">
                <a:pos x="343956" y="19303"/>
              </a:cxn>
              <a:cxn ang="0">
                <a:pos x="335696" y="19206"/>
              </a:cxn>
              <a:cxn ang="0">
                <a:pos x="326512" y="10858"/>
              </a:cxn>
              <a:cxn ang="0">
                <a:pos x="336182" y="2947"/>
              </a:cxn>
              <a:cxn ang="0">
                <a:pos x="309005" y="4006"/>
              </a:cxn>
              <a:cxn ang="0">
                <a:pos x="248386" y="69703"/>
              </a:cxn>
              <a:cxn ang="0">
                <a:pos x="239858" y="68399"/>
              </a:cxn>
              <a:cxn ang="0">
                <a:pos x="240294" y="59904"/>
              </a:cxn>
            </a:cxnLst>
            <a:rect l="txL" t="txT" r="txR" b="tx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62" name="KSO_Shape"/>
          <p:cNvSpPr/>
          <p:nvPr/>
        </p:nvSpPr>
        <p:spPr>
          <a:xfrm>
            <a:off x="5498306" y="3012599"/>
            <a:ext cx="302419" cy="242888"/>
          </a:xfrm>
          <a:custGeom>
            <a:avLst/>
            <a:gdLst>
              <a:gd name="txL" fmla="*/ 0 w 2874963"/>
              <a:gd name="txT" fmla="*/ 0 h 2311400"/>
              <a:gd name="txR" fmla="*/ 2874963 w 2874963"/>
              <a:gd name="txB" fmla="*/ 2311400 h 2311400"/>
            </a:gdLst>
            <a:ahLst/>
            <a:cxnLst>
              <a:cxn ang="0">
                <a:pos x="77435" y="176055"/>
              </a:cxn>
              <a:cxn ang="0">
                <a:pos x="114224" y="163422"/>
              </a:cxn>
              <a:cxn ang="0">
                <a:pos x="120879" y="171206"/>
              </a:cxn>
              <a:cxn ang="0">
                <a:pos x="74210" y="203520"/>
              </a:cxn>
              <a:cxn ang="0">
                <a:pos x="17217" y="190392"/>
              </a:cxn>
              <a:cxn ang="0">
                <a:pos x="24672" y="167061"/>
              </a:cxn>
              <a:cxn ang="0">
                <a:pos x="38867" y="158183"/>
              </a:cxn>
              <a:cxn ang="0">
                <a:pos x="42785" y="174130"/>
              </a:cxn>
              <a:cxn ang="0">
                <a:pos x="139419" y="119579"/>
              </a:cxn>
              <a:cxn ang="0">
                <a:pos x="90417" y="93345"/>
              </a:cxn>
              <a:cxn ang="0">
                <a:pos x="94780" y="108744"/>
              </a:cxn>
              <a:cxn ang="0">
                <a:pos x="100892" y="115035"/>
              </a:cxn>
              <a:cxn ang="0">
                <a:pos x="97372" y="124123"/>
              </a:cxn>
              <a:cxn ang="0">
                <a:pos x="89680" y="139691"/>
              </a:cxn>
              <a:cxn ang="0">
                <a:pos x="78804" y="149747"/>
              </a:cxn>
              <a:cxn ang="0">
                <a:pos x="70985" y="151199"/>
              </a:cxn>
              <a:cxn ang="0">
                <a:pos x="62976" y="148506"/>
              </a:cxn>
              <a:cxn ang="0">
                <a:pos x="52227" y="135462"/>
              </a:cxn>
              <a:cxn ang="0">
                <a:pos x="44471" y="121535"/>
              </a:cxn>
              <a:cxn ang="0">
                <a:pos x="44281" y="113183"/>
              </a:cxn>
              <a:cxn ang="0">
                <a:pos x="50604" y="101781"/>
              </a:cxn>
              <a:cxn ang="0">
                <a:pos x="58950" y="96416"/>
              </a:cxn>
              <a:cxn ang="0">
                <a:pos x="75917" y="95259"/>
              </a:cxn>
              <a:cxn ang="0">
                <a:pos x="86371" y="89979"/>
              </a:cxn>
              <a:cxn ang="0">
                <a:pos x="85180" y="77168"/>
              </a:cxn>
              <a:cxn ang="0">
                <a:pos x="91456" y="80705"/>
              </a:cxn>
              <a:cxn ang="0">
                <a:pos x="96890" y="85946"/>
              </a:cxn>
              <a:cxn ang="0">
                <a:pos x="99417" y="100218"/>
              </a:cxn>
              <a:cxn ang="0">
                <a:pos x="96047" y="109964"/>
              </a:cxn>
              <a:cxn ang="0">
                <a:pos x="91688" y="93124"/>
              </a:cxn>
              <a:cxn ang="0">
                <a:pos x="82864" y="90893"/>
              </a:cxn>
              <a:cxn ang="0">
                <a:pos x="69553" y="95440"/>
              </a:cxn>
              <a:cxn ang="0">
                <a:pos x="53674" y="94240"/>
              </a:cxn>
              <a:cxn ang="0">
                <a:pos x="47967" y="109964"/>
              </a:cxn>
              <a:cxn ang="0">
                <a:pos x="44408" y="102723"/>
              </a:cxn>
              <a:cxn ang="0">
                <a:pos x="46893" y="88830"/>
              </a:cxn>
              <a:cxn ang="0">
                <a:pos x="55085" y="78705"/>
              </a:cxn>
              <a:cxn ang="0">
                <a:pos x="71997" y="74369"/>
              </a:cxn>
              <a:cxn ang="0">
                <a:pos x="114516" y="51469"/>
              </a:cxn>
              <a:cxn ang="0">
                <a:pos x="114516" y="58684"/>
              </a:cxn>
              <a:cxn ang="0">
                <a:pos x="151424" y="59694"/>
              </a:cxn>
              <a:cxn ang="0">
                <a:pos x="153363" y="52837"/>
              </a:cxn>
              <a:cxn ang="0">
                <a:pos x="147208" y="51007"/>
              </a:cxn>
              <a:cxn ang="0">
                <a:pos x="143541" y="55045"/>
              </a:cxn>
              <a:cxn ang="0">
                <a:pos x="120144" y="52206"/>
              </a:cxn>
              <a:cxn ang="0">
                <a:pos x="130135" y="9023"/>
              </a:cxn>
              <a:cxn ang="0">
                <a:pos x="126826" y="12873"/>
              </a:cxn>
              <a:cxn ang="0">
                <a:pos x="126931" y="18131"/>
              </a:cxn>
              <a:cxn ang="0">
                <a:pos x="130451" y="21812"/>
              </a:cxn>
              <a:cxn ang="0">
                <a:pos x="135742" y="22190"/>
              </a:cxn>
              <a:cxn ang="0">
                <a:pos x="139726" y="19078"/>
              </a:cxn>
              <a:cxn ang="0">
                <a:pos x="140653" y="13882"/>
              </a:cxn>
              <a:cxn ang="0">
                <a:pos x="137892" y="9570"/>
              </a:cxn>
              <a:cxn ang="0">
                <a:pos x="123643" y="0"/>
              </a:cxn>
              <a:cxn ang="0">
                <a:pos x="147040" y="2861"/>
              </a:cxn>
              <a:cxn ang="0">
                <a:pos x="260755" y="43287"/>
              </a:cxn>
              <a:cxn ang="0">
                <a:pos x="266425" y="49850"/>
              </a:cxn>
              <a:cxn ang="0">
                <a:pos x="379" y="51007"/>
              </a:cxn>
              <a:cxn ang="0">
                <a:pos x="5417" y="43918"/>
              </a:cxn>
              <a:cxn ang="0">
                <a:pos x="119975" y="3660"/>
              </a:cxn>
            </a:cxnLst>
            <a:rect l="txL" t="txT" r="txR" b="txB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0"/>
          <p:cNvSpPr/>
          <p:nvPr/>
        </p:nvSpPr>
        <p:spPr>
          <a:xfrm>
            <a:off x="3983831" y="2337515"/>
            <a:ext cx="288131" cy="230981"/>
          </a:xfrm>
          <a:custGeom>
            <a:avLst/>
            <a:gdLst>
              <a:gd name="txL" fmla="*/ 0 w 125"/>
              <a:gd name="txT" fmla="*/ 0 h 100"/>
              <a:gd name="txR" fmla="*/ 125 w 125"/>
              <a:gd name="txB" fmla="*/ 100 h 100"/>
            </a:gdLst>
            <a:ahLst/>
            <a:cxnLst>
              <a:cxn ang="0">
                <a:pos x="0" y="307975"/>
              </a:cxn>
              <a:cxn ang="0">
                <a:pos x="21514" y="0"/>
              </a:cxn>
              <a:cxn ang="0">
                <a:pos x="122936" y="307975"/>
              </a:cxn>
              <a:cxn ang="0">
                <a:pos x="212065" y="15399"/>
              </a:cxn>
              <a:cxn ang="0">
                <a:pos x="270459" y="307975"/>
              </a:cxn>
              <a:cxn ang="0">
                <a:pos x="328854" y="21558"/>
              </a:cxn>
              <a:cxn ang="0">
                <a:pos x="384175" y="307975"/>
              </a:cxn>
              <a:cxn ang="0">
                <a:pos x="0" y="307975"/>
              </a:cxn>
            </a:cxnLst>
            <a:rect l="txL" t="txT" r="txR" b="txB"/>
            <a:pathLst>
              <a:path w="125" h="100">
                <a:moveTo>
                  <a:pt x="0" y="100"/>
                </a:moveTo>
                <a:lnTo>
                  <a:pt x="7" y="0"/>
                </a:lnTo>
                <a:lnTo>
                  <a:pt x="40" y="100"/>
                </a:lnTo>
                <a:lnTo>
                  <a:pt x="69" y="5"/>
                </a:lnTo>
                <a:lnTo>
                  <a:pt x="88" y="100"/>
                </a:lnTo>
                <a:lnTo>
                  <a:pt x="107" y="7"/>
                </a:lnTo>
                <a:lnTo>
                  <a:pt x="125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099" name="Freeform 61"/>
          <p:cNvSpPr/>
          <p:nvPr/>
        </p:nvSpPr>
        <p:spPr>
          <a:xfrm>
            <a:off x="5395913" y="2089865"/>
            <a:ext cx="295275" cy="147638"/>
          </a:xfrm>
          <a:custGeom>
            <a:avLst/>
            <a:gdLst>
              <a:gd name="txL" fmla="*/ 0 w 54"/>
              <a:gd name="txT" fmla="*/ 0 h 27"/>
              <a:gd name="txR" fmla="*/ 54 w 54"/>
              <a:gd name="txB" fmla="*/ 27 h 27"/>
            </a:gdLst>
            <a:ahLst/>
            <a:cxnLst>
              <a:cxn ang="0">
                <a:pos x="196850" y="0"/>
              </a:cxn>
              <a:cxn ang="0">
                <a:pos x="0" y="196850"/>
              </a:cxn>
              <a:cxn ang="0">
                <a:pos x="393700" y="196850"/>
              </a:cxn>
              <a:cxn ang="0">
                <a:pos x="196850" y="0"/>
              </a:cxn>
            </a:cxnLst>
            <a:rect l="txL" t="txT" r="txR" b="txB"/>
            <a:pathLst>
              <a:path w="54" h="27"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12"/>
                  <a:pt x="42" y="0"/>
                  <a:pt x="27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00" name="Freeform 62"/>
          <p:cNvSpPr/>
          <p:nvPr/>
        </p:nvSpPr>
        <p:spPr>
          <a:xfrm>
            <a:off x="3452813" y="2280365"/>
            <a:ext cx="447675" cy="230981"/>
          </a:xfrm>
          <a:custGeom>
            <a:avLst/>
            <a:gdLst>
              <a:gd name="txL" fmla="*/ 0 w 82"/>
              <a:gd name="txT" fmla="*/ 0 h 42"/>
              <a:gd name="txR" fmla="*/ 82 w 82"/>
              <a:gd name="txB" fmla="*/ 42 h 42"/>
            </a:gdLst>
            <a:ahLst/>
            <a:cxnLst>
              <a:cxn ang="0">
                <a:pos x="298450" y="0"/>
              </a:cxn>
              <a:cxn ang="0">
                <a:pos x="0" y="307975"/>
              </a:cxn>
              <a:cxn ang="0">
                <a:pos x="596900" y="307975"/>
              </a:cxn>
              <a:cxn ang="0">
                <a:pos x="298450" y="0"/>
              </a:cxn>
            </a:cxnLst>
            <a:rect l="txL" t="txT" r="txR" b="txB"/>
            <a:pathLst>
              <a:path w="82" h="42">
                <a:moveTo>
                  <a:pt x="41" y="0"/>
                </a:moveTo>
                <a:cubicBezTo>
                  <a:pt x="18" y="0"/>
                  <a:pt x="0" y="19"/>
                  <a:pt x="0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19"/>
                  <a:pt x="64" y="0"/>
                  <a:pt x="41" y="0"/>
                </a:cubicBezTo>
                <a:close/>
              </a:path>
            </a:pathLst>
          </a:custGeom>
          <a:solidFill>
            <a:srgbClr val="C66E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01" name="Freeform 63"/>
          <p:cNvSpPr/>
          <p:nvPr/>
        </p:nvSpPr>
        <p:spPr>
          <a:xfrm>
            <a:off x="4262438" y="2392284"/>
            <a:ext cx="364331" cy="179784"/>
          </a:xfrm>
          <a:custGeom>
            <a:avLst/>
            <a:gdLst>
              <a:gd name="txL" fmla="*/ 0 w 67"/>
              <a:gd name="txT" fmla="*/ 0 h 33"/>
              <a:gd name="txR" fmla="*/ 67 w 67"/>
              <a:gd name="txB" fmla="*/ 33 h 33"/>
            </a:gdLst>
            <a:ahLst/>
            <a:cxnLst>
              <a:cxn ang="0">
                <a:pos x="239262" y="0"/>
              </a:cxn>
              <a:cxn ang="0">
                <a:pos x="0" y="239712"/>
              </a:cxn>
              <a:cxn ang="0">
                <a:pos x="485775" y="239712"/>
              </a:cxn>
              <a:cxn ang="0">
                <a:pos x="239262" y="0"/>
              </a:cxn>
            </a:cxnLst>
            <a:rect l="txL" t="txT" r="txR" b="txB"/>
            <a:pathLst>
              <a:path w="67" h="33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15"/>
                  <a:pt x="52" y="0"/>
                  <a:pt x="33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02" name="Freeform 75"/>
          <p:cNvSpPr/>
          <p:nvPr/>
        </p:nvSpPr>
        <p:spPr>
          <a:xfrm>
            <a:off x="4136231" y="1092121"/>
            <a:ext cx="879872" cy="1401365"/>
          </a:xfrm>
          <a:custGeom>
            <a:avLst/>
            <a:gdLst>
              <a:gd name="txL" fmla="*/ 0 w 161"/>
              <a:gd name="txT" fmla="*/ 0 h 256"/>
              <a:gd name="txR" fmla="*/ 161 w 161"/>
              <a:gd name="txB" fmla="*/ 256 h 256"/>
            </a:gdLst>
            <a:ahLst/>
            <a:cxnLst>
              <a:cxn ang="0">
                <a:pos x="1173163" y="554707"/>
              </a:cxn>
              <a:cxn ang="0">
                <a:pos x="1012855" y="576603"/>
              </a:cxn>
              <a:cxn ang="0">
                <a:pos x="961848" y="416030"/>
              </a:cxn>
              <a:cxn ang="0">
                <a:pos x="714099" y="999932"/>
              </a:cxn>
              <a:cxn ang="0">
                <a:pos x="779680" y="766372"/>
              </a:cxn>
              <a:cxn ang="0">
                <a:pos x="896267" y="313847"/>
              </a:cxn>
              <a:cxn ang="0">
                <a:pos x="728673" y="503616"/>
              </a:cxn>
              <a:cxn ang="0">
                <a:pos x="663092" y="430628"/>
              </a:cxn>
              <a:cxn ang="0">
                <a:pos x="728673" y="766372"/>
              </a:cxn>
              <a:cxn ang="0">
                <a:pos x="626658" y="751774"/>
              </a:cxn>
              <a:cxn ang="0">
                <a:pos x="692239" y="890451"/>
              </a:cxn>
              <a:cxn ang="0">
                <a:pos x="663092" y="992634"/>
              </a:cxn>
              <a:cxn ang="0">
                <a:pos x="415343" y="649591"/>
              </a:cxn>
              <a:cxn ang="0">
                <a:pos x="480924" y="554707"/>
              </a:cxn>
              <a:cxn ang="0">
                <a:pos x="575651" y="489018"/>
              </a:cxn>
              <a:cxn ang="0">
                <a:pos x="495497" y="248158"/>
              </a:cxn>
              <a:cxn ang="0">
                <a:pos x="553791" y="0"/>
              </a:cxn>
              <a:cxn ang="0">
                <a:pos x="444490" y="503616"/>
              </a:cxn>
              <a:cxn ang="0">
                <a:pos x="349763" y="744475"/>
              </a:cxn>
              <a:cxn ang="0">
                <a:pos x="189455" y="233561"/>
              </a:cxn>
              <a:cxn ang="0">
                <a:pos x="269609" y="744475"/>
              </a:cxn>
              <a:cxn ang="0">
                <a:pos x="648519" y="1437859"/>
              </a:cxn>
              <a:cxn ang="0">
                <a:pos x="138448" y="1102115"/>
              </a:cxn>
              <a:cxn ang="0">
                <a:pos x="218602" y="956140"/>
              </a:cxn>
              <a:cxn ang="0">
                <a:pos x="51007" y="861256"/>
              </a:cxn>
              <a:cxn ang="0">
                <a:pos x="80154" y="1087518"/>
              </a:cxn>
              <a:cxn ang="0">
                <a:pos x="87441" y="1094817"/>
              </a:cxn>
              <a:cxn ang="0">
                <a:pos x="597512" y="1474353"/>
              </a:cxn>
              <a:cxn ang="0">
                <a:pos x="437204" y="1576536"/>
              </a:cxn>
              <a:cxn ang="0">
                <a:pos x="648519" y="1510847"/>
              </a:cxn>
              <a:cxn ang="0">
                <a:pos x="699526" y="1868487"/>
              </a:cxn>
              <a:cxn ang="0">
                <a:pos x="954561" y="1576536"/>
              </a:cxn>
              <a:cxn ang="0">
                <a:pos x="1012855" y="1430560"/>
              </a:cxn>
              <a:cxn ang="0">
                <a:pos x="743246" y="1481652"/>
              </a:cxn>
              <a:cxn ang="0">
                <a:pos x="743246" y="1474353"/>
              </a:cxn>
              <a:cxn ang="0">
                <a:pos x="910841" y="1291884"/>
              </a:cxn>
              <a:cxn ang="0">
                <a:pos x="699526" y="1058323"/>
              </a:cxn>
              <a:cxn ang="0">
                <a:pos x="1012855" y="751774"/>
              </a:cxn>
              <a:cxn ang="0">
                <a:pos x="1129443" y="700683"/>
              </a:cxn>
              <a:cxn ang="0">
                <a:pos x="1012855" y="634994"/>
              </a:cxn>
            </a:cxnLst>
            <a:rect l="txL" t="txT" r="txR" b="txB"/>
            <a:pathLst>
              <a:path w="161" h="256">
                <a:moveTo>
                  <a:pt x="139" y="87"/>
                </a:moveTo>
                <a:cubicBezTo>
                  <a:pt x="161" y="76"/>
                  <a:pt x="161" y="76"/>
                  <a:pt x="161" y="76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5" y="94"/>
                  <a:pt x="103" y="86"/>
                  <a:pt x="102" y="79"/>
                </a:cubicBezTo>
                <a:cubicBezTo>
                  <a:pt x="123" y="43"/>
                  <a:pt x="123" y="43"/>
                  <a:pt x="123" y="43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97" y="55"/>
                  <a:pt x="96" y="54"/>
                  <a:pt x="95" y="54"/>
                </a:cubicBezTo>
                <a:cubicBezTo>
                  <a:pt x="91" y="59"/>
                  <a:pt x="91" y="59"/>
                  <a:pt x="91" y="59"/>
                </a:cubicBezTo>
                <a:cubicBezTo>
                  <a:pt x="90" y="59"/>
                  <a:pt x="90" y="58"/>
                  <a:pt x="90" y="58"/>
                </a:cubicBezTo>
                <a:cubicBezTo>
                  <a:pt x="92" y="61"/>
                  <a:pt x="96" y="84"/>
                  <a:pt x="100" y="105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7" y="89"/>
                  <a:pt x="57" y="89"/>
                  <a:pt x="57" y="89"/>
                </a:cubicBezTo>
                <a:cubicBezTo>
                  <a:pt x="65" y="76"/>
                  <a:pt x="65" y="76"/>
                  <a:pt x="65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9" y="67"/>
                  <a:pt x="79" y="67"/>
                  <a:pt x="79" y="6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4"/>
                  <a:pt x="68" y="34"/>
                  <a:pt x="68" y="34"/>
                </a:cubicBezTo>
                <a:cubicBezTo>
                  <a:pt x="82" y="3"/>
                  <a:pt x="82" y="3"/>
                  <a:pt x="82" y="3"/>
                </a:cubicBezTo>
                <a:cubicBezTo>
                  <a:pt x="76" y="0"/>
                  <a:pt x="76" y="0"/>
                  <a:pt x="76" y="0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69"/>
                  <a:pt x="61" y="69"/>
                  <a:pt x="61" y="69"/>
                </a:cubicBezTo>
                <a:cubicBezTo>
                  <a:pt x="50" y="87"/>
                  <a:pt x="50" y="87"/>
                  <a:pt x="50" y="87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3" y="98"/>
                  <a:pt x="43" y="98"/>
                  <a:pt x="43" y="98"/>
                </a:cubicBezTo>
                <a:cubicBezTo>
                  <a:pt x="26" y="32"/>
                  <a:pt x="26" y="32"/>
                  <a:pt x="26" y="32"/>
                </a:cubicBezTo>
                <a:cubicBezTo>
                  <a:pt x="19" y="34"/>
                  <a:pt x="19" y="34"/>
                  <a:pt x="19" y="34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97"/>
                  <a:pt x="89" y="197"/>
                  <a:pt x="89" y="197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19" y="151"/>
                  <a:pt x="19" y="151"/>
                  <a:pt x="19" y="151"/>
                </a:cubicBezTo>
                <a:cubicBezTo>
                  <a:pt x="34" y="136"/>
                  <a:pt x="34" y="136"/>
                  <a:pt x="34" y="136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7" y="118"/>
                  <a:pt x="7" y="118"/>
                  <a:pt x="7" y="118"/>
                </a:cubicBezTo>
                <a:cubicBezTo>
                  <a:pt x="0" y="121"/>
                  <a:pt x="0" y="121"/>
                  <a:pt x="0" y="121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2" y="150"/>
                  <a:pt x="12" y="150"/>
                  <a:pt x="12" y="150"/>
                </a:cubicBezTo>
                <a:cubicBezTo>
                  <a:pt x="24" y="181"/>
                  <a:pt x="24" y="181"/>
                  <a:pt x="24" y="181"/>
                </a:cubicBezTo>
                <a:cubicBezTo>
                  <a:pt x="82" y="202"/>
                  <a:pt x="82" y="202"/>
                  <a:pt x="82" y="202"/>
                </a:cubicBezTo>
                <a:cubicBezTo>
                  <a:pt x="58" y="209"/>
                  <a:pt x="58" y="209"/>
                  <a:pt x="58" y="209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56"/>
                  <a:pt x="89" y="256"/>
                  <a:pt x="89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31" y="216"/>
                  <a:pt x="131" y="216"/>
                  <a:pt x="131" y="216"/>
                </a:cubicBezTo>
                <a:cubicBezTo>
                  <a:pt x="144" y="200"/>
                  <a:pt x="144" y="200"/>
                  <a:pt x="144" y="200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29" y="209"/>
                  <a:pt x="129" y="209"/>
                  <a:pt x="129" y="209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2" y="202"/>
                  <a:pt x="102" y="202"/>
                  <a:pt x="102" y="202"/>
                </a:cubicBezTo>
                <a:cubicBezTo>
                  <a:pt x="129" y="183"/>
                  <a:pt x="129" y="183"/>
                  <a:pt x="129" y="183"/>
                </a:cubicBezTo>
                <a:cubicBezTo>
                  <a:pt x="125" y="177"/>
                  <a:pt x="125" y="177"/>
                  <a:pt x="125" y="177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9" y="103"/>
                  <a:pt x="139" y="103"/>
                  <a:pt x="139" y="10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39" y="96"/>
                  <a:pt x="139" y="96"/>
                  <a:pt x="139" y="96"/>
                </a:cubicBezTo>
                <a:lnTo>
                  <a:pt x="139" y="87"/>
                </a:lnTo>
                <a:close/>
              </a:path>
            </a:pathLst>
          </a:custGeom>
          <a:solidFill>
            <a:srgbClr val="33333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03" name="Oval 76"/>
          <p:cNvSpPr/>
          <p:nvPr/>
        </p:nvSpPr>
        <p:spPr>
          <a:xfrm>
            <a:off x="4485085" y="932577"/>
            <a:ext cx="198834" cy="196453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4" name="Oval 77"/>
          <p:cNvSpPr/>
          <p:nvPr/>
        </p:nvSpPr>
        <p:spPr>
          <a:xfrm>
            <a:off x="4173141" y="1156415"/>
            <a:ext cx="159544" cy="159544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5" name="Oval 78"/>
          <p:cNvSpPr/>
          <p:nvPr/>
        </p:nvSpPr>
        <p:spPr>
          <a:xfrm>
            <a:off x="4267200" y="1738630"/>
            <a:ext cx="129779" cy="1309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6" name="Oval 79"/>
          <p:cNvSpPr/>
          <p:nvPr/>
        </p:nvSpPr>
        <p:spPr>
          <a:xfrm>
            <a:off x="4955381" y="1583849"/>
            <a:ext cx="125016" cy="127397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7" name="Oval 80"/>
          <p:cNvSpPr/>
          <p:nvPr/>
        </p:nvSpPr>
        <p:spPr>
          <a:xfrm>
            <a:off x="4883944" y="2122011"/>
            <a:ext cx="104775" cy="98822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8" name="Oval 81"/>
          <p:cNvSpPr/>
          <p:nvPr/>
        </p:nvSpPr>
        <p:spPr>
          <a:xfrm>
            <a:off x="4752975" y="1969611"/>
            <a:ext cx="154781" cy="147638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9" name="Oval 82"/>
          <p:cNvSpPr/>
          <p:nvPr/>
        </p:nvSpPr>
        <p:spPr>
          <a:xfrm>
            <a:off x="4355306" y="2186305"/>
            <a:ext cx="129779" cy="127397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0" name="Oval 83"/>
          <p:cNvSpPr/>
          <p:nvPr/>
        </p:nvSpPr>
        <p:spPr>
          <a:xfrm>
            <a:off x="4507706" y="2274411"/>
            <a:ext cx="80963" cy="83344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1" name="Oval 84"/>
          <p:cNvSpPr/>
          <p:nvPr/>
        </p:nvSpPr>
        <p:spPr>
          <a:xfrm>
            <a:off x="4129088" y="1519555"/>
            <a:ext cx="8810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2" name="Oval 85"/>
          <p:cNvSpPr/>
          <p:nvPr/>
        </p:nvSpPr>
        <p:spPr>
          <a:xfrm>
            <a:off x="4988719" y="1426686"/>
            <a:ext cx="8691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3" name="Oval 86"/>
          <p:cNvSpPr/>
          <p:nvPr/>
        </p:nvSpPr>
        <p:spPr>
          <a:xfrm>
            <a:off x="4536281" y="1458834"/>
            <a:ext cx="8691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4" name="Oval 87"/>
          <p:cNvSpPr/>
          <p:nvPr/>
        </p:nvSpPr>
        <p:spPr>
          <a:xfrm>
            <a:off x="4595813" y="1355249"/>
            <a:ext cx="88106" cy="928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5" name="Oval 88"/>
          <p:cNvSpPr/>
          <p:nvPr/>
        </p:nvSpPr>
        <p:spPr>
          <a:xfrm>
            <a:off x="4544616" y="1623140"/>
            <a:ext cx="95250" cy="928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6" name="Oval 89"/>
          <p:cNvSpPr/>
          <p:nvPr/>
        </p:nvSpPr>
        <p:spPr>
          <a:xfrm>
            <a:off x="4485085" y="1994615"/>
            <a:ext cx="94059" cy="95250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7" name="Oval 90"/>
          <p:cNvSpPr/>
          <p:nvPr/>
        </p:nvSpPr>
        <p:spPr>
          <a:xfrm>
            <a:off x="4841081" y="1332627"/>
            <a:ext cx="86916" cy="9405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8" name="Oval 91"/>
          <p:cNvSpPr/>
          <p:nvPr/>
        </p:nvSpPr>
        <p:spPr>
          <a:xfrm>
            <a:off x="4752975" y="1195705"/>
            <a:ext cx="142875" cy="14406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19" name="Oval 92"/>
          <p:cNvSpPr/>
          <p:nvPr/>
        </p:nvSpPr>
        <p:spPr>
          <a:xfrm>
            <a:off x="4752975" y="1563609"/>
            <a:ext cx="86916" cy="86915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20" name="Oval 93"/>
          <p:cNvSpPr/>
          <p:nvPr/>
        </p:nvSpPr>
        <p:spPr>
          <a:xfrm>
            <a:off x="4076700" y="1645761"/>
            <a:ext cx="157163" cy="157163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endParaRPr lang="zh-CN" altLang="zh-CN" sz="135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21" name="Freeform 94"/>
          <p:cNvSpPr/>
          <p:nvPr/>
        </p:nvSpPr>
        <p:spPr>
          <a:xfrm>
            <a:off x="4994672" y="1989852"/>
            <a:ext cx="479822" cy="570309"/>
          </a:xfrm>
          <a:custGeom>
            <a:avLst/>
            <a:gdLst>
              <a:gd name="txL" fmla="*/ 0 w 208"/>
              <a:gd name="txT" fmla="*/ 0 h 247"/>
              <a:gd name="txR" fmla="*/ 208 w 208"/>
              <a:gd name="txB" fmla="*/ 247 h 247"/>
            </a:gdLst>
            <a:ahLst/>
            <a:cxnLst>
              <a:cxn ang="0">
                <a:pos x="0" y="760412"/>
              </a:cxn>
              <a:cxn ang="0">
                <a:pos x="12303" y="387902"/>
              </a:cxn>
              <a:cxn ang="0">
                <a:pos x="129183" y="738862"/>
              </a:cxn>
              <a:cxn ang="0">
                <a:pos x="187623" y="218580"/>
              </a:cxn>
              <a:cxn ang="0">
                <a:pos x="239911" y="717312"/>
              </a:cxn>
              <a:cxn ang="0">
                <a:pos x="347563" y="0"/>
              </a:cxn>
              <a:cxn ang="0">
                <a:pos x="384472" y="760412"/>
              </a:cxn>
              <a:cxn ang="0">
                <a:pos x="479822" y="286309"/>
              </a:cxn>
              <a:cxn ang="0">
                <a:pos x="522882" y="760412"/>
              </a:cxn>
              <a:cxn ang="0">
                <a:pos x="624383" y="387902"/>
              </a:cxn>
              <a:cxn ang="0">
                <a:pos x="639762" y="760412"/>
              </a:cxn>
              <a:cxn ang="0">
                <a:pos x="0" y="760412"/>
              </a:cxn>
            </a:cxnLst>
            <a:rect l="txL" t="txT" r="txR" b="txB"/>
            <a:pathLst>
              <a:path w="208" h="247">
                <a:moveTo>
                  <a:pt x="0" y="247"/>
                </a:moveTo>
                <a:lnTo>
                  <a:pt x="4" y="126"/>
                </a:lnTo>
                <a:lnTo>
                  <a:pt x="42" y="240"/>
                </a:lnTo>
                <a:lnTo>
                  <a:pt x="61" y="71"/>
                </a:lnTo>
                <a:lnTo>
                  <a:pt x="78" y="233"/>
                </a:lnTo>
                <a:lnTo>
                  <a:pt x="113" y="0"/>
                </a:lnTo>
                <a:lnTo>
                  <a:pt x="125" y="247"/>
                </a:lnTo>
                <a:lnTo>
                  <a:pt x="156" y="93"/>
                </a:lnTo>
                <a:lnTo>
                  <a:pt x="170" y="247"/>
                </a:lnTo>
                <a:lnTo>
                  <a:pt x="203" y="126"/>
                </a:lnTo>
                <a:lnTo>
                  <a:pt x="208" y="247"/>
                </a:lnTo>
                <a:lnTo>
                  <a:pt x="0" y="247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22" name="Freeform 138"/>
          <p:cNvSpPr/>
          <p:nvPr/>
        </p:nvSpPr>
        <p:spPr>
          <a:xfrm>
            <a:off x="4441031" y="2352993"/>
            <a:ext cx="442913" cy="219075"/>
          </a:xfrm>
          <a:custGeom>
            <a:avLst/>
            <a:gdLst>
              <a:gd name="txL" fmla="*/ 0 w 81"/>
              <a:gd name="txT" fmla="*/ 0 h 40"/>
              <a:gd name="txR" fmla="*/ 81 w 81"/>
              <a:gd name="txB" fmla="*/ 40 h 40"/>
            </a:gdLst>
            <a:ahLst/>
            <a:cxnLst>
              <a:cxn ang="0">
                <a:pos x="291630" y="0"/>
              </a:cxn>
              <a:cxn ang="0">
                <a:pos x="0" y="292100"/>
              </a:cxn>
              <a:cxn ang="0">
                <a:pos x="590550" y="292100"/>
              </a:cxn>
              <a:cxn ang="0">
                <a:pos x="291630" y="0"/>
              </a:cxn>
            </a:cxnLst>
            <a:rect l="txL" t="txT" r="txR" b="txB"/>
            <a:pathLst>
              <a:path w="81" h="4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18"/>
                  <a:pt x="63" y="0"/>
                  <a:pt x="40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123" name="组合 38"/>
          <p:cNvGrpSpPr/>
          <p:nvPr/>
        </p:nvGrpSpPr>
        <p:grpSpPr>
          <a:xfrm rot="10800000">
            <a:off x="2845594" y="2637552"/>
            <a:ext cx="3458766" cy="573881"/>
            <a:chOff x="0" y="0"/>
            <a:chExt cx="4611606" cy="765176"/>
          </a:xfrm>
        </p:grpSpPr>
        <p:sp>
          <p:nvSpPr>
            <p:cNvPr id="4126" name="等腰三角形 39"/>
            <p:cNvSpPr/>
            <p:nvPr/>
          </p:nvSpPr>
          <p:spPr>
            <a:xfrm flipH="1" flipV="1">
              <a:off x="3424466" y="601663"/>
              <a:ext cx="176213" cy="163513"/>
            </a:xfrm>
            <a:prstGeom prst="triangle">
              <a:avLst>
                <a:gd name="adj" fmla="val 0"/>
              </a:avLst>
            </a:prstGeom>
            <a:solidFill>
              <a:srgbClr val="7F6000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zh-CN" sz="2100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7" name="等腰三角形 40"/>
            <p:cNvSpPr/>
            <p:nvPr/>
          </p:nvSpPr>
          <p:spPr>
            <a:xfrm flipH="1">
              <a:off x="3424466" y="0"/>
              <a:ext cx="176213" cy="165100"/>
            </a:xfrm>
            <a:prstGeom prst="triangle">
              <a:avLst>
                <a:gd name="adj" fmla="val 0"/>
              </a:avLst>
            </a:prstGeom>
            <a:solidFill>
              <a:srgbClr val="7F6000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zh-CN" sz="2100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8" name="文本框 41"/>
            <p:cNvSpPr/>
            <p:nvPr/>
          </p:nvSpPr>
          <p:spPr>
            <a:xfrm flipH="1">
              <a:off x="0" y="85727"/>
              <a:ext cx="4611606" cy="593725"/>
            </a:xfrm>
            <a:prstGeom prst="rect">
              <a:avLst/>
            </a:prstGeom>
            <a:solidFill>
              <a:srgbClr val="F48C06"/>
            </a:solidFill>
            <a:ln w="9525">
              <a:noFill/>
            </a:ln>
          </p:spPr>
          <p:txBody>
            <a:bodyPr lIns="135000" anchor="ctr"/>
            <a:lstStyle/>
            <a:p>
              <a:endParaRPr lang="zh-CN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endParaRPr>
            </a:p>
          </p:txBody>
        </p:sp>
        <p:sp>
          <p:nvSpPr>
            <p:cNvPr id="4129" name="文本框 42"/>
            <p:cNvSpPr/>
            <p:nvPr/>
          </p:nvSpPr>
          <p:spPr>
            <a:xfrm flipH="1">
              <a:off x="3600679" y="1"/>
              <a:ext cx="790575" cy="765175"/>
            </a:xfrm>
            <a:prstGeom prst="rect">
              <a:avLst/>
            </a:prstGeom>
            <a:solidFill>
              <a:srgbClr val="FDC602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latin typeface="Adobe Gothic Std B" panose="020B0800000000000000" pitchFamily="34" charset="-128"/>
                <a:ea typeface="Microsoft YaHei UI" panose="020B0503020204020204" pitchFamily="34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4124" name="矩形 43"/>
          <p:cNvSpPr/>
          <p:nvPr/>
        </p:nvSpPr>
        <p:spPr>
          <a:xfrm>
            <a:off x="3032618" y="2708990"/>
            <a:ext cx="56297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02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4125" name="MH_Entry_1"/>
          <p:cNvSpPr/>
          <p:nvPr/>
        </p:nvSpPr>
        <p:spPr>
          <a:xfrm>
            <a:off x="3433763" y="2748280"/>
            <a:ext cx="3021806" cy="373856"/>
          </a:xfrm>
          <a:prstGeom prst="roundRect">
            <a:avLst>
              <a:gd name="adj" fmla="val 9120"/>
            </a:avLst>
          </a:prstGeom>
          <a:noFill/>
          <a:ln w="12700">
            <a:noFill/>
          </a:ln>
        </p:spPr>
        <p:txBody>
          <a:bodyPr anchor="ctr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TYPE SOMETHING HERE </a:t>
            </a:r>
            <a:endParaRPr lang="zh-CN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圆角矩形 20"/>
          <p:cNvSpPr/>
          <p:nvPr/>
        </p:nvSpPr>
        <p:spPr>
          <a:xfrm>
            <a:off x="3001566" y="2686368"/>
            <a:ext cx="2920603" cy="16192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圆角矩形 18"/>
          <p:cNvSpPr/>
          <p:nvPr/>
        </p:nvSpPr>
        <p:spPr>
          <a:xfrm>
            <a:off x="3001566" y="2288699"/>
            <a:ext cx="2920603" cy="16192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圆角矩形 17"/>
          <p:cNvSpPr/>
          <p:nvPr/>
        </p:nvSpPr>
        <p:spPr>
          <a:xfrm>
            <a:off x="3001566" y="1876743"/>
            <a:ext cx="2920603" cy="163116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圆角矩形 5"/>
          <p:cNvSpPr/>
          <p:nvPr/>
        </p:nvSpPr>
        <p:spPr>
          <a:xfrm>
            <a:off x="3001566" y="1479074"/>
            <a:ext cx="2920603" cy="16192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文本框 8"/>
          <p:cNvSpPr/>
          <p:nvPr/>
        </p:nvSpPr>
        <p:spPr>
          <a:xfrm>
            <a:off x="2209800" y="1390968"/>
            <a:ext cx="685800" cy="2774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</a:p>
        </p:txBody>
      </p:sp>
      <p:sp>
        <p:nvSpPr>
          <p:cNvPr id="7175" name="文本框 9"/>
          <p:cNvSpPr/>
          <p:nvPr/>
        </p:nvSpPr>
        <p:spPr>
          <a:xfrm>
            <a:off x="6235304" y="1410018"/>
            <a:ext cx="539353" cy="2619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lvl="0" eaLnBrk="1" hangingPunct="1"/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</a:rPr>
              <a:t>40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</a:rPr>
              <a:t>%</a:t>
            </a:r>
            <a:endParaRPr lang="zh-CN" altLang="en-US" sz="1200" dirty="0">
              <a:latin typeface="Calibri" panose="020F0502020204030204" charset="0"/>
              <a:ea typeface="微软雅黑" panose="020B0503020204020204" pitchFamily="34" charset="-122"/>
            </a:endParaRPr>
          </a:p>
        </p:txBody>
      </p:sp>
      <p:sp>
        <p:nvSpPr>
          <p:cNvPr id="7176" name="圆角矩形 22"/>
          <p:cNvSpPr/>
          <p:nvPr/>
        </p:nvSpPr>
        <p:spPr>
          <a:xfrm>
            <a:off x="3001566" y="1876743"/>
            <a:ext cx="1434703" cy="163116"/>
          </a:xfrm>
          <a:prstGeom prst="roundRect">
            <a:avLst>
              <a:gd name="adj" fmla="val 50000"/>
            </a:avLst>
          </a:prstGeom>
          <a:solidFill>
            <a:srgbClr val="F48C06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文本框 23"/>
          <p:cNvSpPr/>
          <p:nvPr/>
        </p:nvSpPr>
        <p:spPr>
          <a:xfrm>
            <a:off x="2209800" y="1793399"/>
            <a:ext cx="685800" cy="2774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</a:p>
        </p:txBody>
      </p:sp>
      <p:sp>
        <p:nvSpPr>
          <p:cNvPr id="7178" name="文本框 24"/>
          <p:cNvSpPr/>
          <p:nvPr/>
        </p:nvSpPr>
        <p:spPr>
          <a:xfrm>
            <a:off x="6235304" y="1812449"/>
            <a:ext cx="539353" cy="26312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lvl="0" eaLnBrk="1" hangingPunct="1"/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</a:rPr>
              <a:t>50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</a:rPr>
              <a:t>%</a:t>
            </a:r>
            <a:endParaRPr lang="zh-CN" altLang="en-US" sz="1200" dirty="0">
              <a:latin typeface="Calibri" panose="020F0502020204030204" charset="0"/>
              <a:ea typeface="微软雅黑" panose="020B0503020204020204" pitchFamily="34" charset="-122"/>
            </a:endParaRPr>
          </a:p>
        </p:txBody>
      </p:sp>
      <p:sp>
        <p:nvSpPr>
          <p:cNvPr id="7179" name="圆角矩形 26"/>
          <p:cNvSpPr/>
          <p:nvPr/>
        </p:nvSpPr>
        <p:spPr>
          <a:xfrm>
            <a:off x="3001566" y="2288699"/>
            <a:ext cx="2509838" cy="161925"/>
          </a:xfrm>
          <a:prstGeom prst="roundRect">
            <a:avLst>
              <a:gd name="adj" fmla="val 50000"/>
            </a:avLst>
          </a:prstGeom>
          <a:solidFill>
            <a:srgbClr val="63BC9E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0" name="文本框 27"/>
          <p:cNvSpPr/>
          <p:nvPr/>
        </p:nvSpPr>
        <p:spPr>
          <a:xfrm>
            <a:off x="2209800" y="2195830"/>
            <a:ext cx="685800" cy="2774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</a:p>
        </p:txBody>
      </p:sp>
      <p:sp>
        <p:nvSpPr>
          <p:cNvPr id="7181" name="文本框 28"/>
          <p:cNvSpPr/>
          <p:nvPr/>
        </p:nvSpPr>
        <p:spPr>
          <a:xfrm>
            <a:off x="6235304" y="2217261"/>
            <a:ext cx="539353" cy="2619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lvl="0" eaLnBrk="1" hangingPunct="1"/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</a:rPr>
              <a:t>80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</a:rPr>
              <a:t>%</a:t>
            </a:r>
            <a:endParaRPr lang="zh-CN" altLang="en-US" sz="1200" dirty="0">
              <a:latin typeface="Calibri" panose="020F0502020204030204" charset="0"/>
              <a:ea typeface="微软雅黑" panose="020B0503020204020204" pitchFamily="34" charset="-122"/>
            </a:endParaRPr>
          </a:p>
        </p:txBody>
      </p:sp>
      <p:sp>
        <p:nvSpPr>
          <p:cNvPr id="7182" name="圆角矩形 30"/>
          <p:cNvSpPr/>
          <p:nvPr/>
        </p:nvSpPr>
        <p:spPr>
          <a:xfrm>
            <a:off x="3001566" y="2686368"/>
            <a:ext cx="716756" cy="161925"/>
          </a:xfrm>
          <a:prstGeom prst="roundRect">
            <a:avLst>
              <a:gd name="adj" fmla="val 50000"/>
            </a:avLst>
          </a:prstGeom>
          <a:solidFill>
            <a:srgbClr val="FDC60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3" name="文本框 31"/>
          <p:cNvSpPr/>
          <p:nvPr/>
        </p:nvSpPr>
        <p:spPr>
          <a:xfrm>
            <a:off x="2209800" y="2598261"/>
            <a:ext cx="685800" cy="2774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</a:p>
        </p:txBody>
      </p:sp>
      <p:sp>
        <p:nvSpPr>
          <p:cNvPr id="7184" name="文本框 32"/>
          <p:cNvSpPr/>
          <p:nvPr/>
        </p:nvSpPr>
        <p:spPr>
          <a:xfrm>
            <a:off x="6235304" y="2619693"/>
            <a:ext cx="539353" cy="26312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lvl="0" eaLnBrk="1" hangingPunct="1"/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</a:rPr>
              <a:t>20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</a:rPr>
              <a:t>%</a:t>
            </a:r>
            <a:endParaRPr lang="zh-CN" altLang="en-US" sz="1200" dirty="0">
              <a:latin typeface="Calibri" panose="020F0502020204030204" charset="0"/>
              <a:ea typeface="微软雅黑" panose="020B0503020204020204" pitchFamily="34" charset="-122"/>
            </a:endParaRPr>
          </a:p>
        </p:txBody>
      </p:sp>
      <p:sp>
        <p:nvSpPr>
          <p:cNvPr id="7185" name="矩形 35"/>
          <p:cNvSpPr/>
          <p:nvPr/>
        </p:nvSpPr>
        <p:spPr>
          <a:xfrm>
            <a:off x="2281238" y="3200718"/>
            <a:ext cx="4493419" cy="95011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buFont typeface="Arial" panose="020B0604020202020204" pitchFamily="34" charset="0"/>
            </a:pPr>
            <a:r>
              <a:rPr lang="zh-CN" altLang="en-US" sz="12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type something here type something here 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6" name="圆角矩形 19"/>
          <p:cNvSpPr/>
          <p:nvPr/>
        </p:nvSpPr>
        <p:spPr>
          <a:xfrm>
            <a:off x="3001566" y="1479074"/>
            <a:ext cx="1075134" cy="161925"/>
          </a:xfrm>
          <a:prstGeom prst="roundRect">
            <a:avLst>
              <a:gd name="adj" fmla="val 50000"/>
            </a:avLst>
          </a:prstGeom>
          <a:solidFill>
            <a:srgbClr val="3C72A4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6629" y="50250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6"/>
          <p:cNvSpPr/>
          <p:nvPr/>
        </p:nvSpPr>
        <p:spPr>
          <a:xfrm>
            <a:off x="2501900" y="997268"/>
            <a:ext cx="3127375" cy="819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 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lvl="0" eaLnBrk="1" hangingPunct="1"/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type something here type something here type something here type something here 。type something here 。</a:t>
            </a:r>
          </a:p>
          <a:p>
            <a:pPr lvl="0" eaLnBrk="1" hangingPunct="1"/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矩形 16"/>
          <p:cNvSpPr/>
          <p:nvPr/>
        </p:nvSpPr>
        <p:spPr>
          <a:xfrm>
            <a:off x="2522538" y="2113281"/>
            <a:ext cx="3128962" cy="819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 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lvl="0" eaLnBrk="1" hangingPunct="1"/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type something here type something here type something here type something here 。type something here 。</a:t>
            </a:r>
          </a:p>
          <a:p>
            <a:pPr lvl="0" eaLnBrk="1" hangingPunct="1"/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矩形 16"/>
          <p:cNvSpPr/>
          <p:nvPr/>
        </p:nvSpPr>
        <p:spPr>
          <a:xfrm>
            <a:off x="2535238" y="3175318"/>
            <a:ext cx="3128962" cy="819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 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lvl="0" eaLnBrk="1" hangingPunct="1"/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something here type something here type something here type something here type something here 。type something here 。</a:t>
            </a:r>
          </a:p>
          <a:p>
            <a:pPr lvl="0" eaLnBrk="1" hangingPunct="1"/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5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98993"/>
            <a:ext cx="739775" cy="73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3168968"/>
            <a:ext cx="66675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088" y="997268"/>
            <a:ext cx="700087" cy="700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6" name="组合 30"/>
          <p:cNvGrpSpPr/>
          <p:nvPr/>
        </p:nvGrpSpPr>
        <p:grpSpPr>
          <a:xfrm>
            <a:off x="5606415" y="1112520"/>
            <a:ext cx="2258695" cy="2180590"/>
            <a:chOff x="0" y="0"/>
            <a:chExt cx="4035875" cy="3896486"/>
          </a:xfrm>
        </p:grpSpPr>
        <p:sp>
          <p:nvSpPr>
            <p:cNvPr id="26628" name="椭圆 24"/>
            <p:cNvSpPr/>
            <p:nvPr/>
          </p:nvSpPr>
          <p:spPr>
            <a:xfrm>
              <a:off x="0" y="565913"/>
              <a:ext cx="3330573" cy="3330573"/>
            </a:xfrm>
            <a:prstGeom prst="ellipse">
              <a:avLst/>
            </a:prstGeom>
            <a:solidFill>
              <a:srgbClr val="5D9CE3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6629" name="矩形 29"/>
            <p:cNvSpPr/>
            <p:nvPr/>
          </p:nvSpPr>
          <p:spPr>
            <a:xfrm rot="2650560">
              <a:off x="406020" y="2055182"/>
              <a:ext cx="1045730" cy="1517603"/>
            </a:xfrm>
            <a:custGeom>
              <a:avLst/>
              <a:gdLst/>
              <a:ahLst/>
              <a:cxnLst>
                <a:cxn ang="0">
                  <a:pos x="480103" y="11591"/>
                </a:cxn>
                <a:cxn ang="0">
                  <a:pos x="1035026" y="0"/>
                </a:cxn>
                <a:cxn ang="0">
                  <a:pos x="1045730" y="1499302"/>
                </a:cxn>
                <a:cxn ang="0">
                  <a:pos x="0" y="1380662"/>
                </a:cxn>
                <a:cxn ang="0">
                  <a:pos x="480103" y="11591"/>
                </a:cxn>
              </a:cxnLst>
              <a:rect l="0" t="0" r="0" b="0"/>
              <a:pathLst>
                <a:path w="1045730" h="1517603">
                  <a:moveTo>
                    <a:pt x="480103" y="11591"/>
                  </a:moveTo>
                  <a:lnTo>
                    <a:pt x="1035026" y="0"/>
                  </a:lnTo>
                  <a:lnTo>
                    <a:pt x="1045730" y="1499302"/>
                  </a:lnTo>
                  <a:cubicBezTo>
                    <a:pt x="716791" y="1521623"/>
                    <a:pt x="459541" y="1555239"/>
                    <a:pt x="0" y="1380662"/>
                  </a:cubicBezTo>
                  <a:lnTo>
                    <a:pt x="480103" y="1159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30" name="组合 23"/>
            <p:cNvGrpSpPr/>
            <p:nvPr/>
          </p:nvGrpSpPr>
          <p:grpSpPr>
            <a:xfrm>
              <a:off x="1073828" y="0"/>
              <a:ext cx="2962047" cy="2946595"/>
              <a:chOff x="0" y="0"/>
              <a:chExt cx="3956050" cy="3935413"/>
            </a:xfrm>
          </p:grpSpPr>
          <p:sp>
            <p:nvSpPr>
              <p:cNvPr id="26635" name="Freeform 5"/>
              <p:cNvSpPr/>
              <p:nvPr/>
            </p:nvSpPr>
            <p:spPr>
              <a:xfrm>
                <a:off x="1966912" y="0"/>
                <a:ext cx="1989138" cy="1990725"/>
              </a:xfrm>
              <a:custGeom>
                <a:avLst/>
                <a:gdLst/>
                <a:ahLst/>
                <a:cxnLst>
                  <a:cxn ang="0">
                    <a:pos x="1642195" y="462959"/>
                  </a:cxn>
                  <a:cxn ang="0">
                    <a:pos x="1804102" y="300924"/>
                  </a:cxn>
                  <a:cxn ang="0">
                    <a:pos x="1919749" y="277776"/>
                  </a:cxn>
                  <a:cxn ang="0">
                    <a:pos x="1919749" y="46296"/>
                  </a:cxn>
                  <a:cxn ang="0">
                    <a:pos x="1711584" y="46296"/>
                  </a:cxn>
                  <a:cxn ang="0">
                    <a:pos x="1665325" y="185184"/>
                  </a:cxn>
                  <a:cxn ang="0">
                    <a:pos x="1503418" y="347219"/>
                  </a:cxn>
                  <a:cxn ang="0">
                    <a:pos x="0" y="949067"/>
                  </a:cxn>
                  <a:cxn ang="0">
                    <a:pos x="1040828" y="1990725"/>
                  </a:cxn>
                  <a:cxn ang="0">
                    <a:pos x="1642195" y="462959"/>
                  </a:cxn>
                </a:cxnLst>
                <a:rect l="0" t="0" r="0" b="0"/>
                <a:pathLst>
                  <a:path w="86" h="86">
                    <a:moveTo>
                      <a:pt x="71" y="20"/>
                    </a:moveTo>
                    <a:cubicBezTo>
                      <a:pt x="78" y="13"/>
                      <a:pt x="78" y="13"/>
                      <a:pt x="78" y="13"/>
                    </a:cubicBezTo>
                    <a:cubicBezTo>
                      <a:pt x="80" y="14"/>
                      <a:pt x="82" y="13"/>
                      <a:pt x="83" y="12"/>
                    </a:cubicBezTo>
                    <a:cubicBezTo>
                      <a:pt x="86" y="9"/>
                      <a:pt x="86" y="5"/>
                      <a:pt x="83" y="2"/>
                    </a:cubicBezTo>
                    <a:cubicBezTo>
                      <a:pt x="81" y="0"/>
                      <a:pt x="77" y="0"/>
                      <a:pt x="74" y="2"/>
                    </a:cubicBezTo>
                    <a:cubicBezTo>
                      <a:pt x="72" y="4"/>
                      <a:pt x="72" y="6"/>
                      <a:pt x="72" y="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42" y="14"/>
                      <a:pt x="20" y="21"/>
                      <a:pt x="0" y="41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65" y="66"/>
                      <a:pt x="72" y="43"/>
                      <a:pt x="71" y="20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6" name="Freeform 6"/>
              <p:cNvSpPr/>
              <p:nvPr/>
            </p:nvSpPr>
            <p:spPr>
              <a:xfrm>
                <a:off x="1966912" y="323850"/>
                <a:ext cx="1503363" cy="1135063"/>
              </a:xfrm>
              <a:custGeom>
                <a:avLst/>
                <a:gdLst/>
                <a:ahLst/>
                <a:cxnLst>
                  <a:cxn ang="0">
                    <a:pos x="1503363" y="23165"/>
                  </a:cxn>
                  <a:cxn ang="0">
                    <a:pos x="0" y="625443"/>
                  </a:cxn>
                  <a:cxn ang="0">
                    <a:pos x="531959" y="1135063"/>
                  </a:cxn>
                  <a:cxn ang="0">
                    <a:pos x="1225819" y="440126"/>
                  </a:cxn>
                  <a:cxn ang="0">
                    <a:pos x="1503363" y="23165"/>
                  </a:cxn>
                </a:cxnLst>
                <a:rect l="0" t="0" r="0" b="0"/>
                <a:pathLst>
                  <a:path w="65" h="49">
                    <a:moveTo>
                      <a:pt x="65" y="1"/>
                    </a:moveTo>
                    <a:cubicBezTo>
                      <a:pt x="42" y="0"/>
                      <a:pt x="20" y="7"/>
                      <a:pt x="0" y="2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41" y="31"/>
                      <a:pt x="53" y="19"/>
                    </a:cubicBezTo>
                    <a:cubicBezTo>
                      <a:pt x="65" y="6"/>
                      <a:pt x="65" y="1"/>
                      <a:pt x="65" y="1"/>
                    </a:cubicBezTo>
                    <a:close/>
                  </a:path>
                </a:pathLst>
              </a:custGeom>
              <a:solidFill>
                <a:srgbClr val="008AB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7" name="Freeform 7"/>
              <p:cNvSpPr/>
              <p:nvPr/>
            </p:nvSpPr>
            <p:spPr>
              <a:xfrm>
                <a:off x="995362" y="1597025"/>
                <a:ext cx="1341438" cy="1366838"/>
              </a:xfrm>
              <a:custGeom>
                <a:avLst/>
                <a:gdLst/>
                <a:ahLst/>
                <a:cxnLst>
                  <a:cxn ang="0">
                    <a:pos x="300038" y="0"/>
                  </a:cxn>
                  <a:cxn ang="0">
                    <a:pos x="0" y="741363"/>
                  </a:cxn>
                  <a:cxn ang="0">
                    <a:pos x="623888" y="1366838"/>
                  </a:cxn>
                  <a:cxn ang="0">
                    <a:pos x="1341438" y="1042988"/>
                  </a:cxn>
                  <a:cxn ang="0">
                    <a:pos x="300038" y="0"/>
                  </a:cxn>
                </a:cxnLst>
                <a:rect l="0" t="0" r="0" b="0"/>
                <a:pathLst>
                  <a:path w="845" h="861">
                    <a:moveTo>
                      <a:pt x="189" y="0"/>
                    </a:moveTo>
                    <a:lnTo>
                      <a:pt x="0" y="467"/>
                    </a:lnTo>
                    <a:lnTo>
                      <a:pt x="393" y="861"/>
                    </a:lnTo>
                    <a:lnTo>
                      <a:pt x="845" y="65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8" name="Freeform 8"/>
              <p:cNvSpPr/>
              <p:nvPr/>
            </p:nvSpPr>
            <p:spPr>
              <a:xfrm>
                <a:off x="1295400" y="2130425"/>
                <a:ext cx="1041400" cy="833438"/>
              </a:xfrm>
              <a:custGeom>
                <a:avLst/>
                <a:gdLst/>
                <a:ahLst/>
                <a:cxnLst>
                  <a:cxn ang="0">
                    <a:pos x="531813" y="0"/>
                  </a:cxn>
                  <a:cxn ang="0">
                    <a:pos x="0" y="509588"/>
                  </a:cxn>
                  <a:cxn ang="0">
                    <a:pos x="323850" y="833438"/>
                  </a:cxn>
                  <a:cxn ang="0">
                    <a:pos x="1041400" y="509588"/>
                  </a:cxn>
                  <a:cxn ang="0">
                    <a:pos x="531813" y="0"/>
                  </a:cxn>
                </a:cxnLst>
                <a:rect l="0" t="0" r="0" b="0"/>
                <a:pathLst>
                  <a:path w="656" h="525">
                    <a:moveTo>
                      <a:pt x="335" y="0"/>
                    </a:moveTo>
                    <a:lnTo>
                      <a:pt x="0" y="321"/>
                    </a:lnTo>
                    <a:lnTo>
                      <a:pt x="204" y="525"/>
                    </a:lnTo>
                    <a:lnTo>
                      <a:pt x="656" y="321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9" name="Freeform 9"/>
              <p:cNvSpPr/>
              <p:nvPr/>
            </p:nvSpPr>
            <p:spPr>
              <a:xfrm>
                <a:off x="46037" y="2616200"/>
                <a:ext cx="1273175" cy="1296988"/>
              </a:xfrm>
              <a:custGeom>
                <a:avLst/>
                <a:gdLst/>
                <a:ahLst/>
                <a:cxnLst>
                  <a:cxn ang="0">
                    <a:pos x="1018540" y="833778"/>
                  </a:cxn>
                  <a:cxn ang="0">
                    <a:pos x="0" y="1296988"/>
                  </a:cxn>
                  <a:cxn ang="0">
                    <a:pos x="462973" y="254766"/>
                  </a:cxn>
                  <a:cxn ang="0">
                    <a:pos x="1134283" y="162124"/>
                  </a:cxn>
                  <a:cxn ang="0">
                    <a:pos x="1018540" y="833778"/>
                  </a:cxn>
                </a:cxnLst>
                <a:rect l="0" t="0" r="0" b="0"/>
                <a:pathLst>
                  <a:path w="55" h="56">
                    <a:moveTo>
                      <a:pt x="44" y="36"/>
                    </a:moveTo>
                    <a:cubicBezTo>
                      <a:pt x="35" y="45"/>
                      <a:pt x="0" y="56"/>
                      <a:pt x="0" y="56"/>
                    </a:cubicBezTo>
                    <a:cubicBezTo>
                      <a:pt x="0" y="56"/>
                      <a:pt x="11" y="21"/>
                      <a:pt x="20" y="11"/>
                    </a:cubicBezTo>
                    <a:cubicBezTo>
                      <a:pt x="29" y="2"/>
                      <a:pt x="42" y="0"/>
                      <a:pt x="49" y="7"/>
                    </a:cubicBezTo>
                    <a:cubicBezTo>
                      <a:pt x="55" y="14"/>
                      <a:pt x="53" y="27"/>
                      <a:pt x="44" y="36"/>
                    </a:cubicBezTo>
                    <a:close/>
                  </a:path>
                </a:pathLst>
              </a:custGeom>
              <a:solidFill>
                <a:srgbClr val="FFF8A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0" name="Freeform 10"/>
              <p:cNvSpPr/>
              <p:nvPr/>
            </p:nvSpPr>
            <p:spPr>
              <a:xfrm>
                <a:off x="485775" y="2847975"/>
                <a:ext cx="623888" cy="625475"/>
              </a:xfrm>
              <a:custGeom>
                <a:avLst/>
                <a:gdLst/>
                <a:ahLst/>
                <a:cxnLst>
                  <a:cxn ang="0">
                    <a:pos x="485246" y="393818"/>
                  </a:cxn>
                  <a:cxn ang="0">
                    <a:pos x="0" y="625475"/>
                  </a:cxn>
                  <a:cxn ang="0">
                    <a:pos x="231070" y="115829"/>
                  </a:cxn>
                  <a:cxn ang="0">
                    <a:pos x="531460" y="69497"/>
                  </a:cxn>
                  <a:cxn ang="0">
                    <a:pos x="485246" y="393818"/>
                  </a:cxn>
                </a:cxnLst>
                <a:rect l="0" t="0" r="0" b="0"/>
                <a:pathLst>
                  <a:path w="27" h="27">
                    <a:moveTo>
                      <a:pt x="21" y="17"/>
                    </a:moveTo>
                    <a:cubicBezTo>
                      <a:pt x="17" y="21"/>
                      <a:pt x="0" y="27"/>
                      <a:pt x="0" y="27"/>
                    </a:cubicBezTo>
                    <a:cubicBezTo>
                      <a:pt x="0" y="27"/>
                      <a:pt x="5" y="10"/>
                      <a:pt x="10" y="5"/>
                    </a:cubicBezTo>
                    <a:cubicBezTo>
                      <a:pt x="14" y="1"/>
                      <a:pt x="20" y="0"/>
                      <a:pt x="23" y="3"/>
                    </a:cubicBezTo>
                    <a:cubicBezTo>
                      <a:pt x="27" y="7"/>
                      <a:pt x="26" y="13"/>
                      <a:pt x="21" y="17"/>
                    </a:cubicBezTo>
                    <a:close/>
                  </a:path>
                </a:pathLst>
              </a:custGeom>
              <a:solidFill>
                <a:srgbClr val="FFC10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1" name="Freeform 11"/>
              <p:cNvSpPr/>
              <p:nvPr/>
            </p:nvSpPr>
            <p:spPr>
              <a:xfrm>
                <a:off x="717550" y="2338388"/>
                <a:ext cx="901700" cy="903288"/>
              </a:xfrm>
              <a:custGeom>
                <a:avLst/>
                <a:gdLst/>
                <a:ahLst/>
                <a:cxnLst>
                  <a:cxn ang="0">
                    <a:pos x="623888" y="903288"/>
                  </a:cxn>
                  <a:cxn ang="0">
                    <a:pos x="0" y="277813"/>
                  </a:cxn>
                  <a:cxn ang="0">
                    <a:pos x="277813" y="0"/>
                  </a:cxn>
                  <a:cxn ang="0">
                    <a:pos x="901700" y="625475"/>
                  </a:cxn>
                  <a:cxn ang="0">
                    <a:pos x="623888" y="903288"/>
                  </a:cxn>
                </a:cxnLst>
                <a:rect l="0" t="0" r="0" b="0"/>
                <a:pathLst>
                  <a:path w="568" h="569">
                    <a:moveTo>
                      <a:pt x="393" y="569"/>
                    </a:moveTo>
                    <a:lnTo>
                      <a:pt x="0" y="175"/>
                    </a:lnTo>
                    <a:lnTo>
                      <a:pt x="175" y="0"/>
                    </a:lnTo>
                    <a:lnTo>
                      <a:pt x="568" y="394"/>
                    </a:lnTo>
                    <a:lnTo>
                      <a:pt x="393" y="569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2" name="Freeform 12"/>
              <p:cNvSpPr/>
              <p:nvPr/>
            </p:nvSpPr>
            <p:spPr>
              <a:xfrm>
                <a:off x="1295400" y="949325"/>
                <a:ext cx="1711325" cy="1690688"/>
              </a:xfrm>
              <a:custGeom>
                <a:avLst/>
                <a:gdLst/>
                <a:ahLst/>
                <a:cxnLst>
                  <a:cxn ang="0">
                    <a:pos x="1041400" y="1690688"/>
                  </a:cxn>
                  <a:cxn ang="0">
                    <a:pos x="0" y="647700"/>
                  </a:cxn>
                  <a:cxn ang="0">
                    <a:pos x="671513" y="0"/>
                  </a:cxn>
                  <a:cxn ang="0">
                    <a:pos x="1711325" y="1041400"/>
                  </a:cxn>
                  <a:cxn ang="0">
                    <a:pos x="1041400" y="1690688"/>
                  </a:cxn>
                </a:cxnLst>
                <a:rect l="0" t="0" r="0" b="0"/>
                <a:pathLst>
                  <a:path w="1078" h="1065">
                    <a:moveTo>
                      <a:pt x="656" y="1065"/>
                    </a:moveTo>
                    <a:lnTo>
                      <a:pt x="0" y="408"/>
                    </a:lnTo>
                    <a:lnTo>
                      <a:pt x="423" y="0"/>
                    </a:lnTo>
                    <a:lnTo>
                      <a:pt x="1078" y="656"/>
                    </a:lnTo>
                    <a:lnTo>
                      <a:pt x="656" y="1065"/>
                    </a:ln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3" name="Freeform 13"/>
              <p:cNvSpPr/>
              <p:nvPr/>
            </p:nvSpPr>
            <p:spPr>
              <a:xfrm>
                <a:off x="1827212" y="1458913"/>
                <a:ext cx="1179513" cy="1181100"/>
              </a:xfrm>
              <a:custGeom>
                <a:avLst/>
                <a:gdLst/>
                <a:ahLst/>
                <a:cxnLst>
                  <a:cxn ang="0">
                    <a:pos x="509588" y="1181100"/>
                  </a:cxn>
                  <a:cxn ang="0">
                    <a:pos x="0" y="671513"/>
                  </a:cxn>
                  <a:cxn ang="0">
                    <a:pos x="671513" y="0"/>
                  </a:cxn>
                  <a:cxn ang="0">
                    <a:pos x="1179513" y="531813"/>
                  </a:cxn>
                  <a:cxn ang="0">
                    <a:pos x="509588" y="1181100"/>
                  </a:cxn>
                </a:cxnLst>
                <a:rect l="0" t="0" r="0" b="0"/>
                <a:pathLst>
                  <a:path w="743" h="744">
                    <a:moveTo>
                      <a:pt x="321" y="744"/>
                    </a:moveTo>
                    <a:lnTo>
                      <a:pt x="0" y="423"/>
                    </a:lnTo>
                    <a:lnTo>
                      <a:pt x="423" y="0"/>
                    </a:lnTo>
                    <a:lnTo>
                      <a:pt x="743" y="335"/>
                    </a:lnTo>
                    <a:lnTo>
                      <a:pt x="321" y="744"/>
                    </a:ln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4" name="Freeform 14"/>
              <p:cNvSpPr/>
              <p:nvPr/>
            </p:nvSpPr>
            <p:spPr>
              <a:xfrm>
                <a:off x="0" y="1412875"/>
                <a:ext cx="1295400" cy="995363"/>
              </a:xfrm>
              <a:custGeom>
                <a:avLst/>
                <a:gdLst/>
                <a:ahLst/>
                <a:cxnLst>
                  <a:cxn ang="0">
                    <a:pos x="1295400" y="185184"/>
                  </a:cxn>
                  <a:cxn ang="0">
                    <a:pos x="740229" y="185184"/>
                  </a:cxn>
                  <a:cxn ang="0">
                    <a:pos x="0" y="902771"/>
                  </a:cxn>
                  <a:cxn ang="0">
                    <a:pos x="92529" y="995363"/>
                  </a:cxn>
                  <a:cxn ang="0">
                    <a:pos x="994682" y="925919"/>
                  </a:cxn>
                  <a:cxn ang="0">
                    <a:pos x="1295400" y="185184"/>
                  </a:cxn>
                </a:cxnLst>
                <a:rect l="0" t="0" r="0" b="0"/>
                <a:pathLst>
                  <a:path w="56" h="43">
                    <a:moveTo>
                      <a:pt x="56" y="8"/>
                    </a:moveTo>
                    <a:cubicBezTo>
                      <a:pt x="56" y="8"/>
                      <a:pt x="39" y="0"/>
                      <a:pt x="32" y="8"/>
                    </a:cubicBezTo>
                    <a:cubicBezTo>
                      <a:pt x="28" y="11"/>
                      <a:pt x="9" y="31"/>
                      <a:pt x="0" y="39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17" y="42"/>
                      <a:pt x="43" y="40"/>
                      <a:pt x="43" y="40"/>
                    </a:cubicBez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5" name="Freeform 15"/>
              <p:cNvSpPr/>
              <p:nvPr/>
            </p:nvSpPr>
            <p:spPr>
              <a:xfrm>
                <a:off x="1549400" y="2640013"/>
                <a:ext cx="971550" cy="1295400"/>
              </a:xfrm>
              <a:custGeom>
                <a:avLst/>
                <a:gdLst/>
                <a:ahLst/>
                <a:cxnLst>
                  <a:cxn ang="0">
                    <a:pos x="809625" y="578304"/>
                  </a:cxn>
                  <a:cxn ang="0">
                    <a:pos x="786493" y="0"/>
                  </a:cxn>
                  <a:cxn ang="0">
                    <a:pos x="69396" y="323850"/>
                  </a:cxn>
                  <a:cxn ang="0">
                    <a:pos x="0" y="1226004"/>
                  </a:cxn>
                  <a:cxn ang="0">
                    <a:pos x="92529" y="1295400"/>
                  </a:cxn>
                  <a:cxn ang="0">
                    <a:pos x="809625" y="578304"/>
                  </a:cxn>
                </a:cxnLst>
                <a:rect l="0" t="0" r="0" b="0"/>
                <a:pathLst>
                  <a:path w="42" h="56">
                    <a:moveTo>
                      <a:pt x="35" y="25"/>
                    </a:moveTo>
                    <a:cubicBezTo>
                      <a:pt x="42" y="18"/>
                      <a:pt x="34" y="0"/>
                      <a:pt x="34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1" y="40"/>
                      <a:pt x="0" y="53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12" y="48"/>
                      <a:pt x="32" y="28"/>
                      <a:pt x="35" y="25"/>
                    </a:cubicBezTo>
                    <a:close/>
                  </a:path>
                </a:pathLst>
              </a:custGeom>
              <a:solidFill>
                <a:srgbClr val="008AB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6" name="Freeform 16"/>
              <p:cNvSpPr/>
              <p:nvPr/>
            </p:nvSpPr>
            <p:spPr>
              <a:xfrm>
                <a:off x="785812" y="2084388"/>
                <a:ext cx="1087438" cy="1087438"/>
              </a:xfrm>
              <a:custGeom>
                <a:avLst/>
                <a:gdLst/>
                <a:ahLst/>
                <a:cxnLst>
                  <a:cxn ang="0">
                    <a:pos x="1041164" y="46274"/>
                  </a:cxn>
                  <a:cxn ang="0">
                    <a:pos x="601561" y="161959"/>
                  </a:cxn>
                  <a:cxn ang="0">
                    <a:pos x="0" y="994890"/>
                  </a:cxn>
                  <a:cxn ang="0">
                    <a:pos x="69411" y="1087438"/>
                  </a:cxn>
                  <a:cxn ang="0">
                    <a:pos x="925479" y="462740"/>
                  </a:cxn>
                  <a:cxn ang="0">
                    <a:pos x="1041164" y="46274"/>
                  </a:cxn>
                </a:cxnLst>
                <a:rect l="0" t="0" r="0" b="0"/>
                <a:pathLst>
                  <a:path w="47" h="47">
                    <a:moveTo>
                      <a:pt x="45" y="2"/>
                    </a:moveTo>
                    <a:cubicBezTo>
                      <a:pt x="45" y="2"/>
                      <a:pt x="34" y="0"/>
                      <a:pt x="26" y="7"/>
                    </a:cubicBezTo>
                    <a:cubicBezTo>
                      <a:pt x="21" y="13"/>
                      <a:pt x="6" y="34"/>
                      <a:pt x="0" y="43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3" y="41"/>
                      <a:pt x="34" y="26"/>
                      <a:pt x="40" y="20"/>
                    </a:cubicBezTo>
                    <a:cubicBezTo>
                      <a:pt x="47" y="13"/>
                      <a:pt x="45" y="2"/>
                      <a:pt x="45" y="2"/>
                    </a:cubicBez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7" name="Freeform 17"/>
              <p:cNvSpPr/>
              <p:nvPr/>
            </p:nvSpPr>
            <p:spPr>
              <a:xfrm>
                <a:off x="2474912" y="601663"/>
                <a:ext cx="879475" cy="879475"/>
              </a:xfrm>
              <a:custGeom>
                <a:avLst/>
                <a:gdLst/>
                <a:ahLst/>
                <a:cxnLst>
                  <a:cxn ang="0">
                    <a:pos x="717466" y="717466"/>
                  </a:cxn>
                  <a:cxn ang="0">
                    <a:pos x="138864" y="717466"/>
                  </a:cxn>
                  <a:cxn ang="0">
                    <a:pos x="138864" y="162009"/>
                  </a:cxn>
                  <a:cxn ang="0">
                    <a:pos x="717466" y="162009"/>
                  </a:cxn>
                  <a:cxn ang="0">
                    <a:pos x="717466" y="717466"/>
                  </a:cxn>
                </a:cxnLst>
                <a:rect l="0" t="0" r="0" b="0"/>
                <a:pathLst>
                  <a:path w="38" h="38">
                    <a:moveTo>
                      <a:pt x="31" y="31"/>
                    </a:moveTo>
                    <a:cubicBezTo>
                      <a:pt x="24" y="38"/>
                      <a:pt x="13" y="38"/>
                      <a:pt x="6" y="31"/>
                    </a:cubicBezTo>
                    <a:cubicBezTo>
                      <a:pt x="0" y="24"/>
                      <a:pt x="0" y="13"/>
                      <a:pt x="6" y="7"/>
                    </a:cubicBezTo>
                    <a:cubicBezTo>
                      <a:pt x="13" y="0"/>
                      <a:pt x="24" y="0"/>
                      <a:pt x="31" y="7"/>
                    </a:cubicBezTo>
                    <a:cubicBezTo>
                      <a:pt x="38" y="13"/>
                      <a:pt x="38" y="24"/>
                      <a:pt x="31" y="31"/>
                    </a:cubicBez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8" name="Freeform 18"/>
              <p:cNvSpPr/>
              <p:nvPr/>
            </p:nvSpPr>
            <p:spPr>
              <a:xfrm>
                <a:off x="1827212" y="1481138"/>
                <a:ext cx="647700" cy="625475"/>
              </a:xfrm>
              <a:custGeom>
                <a:avLst/>
                <a:gdLst/>
                <a:ahLst/>
                <a:cxnLst>
                  <a:cxn ang="0">
                    <a:pos x="532039" y="532812"/>
                  </a:cxn>
                  <a:cxn ang="0">
                    <a:pos x="115661" y="532812"/>
                  </a:cxn>
                  <a:cxn ang="0">
                    <a:pos x="115661" y="115829"/>
                  </a:cxn>
                  <a:cxn ang="0">
                    <a:pos x="532039" y="115829"/>
                  </a:cxn>
                  <a:cxn ang="0">
                    <a:pos x="532039" y="532812"/>
                  </a:cxn>
                </a:cxnLst>
                <a:rect l="0" t="0" r="0" b="0"/>
                <a:pathLst>
                  <a:path w="28" h="27">
                    <a:moveTo>
                      <a:pt x="23" y="23"/>
                    </a:moveTo>
                    <a:cubicBezTo>
                      <a:pt x="18" y="27"/>
                      <a:pt x="10" y="27"/>
                      <a:pt x="5" y="23"/>
                    </a:cubicBezTo>
                    <a:cubicBezTo>
                      <a:pt x="0" y="18"/>
                      <a:pt x="0" y="9"/>
                      <a:pt x="5" y="5"/>
                    </a:cubicBezTo>
                    <a:cubicBezTo>
                      <a:pt x="10" y="0"/>
                      <a:pt x="18" y="0"/>
                      <a:pt x="23" y="5"/>
                    </a:cubicBezTo>
                    <a:cubicBezTo>
                      <a:pt x="28" y="9"/>
                      <a:pt x="28" y="18"/>
                      <a:pt x="23" y="23"/>
                    </a:cubicBez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9" name="Freeform 19"/>
              <p:cNvSpPr/>
              <p:nvPr/>
            </p:nvSpPr>
            <p:spPr>
              <a:xfrm>
                <a:off x="1989137" y="1643063"/>
                <a:ext cx="323850" cy="301625"/>
              </a:xfrm>
              <a:custGeom>
                <a:avLst/>
                <a:gdLst/>
                <a:ahLst/>
                <a:cxnLst>
                  <a:cxn ang="0">
                    <a:pos x="277586" y="255221"/>
                  </a:cxn>
                  <a:cxn ang="0">
                    <a:pos x="69396" y="255221"/>
                  </a:cxn>
                  <a:cxn ang="0">
                    <a:pos x="69396" y="46404"/>
                  </a:cxn>
                  <a:cxn ang="0">
                    <a:pos x="277586" y="46404"/>
                  </a:cxn>
                  <a:cxn ang="0">
                    <a:pos x="277586" y="255221"/>
                  </a:cxn>
                </a:cxnLst>
                <a:rect l="0" t="0" r="0" b="0"/>
                <a:pathLst>
                  <a:path w="14" h="13">
                    <a:moveTo>
                      <a:pt x="12" y="11"/>
                    </a:moveTo>
                    <a:cubicBezTo>
                      <a:pt x="9" y="13"/>
                      <a:pt x="5" y="13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2" y="2"/>
                    </a:cubicBezTo>
                    <a:cubicBezTo>
                      <a:pt x="14" y="5"/>
                      <a:pt x="14" y="8"/>
                      <a:pt x="12" y="11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0" name="Freeform 20"/>
              <p:cNvSpPr/>
              <p:nvPr/>
            </p:nvSpPr>
            <p:spPr>
              <a:xfrm>
                <a:off x="2636837" y="763588"/>
                <a:ext cx="531813" cy="555625"/>
              </a:xfrm>
              <a:custGeom>
                <a:avLst/>
                <a:gdLst/>
                <a:ahLst/>
                <a:cxnLst>
                  <a:cxn ang="0">
                    <a:pos x="439324" y="463021"/>
                  </a:cxn>
                  <a:cxn ang="0">
                    <a:pos x="92489" y="463021"/>
                  </a:cxn>
                  <a:cxn ang="0">
                    <a:pos x="92489" y="92604"/>
                  </a:cxn>
                  <a:cxn ang="0">
                    <a:pos x="439324" y="92604"/>
                  </a:cxn>
                  <a:cxn ang="0">
                    <a:pos x="439324" y="463021"/>
                  </a:cxn>
                </a:cxnLst>
                <a:rect l="0" t="0" r="0" b="0"/>
                <a:pathLst>
                  <a:path w="23" h="24">
                    <a:moveTo>
                      <a:pt x="19" y="20"/>
                    </a:moveTo>
                    <a:cubicBezTo>
                      <a:pt x="15" y="24"/>
                      <a:pt x="8" y="24"/>
                      <a:pt x="4" y="20"/>
                    </a:cubicBezTo>
                    <a:cubicBezTo>
                      <a:pt x="0" y="15"/>
                      <a:pt x="0" y="9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23" y="9"/>
                      <a:pt x="23" y="15"/>
                      <a:pt x="19" y="20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31" name="椭圆 25"/>
            <p:cNvSpPr/>
            <p:nvPr/>
          </p:nvSpPr>
          <p:spPr>
            <a:xfrm>
              <a:off x="540241" y="1179839"/>
              <a:ext cx="571002" cy="571002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6632" name="椭圆 26"/>
            <p:cNvSpPr/>
            <p:nvPr/>
          </p:nvSpPr>
          <p:spPr>
            <a:xfrm>
              <a:off x="2617803" y="2639852"/>
              <a:ext cx="309087" cy="30908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6633" name="椭圆 27"/>
            <p:cNvSpPr/>
            <p:nvPr/>
          </p:nvSpPr>
          <p:spPr>
            <a:xfrm>
              <a:off x="1542459" y="2855378"/>
              <a:ext cx="640490" cy="64049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6634" name="椭圆 28"/>
            <p:cNvSpPr/>
            <p:nvPr/>
          </p:nvSpPr>
          <p:spPr>
            <a:xfrm>
              <a:off x="277807" y="2563241"/>
              <a:ext cx="366714" cy="366714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heme/theme1.xml><?xml version="1.0" encoding="utf-8"?>
<a:theme xmlns:a="http://schemas.openxmlformats.org/drawingml/2006/main" name=" www.2ppt.com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全屏显示(16:9)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Adobe Gothic Std B</vt:lpstr>
      <vt:lpstr>Microsoft JhengHei</vt:lpstr>
      <vt:lpstr>Microsoft YaHei UI</vt:lpstr>
      <vt:lpstr>时尚中黑简体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Verdana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2022-03-09T06:11:55Z</dcterms:created>
  <dcterms:modified xsi:type="dcterms:W3CDTF">2023-01-11T01:34:14Z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44D80C7E06BB4578A84E27AC33606A9F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