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4C21D-70B5-43E8-9F8D-AF103EAC0D6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D3E35-7314-4C8C-8363-1316ECE16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E7FA8-DE98-4D37-892C-9721A68A8C7A}" type="slidenum">
              <a:rPr lang="zh-CN" altLang="en-US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92755F-5492-43CE-B8DF-82958EAF0F4F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58F213-4310-4E63-82C4-DCD4DEBD32A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DC0F6-17F0-4AA0-AA3D-48A74485EE10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AFF17A-96D2-4F88-AB96-7DF130408874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06641A-46C5-488C-83C0-935F0CF689AD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31F2FA-DAFE-4732-A364-BFB69518F70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04F68D-4F7F-4FF7-8758-B9E411CBF060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8CE42A-90D4-43C6-80A7-4F7530B16219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46B249-37BC-4C65-9699-485AD75EB269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B08C80-9D44-465E-8B5C-2F448AA2AEC9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D81809-528A-41E3-AFF6-D3A192436858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70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A15249-FA3F-436A-9FF3-56668522CE6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1671051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Unit 8  When is your birthday?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2743200" y="3068960"/>
            <a:ext cx="365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40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Self Check</a:t>
            </a:r>
            <a:endParaRPr lang="en-US" altLang="zh-CN" sz="4000" b="1" dirty="0">
              <a:solidFill>
                <a:srgbClr val="CC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5870" y="507797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4933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914400" y="1371600"/>
            <a:ext cx="6154738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Good.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school trip is on September 25th and 26th.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25.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the English test is on September 28th.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Great. Thank you.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You're welcome.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2895600" y="15240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209800" y="251460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5419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762000" y="990600"/>
            <a:ext cx="8077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四、完形填空。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am Wu Gang. I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26.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 a big family. My grandfather is seventy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27.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 old and my grandmother 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sixty</a:t>
            </a:r>
            <a:r>
              <a:rPr lang="en-US" altLang="zh-CN" sz="2200" dirty="0" err="1">
                <a:solidFill>
                  <a:srgbClr val="000000"/>
                </a:solidFill>
                <a:latin typeface="Courier New" panose="02070309020205020404"/>
                <a:ea typeface="黑体" panose="02010609060101010101" pitchFamily="49" charset="-122"/>
                <a:cs typeface="Times New Roman" panose="02020603050405020304" pitchFamily="18" charset="0"/>
              </a:rPr>
              <a:t>­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nine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My father likes basketball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tennis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and I like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29.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762000" y="4600575"/>
            <a:ext cx="79248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grandfather's birthday is on New Year's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grandmother's birthday is on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15th is my father's birthday and December 20th is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is my birthday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birthday is on June 1st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9381" name="Object 5"/>
          <p:cNvGraphicFramePr>
            <a:graphicFrameLocks noChangeAspect="1"/>
          </p:cNvGraphicFramePr>
          <p:nvPr/>
        </p:nvGraphicFramePr>
        <p:xfrm>
          <a:off x="3490912" y="3023989"/>
          <a:ext cx="2176462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档" r:id="rId4" imgW="10693400" imgH="8674100" progId="Word.Document.8">
                  <p:embed/>
                </p:oleObj>
              </mc:Choice>
              <mc:Fallback>
                <p:oleObj name="文档" r:id="rId4" imgW="10693400" imgH="8674100" progId="Word.Document.8">
                  <p:embed/>
                  <p:pic>
                    <p:nvPicPr>
                      <p:cNvPr id="0" name="图片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2" y="3023989"/>
                        <a:ext cx="2176462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3429000" y="1630363"/>
            <a:ext cx="36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849313" y="20875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2830513" y="26209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5649913" y="26209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6488113" y="47545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4495800" y="5257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4735513" y="57912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4495800" y="6278563"/>
            <a:ext cx="36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2" grpId="0"/>
      <p:bldP spid="229383" grpId="0"/>
      <p:bldP spid="229384" grpId="0"/>
      <p:bldP spid="229385" grpId="0"/>
      <p:bldP spid="229386" grpId="0"/>
      <p:bldP spid="229387" grpId="0"/>
      <p:bldP spid="229388" grpId="0"/>
      <p:bldP spid="229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419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85800" y="1219200"/>
            <a:ext cx="8077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Sunday we have a family party and every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we have 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very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</a:t>
            </a:r>
            <a:r>
              <a:rPr lang="en-US" altLang="zh-CN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family.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654050" y="2192338"/>
            <a:ext cx="6432550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A.has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27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A.year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years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months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28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A.likes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like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like to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29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A.color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class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soccer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30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A.Day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Week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Month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6869113" y="13716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135313" y="18589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/>
      <p:bldP spid="2304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419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584200" y="1185863"/>
            <a:ext cx="604520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A.February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31st  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30th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February 14th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32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A.my mother  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my mother's birthday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my birthday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33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A.fun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old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blue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A.day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month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morning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35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A.dear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small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happy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419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762000" y="1143000"/>
            <a:ext cx="7620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五、阅读理解。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I'm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Nancy.I'm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twelve years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old.I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like September very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much.September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9th is my birthday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my mother's birthday is in September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too.We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have a birthday party every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year.In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our school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we have an art festival on September 18th.And we have a Sports Day on September 27th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too.I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am really busy this month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but I am very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happy.Which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month do you like?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419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525463" y="1066800"/>
            <a:ext cx="7551737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Nancy's ____ birthday this year.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twelve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twelfth  C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ninth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37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 isn't in September.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Nancy's birthday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Nancy's mother's birthday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Nancy's father's birthday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38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 birthday is on September 9th.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Nancy's  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Nancy's father's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Nancy's mother's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39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 is on September 27th.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School trip 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Sports Day   C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Book sale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40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An art festival in our school is on ____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September 18th  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October 18th    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September 10th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895600" y="12192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524000" y="2209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1524000" y="3733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1600200" y="47244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5410200" y="57150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  <p:bldP spid="233477" grpId="0"/>
      <p:bldP spid="233478" grpId="0"/>
      <p:bldP spid="233479" grpId="0"/>
      <p:bldP spid="2334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419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457200" y="990600"/>
            <a:ext cx="61102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April now.Look at Gina's timetable(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时间表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．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/>
          <a:stretch>
            <a:fillRect/>
          </a:stretch>
        </p:blipFill>
        <p:spPr bwMode="auto">
          <a:xfrm>
            <a:off x="838200" y="2109788"/>
            <a:ext cx="723900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419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762000" y="1295400"/>
            <a:ext cx="77724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is on April 21st.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Ann's birthday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Alice's birthday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Bob's birthday  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Lyn's birthday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42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Gina wants to go to a birthday party on ____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April 13th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Friday(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周五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the second Sunday  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April 30th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43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Gina can't go to the movie with Li Ming on April 19th because she has a ____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school trip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music festival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speech contest  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party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600200" y="144780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6248400" y="2971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2982913" y="49530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  <p:bldP spid="235525" grpId="0"/>
      <p:bldP spid="2355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419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685800" y="1155700"/>
            <a:ext cx="5773738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On the second Friday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Gina has a 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birthday party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basketball game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volleyball game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movie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45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Gina has no activities(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活动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on 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Wednesday(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周三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Saturday(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周六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April 22nd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April 27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5638800" y="12954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5334000" y="28194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  <p:bldP spid="2365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419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685800" y="1001713"/>
            <a:ext cx="7772400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六、从方框中选择合适的单词完成短文填空。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her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ha</a:t>
            </a:r>
            <a:r>
              <a:rPr lang="en-US" altLang="zh-CN" sz="2200" i="1" dirty="0">
                <a:solidFill>
                  <a:srgbClr val="000000"/>
                </a:solidFill>
                <a:latin typeface="Book Antiqua" panose="02040602050305030304" pitchFamily="18" charset="0"/>
              </a:rPr>
              <a:t>v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old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years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they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ho</a:t>
            </a:r>
            <a:r>
              <a:rPr lang="en-US" altLang="zh-CN" sz="2200" i="1" dirty="0">
                <a:solidFill>
                  <a:srgbClr val="000000"/>
                </a:solidFill>
                <a:latin typeface="Book Antiqua" panose="02040602050305030304" pitchFamily="18" charset="0"/>
              </a:rPr>
              <a:t>w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My name is David. I 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46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four good friends.__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47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are Sally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Joe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Ben 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48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Lisa. Sally and Joe 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49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twelve years old. Sally's 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50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is on April 9th and Joe's birthday is on July 6th.__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51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about Ben and Lisa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Ben's birthday is on November 13th and he is thirteen 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52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old. Lisa is fourteen.__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53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birthday is on January 20th.How 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54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am I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 am eleven years old. My birthday 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55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on August 8th.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46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47.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48.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49.____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50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________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51.____ 52.______ 53.____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54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____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55.___</a:t>
            </a:r>
            <a:endParaRPr lang="en-US" altLang="zh-CN" sz="2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1603375" y="5668963"/>
            <a:ext cx="7588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3657600" y="5638800"/>
            <a:ext cx="7588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5638800" y="5668963"/>
            <a:ext cx="6191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7445375" y="5668963"/>
            <a:ext cx="555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1597025" y="6126163"/>
            <a:ext cx="11461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3124200" y="6202363"/>
            <a:ext cx="774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4241800" y="6172200"/>
            <a:ext cx="78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5462588" y="6172200"/>
            <a:ext cx="633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</a:p>
        </p:txBody>
      </p:sp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6629400" y="6172200"/>
            <a:ext cx="541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7772400" y="61722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  <p:bldP spid="237573" grpId="0"/>
      <p:bldP spid="237574" grpId="0"/>
      <p:bldP spid="237575" grpId="0"/>
      <p:bldP spid="237576" grpId="0"/>
      <p:bldP spid="237577" grpId="0"/>
      <p:bldP spid="237578" grpId="0"/>
      <p:bldP spid="237579" grpId="0"/>
      <p:bldP spid="237580" grpId="0"/>
      <p:bldP spid="237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4933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457200" y="1085850"/>
            <a:ext cx="2406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一、单项选择。</a:t>
            </a:r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556792"/>
            <a:ext cx="8039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685800" y="2742655"/>
            <a:ext cx="822960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birthday is ______ January and Peter's birthday is ______ March 26th.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in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on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on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in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When 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Mr.Wang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going to the US?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—On 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June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June 4th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year 2014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June 2014</a:t>
            </a:r>
          </a:p>
        </p:txBody>
      </p:sp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242592"/>
            <a:ext cx="419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242592"/>
            <a:ext cx="419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242592"/>
            <a:ext cx="419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242592"/>
            <a:ext cx="419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42592"/>
            <a:ext cx="419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42592"/>
            <a:ext cx="419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242592"/>
            <a:ext cx="419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242592"/>
            <a:ext cx="419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242592"/>
            <a:ext cx="419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2242592"/>
            <a:ext cx="419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4933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552450" y="1119188"/>
            <a:ext cx="5772150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only 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ten months old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ten months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ten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monthes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old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tenth years old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This is a big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room.It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is 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Jim and Tom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Jim's and Tom's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Jim and Tom's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Jim's and Tom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Friday is ______ birthday of my grandma's.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eighty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eightieth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eightieth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eighty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4933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350838" y="1143000"/>
            <a:ext cx="8488362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often ______ on my grandfather's birthday.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School Day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party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has a party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has a school trip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 Julia's birthday on May 1st?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—Yes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she is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she's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he is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 is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There are ______ days in a week.______ day of a week is Saturday.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seventh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Seventh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seven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Seven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seventh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seventh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seven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seventh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4933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504825" y="1231900"/>
            <a:ext cx="7115175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is ______ birthday?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—His birthday is on November 11th.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Lucy's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Jack's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my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______ Bill ______ an English Day this term?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has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Does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have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Does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has  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have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4933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582613" y="1185863"/>
            <a:ext cx="694055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二、词汇运用。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根据句意及汉语提示写单词。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is very ______(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快乐的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on that day.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December is the ________(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第十二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month of a year.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13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We have an English ______(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晚会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in July.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zh-CN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九月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10th is Teachers' Day.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15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Our art _________(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节日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is on May 5th.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460750" y="2316163"/>
            <a:ext cx="8826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3505200" y="2819400"/>
            <a:ext cx="10239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elfth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3875088" y="3306763"/>
            <a:ext cx="773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1600200" y="3810000"/>
            <a:ext cx="13938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2514600" y="4343400"/>
            <a:ext cx="10382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/>
      <p:bldP spid="224261" grpId="0"/>
      <p:bldP spid="224262" grpId="0"/>
      <p:bldP spid="224263" grpId="0"/>
      <p:bldP spid="2242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4933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581025" y="1231900"/>
            <a:ext cx="67310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用括号内所给词的适当形式填空。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he want ________(have) a birthday party?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When ____(be) your parents' birthdays?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18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is the ______(nine) one?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19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My _________(brother) birthday is on January 1st.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Our school trip is on October ____(five)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3124200" y="1905000"/>
            <a:ext cx="10461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2263775" y="2392363"/>
            <a:ext cx="555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3048000" y="2895600"/>
            <a:ext cx="8064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ninth</a:t>
            </a: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1981200" y="3382963"/>
            <a:ext cx="12223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brother's</a:t>
            </a: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4800600" y="3840163"/>
            <a:ext cx="682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/>
      <p:bldP spid="225286" grpId="0"/>
      <p:bldP spid="225287" grpId="0"/>
      <p:bldP spid="225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4933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627063" y="1143000"/>
            <a:ext cx="4935537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三、从方框内选句子补全对话。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When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basketball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game?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Fine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thank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When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birthday?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When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birthday?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When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ha</a:t>
            </a:r>
            <a:r>
              <a:rPr lang="en-US" altLang="zh-CN" sz="2200" i="1" dirty="0">
                <a:solidFill>
                  <a:srgbClr val="000000"/>
                </a:solidFill>
                <a:latin typeface="Book Antiqua" panose="02040602050305030304" pitchFamily="18" charset="0"/>
              </a:rPr>
              <a:t>v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English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test?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4933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09600" y="1001713"/>
            <a:ext cx="8382000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What are they?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They are some fruit and a cake.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Why?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 will have a birthday party.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22.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My birthday is on October 5th.Please come to my birthday party on that day.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OK.I will go to the party.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23.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basketball game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it's on October 3rd.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1900238" y="1676400"/>
            <a:ext cx="3857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1905000" y="41910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4735513" y="56689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3" grpId="0"/>
      <p:bldP spid="227334" grpId="0"/>
    </p:bldLst>
  </p:timing>
</p:sld>
</file>

<file path=ppt/theme/theme1.xml><?xml version="1.0" encoding="utf-8"?>
<a:theme xmlns:a="http://schemas.openxmlformats.org/drawingml/2006/main" name="WWW.2PPT.COM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全屏显示(4:3)</PresentationFormat>
  <Paragraphs>170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MingLiU_HKSCS</vt:lpstr>
      <vt:lpstr>黑体</vt:lpstr>
      <vt:lpstr>华文新魏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2017-10-12T05:05:00Z</dcterms:created>
  <dcterms:modified xsi:type="dcterms:W3CDTF">2023-01-17T00:29:30Z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0D012D5378B44655958750BCB208FA42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