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40" d="100"/>
          <a:sy n="140" d="100"/>
        </p:scale>
        <p:origin x="-882" y="-3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21B67-A3BB-40E4-A9D9-CFEA1B39C5E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000" u="none" strike="noStrike" kern="1200" cap="none" spc="200" normalizeH="0" baseline="0">
                <a:uFillTx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tags" Target="../tags/tag65.xml"/><Relationship Id="rId21" Type="http://schemas.openxmlformats.org/officeDocument/2006/relationships/image" Target="../media/image20.png"/><Relationship Id="rId7" Type="http://schemas.openxmlformats.org/officeDocument/2006/relationships/tags" Target="../tags/tag69.xml"/><Relationship Id="rId12" Type="http://schemas.openxmlformats.org/officeDocument/2006/relationships/image" Target="../media/image4.png"/><Relationship Id="rId17" Type="http://schemas.openxmlformats.org/officeDocument/2006/relationships/image" Target="../media/image16.png"/><Relationship Id="rId2" Type="http://schemas.openxmlformats.org/officeDocument/2006/relationships/tags" Target="../tags/tag64.xml"/><Relationship Id="rId16" Type="http://schemas.openxmlformats.org/officeDocument/2006/relationships/image" Target="../media/image12.png"/><Relationship Id="rId20" Type="http://schemas.openxmlformats.org/officeDocument/2006/relationships/image" Target="../media/image19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.jpeg"/><Relationship Id="rId24" Type="http://schemas.openxmlformats.org/officeDocument/2006/relationships/image" Target="../media/image23.png"/><Relationship Id="rId5" Type="http://schemas.openxmlformats.org/officeDocument/2006/relationships/tags" Target="../tags/tag67.xml"/><Relationship Id="rId15" Type="http://schemas.openxmlformats.org/officeDocument/2006/relationships/image" Target="../media/image11.png"/><Relationship Id="rId23" Type="http://schemas.openxmlformats.org/officeDocument/2006/relationships/image" Target="../media/image22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8.png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6973" y="257175"/>
            <a:ext cx="9157946" cy="4629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973" y="11913"/>
            <a:ext cx="9144000" cy="41127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12429" y="3552600"/>
            <a:ext cx="2238545" cy="15564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-6973" y="3577794"/>
            <a:ext cx="2238545" cy="15564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8103" y="3012095"/>
            <a:ext cx="1287536" cy="21467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023646" y="4078191"/>
            <a:ext cx="1012725" cy="103088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23814" y="4287108"/>
            <a:ext cx="1406537" cy="834565"/>
            <a:chOff x="1365084" y="5640271"/>
            <a:chExt cx="1875383" cy="123639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65084" y="5885895"/>
              <a:ext cx="1875383" cy="99076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rot="4500000">
              <a:off x="1712640" y="5654559"/>
              <a:ext cx="542925" cy="51435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 rot="3823987">
              <a:off x="2079283" y="5661218"/>
              <a:ext cx="750306" cy="710816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7731669" y="3560476"/>
            <a:ext cx="943879" cy="157379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20700000">
            <a:off x="7777292" y="725249"/>
            <a:ext cx="432181" cy="36849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 rot="6300000">
            <a:off x="304973" y="1168621"/>
            <a:ext cx="388963" cy="409434"/>
          </a:xfrm>
          <a:prstGeom prst="rect">
            <a:avLst/>
          </a:prstGeom>
        </p:spPr>
      </p:pic>
      <p:pic>
        <p:nvPicPr>
          <p:cNvPr id="43" name="图片 42" descr="shutterstock_712943458"/>
          <p:cNvPicPr/>
          <p:nvPr/>
        </p:nvPicPr>
        <p:blipFill>
          <a:blip r:embed="rId14" cstate="email"/>
          <a:stretch>
            <a:fillRect/>
          </a:stretch>
        </p:blipFill>
        <p:spPr>
          <a:xfrm>
            <a:off x="1764530" y="3957789"/>
            <a:ext cx="5659755" cy="1151287"/>
          </a:xfrm>
          <a:prstGeom prst="rect">
            <a:avLst/>
          </a:prstGeom>
        </p:spPr>
      </p:pic>
      <p:sp>
        <p:nvSpPr>
          <p:cNvPr id="55" name="文本占位符 2"/>
          <p:cNvSpPr txBox="1"/>
          <p:nvPr/>
        </p:nvSpPr>
        <p:spPr>
          <a:xfrm>
            <a:off x="632461" y="1742673"/>
            <a:ext cx="7922895" cy="41293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threePt" dir="t"/>
            </a:scene3d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sz="49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ea typeface="幼圆" panose="02010509060101010101" pitchFamily="49" charset="-122"/>
                <a:cs typeface="Aharoni" panose="02010803020104030203" charset="0"/>
                <a:sym typeface="+mn-lt"/>
              </a:rPr>
              <a:t>Unit</a:t>
            </a:r>
            <a:r>
              <a:rPr lang="en-US" sz="6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ea typeface="幼圆" panose="02010509060101010101" pitchFamily="49" charset="-122"/>
                <a:cs typeface="Aharoni" panose="02010803020104030203" charset="0"/>
                <a:sym typeface="+mn-lt"/>
              </a:rPr>
              <a:t>6</a:t>
            </a:r>
            <a:r>
              <a:rPr lang="en-US" sz="49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charset="0"/>
                <a:ea typeface="幼圆" panose="02010509060101010101" pitchFamily="49" charset="-122"/>
                <a:cs typeface="Aharoni" panose="02010803020104030203" charset="0"/>
                <a:sym typeface="+mn-lt"/>
              </a:rPr>
              <a:t>  I like hamburgers.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2460" y="571607"/>
            <a:ext cx="363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三年级</a:t>
            </a:r>
            <a:r>
              <a:rPr lang="en-US" altLang="zh-CN" sz="2400" b="1" dirty="0"/>
              <a:t>--</a:t>
            </a:r>
            <a:r>
              <a:rPr lang="zh-CN" altLang="en-US" sz="2400" b="1" dirty="0"/>
              <a:t>上</a:t>
            </a:r>
            <a:r>
              <a:rPr lang="zh-CN" altLang="en-US" sz="2400" b="1" dirty="0" smtClean="0"/>
              <a:t>册</a:t>
            </a:r>
            <a:endParaRPr lang="zh-CN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3203944" y="335683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063402" y="-1806226"/>
            <a:ext cx="1016271" cy="5143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H="1">
            <a:off x="6534077" y="-1336478"/>
            <a:ext cx="1016271" cy="42035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95892" y="388184"/>
            <a:ext cx="710963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5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rPr>
              <a:t>二．some的含义与具体用法</a:t>
            </a:r>
          </a:p>
        </p:txBody>
      </p:sp>
      <p:sp>
        <p:nvSpPr>
          <p:cNvPr id="81" name="Freeform 9"/>
          <p:cNvSpPr>
            <a:spLocks noEditPoints="1"/>
          </p:cNvSpPr>
          <p:nvPr/>
        </p:nvSpPr>
        <p:spPr bwMode="auto">
          <a:xfrm>
            <a:off x="1289721" y="1944230"/>
            <a:ext cx="2166500" cy="1793690"/>
          </a:xfrm>
          <a:custGeom>
            <a:avLst/>
            <a:gdLst>
              <a:gd name="T0" fmla="*/ 5 w 497"/>
              <a:gd name="T1" fmla="*/ 269 h 457"/>
              <a:gd name="T2" fmla="*/ 116 w 497"/>
              <a:gd name="T3" fmla="*/ 364 h 457"/>
              <a:gd name="T4" fmla="*/ 193 w 497"/>
              <a:gd name="T5" fmla="*/ 265 h 457"/>
              <a:gd name="T6" fmla="*/ 303 w 497"/>
              <a:gd name="T7" fmla="*/ 142 h 457"/>
              <a:gd name="T8" fmla="*/ 163 w 497"/>
              <a:gd name="T9" fmla="*/ 131 h 457"/>
              <a:gd name="T10" fmla="*/ 263 w 497"/>
              <a:gd name="T11" fmla="*/ 62 h 457"/>
              <a:gd name="T12" fmla="*/ 409 w 497"/>
              <a:gd name="T13" fmla="*/ 133 h 457"/>
              <a:gd name="T14" fmla="*/ 418 w 497"/>
              <a:gd name="T15" fmla="*/ 180 h 457"/>
              <a:gd name="T16" fmla="*/ 218 w 497"/>
              <a:gd name="T17" fmla="*/ 358 h 457"/>
              <a:gd name="T18" fmla="*/ 195 w 497"/>
              <a:gd name="T19" fmla="*/ 397 h 457"/>
              <a:gd name="T20" fmla="*/ 234 w 497"/>
              <a:gd name="T21" fmla="*/ 343 h 457"/>
              <a:gd name="T22" fmla="*/ 209 w 497"/>
              <a:gd name="T23" fmla="*/ 310 h 457"/>
              <a:gd name="T24" fmla="*/ 235 w 497"/>
              <a:gd name="T25" fmla="*/ 161 h 457"/>
              <a:gd name="T26" fmla="*/ 163 w 497"/>
              <a:gd name="T27" fmla="*/ 150 h 457"/>
              <a:gd name="T28" fmla="*/ 171 w 497"/>
              <a:gd name="T29" fmla="*/ 165 h 457"/>
              <a:gd name="T30" fmla="*/ 63 w 497"/>
              <a:gd name="T31" fmla="*/ 248 h 457"/>
              <a:gd name="T32" fmla="*/ 38 w 497"/>
              <a:gd name="T33" fmla="*/ 272 h 457"/>
              <a:gd name="T34" fmla="*/ 224 w 497"/>
              <a:gd name="T35" fmla="*/ 152 h 457"/>
              <a:gd name="T36" fmla="*/ 208 w 497"/>
              <a:gd name="T37" fmla="*/ 166 h 457"/>
              <a:gd name="T38" fmla="*/ 104 w 497"/>
              <a:gd name="T39" fmla="*/ 262 h 457"/>
              <a:gd name="T40" fmla="*/ 136 w 497"/>
              <a:gd name="T41" fmla="*/ 249 h 457"/>
              <a:gd name="T42" fmla="*/ 129 w 497"/>
              <a:gd name="T43" fmla="*/ 275 h 457"/>
              <a:gd name="T44" fmla="*/ 60 w 497"/>
              <a:gd name="T45" fmla="*/ 328 h 457"/>
              <a:gd name="T46" fmla="*/ 103 w 497"/>
              <a:gd name="T47" fmla="*/ 304 h 457"/>
              <a:gd name="T48" fmla="*/ 178 w 497"/>
              <a:gd name="T49" fmla="*/ 250 h 457"/>
              <a:gd name="T50" fmla="*/ 175 w 497"/>
              <a:gd name="T51" fmla="*/ 357 h 457"/>
              <a:gd name="T52" fmla="*/ 199 w 497"/>
              <a:gd name="T53" fmla="*/ 335 h 457"/>
              <a:gd name="T54" fmla="*/ 166 w 497"/>
              <a:gd name="T55" fmla="*/ 390 h 457"/>
              <a:gd name="T56" fmla="*/ 164 w 497"/>
              <a:gd name="T57" fmla="*/ 433 h 457"/>
              <a:gd name="T58" fmla="*/ 222 w 497"/>
              <a:gd name="T59" fmla="*/ 405 h 457"/>
              <a:gd name="T60" fmla="*/ 213 w 497"/>
              <a:gd name="T61" fmla="*/ 440 h 457"/>
              <a:gd name="T62" fmla="*/ 354 w 497"/>
              <a:gd name="T63" fmla="*/ 318 h 457"/>
              <a:gd name="T64" fmla="*/ 354 w 497"/>
              <a:gd name="T65" fmla="*/ 374 h 457"/>
              <a:gd name="T66" fmla="*/ 308 w 497"/>
              <a:gd name="T67" fmla="*/ 349 h 457"/>
              <a:gd name="T68" fmla="*/ 385 w 497"/>
              <a:gd name="T69" fmla="*/ 266 h 457"/>
              <a:gd name="T70" fmla="*/ 416 w 497"/>
              <a:gd name="T71" fmla="*/ 300 h 457"/>
              <a:gd name="T72" fmla="*/ 317 w 497"/>
              <a:gd name="T73" fmla="*/ 418 h 457"/>
              <a:gd name="T74" fmla="*/ 384 w 497"/>
              <a:gd name="T75" fmla="*/ 386 h 457"/>
              <a:gd name="T76" fmla="*/ 436 w 497"/>
              <a:gd name="T77" fmla="*/ 224 h 457"/>
              <a:gd name="T78" fmla="*/ 344 w 497"/>
              <a:gd name="T79" fmla="*/ 288 h 457"/>
              <a:gd name="T80" fmla="*/ 351 w 497"/>
              <a:gd name="T81" fmla="*/ 256 h 457"/>
              <a:gd name="T82" fmla="*/ 343 w 497"/>
              <a:gd name="T83" fmla="*/ 267 h 457"/>
              <a:gd name="T84" fmla="*/ 313 w 497"/>
              <a:gd name="T85" fmla="*/ 297 h 457"/>
              <a:gd name="T86" fmla="*/ 441 w 497"/>
              <a:gd name="T87" fmla="*/ 166 h 457"/>
              <a:gd name="T88" fmla="*/ 342 w 497"/>
              <a:gd name="T89" fmla="*/ 224 h 457"/>
              <a:gd name="T90" fmla="*/ 333 w 497"/>
              <a:gd name="T91" fmla="*/ 192 h 457"/>
              <a:gd name="T92" fmla="*/ 343 w 497"/>
              <a:gd name="T93" fmla="*/ 143 h 457"/>
              <a:gd name="T94" fmla="*/ 396 w 497"/>
              <a:gd name="T95" fmla="*/ 83 h 457"/>
              <a:gd name="T96" fmla="*/ 384 w 497"/>
              <a:gd name="T97" fmla="*/ 54 h 457"/>
              <a:gd name="T98" fmla="*/ 373 w 497"/>
              <a:gd name="T99" fmla="*/ 71 h 457"/>
              <a:gd name="T100" fmla="*/ 291 w 497"/>
              <a:gd name="T101" fmla="*/ 93 h 457"/>
              <a:gd name="T102" fmla="*/ 310 w 497"/>
              <a:gd name="T103" fmla="*/ 43 h 457"/>
              <a:gd name="T104" fmla="*/ 315 w 497"/>
              <a:gd name="T105" fmla="*/ 17 h 457"/>
              <a:gd name="T106" fmla="*/ 99 w 497"/>
              <a:gd name="T107" fmla="*/ 158 h 457"/>
              <a:gd name="T108" fmla="*/ 34 w 497"/>
              <a:gd name="T109" fmla="*/ 201 h 457"/>
              <a:gd name="T110" fmla="*/ 161 w 497"/>
              <a:gd name="T111" fmla="*/ 45 h 457"/>
              <a:gd name="T112" fmla="*/ 35 w 497"/>
              <a:gd name="T113" fmla="*/ 195 h 457"/>
              <a:gd name="T114" fmla="*/ 202 w 497"/>
              <a:gd name="T115" fmla="*/ 13 h 457"/>
              <a:gd name="T116" fmla="*/ 45 w 497"/>
              <a:gd name="T117" fmla="*/ 321 h 457"/>
              <a:gd name="T118" fmla="*/ 143 w 497"/>
              <a:gd name="T119" fmla="*/ 42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7" h="457">
                <a:moveTo>
                  <a:pt x="74" y="389"/>
                </a:moveTo>
                <a:cubicBezTo>
                  <a:pt x="117" y="427"/>
                  <a:pt x="177" y="457"/>
                  <a:pt x="262" y="448"/>
                </a:cubicBezTo>
                <a:cubicBezTo>
                  <a:pt x="347" y="448"/>
                  <a:pt x="398" y="412"/>
                  <a:pt x="437" y="366"/>
                </a:cubicBezTo>
                <a:cubicBezTo>
                  <a:pt x="437" y="366"/>
                  <a:pt x="438" y="366"/>
                  <a:pt x="439" y="365"/>
                </a:cubicBezTo>
                <a:cubicBezTo>
                  <a:pt x="449" y="356"/>
                  <a:pt x="456" y="343"/>
                  <a:pt x="463" y="330"/>
                </a:cubicBezTo>
                <a:cubicBezTo>
                  <a:pt x="497" y="267"/>
                  <a:pt x="477" y="163"/>
                  <a:pt x="446" y="111"/>
                </a:cubicBezTo>
                <a:cubicBezTo>
                  <a:pt x="415" y="60"/>
                  <a:pt x="369" y="24"/>
                  <a:pt x="304" y="8"/>
                </a:cubicBezTo>
                <a:cubicBezTo>
                  <a:pt x="298" y="7"/>
                  <a:pt x="304" y="5"/>
                  <a:pt x="302" y="2"/>
                </a:cubicBezTo>
                <a:cubicBezTo>
                  <a:pt x="301" y="0"/>
                  <a:pt x="298" y="3"/>
                  <a:pt x="296" y="6"/>
                </a:cubicBezTo>
                <a:cubicBezTo>
                  <a:pt x="255" y="1"/>
                  <a:pt x="211" y="5"/>
                  <a:pt x="174" y="12"/>
                </a:cubicBezTo>
                <a:cubicBezTo>
                  <a:pt x="70" y="47"/>
                  <a:pt x="0" y="127"/>
                  <a:pt x="5" y="269"/>
                </a:cubicBezTo>
                <a:cubicBezTo>
                  <a:pt x="14" y="323"/>
                  <a:pt x="41" y="359"/>
                  <a:pt x="74" y="389"/>
                </a:cubicBezTo>
                <a:close/>
                <a:moveTo>
                  <a:pt x="147" y="427"/>
                </a:moveTo>
                <a:cubicBezTo>
                  <a:pt x="147" y="427"/>
                  <a:pt x="147" y="427"/>
                  <a:pt x="147" y="427"/>
                </a:cubicBezTo>
                <a:cubicBezTo>
                  <a:pt x="148" y="424"/>
                  <a:pt x="153" y="424"/>
                  <a:pt x="153" y="426"/>
                </a:cubicBezTo>
                <a:cubicBezTo>
                  <a:pt x="152" y="430"/>
                  <a:pt x="149" y="428"/>
                  <a:pt x="147" y="427"/>
                </a:cubicBezTo>
                <a:close/>
                <a:moveTo>
                  <a:pt x="95" y="377"/>
                </a:moveTo>
                <a:cubicBezTo>
                  <a:pt x="117" y="347"/>
                  <a:pt x="150" y="327"/>
                  <a:pt x="174" y="300"/>
                </a:cubicBezTo>
                <a:cubicBezTo>
                  <a:pt x="183" y="290"/>
                  <a:pt x="192" y="280"/>
                  <a:pt x="202" y="271"/>
                </a:cubicBezTo>
                <a:cubicBezTo>
                  <a:pt x="202" y="274"/>
                  <a:pt x="203" y="285"/>
                  <a:pt x="202" y="286"/>
                </a:cubicBezTo>
                <a:cubicBezTo>
                  <a:pt x="117" y="364"/>
                  <a:pt x="117" y="364"/>
                  <a:pt x="117" y="364"/>
                </a:cubicBezTo>
                <a:cubicBezTo>
                  <a:pt x="116" y="364"/>
                  <a:pt x="116" y="364"/>
                  <a:pt x="116" y="364"/>
                </a:cubicBezTo>
                <a:cubicBezTo>
                  <a:pt x="116" y="365"/>
                  <a:pt x="116" y="365"/>
                  <a:pt x="116" y="365"/>
                </a:cubicBezTo>
                <a:cubicBezTo>
                  <a:pt x="118" y="366"/>
                  <a:pt x="118" y="366"/>
                  <a:pt x="118" y="366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46" y="350"/>
                  <a:pt x="125" y="370"/>
                  <a:pt x="108" y="390"/>
                </a:cubicBezTo>
                <a:cubicBezTo>
                  <a:pt x="106" y="386"/>
                  <a:pt x="91" y="380"/>
                  <a:pt x="103" y="376"/>
                </a:cubicBezTo>
                <a:cubicBezTo>
                  <a:pt x="107" y="374"/>
                  <a:pt x="111" y="370"/>
                  <a:pt x="113" y="366"/>
                </a:cubicBezTo>
                <a:cubicBezTo>
                  <a:pt x="106" y="367"/>
                  <a:pt x="103" y="375"/>
                  <a:pt x="95" y="377"/>
                </a:cubicBezTo>
                <a:close/>
                <a:moveTo>
                  <a:pt x="142" y="311"/>
                </a:moveTo>
                <a:cubicBezTo>
                  <a:pt x="122" y="327"/>
                  <a:pt x="105" y="347"/>
                  <a:pt x="86" y="365"/>
                </a:cubicBezTo>
                <a:cubicBezTo>
                  <a:pt x="83" y="363"/>
                  <a:pt x="77" y="359"/>
                  <a:pt x="78" y="357"/>
                </a:cubicBezTo>
                <a:cubicBezTo>
                  <a:pt x="113" y="322"/>
                  <a:pt x="153" y="293"/>
                  <a:pt x="193" y="265"/>
                </a:cubicBezTo>
                <a:cubicBezTo>
                  <a:pt x="191" y="272"/>
                  <a:pt x="198" y="259"/>
                  <a:pt x="202" y="263"/>
                </a:cubicBezTo>
                <a:cubicBezTo>
                  <a:pt x="176" y="295"/>
                  <a:pt x="144" y="322"/>
                  <a:pt x="113" y="350"/>
                </a:cubicBezTo>
                <a:cubicBezTo>
                  <a:pt x="106" y="357"/>
                  <a:pt x="99" y="366"/>
                  <a:pt x="92" y="373"/>
                </a:cubicBezTo>
                <a:cubicBezTo>
                  <a:pt x="90" y="373"/>
                  <a:pt x="88" y="369"/>
                  <a:pt x="88" y="368"/>
                </a:cubicBezTo>
                <a:cubicBezTo>
                  <a:pt x="120" y="335"/>
                  <a:pt x="154" y="306"/>
                  <a:pt x="186" y="274"/>
                </a:cubicBezTo>
                <a:cubicBezTo>
                  <a:pt x="169" y="281"/>
                  <a:pt x="157" y="299"/>
                  <a:pt x="142" y="311"/>
                </a:cubicBezTo>
                <a:close/>
                <a:moveTo>
                  <a:pt x="217" y="103"/>
                </a:moveTo>
                <a:cubicBezTo>
                  <a:pt x="220" y="102"/>
                  <a:pt x="222" y="101"/>
                  <a:pt x="221" y="105"/>
                </a:cubicBezTo>
                <a:cubicBezTo>
                  <a:pt x="224" y="102"/>
                  <a:pt x="229" y="100"/>
                  <a:pt x="233" y="100"/>
                </a:cubicBezTo>
                <a:cubicBezTo>
                  <a:pt x="234" y="100"/>
                  <a:pt x="235" y="99"/>
                  <a:pt x="235" y="98"/>
                </a:cubicBezTo>
                <a:cubicBezTo>
                  <a:pt x="271" y="95"/>
                  <a:pt x="293" y="116"/>
                  <a:pt x="303" y="142"/>
                </a:cubicBezTo>
                <a:cubicBezTo>
                  <a:pt x="319" y="180"/>
                  <a:pt x="290" y="207"/>
                  <a:pt x="267" y="221"/>
                </a:cubicBezTo>
                <a:cubicBezTo>
                  <a:pt x="259" y="225"/>
                  <a:pt x="255" y="233"/>
                  <a:pt x="255" y="244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09" y="300"/>
                  <a:pt x="209" y="300"/>
                  <a:pt x="209" y="300"/>
                </a:cubicBezTo>
                <a:cubicBezTo>
                  <a:pt x="208" y="278"/>
                  <a:pt x="206" y="253"/>
                  <a:pt x="208" y="230"/>
                </a:cubicBezTo>
                <a:cubicBezTo>
                  <a:pt x="210" y="229"/>
                  <a:pt x="216" y="226"/>
                  <a:pt x="212" y="223"/>
                </a:cubicBezTo>
                <a:cubicBezTo>
                  <a:pt x="208" y="225"/>
                  <a:pt x="207" y="218"/>
                  <a:pt x="210" y="217"/>
                </a:cubicBezTo>
                <a:cubicBezTo>
                  <a:pt x="226" y="212"/>
                  <a:pt x="244" y="202"/>
                  <a:pt x="249" y="183"/>
                </a:cubicBezTo>
                <a:cubicBezTo>
                  <a:pt x="254" y="164"/>
                  <a:pt x="242" y="150"/>
                  <a:pt x="228" y="146"/>
                </a:cubicBezTo>
                <a:cubicBezTo>
                  <a:pt x="207" y="139"/>
                  <a:pt x="186" y="148"/>
                  <a:pt x="178" y="161"/>
                </a:cubicBezTo>
                <a:cubicBezTo>
                  <a:pt x="173" y="150"/>
                  <a:pt x="166" y="141"/>
                  <a:pt x="163" y="131"/>
                </a:cubicBezTo>
                <a:cubicBezTo>
                  <a:pt x="172" y="118"/>
                  <a:pt x="187" y="112"/>
                  <a:pt x="203" y="106"/>
                </a:cubicBezTo>
                <a:cubicBezTo>
                  <a:pt x="207" y="104"/>
                  <a:pt x="206" y="101"/>
                  <a:pt x="210" y="102"/>
                </a:cubicBezTo>
                <a:cubicBezTo>
                  <a:pt x="205" y="108"/>
                  <a:pt x="214" y="103"/>
                  <a:pt x="217" y="103"/>
                </a:cubicBezTo>
                <a:close/>
                <a:moveTo>
                  <a:pt x="263" y="62"/>
                </a:moveTo>
                <a:cubicBezTo>
                  <a:pt x="262" y="62"/>
                  <a:pt x="262" y="62"/>
                  <a:pt x="262" y="62"/>
                </a:cubicBezTo>
                <a:cubicBezTo>
                  <a:pt x="260" y="65"/>
                  <a:pt x="257" y="67"/>
                  <a:pt x="254" y="69"/>
                </a:cubicBezTo>
                <a:cubicBezTo>
                  <a:pt x="244" y="79"/>
                  <a:pt x="235" y="92"/>
                  <a:pt x="216" y="94"/>
                </a:cubicBezTo>
                <a:cubicBezTo>
                  <a:pt x="243" y="70"/>
                  <a:pt x="269" y="48"/>
                  <a:pt x="298" y="31"/>
                </a:cubicBezTo>
                <a:cubicBezTo>
                  <a:pt x="293" y="38"/>
                  <a:pt x="285" y="44"/>
                  <a:pt x="278" y="50"/>
                </a:cubicBezTo>
                <a:cubicBezTo>
                  <a:pt x="278" y="50"/>
                  <a:pt x="277" y="50"/>
                  <a:pt x="275" y="51"/>
                </a:cubicBezTo>
                <a:cubicBezTo>
                  <a:pt x="271" y="55"/>
                  <a:pt x="271" y="61"/>
                  <a:pt x="263" y="62"/>
                </a:cubicBezTo>
                <a:close/>
                <a:moveTo>
                  <a:pt x="306" y="44"/>
                </a:moveTo>
                <a:cubicBezTo>
                  <a:pt x="265" y="81"/>
                  <a:pt x="265" y="81"/>
                  <a:pt x="265" y="81"/>
                </a:cubicBezTo>
                <a:cubicBezTo>
                  <a:pt x="262" y="90"/>
                  <a:pt x="250" y="95"/>
                  <a:pt x="238" y="90"/>
                </a:cubicBezTo>
                <a:cubicBezTo>
                  <a:pt x="239" y="88"/>
                  <a:pt x="242" y="85"/>
                  <a:pt x="245" y="83"/>
                </a:cubicBezTo>
                <a:cubicBezTo>
                  <a:pt x="265" y="71"/>
                  <a:pt x="285" y="55"/>
                  <a:pt x="306" y="44"/>
                </a:cubicBezTo>
                <a:close/>
                <a:moveTo>
                  <a:pt x="373" y="189"/>
                </a:moveTo>
                <a:cubicBezTo>
                  <a:pt x="261" y="291"/>
                  <a:pt x="261" y="291"/>
                  <a:pt x="261" y="291"/>
                </a:cubicBezTo>
                <a:cubicBezTo>
                  <a:pt x="260" y="289"/>
                  <a:pt x="259" y="282"/>
                  <a:pt x="261" y="280"/>
                </a:cubicBezTo>
                <a:cubicBezTo>
                  <a:pt x="296" y="246"/>
                  <a:pt x="334" y="216"/>
                  <a:pt x="373" y="189"/>
                </a:cubicBezTo>
                <a:close/>
                <a:moveTo>
                  <a:pt x="264" y="253"/>
                </a:moveTo>
                <a:cubicBezTo>
                  <a:pt x="312" y="212"/>
                  <a:pt x="362" y="174"/>
                  <a:pt x="409" y="133"/>
                </a:cubicBezTo>
                <a:cubicBezTo>
                  <a:pt x="410" y="134"/>
                  <a:pt x="410" y="135"/>
                  <a:pt x="409" y="135"/>
                </a:cubicBezTo>
                <a:cubicBezTo>
                  <a:pt x="363" y="183"/>
                  <a:pt x="311" y="225"/>
                  <a:pt x="263" y="272"/>
                </a:cubicBezTo>
                <a:cubicBezTo>
                  <a:pt x="262" y="267"/>
                  <a:pt x="261" y="256"/>
                  <a:pt x="264" y="253"/>
                </a:cubicBezTo>
                <a:close/>
                <a:moveTo>
                  <a:pt x="358" y="231"/>
                </a:moveTo>
                <a:cubicBezTo>
                  <a:pt x="328" y="260"/>
                  <a:pt x="289" y="280"/>
                  <a:pt x="260" y="310"/>
                </a:cubicBezTo>
                <a:cubicBezTo>
                  <a:pt x="260" y="304"/>
                  <a:pt x="263" y="300"/>
                  <a:pt x="267" y="296"/>
                </a:cubicBezTo>
                <a:cubicBezTo>
                  <a:pt x="314" y="249"/>
                  <a:pt x="368" y="210"/>
                  <a:pt x="421" y="169"/>
                </a:cubicBezTo>
                <a:lnTo>
                  <a:pt x="358" y="231"/>
                </a:lnTo>
                <a:close/>
                <a:moveTo>
                  <a:pt x="418" y="180"/>
                </a:moveTo>
                <a:cubicBezTo>
                  <a:pt x="414" y="184"/>
                  <a:pt x="411" y="188"/>
                  <a:pt x="405" y="191"/>
                </a:cubicBezTo>
                <a:cubicBezTo>
                  <a:pt x="410" y="187"/>
                  <a:pt x="413" y="182"/>
                  <a:pt x="418" y="180"/>
                </a:cubicBezTo>
                <a:close/>
                <a:moveTo>
                  <a:pt x="328" y="262"/>
                </a:moveTo>
                <a:cubicBezTo>
                  <a:pt x="326" y="266"/>
                  <a:pt x="323" y="269"/>
                  <a:pt x="318" y="272"/>
                </a:cubicBezTo>
                <a:cubicBezTo>
                  <a:pt x="321" y="268"/>
                  <a:pt x="325" y="264"/>
                  <a:pt x="328" y="262"/>
                </a:cubicBezTo>
                <a:close/>
                <a:moveTo>
                  <a:pt x="283" y="294"/>
                </a:moveTo>
                <a:cubicBezTo>
                  <a:pt x="282" y="298"/>
                  <a:pt x="273" y="305"/>
                  <a:pt x="267" y="309"/>
                </a:cubicBezTo>
                <a:cubicBezTo>
                  <a:pt x="266" y="304"/>
                  <a:pt x="278" y="300"/>
                  <a:pt x="283" y="294"/>
                </a:cubicBezTo>
                <a:close/>
                <a:moveTo>
                  <a:pt x="255" y="370"/>
                </a:moveTo>
                <a:cubicBezTo>
                  <a:pt x="258" y="367"/>
                  <a:pt x="260" y="370"/>
                  <a:pt x="258" y="372"/>
                </a:cubicBezTo>
                <a:cubicBezTo>
                  <a:pt x="260" y="383"/>
                  <a:pt x="255" y="393"/>
                  <a:pt x="248" y="397"/>
                </a:cubicBezTo>
                <a:cubicBezTo>
                  <a:pt x="236" y="406"/>
                  <a:pt x="219" y="398"/>
                  <a:pt x="210" y="390"/>
                </a:cubicBezTo>
                <a:cubicBezTo>
                  <a:pt x="204" y="379"/>
                  <a:pt x="209" y="363"/>
                  <a:pt x="218" y="358"/>
                </a:cubicBezTo>
                <a:cubicBezTo>
                  <a:pt x="222" y="356"/>
                  <a:pt x="227" y="354"/>
                  <a:pt x="232" y="353"/>
                </a:cubicBezTo>
                <a:cubicBezTo>
                  <a:pt x="244" y="353"/>
                  <a:pt x="253" y="355"/>
                  <a:pt x="258" y="362"/>
                </a:cubicBezTo>
                <a:cubicBezTo>
                  <a:pt x="257" y="364"/>
                  <a:pt x="251" y="366"/>
                  <a:pt x="255" y="370"/>
                </a:cubicBezTo>
                <a:close/>
                <a:moveTo>
                  <a:pt x="195" y="397"/>
                </a:moveTo>
                <a:cubicBezTo>
                  <a:pt x="188" y="402"/>
                  <a:pt x="182" y="409"/>
                  <a:pt x="175" y="413"/>
                </a:cubicBezTo>
                <a:cubicBezTo>
                  <a:pt x="174" y="413"/>
                  <a:pt x="173" y="413"/>
                  <a:pt x="173" y="413"/>
                </a:cubicBezTo>
                <a:cubicBezTo>
                  <a:pt x="202" y="382"/>
                  <a:pt x="202" y="382"/>
                  <a:pt x="202" y="382"/>
                </a:cubicBezTo>
                <a:cubicBezTo>
                  <a:pt x="203" y="391"/>
                  <a:pt x="209" y="399"/>
                  <a:pt x="216" y="402"/>
                </a:cubicBezTo>
                <a:cubicBezTo>
                  <a:pt x="183" y="419"/>
                  <a:pt x="183" y="419"/>
                  <a:pt x="183" y="419"/>
                </a:cubicBezTo>
                <a:cubicBezTo>
                  <a:pt x="189" y="411"/>
                  <a:pt x="197" y="404"/>
                  <a:pt x="204" y="397"/>
                </a:cubicBezTo>
                <a:cubicBezTo>
                  <a:pt x="202" y="390"/>
                  <a:pt x="197" y="396"/>
                  <a:pt x="195" y="397"/>
                </a:cubicBezTo>
                <a:close/>
                <a:moveTo>
                  <a:pt x="234" y="343"/>
                </a:moveTo>
                <a:cubicBezTo>
                  <a:pt x="228" y="340"/>
                  <a:pt x="237" y="340"/>
                  <a:pt x="235" y="335"/>
                </a:cubicBezTo>
                <a:cubicBezTo>
                  <a:pt x="230" y="340"/>
                  <a:pt x="226" y="352"/>
                  <a:pt x="217" y="350"/>
                </a:cubicBezTo>
                <a:cubicBezTo>
                  <a:pt x="219" y="346"/>
                  <a:pt x="223" y="344"/>
                  <a:pt x="226" y="341"/>
                </a:cubicBezTo>
                <a:cubicBezTo>
                  <a:pt x="227" y="340"/>
                  <a:pt x="227" y="338"/>
                  <a:pt x="228" y="337"/>
                </a:cubicBezTo>
                <a:cubicBezTo>
                  <a:pt x="227" y="336"/>
                  <a:pt x="227" y="336"/>
                  <a:pt x="227" y="336"/>
                </a:cubicBezTo>
                <a:cubicBezTo>
                  <a:pt x="230" y="331"/>
                  <a:pt x="236" y="332"/>
                  <a:pt x="239" y="328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242" y="325"/>
                  <a:pt x="244" y="321"/>
                  <a:pt x="247" y="322"/>
                </a:cubicBezTo>
                <a:cubicBezTo>
                  <a:pt x="250" y="323"/>
                  <a:pt x="255" y="323"/>
                  <a:pt x="256" y="325"/>
                </a:cubicBezTo>
                <a:cubicBezTo>
                  <a:pt x="249" y="332"/>
                  <a:pt x="242" y="338"/>
                  <a:pt x="234" y="343"/>
                </a:cubicBezTo>
                <a:close/>
                <a:moveTo>
                  <a:pt x="213" y="330"/>
                </a:moveTo>
                <a:cubicBezTo>
                  <a:pt x="212" y="332"/>
                  <a:pt x="213" y="333"/>
                  <a:pt x="215" y="331"/>
                </a:cubicBezTo>
                <a:cubicBezTo>
                  <a:pt x="218" y="327"/>
                  <a:pt x="221" y="323"/>
                  <a:pt x="224" y="320"/>
                </a:cubicBezTo>
                <a:cubicBezTo>
                  <a:pt x="224" y="319"/>
                  <a:pt x="225" y="319"/>
                  <a:pt x="225" y="319"/>
                </a:cubicBezTo>
                <a:cubicBezTo>
                  <a:pt x="229" y="319"/>
                  <a:pt x="233" y="319"/>
                  <a:pt x="236" y="320"/>
                </a:cubicBezTo>
                <a:cubicBezTo>
                  <a:pt x="210" y="341"/>
                  <a:pt x="188" y="364"/>
                  <a:pt x="163" y="386"/>
                </a:cubicBezTo>
                <a:cubicBezTo>
                  <a:pt x="179" y="369"/>
                  <a:pt x="196" y="352"/>
                  <a:pt x="210" y="336"/>
                </a:cubicBezTo>
                <a:cubicBezTo>
                  <a:pt x="204" y="339"/>
                  <a:pt x="211" y="329"/>
                  <a:pt x="213" y="330"/>
                </a:cubicBezTo>
                <a:close/>
                <a:moveTo>
                  <a:pt x="256" y="319"/>
                </a:moveTo>
                <a:cubicBezTo>
                  <a:pt x="249" y="316"/>
                  <a:pt x="239" y="309"/>
                  <a:pt x="237" y="316"/>
                </a:cubicBezTo>
                <a:cubicBezTo>
                  <a:pt x="227" y="312"/>
                  <a:pt x="220" y="312"/>
                  <a:pt x="209" y="310"/>
                </a:cubicBezTo>
                <a:cubicBezTo>
                  <a:pt x="212" y="304"/>
                  <a:pt x="221" y="306"/>
                  <a:pt x="226" y="305"/>
                </a:cubicBezTo>
                <a:cubicBezTo>
                  <a:pt x="235" y="304"/>
                  <a:pt x="245" y="304"/>
                  <a:pt x="255" y="305"/>
                </a:cubicBezTo>
                <a:cubicBezTo>
                  <a:pt x="255" y="308"/>
                  <a:pt x="254" y="313"/>
                  <a:pt x="256" y="319"/>
                </a:cubicBezTo>
                <a:close/>
                <a:moveTo>
                  <a:pt x="240" y="166"/>
                </a:moveTo>
                <a:cubicBezTo>
                  <a:pt x="242" y="164"/>
                  <a:pt x="245" y="176"/>
                  <a:pt x="242" y="178"/>
                </a:cubicBezTo>
                <a:cubicBezTo>
                  <a:pt x="204" y="202"/>
                  <a:pt x="170" y="232"/>
                  <a:pt x="133" y="258"/>
                </a:cubicBezTo>
                <a:cubicBezTo>
                  <a:pt x="168" y="227"/>
                  <a:pt x="205" y="198"/>
                  <a:pt x="240" y="166"/>
                </a:cubicBezTo>
                <a:close/>
                <a:moveTo>
                  <a:pt x="235" y="161"/>
                </a:moveTo>
                <a:cubicBezTo>
                  <a:pt x="223" y="167"/>
                  <a:pt x="213" y="174"/>
                  <a:pt x="202" y="181"/>
                </a:cubicBezTo>
                <a:cubicBezTo>
                  <a:pt x="209" y="172"/>
                  <a:pt x="222" y="163"/>
                  <a:pt x="230" y="155"/>
                </a:cubicBezTo>
                <a:cubicBezTo>
                  <a:pt x="232" y="154"/>
                  <a:pt x="237" y="160"/>
                  <a:pt x="235" y="161"/>
                </a:cubicBezTo>
                <a:close/>
                <a:moveTo>
                  <a:pt x="222" y="200"/>
                </a:moveTo>
                <a:cubicBezTo>
                  <a:pt x="223" y="201"/>
                  <a:pt x="227" y="198"/>
                  <a:pt x="223" y="198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39" y="194"/>
                  <a:pt x="231" y="204"/>
                  <a:pt x="219" y="206"/>
                </a:cubicBezTo>
                <a:cubicBezTo>
                  <a:pt x="216" y="207"/>
                  <a:pt x="222" y="203"/>
                  <a:pt x="222" y="200"/>
                </a:cubicBezTo>
                <a:close/>
                <a:moveTo>
                  <a:pt x="163" y="150"/>
                </a:moveTo>
                <a:cubicBezTo>
                  <a:pt x="127" y="178"/>
                  <a:pt x="89" y="204"/>
                  <a:pt x="55" y="237"/>
                </a:cubicBezTo>
                <a:cubicBezTo>
                  <a:pt x="55" y="236"/>
                  <a:pt x="55" y="236"/>
                  <a:pt x="54" y="236"/>
                </a:cubicBezTo>
                <a:cubicBezTo>
                  <a:pt x="76" y="212"/>
                  <a:pt x="105" y="193"/>
                  <a:pt x="128" y="169"/>
                </a:cubicBezTo>
                <a:cubicBezTo>
                  <a:pt x="138" y="159"/>
                  <a:pt x="149" y="150"/>
                  <a:pt x="159" y="140"/>
                </a:cubicBezTo>
                <a:cubicBezTo>
                  <a:pt x="160" y="144"/>
                  <a:pt x="162" y="147"/>
                  <a:pt x="163" y="150"/>
                </a:cubicBezTo>
                <a:close/>
                <a:moveTo>
                  <a:pt x="39" y="246"/>
                </a:moveTo>
                <a:cubicBezTo>
                  <a:pt x="38" y="247"/>
                  <a:pt x="35" y="250"/>
                  <a:pt x="32" y="248"/>
                </a:cubicBezTo>
                <a:cubicBezTo>
                  <a:pt x="68" y="205"/>
                  <a:pt x="111" y="170"/>
                  <a:pt x="151" y="131"/>
                </a:cubicBezTo>
                <a:cubicBezTo>
                  <a:pt x="151" y="131"/>
                  <a:pt x="152" y="131"/>
                  <a:pt x="152" y="130"/>
                </a:cubicBezTo>
                <a:cubicBezTo>
                  <a:pt x="154" y="132"/>
                  <a:pt x="155" y="136"/>
                  <a:pt x="157" y="138"/>
                </a:cubicBezTo>
                <a:cubicBezTo>
                  <a:pt x="117" y="174"/>
                  <a:pt x="76" y="208"/>
                  <a:pt x="39" y="246"/>
                </a:cubicBezTo>
                <a:close/>
                <a:moveTo>
                  <a:pt x="42" y="252"/>
                </a:moveTo>
                <a:cubicBezTo>
                  <a:pt x="77" y="218"/>
                  <a:pt x="119" y="191"/>
                  <a:pt x="156" y="159"/>
                </a:cubicBezTo>
                <a:cubicBezTo>
                  <a:pt x="156" y="162"/>
                  <a:pt x="158" y="165"/>
                  <a:pt x="155" y="167"/>
                </a:cubicBezTo>
                <a:cubicBezTo>
                  <a:pt x="159" y="165"/>
                  <a:pt x="162" y="159"/>
                  <a:pt x="166" y="155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33" y="191"/>
                  <a:pt x="98" y="222"/>
                  <a:pt x="65" y="253"/>
                </a:cubicBezTo>
                <a:cubicBezTo>
                  <a:pt x="90" y="226"/>
                  <a:pt x="120" y="203"/>
                  <a:pt x="146" y="177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46" y="173"/>
                  <a:pt x="151" y="171"/>
                  <a:pt x="152" y="166"/>
                </a:cubicBezTo>
                <a:cubicBezTo>
                  <a:pt x="84" y="229"/>
                  <a:pt x="84" y="229"/>
                  <a:pt x="84" y="229"/>
                </a:cubicBezTo>
                <a:cubicBezTo>
                  <a:pt x="84" y="230"/>
                  <a:pt x="84" y="230"/>
                  <a:pt x="84" y="230"/>
                </a:cubicBezTo>
                <a:cubicBezTo>
                  <a:pt x="77" y="234"/>
                  <a:pt x="75" y="238"/>
                  <a:pt x="69" y="243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6" y="244"/>
                  <a:pt x="66" y="244"/>
                  <a:pt x="66" y="244"/>
                </a:cubicBezTo>
                <a:cubicBezTo>
                  <a:pt x="65" y="245"/>
                  <a:pt x="65" y="245"/>
                  <a:pt x="65" y="245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61" y="250"/>
                  <a:pt x="61" y="250"/>
                  <a:pt x="61" y="250"/>
                </a:cubicBezTo>
                <a:cubicBezTo>
                  <a:pt x="62" y="251"/>
                  <a:pt x="62" y="251"/>
                  <a:pt x="62" y="251"/>
                </a:cubicBezTo>
                <a:cubicBezTo>
                  <a:pt x="61" y="254"/>
                  <a:pt x="58" y="256"/>
                  <a:pt x="56" y="258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9"/>
                  <a:pt x="55" y="259"/>
                  <a:pt x="55" y="259"/>
                </a:cubicBezTo>
                <a:cubicBezTo>
                  <a:pt x="51" y="263"/>
                  <a:pt x="51" y="263"/>
                  <a:pt x="51" y="263"/>
                </a:cubicBezTo>
                <a:cubicBezTo>
                  <a:pt x="49" y="261"/>
                  <a:pt x="48" y="263"/>
                  <a:pt x="48" y="264"/>
                </a:cubicBezTo>
                <a:cubicBezTo>
                  <a:pt x="47" y="266"/>
                  <a:pt x="47" y="266"/>
                  <a:pt x="47" y="266"/>
                </a:cubicBezTo>
                <a:cubicBezTo>
                  <a:pt x="46" y="266"/>
                  <a:pt x="45" y="268"/>
                  <a:pt x="47" y="267"/>
                </a:cubicBezTo>
                <a:cubicBezTo>
                  <a:pt x="45" y="269"/>
                  <a:pt x="40" y="279"/>
                  <a:pt x="38" y="272"/>
                </a:cubicBezTo>
                <a:cubicBezTo>
                  <a:pt x="36" y="265"/>
                  <a:pt x="36" y="258"/>
                  <a:pt x="42" y="252"/>
                </a:cubicBezTo>
                <a:close/>
                <a:moveTo>
                  <a:pt x="41" y="284"/>
                </a:moveTo>
                <a:cubicBezTo>
                  <a:pt x="53" y="270"/>
                  <a:pt x="70" y="254"/>
                  <a:pt x="85" y="240"/>
                </a:cubicBezTo>
                <a:cubicBezTo>
                  <a:pt x="109" y="216"/>
                  <a:pt x="138" y="195"/>
                  <a:pt x="165" y="175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91"/>
                  <a:pt x="154" y="190"/>
                  <a:pt x="154" y="189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62" y="185"/>
                  <a:pt x="167" y="179"/>
                  <a:pt x="172" y="173"/>
                </a:cubicBezTo>
                <a:cubicBezTo>
                  <a:pt x="173" y="176"/>
                  <a:pt x="178" y="178"/>
                  <a:pt x="179" y="176"/>
                </a:cubicBezTo>
                <a:cubicBezTo>
                  <a:pt x="183" y="159"/>
                  <a:pt x="199" y="148"/>
                  <a:pt x="218" y="151"/>
                </a:cubicBezTo>
                <a:cubicBezTo>
                  <a:pt x="220" y="151"/>
                  <a:pt x="223" y="151"/>
                  <a:pt x="224" y="152"/>
                </a:cubicBezTo>
                <a:cubicBezTo>
                  <a:pt x="169" y="188"/>
                  <a:pt x="121" y="232"/>
                  <a:pt x="71" y="274"/>
                </a:cubicBezTo>
                <a:cubicBezTo>
                  <a:pt x="75" y="268"/>
                  <a:pt x="81" y="264"/>
                  <a:pt x="83" y="259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5" y="257"/>
                  <a:pt x="85" y="257"/>
                  <a:pt x="85" y="257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6" y="255"/>
                  <a:pt x="86" y="255"/>
                  <a:pt x="86" y="255"/>
                </a:cubicBezTo>
                <a:cubicBezTo>
                  <a:pt x="88" y="248"/>
                  <a:pt x="83" y="256"/>
                  <a:pt x="83" y="254"/>
                </a:cubicBezTo>
                <a:cubicBezTo>
                  <a:pt x="80" y="259"/>
                  <a:pt x="75" y="262"/>
                  <a:pt x="72" y="266"/>
                </a:cubicBezTo>
                <a:cubicBezTo>
                  <a:pt x="64" y="275"/>
                  <a:pt x="53" y="282"/>
                  <a:pt x="48" y="293"/>
                </a:cubicBezTo>
                <a:cubicBezTo>
                  <a:pt x="47" y="294"/>
                  <a:pt x="48" y="298"/>
                  <a:pt x="51" y="296"/>
                </a:cubicBezTo>
                <a:cubicBezTo>
                  <a:pt x="103" y="252"/>
                  <a:pt x="154" y="207"/>
                  <a:pt x="208" y="166"/>
                </a:cubicBezTo>
                <a:cubicBezTo>
                  <a:pt x="209" y="166"/>
                  <a:pt x="211" y="166"/>
                  <a:pt x="212" y="166"/>
                </a:cubicBezTo>
                <a:cubicBezTo>
                  <a:pt x="159" y="214"/>
                  <a:pt x="99" y="254"/>
                  <a:pt x="51" y="306"/>
                </a:cubicBezTo>
                <a:cubicBezTo>
                  <a:pt x="50" y="307"/>
                  <a:pt x="50" y="309"/>
                  <a:pt x="49" y="309"/>
                </a:cubicBezTo>
                <a:cubicBezTo>
                  <a:pt x="46" y="302"/>
                  <a:pt x="36" y="289"/>
                  <a:pt x="41" y="284"/>
                </a:cubicBezTo>
                <a:close/>
                <a:moveTo>
                  <a:pt x="128" y="241"/>
                </a:moveTo>
                <a:cubicBezTo>
                  <a:pt x="127" y="244"/>
                  <a:pt x="124" y="246"/>
                  <a:pt x="122" y="246"/>
                </a:cubicBezTo>
                <a:cubicBezTo>
                  <a:pt x="123" y="244"/>
                  <a:pt x="125" y="242"/>
                  <a:pt x="128" y="241"/>
                </a:cubicBezTo>
                <a:close/>
                <a:moveTo>
                  <a:pt x="104" y="262"/>
                </a:move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8" y="257"/>
                  <a:pt x="112" y="253"/>
                  <a:pt x="117" y="251"/>
                </a:cubicBezTo>
                <a:cubicBezTo>
                  <a:pt x="112" y="255"/>
                  <a:pt x="109" y="260"/>
                  <a:pt x="104" y="263"/>
                </a:cubicBezTo>
                <a:cubicBezTo>
                  <a:pt x="101" y="267"/>
                  <a:pt x="96" y="270"/>
                  <a:pt x="92" y="272"/>
                </a:cubicBezTo>
                <a:cubicBezTo>
                  <a:pt x="95" y="268"/>
                  <a:pt x="100" y="265"/>
                  <a:pt x="104" y="263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lose/>
                <a:moveTo>
                  <a:pt x="53" y="312"/>
                </a:moveTo>
                <a:cubicBezTo>
                  <a:pt x="106" y="268"/>
                  <a:pt x="155" y="221"/>
                  <a:pt x="211" y="181"/>
                </a:cubicBezTo>
                <a:cubicBezTo>
                  <a:pt x="216" y="177"/>
                  <a:pt x="220" y="172"/>
                  <a:pt x="227" y="170"/>
                </a:cubicBezTo>
                <a:cubicBezTo>
                  <a:pt x="201" y="192"/>
                  <a:pt x="175" y="218"/>
                  <a:pt x="147" y="239"/>
                </a:cubicBezTo>
                <a:cubicBezTo>
                  <a:pt x="147" y="245"/>
                  <a:pt x="139" y="243"/>
                  <a:pt x="136" y="249"/>
                </a:cubicBezTo>
                <a:cubicBezTo>
                  <a:pt x="120" y="262"/>
                  <a:pt x="103" y="275"/>
                  <a:pt x="89" y="290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79" y="297"/>
                  <a:pt x="72" y="308"/>
                  <a:pt x="65" y="316"/>
                </a:cubicBezTo>
                <a:cubicBezTo>
                  <a:pt x="63" y="316"/>
                  <a:pt x="63" y="316"/>
                  <a:pt x="63" y="316"/>
                </a:cubicBezTo>
                <a:cubicBezTo>
                  <a:pt x="63" y="317"/>
                  <a:pt x="63" y="317"/>
                  <a:pt x="63" y="317"/>
                </a:cubicBezTo>
                <a:cubicBezTo>
                  <a:pt x="60" y="318"/>
                  <a:pt x="60" y="321"/>
                  <a:pt x="57" y="322"/>
                </a:cubicBezTo>
                <a:cubicBezTo>
                  <a:pt x="55" y="320"/>
                  <a:pt x="49" y="316"/>
                  <a:pt x="53" y="312"/>
                </a:cubicBezTo>
                <a:close/>
                <a:moveTo>
                  <a:pt x="60" y="328"/>
                </a:moveTo>
                <a:cubicBezTo>
                  <a:pt x="108" y="282"/>
                  <a:pt x="164" y="240"/>
                  <a:pt x="218" y="20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9" y="275"/>
                  <a:pt x="129" y="275"/>
                  <a:pt x="129" y="275"/>
                </a:cubicBezTo>
                <a:cubicBezTo>
                  <a:pt x="128" y="276"/>
                  <a:pt x="128" y="276"/>
                  <a:pt x="128" y="276"/>
                </a:cubicBezTo>
                <a:cubicBezTo>
                  <a:pt x="128" y="277"/>
                  <a:pt x="128" y="277"/>
                  <a:pt x="128" y="277"/>
                </a:cubicBezTo>
                <a:cubicBezTo>
                  <a:pt x="125" y="278"/>
                  <a:pt x="125" y="281"/>
                  <a:pt x="122" y="282"/>
                </a:cubicBezTo>
                <a:cubicBezTo>
                  <a:pt x="120" y="280"/>
                  <a:pt x="119" y="282"/>
                  <a:pt x="118" y="284"/>
                </a:cubicBezTo>
                <a:cubicBezTo>
                  <a:pt x="117" y="285"/>
                  <a:pt x="117" y="285"/>
                  <a:pt x="117" y="285"/>
                </a:cubicBezTo>
                <a:cubicBezTo>
                  <a:pt x="116" y="286"/>
                  <a:pt x="116" y="286"/>
                  <a:pt x="116" y="286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04" y="294"/>
                  <a:pt x="96" y="306"/>
                  <a:pt x="86" y="316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77" y="325"/>
                  <a:pt x="72" y="332"/>
                  <a:pt x="63" y="338"/>
                </a:cubicBezTo>
                <a:cubicBezTo>
                  <a:pt x="60" y="335"/>
                  <a:pt x="58" y="329"/>
                  <a:pt x="60" y="328"/>
                </a:cubicBezTo>
                <a:close/>
                <a:moveTo>
                  <a:pt x="185" y="247"/>
                </a:moveTo>
                <a:cubicBezTo>
                  <a:pt x="187" y="243"/>
                  <a:pt x="191" y="239"/>
                  <a:pt x="196" y="237"/>
                </a:cubicBezTo>
                <a:cubicBezTo>
                  <a:pt x="195" y="238"/>
                  <a:pt x="198" y="241"/>
                  <a:pt x="200" y="235"/>
                </a:cubicBezTo>
                <a:cubicBezTo>
                  <a:pt x="205" y="243"/>
                  <a:pt x="201" y="254"/>
                  <a:pt x="194" y="259"/>
                </a:cubicBezTo>
                <a:cubicBezTo>
                  <a:pt x="168" y="276"/>
                  <a:pt x="144" y="295"/>
                  <a:pt x="119" y="314"/>
                </a:cubicBezTo>
                <a:cubicBezTo>
                  <a:pt x="141" y="290"/>
                  <a:pt x="167" y="267"/>
                  <a:pt x="191" y="245"/>
                </a:cubicBezTo>
                <a:cubicBezTo>
                  <a:pt x="188" y="245"/>
                  <a:pt x="188" y="247"/>
                  <a:pt x="185" y="247"/>
                </a:cubicBezTo>
                <a:close/>
                <a:moveTo>
                  <a:pt x="103" y="304"/>
                </a:moveTo>
                <a:cubicBezTo>
                  <a:pt x="134" y="274"/>
                  <a:pt x="169" y="247"/>
                  <a:pt x="202" y="220"/>
                </a:cubicBezTo>
                <a:cubicBezTo>
                  <a:pt x="203" y="224"/>
                  <a:pt x="203" y="228"/>
                  <a:pt x="199" y="230"/>
                </a:cubicBezTo>
                <a:cubicBezTo>
                  <a:pt x="165" y="253"/>
                  <a:pt x="134" y="278"/>
                  <a:pt x="103" y="304"/>
                </a:cubicBezTo>
                <a:close/>
                <a:moveTo>
                  <a:pt x="200" y="314"/>
                </a:moveTo>
                <a:cubicBezTo>
                  <a:pt x="131" y="374"/>
                  <a:pt x="131" y="374"/>
                  <a:pt x="131" y="374"/>
                </a:cubicBezTo>
                <a:cubicBezTo>
                  <a:pt x="130" y="375"/>
                  <a:pt x="130" y="375"/>
                  <a:pt x="130" y="375"/>
                </a:cubicBezTo>
                <a:cubicBezTo>
                  <a:pt x="120" y="383"/>
                  <a:pt x="120" y="383"/>
                  <a:pt x="120" y="383"/>
                </a:cubicBezTo>
                <a:cubicBezTo>
                  <a:pt x="148" y="356"/>
                  <a:pt x="173" y="322"/>
                  <a:pt x="201" y="295"/>
                </a:cubicBezTo>
                <a:cubicBezTo>
                  <a:pt x="201" y="298"/>
                  <a:pt x="206" y="308"/>
                  <a:pt x="200" y="314"/>
                </a:cubicBezTo>
                <a:close/>
                <a:moveTo>
                  <a:pt x="178" y="250"/>
                </a:moveTo>
                <a:cubicBezTo>
                  <a:pt x="180" y="251"/>
                  <a:pt x="179" y="253"/>
                  <a:pt x="178" y="252"/>
                </a:cubicBezTo>
                <a:cubicBezTo>
                  <a:pt x="140" y="282"/>
                  <a:pt x="108" y="318"/>
                  <a:pt x="76" y="352"/>
                </a:cubicBezTo>
                <a:cubicBezTo>
                  <a:pt x="71" y="350"/>
                  <a:pt x="69" y="346"/>
                  <a:pt x="68" y="342"/>
                </a:cubicBezTo>
                <a:cubicBezTo>
                  <a:pt x="102" y="309"/>
                  <a:pt x="140" y="279"/>
                  <a:pt x="178" y="250"/>
                </a:cubicBezTo>
                <a:close/>
                <a:moveTo>
                  <a:pt x="114" y="394"/>
                </a:moveTo>
                <a:cubicBezTo>
                  <a:pt x="157" y="357"/>
                  <a:pt x="157" y="357"/>
                  <a:pt x="157" y="357"/>
                </a:cubicBezTo>
                <a:cubicBezTo>
                  <a:pt x="122" y="398"/>
                  <a:pt x="122" y="398"/>
                  <a:pt x="122" y="398"/>
                </a:cubicBezTo>
                <a:cubicBezTo>
                  <a:pt x="118" y="402"/>
                  <a:pt x="112" y="396"/>
                  <a:pt x="114" y="394"/>
                </a:cubicBezTo>
                <a:close/>
                <a:moveTo>
                  <a:pt x="137" y="388"/>
                </a:moveTo>
                <a:cubicBezTo>
                  <a:pt x="158" y="363"/>
                  <a:pt x="181" y="338"/>
                  <a:pt x="205" y="315"/>
                </a:cubicBezTo>
                <a:cubicBezTo>
                  <a:pt x="209" y="317"/>
                  <a:pt x="214" y="318"/>
                  <a:pt x="218" y="318"/>
                </a:cubicBezTo>
                <a:cubicBezTo>
                  <a:pt x="190" y="336"/>
                  <a:pt x="167" y="357"/>
                  <a:pt x="146" y="382"/>
                </a:cubicBezTo>
                <a:cubicBezTo>
                  <a:pt x="146" y="382"/>
                  <a:pt x="145" y="383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75" y="357"/>
                  <a:pt x="175" y="357"/>
                  <a:pt x="175" y="357"/>
                </a:cubicBezTo>
                <a:cubicBezTo>
                  <a:pt x="175" y="356"/>
                  <a:pt x="175" y="356"/>
                  <a:pt x="175" y="356"/>
                </a:cubicBezTo>
                <a:cubicBezTo>
                  <a:pt x="175" y="354"/>
                  <a:pt x="177" y="353"/>
                  <a:pt x="179" y="353"/>
                </a:cubicBezTo>
                <a:cubicBezTo>
                  <a:pt x="179" y="354"/>
                  <a:pt x="179" y="354"/>
                  <a:pt x="179" y="354"/>
                </a:cubicBezTo>
                <a:cubicBezTo>
                  <a:pt x="180" y="353"/>
                  <a:pt x="180" y="353"/>
                  <a:pt x="180" y="353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82" y="351"/>
                  <a:pt x="182" y="351"/>
                  <a:pt x="182" y="351"/>
                </a:cubicBezTo>
                <a:cubicBezTo>
                  <a:pt x="183" y="351"/>
                  <a:pt x="183" y="350"/>
                  <a:pt x="181" y="350"/>
                </a:cubicBezTo>
                <a:cubicBezTo>
                  <a:pt x="189" y="348"/>
                  <a:pt x="189" y="340"/>
                  <a:pt x="195" y="337"/>
                </a:cubicBezTo>
                <a:cubicBezTo>
                  <a:pt x="197" y="337"/>
                  <a:pt x="197" y="337"/>
                  <a:pt x="197" y="337"/>
                </a:cubicBezTo>
                <a:cubicBezTo>
                  <a:pt x="197" y="336"/>
                  <a:pt x="197" y="336"/>
                  <a:pt x="197" y="336"/>
                </a:cubicBezTo>
                <a:cubicBezTo>
                  <a:pt x="199" y="335"/>
                  <a:pt x="199" y="335"/>
                  <a:pt x="199" y="335"/>
                </a:cubicBezTo>
                <a:cubicBezTo>
                  <a:pt x="200" y="334"/>
                  <a:pt x="200" y="334"/>
                  <a:pt x="200" y="334"/>
                </a:cubicBezTo>
                <a:cubicBezTo>
                  <a:pt x="201" y="334"/>
                  <a:pt x="202" y="334"/>
                  <a:pt x="203" y="332"/>
                </a:cubicBezTo>
                <a:cubicBezTo>
                  <a:pt x="204" y="333"/>
                  <a:pt x="207" y="330"/>
                  <a:pt x="204" y="331"/>
                </a:cubicBezTo>
                <a:cubicBezTo>
                  <a:pt x="207" y="329"/>
                  <a:pt x="207" y="329"/>
                  <a:pt x="207" y="329"/>
                </a:cubicBezTo>
                <a:cubicBezTo>
                  <a:pt x="211" y="329"/>
                  <a:pt x="211" y="329"/>
                  <a:pt x="211" y="329"/>
                </a:cubicBezTo>
                <a:cubicBezTo>
                  <a:pt x="186" y="356"/>
                  <a:pt x="159" y="381"/>
                  <a:pt x="136" y="409"/>
                </a:cubicBezTo>
                <a:cubicBezTo>
                  <a:pt x="131" y="408"/>
                  <a:pt x="127" y="405"/>
                  <a:pt x="124" y="402"/>
                </a:cubicBezTo>
                <a:cubicBezTo>
                  <a:pt x="133" y="398"/>
                  <a:pt x="131" y="392"/>
                  <a:pt x="137" y="388"/>
                </a:cubicBezTo>
                <a:close/>
                <a:moveTo>
                  <a:pt x="141" y="410"/>
                </a:moveTo>
                <a:cubicBezTo>
                  <a:pt x="149" y="405"/>
                  <a:pt x="158" y="396"/>
                  <a:pt x="164" y="390"/>
                </a:cubicBezTo>
                <a:cubicBezTo>
                  <a:pt x="166" y="390"/>
                  <a:pt x="166" y="390"/>
                  <a:pt x="166" y="390"/>
                </a:cubicBezTo>
                <a:cubicBezTo>
                  <a:pt x="185" y="372"/>
                  <a:pt x="202" y="356"/>
                  <a:pt x="219" y="339"/>
                </a:cubicBezTo>
                <a:cubicBezTo>
                  <a:pt x="149" y="417"/>
                  <a:pt x="149" y="417"/>
                  <a:pt x="149" y="417"/>
                </a:cubicBezTo>
                <a:cubicBezTo>
                  <a:pt x="146" y="415"/>
                  <a:pt x="136" y="414"/>
                  <a:pt x="141" y="410"/>
                </a:cubicBezTo>
                <a:close/>
                <a:moveTo>
                  <a:pt x="154" y="417"/>
                </a:moveTo>
                <a:cubicBezTo>
                  <a:pt x="202" y="365"/>
                  <a:pt x="202" y="365"/>
                  <a:pt x="202" y="365"/>
                </a:cubicBezTo>
                <a:cubicBezTo>
                  <a:pt x="204" y="369"/>
                  <a:pt x="196" y="382"/>
                  <a:pt x="193" y="386"/>
                </a:cubicBezTo>
                <a:cubicBezTo>
                  <a:pt x="181" y="398"/>
                  <a:pt x="170" y="410"/>
                  <a:pt x="158" y="421"/>
                </a:cubicBezTo>
                <a:cubicBezTo>
                  <a:pt x="155" y="422"/>
                  <a:pt x="153" y="418"/>
                  <a:pt x="154" y="417"/>
                </a:cubicBezTo>
                <a:close/>
                <a:moveTo>
                  <a:pt x="157" y="430"/>
                </a:moveTo>
                <a:cubicBezTo>
                  <a:pt x="157" y="430"/>
                  <a:pt x="157" y="430"/>
                  <a:pt x="157" y="430"/>
                </a:cubicBezTo>
                <a:cubicBezTo>
                  <a:pt x="160" y="428"/>
                  <a:pt x="163" y="431"/>
                  <a:pt x="164" y="433"/>
                </a:cubicBezTo>
                <a:cubicBezTo>
                  <a:pt x="161" y="434"/>
                  <a:pt x="158" y="432"/>
                  <a:pt x="157" y="430"/>
                </a:cubicBezTo>
                <a:close/>
                <a:moveTo>
                  <a:pt x="164" y="425"/>
                </a:moveTo>
                <a:cubicBezTo>
                  <a:pt x="171" y="419"/>
                  <a:pt x="179" y="414"/>
                  <a:pt x="186" y="409"/>
                </a:cubicBezTo>
                <a:cubicBezTo>
                  <a:pt x="182" y="414"/>
                  <a:pt x="179" y="419"/>
                  <a:pt x="173" y="422"/>
                </a:cubicBezTo>
                <a:cubicBezTo>
                  <a:pt x="171" y="424"/>
                  <a:pt x="168" y="429"/>
                  <a:pt x="164" y="425"/>
                </a:cubicBezTo>
                <a:close/>
                <a:moveTo>
                  <a:pt x="175" y="429"/>
                </a:moveTo>
                <a:cubicBezTo>
                  <a:pt x="206" y="411"/>
                  <a:pt x="206" y="411"/>
                  <a:pt x="206" y="411"/>
                </a:cubicBezTo>
                <a:cubicBezTo>
                  <a:pt x="186" y="433"/>
                  <a:pt x="186" y="433"/>
                  <a:pt x="186" y="433"/>
                </a:cubicBezTo>
                <a:cubicBezTo>
                  <a:pt x="185" y="435"/>
                  <a:pt x="178" y="432"/>
                  <a:pt x="175" y="429"/>
                </a:cubicBezTo>
                <a:close/>
                <a:moveTo>
                  <a:pt x="219" y="406"/>
                </a:moveTo>
                <a:cubicBezTo>
                  <a:pt x="219" y="406"/>
                  <a:pt x="220" y="405"/>
                  <a:pt x="222" y="405"/>
                </a:cubicBezTo>
                <a:cubicBezTo>
                  <a:pt x="224" y="404"/>
                  <a:pt x="226" y="407"/>
                  <a:pt x="230" y="407"/>
                </a:cubicBezTo>
                <a:cubicBezTo>
                  <a:pt x="218" y="415"/>
                  <a:pt x="204" y="423"/>
                  <a:pt x="194" y="433"/>
                </a:cubicBezTo>
                <a:cubicBezTo>
                  <a:pt x="200" y="424"/>
                  <a:pt x="211" y="414"/>
                  <a:pt x="219" y="406"/>
                </a:cubicBezTo>
                <a:close/>
                <a:moveTo>
                  <a:pt x="213" y="440"/>
                </a:moveTo>
                <a:cubicBezTo>
                  <a:pt x="207" y="439"/>
                  <a:pt x="199" y="439"/>
                  <a:pt x="194" y="437"/>
                </a:cubicBezTo>
                <a:cubicBezTo>
                  <a:pt x="204" y="430"/>
                  <a:pt x="215" y="420"/>
                  <a:pt x="225" y="415"/>
                </a:cubicBezTo>
                <a:cubicBezTo>
                  <a:pt x="222" y="422"/>
                  <a:pt x="222" y="422"/>
                  <a:pt x="222" y="422"/>
                </a:cubicBezTo>
                <a:cubicBezTo>
                  <a:pt x="230" y="414"/>
                  <a:pt x="241" y="404"/>
                  <a:pt x="254" y="401"/>
                </a:cubicBezTo>
                <a:cubicBezTo>
                  <a:pt x="412" y="287"/>
                  <a:pt x="412" y="287"/>
                  <a:pt x="412" y="287"/>
                </a:cubicBezTo>
                <a:cubicBezTo>
                  <a:pt x="351" y="339"/>
                  <a:pt x="282" y="386"/>
                  <a:pt x="220" y="437"/>
                </a:cubicBezTo>
                <a:cubicBezTo>
                  <a:pt x="218" y="438"/>
                  <a:pt x="216" y="441"/>
                  <a:pt x="213" y="440"/>
                </a:cubicBezTo>
                <a:close/>
                <a:moveTo>
                  <a:pt x="445" y="240"/>
                </a:moveTo>
                <a:cubicBezTo>
                  <a:pt x="442" y="242"/>
                  <a:pt x="442" y="240"/>
                  <a:pt x="443" y="239"/>
                </a:cubicBezTo>
                <a:cubicBezTo>
                  <a:pt x="450" y="235"/>
                  <a:pt x="455" y="231"/>
                  <a:pt x="462" y="229"/>
                </a:cubicBezTo>
                <a:cubicBezTo>
                  <a:pt x="460" y="250"/>
                  <a:pt x="442" y="255"/>
                  <a:pt x="430" y="266"/>
                </a:cubicBezTo>
                <a:cubicBezTo>
                  <a:pt x="391" y="298"/>
                  <a:pt x="350" y="327"/>
                  <a:pt x="308" y="356"/>
                </a:cubicBezTo>
                <a:cubicBezTo>
                  <a:pt x="308" y="356"/>
                  <a:pt x="307" y="356"/>
                  <a:pt x="306" y="356"/>
                </a:cubicBezTo>
                <a:cubicBezTo>
                  <a:pt x="301" y="360"/>
                  <a:pt x="301" y="360"/>
                  <a:pt x="301" y="360"/>
                </a:cubicBezTo>
                <a:cubicBezTo>
                  <a:pt x="302" y="358"/>
                  <a:pt x="304" y="357"/>
                  <a:pt x="306" y="356"/>
                </a:cubicBezTo>
                <a:cubicBezTo>
                  <a:pt x="322" y="345"/>
                  <a:pt x="337" y="331"/>
                  <a:pt x="352" y="318"/>
                </a:cubicBezTo>
                <a:cubicBezTo>
                  <a:pt x="353" y="318"/>
                  <a:pt x="353" y="318"/>
                  <a:pt x="353" y="318"/>
                </a:cubicBezTo>
                <a:cubicBezTo>
                  <a:pt x="354" y="318"/>
                  <a:pt x="354" y="318"/>
                  <a:pt x="354" y="318"/>
                </a:cubicBezTo>
                <a:cubicBezTo>
                  <a:pt x="385" y="294"/>
                  <a:pt x="416" y="268"/>
                  <a:pt x="445" y="242"/>
                </a:cubicBezTo>
                <a:cubicBezTo>
                  <a:pt x="445" y="241"/>
                  <a:pt x="445" y="241"/>
                  <a:pt x="445" y="240"/>
                </a:cubicBezTo>
                <a:close/>
                <a:moveTo>
                  <a:pt x="416" y="314"/>
                </a:moveTo>
                <a:cubicBezTo>
                  <a:pt x="427" y="307"/>
                  <a:pt x="438" y="302"/>
                  <a:pt x="446" y="292"/>
                </a:cubicBezTo>
                <a:cubicBezTo>
                  <a:pt x="447" y="290"/>
                  <a:pt x="441" y="292"/>
                  <a:pt x="439" y="293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41" y="284"/>
                  <a:pt x="441" y="284"/>
                  <a:pt x="441" y="284"/>
                </a:cubicBezTo>
                <a:cubicBezTo>
                  <a:pt x="436" y="286"/>
                  <a:pt x="434" y="284"/>
                  <a:pt x="436" y="283"/>
                </a:cubicBezTo>
                <a:cubicBezTo>
                  <a:pt x="442" y="278"/>
                  <a:pt x="450" y="278"/>
                  <a:pt x="455" y="271"/>
                </a:cubicBezTo>
                <a:cubicBezTo>
                  <a:pt x="450" y="289"/>
                  <a:pt x="444" y="305"/>
                  <a:pt x="436" y="319"/>
                </a:cubicBezTo>
                <a:cubicBezTo>
                  <a:pt x="407" y="334"/>
                  <a:pt x="382" y="357"/>
                  <a:pt x="354" y="374"/>
                </a:cubicBezTo>
                <a:cubicBezTo>
                  <a:pt x="378" y="354"/>
                  <a:pt x="402" y="333"/>
                  <a:pt x="425" y="311"/>
                </a:cubicBezTo>
                <a:cubicBezTo>
                  <a:pt x="422" y="312"/>
                  <a:pt x="419" y="314"/>
                  <a:pt x="416" y="314"/>
                </a:cubicBezTo>
                <a:close/>
                <a:moveTo>
                  <a:pt x="454" y="265"/>
                </a:moveTo>
                <a:cubicBezTo>
                  <a:pt x="431" y="280"/>
                  <a:pt x="411" y="297"/>
                  <a:pt x="389" y="313"/>
                </a:cubicBezTo>
                <a:cubicBezTo>
                  <a:pt x="448" y="262"/>
                  <a:pt x="448" y="262"/>
                  <a:pt x="448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47" y="259"/>
                  <a:pt x="450" y="256"/>
                  <a:pt x="454" y="255"/>
                </a:cubicBezTo>
                <a:cubicBezTo>
                  <a:pt x="454" y="255"/>
                  <a:pt x="455" y="256"/>
                  <a:pt x="456" y="255"/>
                </a:cubicBezTo>
                <a:cubicBezTo>
                  <a:pt x="458" y="254"/>
                  <a:pt x="458" y="263"/>
                  <a:pt x="454" y="265"/>
                </a:cubicBezTo>
                <a:close/>
                <a:moveTo>
                  <a:pt x="427" y="251"/>
                </a:moveTo>
                <a:cubicBezTo>
                  <a:pt x="389" y="285"/>
                  <a:pt x="349" y="317"/>
                  <a:pt x="308" y="349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6" y="351"/>
                  <a:pt x="306" y="351"/>
                  <a:pt x="306" y="351"/>
                </a:cubicBezTo>
                <a:cubicBezTo>
                  <a:pt x="292" y="363"/>
                  <a:pt x="277" y="374"/>
                  <a:pt x="263" y="386"/>
                </a:cubicBezTo>
                <a:cubicBezTo>
                  <a:pt x="264" y="381"/>
                  <a:pt x="263" y="373"/>
                  <a:pt x="265" y="371"/>
                </a:cubicBezTo>
                <a:cubicBezTo>
                  <a:pt x="316" y="328"/>
                  <a:pt x="375" y="292"/>
                  <a:pt x="428" y="250"/>
                </a:cubicBezTo>
                <a:cubicBezTo>
                  <a:pt x="428" y="250"/>
                  <a:pt x="428" y="251"/>
                  <a:pt x="427" y="251"/>
                </a:cubicBezTo>
                <a:close/>
                <a:moveTo>
                  <a:pt x="300" y="361"/>
                </a:moveTo>
                <a:cubicBezTo>
                  <a:pt x="298" y="364"/>
                  <a:pt x="295" y="365"/>
                  <a:pt x="293" y="366"/>
                </a:cubicBezTo>
                <a:cubicBezTo>
                  <a:pt x="294" y="363"/>
                  <a:pt x="297" y="363"/>
                  <a:pt x="300" y="361"/>
                </a:cubicBezTo>
                <a:close/>
                <a:moveTo>
                  <a:pt x="266" y="361"/>
                </a:moveTo>
                <a:cubicBezTo>
                  <a:pt x="302" y="326"/>
                  <a:pt x="343" y="295"/>
                  <a:pt x="385" y="266"/>
                </a:cubicBezTo>
                <a:cubicBezTo>
                  <a:pt x="346" y="297"/>
                  <a:pt x="305" y="330"/>
                  <a:pt x="267" y="366"/>
                </a:cubicBezTo>
                <a:cubicBezTo>
                  <a:pt x="265" y="368"/>
                  <a:pt x="263" y="363"/>
                  <a:pt x="266" y="361"/>
                </a:cubicBezTo>
                <a:close/>
                <a:moveTo>
                  <a:pt x="261" y="357"/>
                </a:moveTo>
                <a:cubicBezTo>
                  <a:pt x="264" y="354"/>
                  <a:pt x="267" y="348"/>
                  <a:pt x="273" y="347"/>
                </a:cubicBezTo>
                <a:cubicBezTo>
                  <a:pt x="269" y="351"/>
                  <a:pt x="265" y="356"/>
                  <a:pt x="261" y="357"/>
                </a:cubicBezTo>
                <a:close/>
                <a:moveTo>
                  <a:pt x="235" y="442"/>
                </a:moveTo>
                <a:cubicBezTo>
                  <a:pt x="234" y="443"/>
                  <a:pt x="226" y="441"/>
                  <a:pt x="222" y="441"/>
                </a:cubicBezTo>
                <a:cubicBezTo>
                  <a:pt x="283" y="388"/>
                  <a:pt x="354" y="348"/>
                  <a:pt x="417" y="298"/>
                </a:cubicBezTo>
                <a:cubicBezTo>
                  <a:pt x="418" y="296"/>
                  <a:pt x="420" y="293"/>
                  <a:pt x="423" y="292"/>
                </a:cubicBezTo>
                <a:cubicBezTo>
                  <a:pt x="422" y="294"/>
                  <a:pt x="420" y="297"/>
                  <a:pt x="417" y="298"/>
                </a:cubicBezTo>
                <a:cubicBezTo>
                  <a:pt x="416" y="298"/>
                  <a:pt x="416" y="300"/>
                  <a:pt x="416" y="300"/>
                </a:cubicBezTo>
                <a:cubicBezTo>
                  <a:pt x="356" y="347"/>
                  <a:pt x="356" y="347"/>
                  <a:pt x="356" y="347"/>
                </a:cubicBezTo>
                <a:cubicBezTo>
                  <a:pt x="316" y="379"/>
                  <a:pt x="269" y="404"/>
                  <a:pt x="235" y="442"/>
                </a:cubicBezTo>
                <a:close/>
                <a:moveTo>
                  <a:pt x="242" y="444"/>
                </a:moveTo>
                <a:cubicBezTo>
                  <a:pt x="248" y="436"/>
                  <a:pt x="254" y="432"/>
                  <a:pt x="259" y="427"/>
                </a:cubicBezTo>
                <a:cubicBezTo>
                  <a:pt x="309" y="388"/>
                  <a:pt x="362" y="350"/>
                  <a:pt x="415" y="314"/>
                </a:cubicBezTo>
                <a:cubicBezTo>
                  <a:pt x="377" y="351"/>
                  <a:pt x="333" y="385"/>
                  <a:pt x="290" y="417"/>
                </a:cubicBezTo>
                <a:cubicBezTo>
                  <a:pt x="276" y="427"/>
                  <a:pt x="265" y="441"/>
                  <a:pt x="242" y="444"/>
                </a:cubicBezTo>
                <a:close/>
                <a:moveTo>
                  <a:pt x="411" y="345"/>
                </a:moveTo>
                <a:cubicBezTo>
                  <a:pt x="413" y="342"/>
                  <a:pt x="413" y="342"/>
                  <a:pt x="413" y="342"/>
                </a:cubicBezTo>
                <a:cubicBezTo>
                  <a:pt x="380" y="366"/>
                  <a:pt x="349" y="392"/>
                  <a:pt x="318" y="418"/>
                </a:cubicBezTo>
                <a:cubicBezTo>
                  <a:pt x="318" y="418"/>
                  <a:pt x="318" y="419"/>
                  <a:pt x="317" y="418"/>
                </a:cubicBezTo>
                <a:cubicBezTo>
                  <a:pt x="307" y="431"/>
                  <a:pt x="289" y="441"/>
                  <a:pt x="267" y="440"/>
                </a:cubicBezTo>
                <a:cubicBezTo>
                  <a:pt x="320" y="402"/>
                  <a:pt x="375" y="366"/>
                  <a:pt x="427" y="328"/>
                </a:cubicBezTo>
                <a:cubicBezTo>
                  <a:pt x="425" y="332"/>
                  <a:pt x="422" y="333"/>
                  <a:pt x="418" y="336"/>
                </a:cubicBezTo>
                <a:cubicBezTo>
                  <a:pt x="423" y="338"/>
                  <a:pt x="427" y="334"/>
                  <a:pt x="432" y="331"/>
                </a:cubicBezTo>
                <a:cubicBezTo>
                  <a:pt x="411" y="370"/>
                  <a:pt x="371" y="387"/>
                  <a:pt x="339" y="411"/>
                </a:cubicBezTo>
                <a:cubicBezTo>
                  <a:pt x="331" y="417"/>
                  <a:pt x="322" y="423"/>
                  <a:pt x="313" y="427"/>
                </a:cubicBezTo>
                <a:cubicBezTo>
                  <a:pt x="418" y="342"/>
                  <a:pt x="418" y="342"/>
                  <a:pt x="418" y="342"/>
                </a:cubicBezTo>
                <a:cubicBezTo>
                  <a:pt x="415" y="342"/>
                  <a:pt x="414" y="345"/>
                  <a:pt x="411" y="345"/>
                </a:cubicBezTo>
                <a:close/>
                <a:moveTo>
                  <a:pt x="384" y="386"/>
                </a:moveTo>
                <a:cubicBezTo>
                  <a:pt x="371" y="401"/>
                  <a:pt x="349" y="416"/>
                  <a:pt x="329" y="424"/>
                </a:cubicBezTo>
                <a:cubicBezTo>
                  <a:pt x="346" y="410"/>
                  <a:pt x="365" y="398"/>
                  <a:pt x="384" y="386"/>
                </a:cubicBezTo>
                <a:close/>
                <a:moveTo>
                  <a:pt x="469" y="213"/>
                </a:moveTo>
                <a:cubicBezTo>
                  <a:pt x="469" y="211"/>
                  <a:pt x="469" y="205"/>
                  <a:pt x="469" y="201"/>
                </a:cubicBezTo>
                <a:cubicBezTo>
                  <a:pt x="485" y="257"/>
                  <a:pt x="468" y="322"/>
                  <a:pt x="441" y="355"/>
                </a:cubicBezTo>
                <a:cubicBezTo>
                  <a:pt x="410" y="394"/>
                  <a:pt x="373" y="426"/>
                  <a:pt x="314" y="436"/>
                </a:cubicBezTo>
                <a:cubicBezTo>
                  <a:pt x="401" y="402"/>
                  <a:pt x="459" y="334"/>
                  <a:pt x="467" y="224"/>
                </a:cubicBezTo>
                <a:cubicBezTo>
                  <a:pt x="468" y="220"/>
                  <a:pt x="471" y="217"/>
                  <a:pt x="469" y="213"/>
                </a:cubicBezTo>
                <a:close/>
                <a:moveTo>
                  <a:pt x="437" y="238"/>
                </a:moveTo>
                <a:cubicBezTo>
                  <a:pt x="405" y="259"/>
                  <a:pt x="377" y="285"/>
                  <a:pt x="345" y="306"/>
                </a:cubicBezTo>
                <a:cubicBezTo>
                  <a:pt x="345" y="306"/>
                  <a:pt x="343" y="306"/>
                  <a:pt x="343" y="306"/>
                </a:cubicBezTo>
                <a:cubicBezTo>
                  <a:pt x="442" y="223"/>
                  <a:pt x="442" y="223"/>
                  <a:pt x="442" y="223"/>
                </a:cubicBezTo>
                <a:cubicBezTo>
                  <a:pt x="439" y="223"/>
                  <a:pt x="438" y="225"/>
                  <a:pt x="436" y="224"/>
                </a:cubicBezTo>
                <a:cubicBezTo>
                  <a:pt x="445" y="218"/>
                  <a:pt x="456" y="212"/>
                  <a:pt x="464" y="203"/>
                </a:cubicBezTo>
                <a:cubicBezTo>
                  <a:pt x="466" y="225"/>
                  <a:pt x="449" y="230"/>
                  <a:pt x="437" y="238"/>
                </a:cubicBezTo>
                <a:close/>
                <a:moveTo>
                  <a:pt x="419" y="236"/>
                </a:moveTo>
                <a:cubicBezTo>
                  <a:pt x="429" y="225"/>
                  <a:pt x="442" y="214"/>
                  <a:pt x="455" y="206"/>
                </a:cubicBezTo>
                <a:cubicBezTo>
                  <a:pt x="449" y="214"/>
                  <a:pt x="440" y="218"/>
                  <a:pt x="434" y="225"/>
                </a:cubicBezTo>
                <a:lnTo>
                  <a:pt x="419" y="236"/>
                </a:lnTo>
                <a:close/>
                <a:moveTo>
                  <a:pt x="458" y="198"/>
                </a:moveTo>
                <a:cubicBezTo>
                  <a:pt x="348" y="288"/>
                  <a:pt x="348" y="288"/>
                  <a:pt x="348" y="288"/>
                </a:cubicBezTo>
                <a:cubicBezTo>
                  <a:pt x="347" y="289"/>
                  <a:pt x="345" y="288"/>
                  <a:pt x="344" y="288"/>
                </a:cubicBezTo>
                <a:cubicBezTo>
                  <a:pt x="344" y="291"/>
                  <a:pt x="341" y="293"/>
                  <a:pt x="338" y="294"/>
                </a:cubicBezTo>
                <a:cubicBezTo>
                  <a:pt x="340" y="292"/>
                  <a:pt x="342" y="289"/>
                  <a:pt x="344" y="288"/>
                </a:cubicBezTo>
                <a:cubicBezTo>
                  <a:pt x="382" y="252"/>
                  <a:pt x="423" y="220"/>
                  <a:pt x="461" y="185"/>
                </a:cubicBezTo>
                <a:cubicBezTo>
                  <a:pt x="464" y="189"/>
                  <a:pt x="462" y="194"/>
                  <a:pt x="458" y="198"/>
                </a:cubicBezTo>
                <a:close/>
                <a:moveTo>
                  <a:pt x="330" y="295"/>
                </a:moveTo>
                <a:cubicBezTo>
                  <a:pt x="339" y="285"/>
                  <a:pt x="349" y="275"/>
                  <a:pt x="360" y="267"/>
                </a:cubicBezTo>
                <a:cubicBezTo>
                  <a:pt x="360" y="268"/>
                  <a:pt x="360" y="268"/>
                  <a:pt x="359" y="268"/>
                </a:cubicBezTo>
                <a:cubicBezTo>
                  <a:pt x="350" y="278"/>
                  <a:pt x="340" y="287"/>
                  <a:pt x="330" y="295"/>
                </a:cubicBezTo>
                <a:close/>
                <a:moveTo>
                  <a:pt x="457" y="159"/>
                </a:moveTo>
                <a:cubicBezTo>
                  <a:pt x="455" y="167"/>
                  <a:pt x="439" y="164"/>
                  <a:pt x="450" y="166"/>
                </a:cubicBezTo>
                <a:cubicBezTo>
                  <a:pt x="416" y="194"/>
                  <a:pt x="382" y="221"/>
                  <a:pt x="352" y="252"/>
                </a:cubicBezTo>
                <a:cubicBezTo>
                  <a:pt x="353" y="255"/>
                  <a:pt x="343" y="254"/>
                  <a:pt x="350" y="257"/>
                </a:cubicBezTo>
                <a:cubicBezTo>
                  <a:pt x="351" y="256"/>
                  <a:pt x="351" y="256"/>
                  <a:pt x="351" y="256"/>
                </a:cubicBezTo>
                <a:cubicBezTo>
                  <a:pt x="352" y="255"/>
                  <a:pt x="352" y="255"/>
                  <a:pt x="352" y="255"/>
                </a:cubicBezTo>
                <a:cubicBezTo>
                  <a:pt x="353" y="254"/>
                  <a:pt x="353" y="254"/>
                  <a:pt x="353" y="254"/>
                </a:cubicBezTo>
                <a:cubicBezTo>
                  <a:pt x="356" y="249"/>
                  <a:pt x="360" y="248"/>
                  <a:pt x="364" y="244"/>
                </a:cubicBezTo>
                <a:cubicBezTo>
                  <a:pt x="387" y="221"/>
                  <a:pt x="416" y="201"/>
                  <a:pt x="439" y="179"/>
                </a:cubicBezTo>
                <a:cubicBezTo>
                  <a:pt x="414" y="205"/>
                  <a:pt x="382" y="230"/>
                  <a:pt x="356" y="254"/>
                </a:cubicBezTo>
                <a:cubicBezTo>
                  <a:pt x="355" y="256"/>
                  <a:pt x="355" y="256"/>
                  <a:pt x="355" y="256"/>
                </a:cubicBezTo>
                <a:cubicBezTo>
                  <a:pt x="354" y="258"/>
                  <a:pt x="352" y="260"/>
                  <a:pt x="349" y="261"/>
                </a:cubicBezTo>
                <a:cubicBezTo>
                  <a:pt x="349" y="262"/>
                  <a:pt x="349" y="262"/>
                  <a:pt x="349" y="262"/>
                </a:cubicBezTo>
                <a:cubicBezTo>
                  <a:pt x="348" y="263"/>
                  <a:pt x="348" y="263"/>
                  <a:pt x="348" y="263"/>
                </a:cubicBezTo>
                <a:cubicBezTo>
                  <a:pt x="346" y="262"/>
                  <a:pt x="344" y="264"/>
                  <a:pt x="344" y="266"/>
                </a:cubicBezTo>
                <a:cubicBezTo>
                  <a:pt x="343" y="267"/>
                  <a:pt x="343" y="267"/>
                  <a:pt x="343" y="267"/>
                </a:cubicBezTo>
                <a:cubicBezTo>
                  <a:pt x="341" y="269"/>
                  <a:pt x="341" y="269"/>
                  <a:pt x="341" y="269"/>
                </a:cubicBezTo>
                <a:cubicBezTo>
                  <a:pt x="340" y="269"/>
                  <a:pt x="338" y="270"/>
                  <a:pt x="338" y="271"/>
                </a:cubicBezTo>
                <a:cubicBezTo>
                  <a:pt x="338" y="274"/>
                  <a:pt x="336" y="276"/>
                  <a:pt x="333" y="276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0" y="277"/>
                  <a:pt x="329" y="279"/>
                  <a:pt x="327" y="281"/>
                </a:cubicBezTo>
                <a:cubicBezTo>
                  <a:pt x="325" y="283"/>
                  <a:pt x="323" y="286"/>
                  <a:pt x="320" y="288"/>
                </a:cubicBezTo>
                <a:cubicBezTo>
                  <a:pt x="319" y="290"/>
                  <a:pt x="317" y="292"/>
                  <a:pt x="315" y="293"/>
                </a:cubicBezTo>
                <a:cubicBezTo>
                  <a:pt x="314" y="294"/>
                  <a:pt x="314" y="294"/>
                  <a:pt x="314" y="294"/>
                </a:cubicBezTo>
                <a:cubicBezTo>
                  <a:pt x="313" y="295"/>
                  <a:pt x="313" y="295"/>
                  <a:pt x="313" y="295"/>
                </a:cubicBezTo>
                <a:cubicBezTo>
                  <a:pt x="311" y="297"/>
                  <a:pt x="311" y="297"/>
                  <a:pt x="311" y="297"/>
                </a:cubicBezTo>
                <a:cubicBezTo>
                  <a:pt x="313" y="297"/>
                  <a:pt x="313" y="297"/>
                  <a:pt x="313" y="297"/>
                </a:cubicBezTo>
                <a:cubicBezTo>
                  <a:pt x="360" y="252"/>
                  <a:pt x="414" y="215"/>
                  <a:pt x="457" y="166"/>
                </a:cubicBezTo>
                <a:cubicBezTo>
                  <a:pt x="458" y="170"/>
                  <a:pt x="462" y="175"/>
                  <a:pt x="460" y="178"/>
                </a:cubicBezTo>
                <a:cubicBezTo>
                  <a:pt x="427" y="210"/>
                  <a:pt x="393" y="239"/>
                  <a:pt x="355" y="265"/>
                </a:cubicBezTo>
                <a:cubicBezTo>
                  <a:pt x="322" y="295"/>
                  <a:pt x="293" y="327"/>
                  <a:pt x="259" y="351"/>
                </a:cubicBezTo>
                <a:cubicBezTo>
                  <a:pt x="255" y="354"/>
                  <a:pt x="252" y="347"/>
                  <a:pt x="257" y="347"/>
                </a:cubicBezTo>
                <a:cubicBezTo>
                  <a:pt x="257" y="345"/>
                  <a:pt x="257" y="345"/>
                  <a:pt x="257" y="345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54" y="343"/>
                  <a:pt x="253" y="349"/>
                  <a:pt x="251" y="349"/>
                </a:cubicBezTo>
                <a:cubicBezTo>
                  <a:pt x="247" y="350"/>
                  <a:pt x="242" y="347"/>
                  <a:pt x="237" y="347"/>
                </a:cubicBezTo>
                <a:cubicBezTo>
                  <a:pt x="307" y="289"/>
                  <a:pt x="374" y="227"/>
                  <a:pt x="440" y="166"/>
                </a:cubicBezTo>
                <a:cubicBezTo>
                  <a:pt x="441" y="166"/>
                  <a:pt x="441" y="166"/>
                  <a:pt x="441" y="166"/>
                </a:cubicBezTo>
                <a:cubicBezTo>
                  <a:pt x="445" y="163"/>
                  <a:pt x="445" y="159"/>
                  <a:pt x="452" y="159"/>
                </a:cubicBezTo>
                <a:cubicBezTo>
                  <a:pt x="454" y="155"/>
                  <a:pt x="457" y="158"/>
                  <a:pt x="457" y="159"/>
                </a:cubicBezTo>
                <a:close/>
                <a:moveTo>
                  <a:pt x="455" y="147"/>
                </a:moveTo>
                <a:cubicBezTo>
                  <a:pt x="454" y="146"/>
                  <a:pt x="455" y="151"/>
                  <a:pt x="454" y="152"/>
                </a:cubicBezTo>
                <a:cubicBezTo>
                  <a:pt x="449" y="156"/>
                  <a:pt x="443" y="159"/>
                  <a:pt x="439" y="164"/>
                </a:cubicBezTo>
                <a:cubicBezTo>
                  <a:pt x="436" y="166"/>
                  <a:pt x="434" y="162"/>
                  <a:pt x="437" y="162"/>
                </a:cubicBezTo>
                <a:cubicBezTo>
                  <a:pt x="440" y="155"/>
                  <a:pt x="448" y="155"/>
                  <a:pt x="452" y="148"/>
                </a:cubicBezTo>
                <a:cubicBezTo>
                  <a:pt x="445" y="151"/>
                  <a:pt x="451" y="144"/>
                  <a:pt x="455" y="147"/>
                </a:cubicBezTo>
                <a:close/>
                <a:moveTo>
                  <a:pt x="446" y="126"/>
                </a:moveTo>
                <a:cubicBezTo>
                  <a:pt x="449" y="130"/>
                  <a:pt x="452" y="139"/>
                  <a:pt x="450" y="141"/>
                </a:cubicBezTo>
                <a:cubicBezTo>
                  <a:pt x="342" y="224"/>
                  <a:pt x="342" y="224"/>
                  <a:pt x="342" y="224"/>
                </a:cubicBezTo>
                <a:lnTo>
                  <a:pt x="446" y="126"/>
                </a:lnTo>
                <a:close/>
                <a:moveTo>
                  <a:pt x="441" y="125"/>
                </a:moveTo>
                <a:cubicBezTo>
                  <a:pt x="419" y="147"/>
                  <a:pt x="394" y="166"/>
                  <a:pt x="369" y="185"/>
                </a:cubicBezTo>
                <a:cubicBezTo>
                  <a:pt x="363" y="190"/>
                  <a:pt x="357" y="196"/>
                  <a:pt x="350" y="199"/>
                </a:cubicBezTo>
                <a:cubicBezTo>
                  <a:pt x="438" y="113"/>
                  <a:pt x="438" y="113"/>
                  <a:pt x="438" y="113"/>
                </a:cubicBezTo>
                <a:cubicBezTo>
                  <a:pt x="440" y="114"/>
                  <a:pt x="447" y="119"/>
                  <a:pt x="441" y="125"/>
                </a:cubicBezTo>
                <a:close/>
                <a:moveTo>
                  <a:pt x="413" y="129"/>
                </a:moveTo>
                <a:cubicBezTo>
                  <a:pt x="415" y="130"/>
                  <a:pt x="419" y="126"/>
                  <a:pt x="417" y="130"/>
                </a:cubicBezTo>
                <a:cubicBezTo>
                  <a:pt x="416" y="131"/>
                  <a:pt x="411" y="133"/>
                  <a:pt x="413" y="129"/>
                </a:cubicBezTo>
                <a:close/>
                <a:moveTo>
                  <a:pt x="433" y="110"/>
                </a:moveTo>
                <a:cubicBezTo>
                  <a:pt x="398" y="136"/>
                  <a:pt x="365" y="163"/>
                  <a:pt x="333" y="192"/>
                </a:cubicBezTo>
                <a:cubicBezTo>
                  <a:pt x="331" y="193"/>
                  <a:pt x="329" y="195"/>
                  <a:pt x="326" y="195"/>
                </a:cubicBezTo>
                <a:cubicBezTo>
                  <a:pt x="429" y="100"/>
                  <a:pt x="429" y="100"/>
                  <a:pt x="429" y="100"/>
                </a:cubicBezTo>
                <a:cubicBezTo>
                  <a:pt x="432" y="101"/>
                  <a:pt x="439" y="107"/>
                  <a:pt x="433" y="110"/>
                </a:cubicBezTo>
                <a:close/>
                <a:moveTo>
                  <a:pt x="428" y="96"/>
                </a:moveTo>
                <a:cubicBezTo>
                  <a:pt x="373" y="137"/>
                  <a:pt x="373" y="137"/>
                  <a:pt x="373" y="137"/>
                </a:cubicBezTo>
                <a:cubicBezTo>
                  <a:pt x="382" y="127"/>
                  <a:pt x="394" y="118"/>
                  <a:pt x="404" y="109"/>
                </a:cubicBezTo>
                <a:cubicBezTo>
                  <a:pt x="400" y="109"/>
                  <a:pt x="400" y="109"/>
                  <a:pt x="400" y="109"/>
                </a:cubicBezTo>
                <a:cubicBezTo>
                  <a:pt x="409" y="106"/>
                  <a:pt x="416" y="98"/>
                  <a:pt x="420" y="90"/>
                </a:cubicBezTo>
                <a:cubicBezTo>
                  <a:pt x="398" y="99"/>
                  <a:pt x="378" y="117"/>
                  <a:pt x="359" y="129"/>
                </a:cubicBezTo>
                <a:cubicBezTo>
                  <a:pt x="354" y="133"/>
                  <a:pt x="348" y="136"/>
                  <a:pt x="343" y="141"/>
                </a:cubicBezTo>
                <a:cubicBezTo>
                  <a:pt x="343" y="141"/>
                  <a:pt x="343" y="142"/>
                  <a:pt x="343" y="143"/>
                </a:cubicBezTo>
                <a:cubicBezTo>
                  <a:pt x="343" y="142"/>
                  <a:pt x="345" y="143"/>
                  <a:pt x="347" y="141"/>
                </a:cubicBezTo>
                <a:cubicBezTo>
                  <a:pt x="367" y="129"/>
                  <a:pt x="386" y="113"/>
                  <a:pt x="408" y="99"/>
                </a:cubicBezTo>
                <a:cubicBezTo>
                  <a:pt x="375" y="128"/>
                  <a:pt x="345" y="159"/>
                  <a:pt x="311" y="186"/>
                </a:cubicBezTo>
                <a:cubicBezTo>
                  <a:pt x="311" y="188"/>
                  <a:pt x="314" y="190"/>
                  <a:pt x="315" y="189"/>
                </a:cubicBezTo>
                <a:cubicBezTo>
                  <a:pt x="339" y="169"/>
                  <a:pt x="362" y="149"/>
                  <a:pt x="387" y="131"/>
                </a:cubicBezTo>
                <a:cubicBezTo>
                  <a:pt x="262" y="251"/>
                  <a:pt x="262" y="251"/>
                  <a:pt x="262" y="251"/>
                </a:cubicBezTo>
                <a:cubicBezTo>
                  <a:pt x="263" y="244"/>
                  <a:pt x="262" y="236"/>
                  <a:pt x="264" y="235"/>
                </a:cubicBezTo>
                <a:cubicBezTo>
                  <a:pt x="283" y="221"/>
                  <a:pt x="299" y="205"/>
                  <a:pt x="311" y="186"/>
                </a:cubicBezTo>
                <a:cubicBezTo>
                  <a:pt x="311" y="185"/>
                  <a:pt x="311" y="183"/>
                  <a:pt x="311" y="183"/>
                </a:cubicBezTo>
                <a:cubicBezTo>
                  <a:pt x="315" y="172"/>
                  <a:pt x="316" y="160"/>
                  <a:pt x="314" y="148"/>
                </a:cubicBezTo>
                <a:cubicBezTo>
                  <a:pt x="335" y="121"/>
                  <a:pt x="365" y="100"/>
                  <a:pt x="396" y="83"/>
                </a:cubicBezTo>
                <a:cubicBezTo>
                  <a:pt x="370" y="107"/>
                  <a:pt x="342" y="129"/>
                  <a:pt x="320" y="156"/>
                </a:cubicBezTo>
                <a:cubicBezTo>
                  <a:pt x="319" y="157"/>
                  <a:pt x="317" y="165"/>
                  <a:pt x="322" y="161"/>
                </a:cubicBezTo>
                <a:cubicBezTo>
                  <a:pt x="328" y="156"/>
                  <a:pt x="338" y="150"/>
                  <a:pt x="343" y="143"/>
                </a:cubicBezTo>
                <a:cubicBezTo>
                  <a:pt x="339" y="143"/>
                  <a:pt x="337" y="147"/>
                  <a:pt x="333" y="148"/>
                </a:cubicBezTo>
                <a:cubicBezTo>
                  <a:pt x="357" y="123"/>
                  <a:pt x="385" y="100"/>
                  <a:pt x="410" y="77"/>
                </a:cubicBezTo>
                <a:cubicBezTo>
                  <a:pt x="418" y="81"/>
                  <a:pt x="424" y="89"/>
                  <a:pt x="428" y="96"/>
                </a:cubicBezTo>
                <a:close/>
                <a:moveTo>
                  <a:pt x="408" y="73"/>
                </a:moveTo>
                <a:cubicBezTo>
                  <a:pt x="386" y="82"/>
                  <a:pt x="366" y="96"/>
                  <a:pt x="348" y="110"/>
                </a:cubicBezTo>
                <a:cubicBezTo>
                  <a:pt x="394" y="62"/>
                  <a:pt x="394" y="62"/>
                  <a:pt x="394" y="62"/>
                </a:cubicBezTo>
                <a:cubicBezTo>
                  <a:pt x="395" y="61"/>
                  <a:pt x="404" y="68"/>
                  <a:pt x="408" y="73"/>
                </a:cubicBezTo>
                <a:close/>
                <a:moveTo>
                  <a:pt x="384" y="54"/>
                </a:moveTo>
                <a:cubicBezTo>
                  <a:pt x="372" y="61"/>
                  <a:pt x="360" y="69"/>
                  <a:pt x="347" y="76"/>
                </a:cubicBezTo>
                <a:cubicBezTo>
                  <a:pt x="355" y="67"/>
                  <a:pt x="355" y="67"/>
                  <a:pt x="355" y="67"/>
                </a:cubicBezTo>
                <a:cubicBezTo>
                  <a:pt x="334" y="79"/>
                  <a:pt x="318" y="97"/>
                  <a:pt x="301" y="114"/>
                </a:cubicBezTo>
                <a:cubicBezTo>
                  <a:pt x="298" y="116"/>
                  <a:pt x="303" y="118"/>
                  <a:pt x="304" y="116"/>
                </a:cubicBezTo>
                <a:cubicBezTo>
                  <a:pt x="325" y="97"/>
                  <a:pt x="347" y="79"/>
                  <a:pt x="373" y="64"/>
                </a:cubicBezTo>
                <a:cubicBezTo>
                  <a:pt x="373" y="68"/>
                  <a:pt x="369" y="70"/>
                  <a:pt x="368" y="71"/>
                </a:cubicBezTo>
                <a:cubicBezTo>
                  <a:pt x="376" y="65"/>
                  <a:pt x="381" y="69"/>
                  <a:pt x="387" y="60"/>
                </a:cubicBezTo>
                <a:cubicBezTo>
                  <a:pt x="388" y="59"/>
                  <a:pt x="394" y="57"/>
                  <a:pt x="392" y="60"/>
                </a:cubicBezTo>
                <a:cubicBezTo>
                  <a:pt x="365" y="87"/>
                  <a:pt x="337" y="113"/>
                  <a:pt x="313" y="141"/>
                </a:cubicBezTo>
                <a:cubicBezTo>
                  <a:pt x="311" y="136"/>
                  <a:pt x="303" y="133"/>
                  <a:pt x="311" y="126"/>
                </a:cubicBezTo>
                <a:cubicBezTo>
                  <a:pt x="373" y="71"/>
                  <a:pt x="373" y="71"/>
                  <a:pt x="373" y="71"/>
                </a:cubicBezTo>
                <a:cubicBezTo>
                  <a:pt x="353" y="83"/>
                  <a:pt x="336" y="99"/>
                  <a:pt x="319" y="115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13" y="119"/>
                  <a:pt x="308" y="124"/>
                  <a:pt x="303" y="126"/>
                </a:cubicBezTo>
                <a:cubicBezTo>
                  <a:pt x="297" y="117"/>
                  <a:pt x="291" y="109"/>
                  <a:pt x="283" y="103"/>
                </a:cubicBezTo>
                <a:cubicBezTo>
                  <a:pt x="308" y="85"/>
                  <a:pt x="337" y="69"/>
                  <a:pt x="364" y="53"/>
                </a:cubicBezTo>
                <a:cubicBezTo>
                  <a:pt x="365" y="52"/>
                  <a:pt x="361" y="58"/>
                  <a:pt x="361" y="62"/>
                </a:cubicBezTo>
                <a:cubicBezTo>
                  <a:pt x="375" y="48"/>
                  <a:pt x="375" y="48"/>
                  <a:pt x="375" y="48"/>
                </a:cubicBezTo>
                <a:cubicBezTo>
                  <a:pt x="378" y="49"/>
                  <a:pt x="382" y="51"/>
                  <a:pt x="384" y="54"/>
                </a:cubicBezTo>
                <a:close/>
                <a:moveTo>
                  <a:pt x="352" y="34"/>
                </a:moveTo>
                <a:cubicBezTo>
                  <a:pt x="358" y="35"/>
                  <a:pt x="365" y="39"/>
                  <a:pt x="371" y="45"/>
                </a:cubicBezTo>
                <a:cubicBezTo>
                  <a:pt x="343" y="60"/>
                  <a:pt x="316" y="76"/>
                  <a:pt x="291" y="93"/>
                </a:cubicBezTo>
                <a:cubicBezTo>
                  <a:pt x="305" y="78"/>
                  <a:pt x="322" y="63"/>
                  <a:pt x="336" y="49"/>
                </a:cubicBezTo>
                <a:cubicBezTo>
                  <a:pt x="338" y="47"/>
                  <a:pt x="332" y="51"/>
                  <a:pt x="329" y="52"/>
                </a:cubicBezTo>
                <a:cubicBezTo>
                  <a:pt x="310" y="66"/>
                  <a:pt x="294" y="83"/>
                  <a:pt x="278" y="101"/>
                </a:cubicBezTo>
                <a:cubicBezTo>
                  <a:pt x="274" y="98"/>
                  <a:pt x="268" y="95"/>
                  <a:pt x="261" y="94"/>
                </a:cubicBezTo>
                <a:cubicBezTo>
                  <a:pt x="285" y="71"/>
                  <a:pt x="314" y="53"/>
                  <a:pt x="343" y="37"/>
                </a:cubicBezTo>
                <a:cubicBezTo>
                  <a:pt x="340" y="38"/>
                  <a:pt x="336" y="47"/>
                  <a:pt x="340" y="45"/>
                </a:cubicBezTo>
                <a:cubicBezTo>
                  <a:pt x="346" y="41"/>
                  <a:pt x="347" y="34"/>
                  <a:pt x="352" y="34"/>
                </a:cubicBezTo>
                <a:close/>
                <a:moveTo>
                  <a:pt x="346" y="30"/>
                </a:moveTo>
                <a:cubicBezTo>
                  <a:pt x="327" y="40"/>
                  <a:pt x="310" y="51"/>
                  <a:pt x="293" y="64"/>
                </a:cubicBezTo>
                <a:cubicBezTo>
                  <a:pt x="294" y="61"/>
                  <a:pt x="304" y="52"/>
                  <a:pt x="309" y="48"/>
                </a:cubicBezTo>
                <a:cubicBezTo>
                  <a:pt x="300" y="50"/>
                  <a:pt x="310" y="44"/>
                  <a:pt x="310" y="43"/>
                </a:cubicBezTo>
                <a:cubicBezTo>
                  <a:pt x="312" y="41"/>
                  <a:pt x="314" y="39"/>
                  <a:pt x="317" y="37"/>
                </a:cubicBezTo>
                <a:cubicBezTo>
                  <a:pt x="318" y="36"/>
                  <a:pt x="316" y="44"/>
                  <a:pt x="320" y="38"/>
                </a:cubicBezTo>
                <a:cubicBezTo>
                  <a:pt x="322" y="34"/>
                  <a:pt x="329" y="32"/>
                  <a:pt x="330" y="24"/>
                </a:cubicBezTo>
                <a:cubicBezTo>
                  <a:pt x="278" y="56"/>
                  <a:pt x="278" y="56"/>
                  <a:pt x="278" y="56"/>
                </a:cubicBezTo>
                <a:cubicBezTo>
                  <a:pt x="288" y="47"/>
                  <a:pt x="301" y="41"/>
                  <a:pt x="305" y="27"/>
                </a:cubicBezTo>
                <a:cubicBezTo>
                  <a:pt x="305" y="30"/>
                  <a:pt x="309" y="29"/>
                  <a:pt x="310" y="28"/>
                </a:cubicBezTo>
                <a:cubicBezTo>
                  <a:pt x="314" y="24"/>
                  <a:pt x="317" y="19"/>
                  <a:pt x="320" y="20"/>
                </a:cubicBezTo>
                <a:cubicBezTo>
                  <a:pt x="329" y="21"/>
                  <a:pt x="338" y="26"/>
                  <a:pt x="346" y="30"/>
                </a:cubicBezTo>
                <a:close/>
                <a:moveTo>
                  <a:pt x="299" y="16"/>
                </a:moveTo>
                <a:cubicBezTo>
                  <a:pt x="299" y="16"/>
                  <a:pt x="299" y="15"/>
                  <a:pt x="300" y="15"/>
                </a:cubicBezTo>
                <a:cubicBezTo>
                  <a:pt x="304" y="14"/>
                  <a:pt x="308" y="16"/>
                  <a:pt x="315" y="17"/>
                </a:cubicBezTo>
                <a:cubicBezTo>
                  <a:pt x="275" y="38"/>
                  <a:pt x="242" y="67"/>
                  <a:pt x="210" y="94"/>
                </a:cubicBezTo>
                <a:cubicBezTo>
                  <a:pt x="235" y="64"/>
                  <a:pt x="268" y="41"/>
                  <a:pt x="299" y="16"/>
                </a:cubicBezTo>
                <a:close/>
                <a:moveTo>
                  <a:pt x="207" y="91"/>
                </a:moveTo>
                <a:cubicBezTo>
                  <a:pt x="199" y="101"/>
                  <a:pt x="185" y="101"/>
                  <a:pt x="175" y="109"/>
                </a:cubicBezTo>
                <a:cubicBezTo>
                  <a:pt x="208" y="74"/>
                  <a:pt x="253" y="44"/>
                  <a:pt x="293" y="14"/>
                </a:cubicBezTo>
                <a:cubicBezTo>
                  <a:pt x="265" y="39"/>
                  <a:pt x="229" y="61"/>
                  <a:pt x="207" y="91"/>
                </a:cubicBezTo>
                <a:close/>
                <a:moveTo>
                  <a:pt x="286" y="13"/>
                </a:moveTo>
                <a:cubicBezTo>
                  <a:pt x="239" y="49"/>
                  <a:pt x="188" y="81"/>
                  <a:pt x="144" y="121"/>
                </a:cubicBezTo>
                <a:cubicBezTo>
                  <a:pt x="130" y="134"/>
                  <a:pt x="116" y="149"/>
                  <a:pt x="100" y="161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0" y="158"/>
                  <a:pt x="99" y="158"/>
                  <a:pt x="99" y="158"/>
                </a:cubicBezTo>
                <a:cubicBezTo>
                  <a:pt x="88" y="164"/>
                  <a:pt x="76" y="174"/>
                  <a:pt x="69" y="182"/>
                </a:cubicBezTo>
                <a:cubicBezTo>
                  <a:pt x="69" y="185"/>
                  <a:pt x="67" y="185"/>
                  <a:pt x="65" y="187"/>
                </a:cubicBezTo>
                <a:cubicBezTo>
                  <a:pt x="64" y="185"/>
                  <a:pt x="62" y="187"/>
                  <a:pt x="62" y="18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3" y="189"/>
                  <a:pt x="63" y="190"/>
                  <a:pt x="63" y="190"/>
                </a:cubicBezTo>
                <a:cubicBezTo>
                  <a:pt x="54" y="194"/>
                  <a:pt x="39" y="210"/>
                  <a:pt x="38" y="215"/>
                </a:cubicBezTo>
                <a:cubicBezTo>
                  <a:pt x="40" y="215"/>
                  <a:pt x="41" y="215"/>
                  <a:pt x="41" y="215"/>
                </a:cubicBezTo>
                <a:cubicBezTo>
                  <a:pt x="54" y="204"/>
                  <a:pt x="66" y="193"/>
                  <a:pt x="79" y="183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32" y="237"/>
                  <a:pt x="32" y="237"/>
                  <a:pt x="32" y="237"/>
                </a:cubicBezTo>
                <a:cubicBezTo>
                  <a:pt x="31" y="225"/>
                  <a:pt x="30" y="211"/>
                  <a:pt x="34" y="201"/>
                </a:cubicBezTo>
                <a:cubicBezTo>
                  <a:pt x="47" y="192"/>
                  <a:pt x="57" y="181"/>
                  <a:pt x="68" y="171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71"/>
                  <a:pt x="71" y="171"/>
                  <a:pt x="71" y="171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3" y="162"/>
                  <a:pt x="70" y="167"/>
                  <a:pt x="70" y="167"/>
                </a:cubicBezTo>
                <a:cubicBezTo>
                  <a:pt x="69" y="168"/>
                  <a:pt x="68" y="169"/>
                  <a:pt x="66" y="169"/>
                </a:cubicBezTo>
                <a:cubicBezTo>
                  <a:pt x="115" y="112"/>
                  <a:pt x="173" y="65"/>
                  <a:pt x="232" y="19"/>
                </a:cubicBezTo>
                <a:cubicBezTo>
                  <a:pt x="240" y="7"/>
                  <a:pt x="268" y="10"/>
                  <a:pt x="286" y="13"/>
                </a:cubicBezTo>
                <a:close/>
                <a:moveTo>
                  <a:pt x="161" y="45"/>
                </a:moveTo>
                <a:cubicBezTo>
                  <a:pt x="119" y="81"/>
                  <a:pt x="77" y="117"/>
                  <a:pt x="41" y="163"/>
                </a:cubicBezTo>
                <a:cubicBezTo>
                  <a:pt x="43" y="150"/>
                  <a:pt x="50" y="140"/>
                  <a:pt x="55" y="130"/>
                </a:cubicBezTo>
                <a:cubicBezTo>
                  <a:pt x="88" y="100"/>
                  <a:pt x="123" y="70"/>
                  <a:pt x="161" y="45"/>
                </a:cubicBezTo>
                <a:close/>
                <a:moveTo>
                  <a:pt x="65" y="116"/>
                </a:moveTo>
                <a:cubicBezTo>
                  <a:pt x="94" y="83"/>
                  <a:pt x="122" y="49"/>
                  <a:pt x="167" y="32"/>
                </a:cubicBezTo>
                <a:cubicBezTo>
                  <a:pt x="170" y="31"/>
                  <a:pt x="178" y="28"/>
                  <a:pt x="181" y="28"/>
                </a:cubicBezTo>
                <a:cubicBezTo>
                  <a:pt x="138" y="52"/>
                  <a:pt x="101" y="85"/>
                  <a:pt x="65" y="116"/>
                </a:cubicBezTo>
                <a:close/>
                <a:moveTo>
                  <a:pt x="122" y="94"/>
                </a:moveTo>
                <a:cubicBezTo>
                  <a:pt x="143" y="78"/>
                  <a:pt x="164" y="64"/>
                  <a:pt x="186" y="50"/>
                </a:cubicBezTo>
                <a:cubicBezTo>
                  <a:pt x="137" y="91"/>
                  <a:pt x="88" y="134"/>
                  <a:pt x="47" y="184"/>
                </a:cubicBezTo>
                <a:cubicBezTo>
                  <a:pt x="44" y="188"/>
                  <a:pt x="41" y="192"/>
                  <a:pt x="35" y="195"/>
                </a:cubicBezTo>
                <a:cubicBezTo>
                  <a:pt x="34" y="189"/>
                  <a:pt x="34" y="176"/>
                  <a:pt x="38" y="172"/>
                </a:cubicBezTo>
                <a:cubicBezTo>
                  <a:pt x="65" y="145"/>
                  <a:pt x="92" y="118"/>
                  <a:pt x="122" y="94"/>
                </a:cubicBezTo>
                <a:close/>
                <a:moveTo>
                  <a:pt x="224" y="16"/>
                </a:moveTo>
                <a:cubicBezTo>
                  <a:pt x="174" y="53"/>
                  <a:pt x="124" y="87"/>
                  <a:pt x="78" y="127"/>
                </a:cubicBezTo>
                <a:cubicBezTo>
                  <a:pt x="116" y="90"/>
                  <a:pt x="154" y="55"/>
                  <a:pt x="195" y="24"/>
                </a:cubicBezTo>
                <a:cubicBezTo>
                  <a:pt x="199" y="21"/>
                  <a:pt x="213" y="18"/>
                  <a:pt x="217" y="17"/>
                </a:cubicBezTo>
                <a:cubicBezTo>
                  <a:pt x="219" y="16"/>
                  <a:pt x="221" y="16"/>
                  <a:pt x="224" y="16"/>
                </a:cubicBezTo>
                <a:close/>
                <a:moveTo>
                  <a:pt x="17" y="182"/>
                </a:moveTo>
                <a:cubicBezTo>
                  <a:pt x="38" y="114"/>
                  <a:pt x="75" y="64"/>
                  <a:pt x="133" y="34"/>
                </a:cubicBezTo>
                <a:cubicBezTo>
                  <a:pt x="152" y="25"/>
                  <a:pt x="172" y="17"/>
                  <a:pt x="197" y="15"/>
                </a:cubicBezTo>
                <a:cubicBezTo>
                  <a:pt x="198" y="15"/>
                  <a:pt x="201" y="14"/>
                  <a:pt x="202" y="13"/>
                </a:cubicBezTo>
                <a:cubicBezTo>
                  <a:pt x="204" y="13"/>
                  <a:pt x="210" y="12"/>
                  <a:pt x="212" y="12"/>
                </a:cubicBezTo>
                <a:cubicBezTo>
                  <a:pt x="145" y="27"/>
                  <a:pt x="95" y="59"/>
                  <a:pt x="61" y="108"/>
                </a:cubicBezTo>
                <a:cubicBezTo>
                  <a:pt x="44" y="133"/>
                  <a:pt x="30" y="165"/>
                  <a:pt x="27" y="204"/>
                </a:cubicBezTo>
                <a:cubicBezTo>
                  <a:pt x="23" y="206"/>
                  <a:pt x="19" y="205"/>
                  <a:pt x="17" y="206"/>
                </a:cubicBezTo>
                <a:cubicBezTo>
                  <a:pt x="16" y="212"/>
                  <a:pt x="23" y="209"/>
                  <a:pt x="25" y="209"/>
                </a:cubicBezTo>
                <a:cubicBezTo>
                  <a:pt x="24" y="235"/>
                  <a:pt x="29" y="258"/>
                  <a:pt x="33" y="279"/>
                </a:cubicBezTo>
                <a:cubicBezTo>
                  <a:pt x="34" y="284"/>
                  <a:pt x="29" y="287"/>
                  <a:pt x="28" y="292"/>
                </a:cubicBezTo>
                <a:cubicBezTo>
                  <a:pt x="31" y="290"/>
                  <a:pt x="34" y="288"/>
                  <a:pt x="35" y="292"/>
                </a:cubicBezTo>
                <a:cubicBezTo>
                  <a:pt x="36" y="299"/>
                  <a:pt x="41" y="307"/>
                  <a:pt x="42" y="314"/>
                </a:cubicBezTo>
                <a:cubicBezTo>
                  <a:pt x="42" y="318"/>
                  <a:pt x="34" y="322"/>
                  <a:pt x="35" y="328"/>
                </a:cubicBezTo>
                <a:cubicBezTo>
                  <a:pt x="40" y="328"/>
                  <a:pt x="42" y="324"/>
                  <a:pt x="45" y="321"/>
                </a:cubicBezTo>
                <a:cubicBezTo>
                  <a:pt x="51" y="326"/>
                  <a:pt x="54" y="336"/>
                  <a:pt x="58" y="343"/>
                </a:cubicBezTo>
                <a:cubicBezTo>
                  <a:pt x="55" y="345"/>
                  <a:pt x="53" y="349"/>
                  <a:pt x="55" y="351"/>
                </a:cubicBezTo>
                <a:cubicBezTo>
                  <a:pt x="58" y="355"/>
                  <a:pt x="63" y="342"/>
                  <a:pt x="66" y="353"/>
                </a:cubicBezTo>
                <a:cubicBezTo>
                  <a:pt x="67" y="355"/>
                  <a:pt x="71" y="357"/>
                  <a:pt x="68" y="360"/>
                </a:cubicBezTo>
                <a:cubicBezTo>
                  <a:pt x="65" y="361"/>
                  <a:pt x="67" y="367"/>
                  <a:pt x="71" y="365"/>
                </a:cubicBezTo>
                <a:cubicBezTo>
                  <a:pt x="71" y="363"/>
                  <a:pt x="75" y="361"/>
                  <a:pt x="75" y="365"/>
                </a:cubicBezTo>
                <a:cubicBezTo>
                  <a:pt x="84" y="367"/>
                  <a:pt x="74" y="375"/>
                  <a:pt x="80" y="376"/>
                </a:cubicBezTo>
                <a:cubicBezTo>
                  <a:pt x="84" y="372"/>
                  <a:pt x="87" y="378"/>
                  <a:pt x="87" y="380"/>
                </a:cubicBezTo>
                <a:cubicBezTo>
                  <a:pt x="86" y="382"/>
                  <a:pt x="84" y="384"/>
                  <a:pt x="87" y="387"/>
                </a:cubicBezTo>
                <a:cubicBezTo>
                  <a:pt x="89" y="385"/>
                  <a:pt x="93" y="383"/>
                  <a:pt x="96" y="387"/>
                </a:cubicBezTo>
                <a:cubicBezTo>
                  <a:pt x="108" y="402"/>
                  <a:pt x="126" y="413"/>
                  <a:pt x="143" y="424"/>
                </a:cubicBezTo>
                <a:cubicBezTo>
                  <a:pt x="121" y="417"/>
                  <a:pt x="100" y="404"/>
                  <a:pt x="84" y="389"/>
                </a:cubicBezTo>
                <a:cubicBezTo>
                  <a:pt x="48" y="358"/>
                  <a:pt x="15" y="321"/>
                  <a:pt x="11" y="260"/>
                </a:cubicBezTo>
                <a:cubicBezTo>
                  <a:pt x="10" y="236"/>
                  <a:pt x="11" y="203"/>
                  <a:pt x="17" y="18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68559" tIns="34279" rIns="68559" bIns="34279" numCol="1" anchor="t" anchorCtr="0" compatLnSpc="1"/>
          <a:lstStyle/>
          <a:p>
            <a:endParaRPr lang="zh-CN" altLang="en-US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  <p:grpSp>
        <p:nvGrpSpPr>
          <p:cNvPr id="82" name="组合 18"/>
          <p:cNvGrpSpPr/>
          <p:nvPr/>
        </p:nvGrpSpPr>
        <p:grpSpPr>
          <a:xfrm>
            <a:off x="4306490" y="1494801"/>
            <a:ext cx="1073613" cy="788671"/>
            <a:chOff x="6183313" y="1962150"/>
            <a:chExt cx="1431925" cy="1168401"/>
          </a:xfrm>
          <a:solidFill>
            <a:schemeClr val="accent2"/>
          </a:solidFill>
        </p:grpSpPr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85" name="Freeform 7"/>
            <p:cNvSpPr/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86" name="Freeform 8"/>
            <p:cNvSpPr/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87" name="Freeform 9"/>
            <p:cNvSpPr/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94" name="组合 30"/>
          <p:cNvGrpSpPr/>
          <p:nvPr/>
        </p:nvGrpSpPr>
        <p:grpSpPr>
          <a:xfrm>
            <a:off x="4209886" y="3173327"/>
            <a:ext cx="1073613" cy="788671"/>
            <a:chOff x="6183313" y="1962150"/>
            <a:chExt cx="1431925" cy="1168401"/>
          </a:xfrm>
          <a:solidFill>
            <a:schemeClr val="accent2"/>
          </a:solidFill>
        </p:grpSpPr>
        <p:sp>
          <p:nvSpPr>
            <p:cNvPr id="95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</p:grpSp>
      <p:sp>
        <p:nvSpPr>
          <p:cNvPr id="100" name="文本框 9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749767" y="1513475"/>
            <a:ext cx="2752725" cy="900224"/>
          </a:xfrm>
          <a:prstGeom prst="rect">
            <a:avLst/>
          </a:prstGeom>
          <a:noFill/>
          <a:effectLst/>
        </p:spPr>
        <p:txBody>
          <a:bodyPr wrap="square" lIns="68559" tIns="34279" rIns="68559" bIns="34279" rtlCol="0">
            <a:spAutoFit/>
          </a:bodyPr>
          <a:lstStyle/>
          <a:p>
            <a:pPr algn="l"/>
            <a:r>
              <a:rPr lang="zh-CN" altLang="en-US" sz="2700" b="1" dirty="0">
                <a:solidFill>
                  <a:srgbClr val="EE8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站酷快乐体2016修订版" panose="02010600030101010101" pitchFamily="2" charset="-122"/>
              </a:rPr>
              <a:t>1.含义：some表示“一些”。</a:t>
            </a:r>
          </a:p>
        </p:txBody>
      </p:sp>
      <p:sp>
        <p:nvSpPr>
          <p:cNvPr id="102" name="文本框 10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749857" y="3173364"/>
            <a:ext cx="3123248" cy="484726"/>
          </a:xfrm>
          <a:prstGeom prst="rect">
            <a:avLst/>
          </a:prstGeom>
          <a:noFill/>
          <a:effectLst/>
        </p:spPr>
        <p:txBody>
          <a:bodyPr wrap="none" lIns="68559" tIns="34279" rIns="68559" bIns="34279" rtlCol="0">
            <a:spAutoFit/>
          </a:bodyPr>
          <a:lstStyle/>
          <a:p>
            <a:pPr algn="l"/>
            <a:r>
              <a:rPr lang="zh-CN" altLang="en-US" sz="2700" b="1" dirty="0">
                <a:solidFill>
                  <a:srgbClr val="EE8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站酷快乐体2016修订版" panose="02010600030101010101" pitchFamily="2" charset="-122"/>
              </a:rPr>
              <a:t>2.some的具体用法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0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3946" y="253746"/>
            <a:ext cx="9157946" cy="462915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90500" y="253756"/>
            <a:ext cx="9144000" cy="48825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91490" y="1364314"/>
            <a:ext cx="7751758" cy="1246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3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（1）可与复数名词和不可数名词连用。</a:t>
            </a:r>
          </a:p>
          <a:p>
            <a:pPr indent="0"/>
            <a:endParaRPr lang="en-US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100" b="1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0754" y="532203"/>
            <a:ext cx="314701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3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rPr>
              <a:t>some的具体用法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4359" y="2703767"/>
            <a:ext cx="16525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b="1">
                <a:solidFill>
                  <a:srgbClr val="FF0000"/>
                </a:solidFill>
              </a:rPr>
              <a:t>some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20891" y="1974676"/>
            <a:ext cx="2311718" cy="20805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36946" y="2340721"/>
            <a:ext cx="1497806" cy="1348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23221" y="1974676"/>
            <a:ext cx="2110264" cy="24427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478305" y="2248996"/>
            <a:ext cx="919163" cy="15319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36946" y="3948922"/>
            <a:ext cx="1333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b="1"/>
              <a:t>rice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15226" y="3948922"/>
            <a:ext cx="1333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b="1"/>
              <a:t>milk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71135" y="3948922"/>
            <a:ext cx="1333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b="1"/>
              <a:t>water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11841" y="3948922"/>
            <a:ext cx="1333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300" b="1"/>
              <a:t>pears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3640" y="257175"/>
            <a:ext cx="9157946" cy="462915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682370" y="4374074"/>
            <a:ext cx="863327" cy="512252"/>
            <a:chOff x="4420341" y="7302157"/>
            <a:chExt cx="1875383" cy="123639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4960101" y="4378072"/>
            <a:ext cx="863327" cy="512252"/>
            <a:chOff x="4420341" y="7302157"/>
            <a:chExt cx="1875383" cy="123639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 flipH="1">
            <a:off x="6975386" y="4374074"/>
            <a:ext cx="863327" cy="512252"/>
            <a:chOff x="4420341" y="7302157"/>
            <a:chExt cx="1875383" cy="1236392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190500" y="253756"/>
            <a:ext cx="9144000" cy="48825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0800000">
            <a:off x="-95250" y="4402291"/>
            <a:ext cx="9144000" cy="48825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9585" y="1388317"/>
            <a:ext cx="799433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700" b="1" dirty="0">
                <a:ea typeface="宋体" panose="02010600030101010101" pitchFamily="2" charset="-122"/>
              </a:rPr>
              <a:t>（</a:t>
            </a:r>
            <a:r>
              <a:rPr lang="en-US" altLang="zh-CN" sz="2700" b="1" dirty="0">
                <a:ea typeface="宋体" panose="02010600030101010101" pitchFamily="2" charset="-122"/>
              </a:rPr>
              <a:t>2</a:t>
            </a:r>
            <a:r>
              <a:rPr lang="zh-CN" sz="2700" b="1" dirty="0">
                <a:ea typeface="宋体" panose="02010600030101010101" pitchFamily="2" charset="-122"/>
              </a:rPr>
              <a:t>）some用于疑问句中，说话人认为对方的答案会是肯定的，或者期望得到肯定的答案。</a:t>
            </a:r>
            <a:endParaRPr lang="zh-CN" altLang="en-US" sz="2700" b="1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0754" y="532203"/>
            <a:ext cx="314701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3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rPr>
              <a:t>some的具体用法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0577" y="2900077"/>
            <a:ext cx="5022533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7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A:Can I have some milk?</a:t>
            </a:r>
          </a:p>
          <a:p>
            <a:pPr indent="0"/>
            <a:endParaRPr lang="en-US" sz="27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lang="en-US" sz="27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B:Sure.Here you are.</a:t>
            </a:r>
            <a:endParaRPr lang="en-US" altLang="en-US" sz="27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" y="257175"/>
            <a:ext cx="9157946" cy="462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963" y="2575608"/>
            <a:ext cx="1546860" cy="1564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43326" y="2551176"/>
            <a:ext cx="1978343" cy="1783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86901" y="2684479"/>
            <a:ext cx="1497806" cy="13480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3859" y="4218528"/>
            <a:ext cx="1426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apple</a:t>
            </a:r>
            <a:endParaRPr lang="en-US" altLang="en-US" sz="3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05700" y="4140518"/>
            <a:ext cx="1638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bananas</a:t>
            </a:r>
            <a:endParaRPr lang="en-US" altLang="en-US" sz="3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8149" y="4140518"/>
            <a:ext cx="2173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hamburger</a:t>
            </a:r>
            <a:endParaRPr lang="en-US" altLang="en-US" sz="3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1262" y="4140518"/>
            <a:ext cx="1426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rice</a:t>
            </a:r>
            <a:endParaRPr lang="en-US" altLang="en-US" sz="30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06004" y="4140518"/>
            <a:ext cx="1650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hot dog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538765" y="2773204"/>
            <a:ext cx="2417921" cy="13390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184709" y="2645902"/>
            <a:ext cx="1747361" cy="15726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627823" y="627935"/>
            <a:ext cx="154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89496" y="627935"/>
            <a:ext cx="154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161724" y="627935"/>
            <a:ext cx="2388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some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2012156" y="1491615"/>
            <a:ext cx="986790" cy="13437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532573" y="1359598"/>
            <a:ext cx="2279333" cy="129573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265521" y="1299591"/>
            <a:ext cx="2159318" cy="1199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291263" y="1395603"/>
            <a:ext cx="213360" cy="127173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530941" y="1479614"/>
            <a:ext cx="452914" cy="154776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3640" y="257175"/>
            <a:ext cx="9157946" cy="4629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00486" y="2853786"/>
            <a:ext cx="1348264" cy="1847803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682370" y="4374074"/>
            <a:ext cx="863327" cy="512252"/>
            <a:chOff x="4420341" y="7302157"/>
            <a:chExt cx="1875383" cy="123639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4960101" y="4378072"/>
            <a:ext cx="863327" cy="512252"/>
            <a:chOff x="4420341" y="7302157"/>
            <a:chExt cx="1875383" cy="123639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 flipH="1">
            <a:off x="6975386" y="4374074"/>
            <a:ext cx="863327" cy="512252"/>
            <a:chOff x="4420341" y="7302157"/>
            <a:chExt cx="1875383" cy="123639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90500" y="253756"/>
            <a:ext cx="9144000" cy="48825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0800000">
            <a:off x="-95250" y="4402291"/>
            <a:ext cx="9144000" cy="48825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68166" y="381905"/>
            <a:ext cx="3810000" cy="6001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sz="33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Conclusion:</a:t>
            </a:r>
            <a:endParaRPr lang="en-US" altLang="en-US" sz="33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654" y="900541"/>
            <a:ext cx="7797641" cy="42473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700" b="1" dirty="0">
                <a:solidFill>
                  <a:srgbClr val="FF0000"/>
                </a:solidFill>
                <a:ea typeface="宋体" panose="02010600030101010101" pitchFamily="2" charset="-122"/>
              </a:rPr>
              <a:t>一．不定冠词</a:t>
            </a:r>
            <a:endParaRPr lang="zh-CN" sz="2700" b="1" dirty="0">
              <a:ea typeface="宋体" panose="02010600030101010101" pitchFamily="2" charset="-122"/>
            </a:endParaRPr>
          </a:p>
          <a:p>
            <a:pPr indent="0"/>
            <a:r>
              <a:rPr lang="zh-CN" sz="2700" b="1" dirty="0">
                <a:ea typeface="宋体" panose="02010600030101010101" pitchFamily="2" charset="-122"/>
              </a:rPr>
              <a:t>1.不定冠词的组成（a,an）</a:t>
            </a:r>
          </a:p>
          <a:p>
            <a:pPr indent="0"/>
            <a:r>
              <a:rPr lang="zh-CN" sz="2700" b="1" dirty="0">
                <a:ea typeface="宋体" panose="02010600030101010101" pitchFamily="2" charset="-122"/>
              </a:rPr>
              <a:t>2.不定冠词的用法</a:t>
            </a:r>
          </a:p>
          <a:p>
            <a:pPr indent="0"/>
            <a:r>
              <a:rPr lang="zh-CN" sz="2700" b="1" dirty="0">
                <a:ea typeface="宋体" panose="02010600030101010101" pitchFamily="2" charset="-122"/>
              </a:rPr>
              <a:t>不定冠词的用法：“a”用于辅音字母开头的单词前，“an”用于以元音字母开头的单词前,判断一个单词是辅音字母开头还是元音字母开头，是根据单词的读音而不是字母哦！</a:t>
            </a:r>
          </a:p>
          <a:p>
            <a:pPr indent="0"/>
            <a:r>
              <a:rPr lang="zh-CN" sz="2700" b="1" dirty="0">
                <a:ea typeface="宋体" panose="02010600030101010101" pitchFamily="2" charset="-122"/>
              </a:rPr>
              <a:t>3.不定冠词的含义</a:t>
            </a:r>
          </a:p>
          <a:p>
            <a:pPr indent="0"/>
            <a:r>
              <a:rPr lang="zh-CN" altLang="en-US" sz="2700" b="1" dirty="0">
                <a:ea typeface="宋体" panose="02010600030101010101" pitchFamily="2" charset="-122"/>
              </a:rPr>
              <a:t>“a”和“an”用于可数名词的单数形式前，表示“一，一个...”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3640" y="257175"/>
            <a:ext cx="9157946" cy="4629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11340" y="1974676"/>
            <a:ext cx="2239328" cy="275948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682370" y="4374074"/>
            <a:ext cx="863327" cy="512252"/>
            <a:chOff x="4420341" y="7302157"/>
            <a:chExt cx="1875383" cy="123639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4960101" y="4378072"/>
            <a:ext cx="863327" cy="512252"/>
            <a:chOff x="4420341" y="7302157"/>
            <a:chExt cx="1875383" cy="123639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 flipH="1">
            <a:off x="6975386" y="4374074"/>
            <a:ext cx="863327" cy="512252"/>
            <a:chOff x="4420341" y="7302157"/>
            <a:chExt cx="1875383" cy="123639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90500" y="253756"/>
            <a:ext cx="9144000" cy="48825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0800000">
            <a:off x="-95250" y="4402291"/>
            <a:ext cx="9144000" cy="48825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67678" y="741950"/>
            <a:ext cx="3810000" cy="6001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sz="33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Conclusion:</a:t>
            </a:r>
            <a:endParaRPr lang="en-US" altLang="en-US" sz="33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8166" y="1426892"/>
            <a:ext cx="5825490" cy="30008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700" b="1" dirty="0">
                <a:solidFill>
                  <a:srgbClr val="FF0000"/>
                </a:solidFill>
                <a:ea typeface="宋体" panose="02010600030101010101" pitchFamily="2" charset="-122"/>
              </a:rPr>
              <a:t>二．some的含义与具体用法</a:t>
            </a:r>
          </a:p>
          <a:p>
            <a:pPr indent="0"/>
            <a:r>
              <a:rPr lang="zh-CN" sz="2700" b="1" dirty="0">
                <a:ea typeface="宋体" panose="02010600030101010101" pitchFamily="2" charset="-122"/>
              </a:rPr>
              <a:t>some的含义:some表示“一些”。</a:t>
            </a:r>
          </a:p>
          <a:p>
            <a:pPr indent="0"/>
            <a:r>
              <a:rPr lang="zh-CN" sz="2700" b="1" dirty="0">
                <a:ea typeface="宋体" panose="02010600030101010101" pitchFamily="2" charset="-122"/>
              </a:rPr>
              <a:t>some的具体用法:</a:t>
            </a:r>
          </a:p>
          <a:p>
            <a:pPr indent="0"/>
            <a:r>
              <a:rPr lang="zh-CN" sz="2700" b="1" dirty="0">
                <a:ea typeface="宋体" panose="02010600030101010101" pitchFamily="2" charset="-122"/>
              </a:rPr>
              <a:t>(1)可与复数名词和不可数名词连用。</a:t>
            </a:r>
          </a:p>
          <a:p>
            <a:pPr indent="0"/>
            <a:r>
              <a:rPr lang="zh-CN" sz="2700" b="1" dirty="0">
                <a:ea typeface="宋体" panose="02010600030101010101" pitchFamily="2" charset="-122"/>
              </a:rPr>
              <a:t>(2)some用于疑问句中，说话人认为对方的答案会是肯定的，或者期望得到肯定的答案。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6973" y="257175"/>
            <a:ext cx="9157946" cy="4629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12429" y="3329850"/>
            <a:ext cx="2238545" cy="155647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-6973" y="3355044"/>
            <a:ext cx="2238545" cy="15564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8103" y="2789345"/>
            <a:ext cx="1287536" cy="21467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23646" y="3855441"/>
            <a:ext cx="1012725" cy="103088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23814" y="4064358"/>
            <a:ext cx="1406537" cy="834565"/>
            <a:chOff x="1365084" y="5640271"/>
            <a:chExt cx="1875383" cy="123639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365084" y="5885895"/>
              <a:ext cx="1875383" cy="99076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 rot="4500000">
              <a:off x="1712640" y="5654559"/>
              <a:ext cx="542925" cy="51435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rot="3823987">
              <a:off x="2079283" y="5661218"/>
              <a:ext cx="750306" cy="710816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flipH="1">
            <a:off x="7731669" y="3337726"/>
            <a:ext cx="943879" cy="157379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20700000">
            <a:off x="7777292" y="725249"/>
            <a:ext cx="432181" cy="36849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6300000">
            <a:off x="304973" y="1168621"/>
            <a:ext cx="388963" cy="409434"/>
          </a:xfrm>
          <a:prstGeom prst="rect">
            <a:avLst/>
          </a:prstGeom>
        </p:spPr>
      </p:pic>
      <p:pic>
        <p:nvPicPr>
          <p:cNvPr id="43" name="图片 42" descr="shutterstock_712943458"/>
          <p:cNvPicPr/>
          <p:nvPr/>
        </p:nvPicPr>
        <p:blipFill>
          <a:blip r:embed="rId13" cstate="email"/>
          <a:stretch>
            <a:fillRect/>
          </a:stretch>
        </p:blipFill>
        <p:spPr>
          <a:xfrm>
            <a:off x="1763895" y="3735039"/>
            <a:ext cx="5659755" cy="115128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-190500" y="253756"/>
            <a:ext cx="9144000" cy="4882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38852" y="1562767"/>
            <a:ext cx="5651659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625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bye!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-6973" y="257175"/>
            <a:ext cx="9157946" cy="4629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912429" y="3329850"/>
            <a:ext cx="2238545" cy="15564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220073" y="4055392"/>
            <a:ext cx="816296" cy="8309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flipH="1">
            <a:off x="7694552" y="3275842"/>
            <a:ext cx="980994" cy="16356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 rot="20700000">
            <a:off x="7777292" y="725249"/>
            <a:ext cx="432181" cy="3684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 rot="6300000">
            <a:off x="304973" y="1168621"/>
            <a:ext cx="388963" cy="4094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0" y="3089204"/>
            <a:ext cx="4266732" cy="185337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 flipH="1">
            <a:off x="5809509" y="4229889"/>
            <a:ext cx="1102919" cy="654414"/>
            <a:chOff x="7023643" y="3063539"/>
            <a:chExt cx="1875383" cy="123639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7023643" y="3309163"/>
              <a:ext cx="1875383" cy="99076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 rot="4500000">
              <a:off x="7371199" y="3077827"/>
              <a:ext cx="542925" cy="51435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0" cstate="email"/>
            <a:stretch>
              <a:fillRect/>
            </a:stretch>
          </p:blipFill>
          <p:spPr>
            <a:xfrm rot="3823987">
              <a:off x="7737842" y="3084486"/>
              <a:ext cx="750306" cy="710816"/>
            </a:xfrm>
            <a:prstGeom prst="rect">
              <a:avLst/>
            </a:prstGeom>
          </p:spPr>
        </p:pic>
      </p:grpSp>
      <p:sp>
        <p:nvSpPr>
          <p:cNvPr id="34" name="8"/>
          <p:cNvSpPr txBox="1"/>
          <p:nvPr>
            <p:custDataLst>
              <p:tags r:id="rId1"/>
            </p:custDataLst>
          </p:nvPr>
        </p:nvSpPr>
        <p:spPr>
          <a:xfrm>
            <a:off x="4580369" y="1316840"/>
            <a:ext cx="14314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导入</a:t>
            </a:r>
          </a:p>
        </p:txBody>
      </p:sp>
      <p:sp>
        <p:nvSpPr>
          <p:cNvPr id="36" name="7"/>
          <p:cNvSpPr txBox="1"/>
          <p:nvPr>
            <p:custDataLst>
              <p:tags r:id="rId2"/>
            </p:custDataLst>
          </p:nvPr>
        </p:nvSpPr>
        <p:spPr>
          <a:xfrm>
            <a:off x="4564673" y="2100314"/>
            <a:ext cx="14314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知识讲解</a:t>
            </a:r>
          </a:p>
        </p:txBody>
      </p:sp>
      <p:sp>
        <p:nvSpPr>
          <p:cNvPr id="38" name="6"/>
          <p:cNvSpPr txBox="1"/>
          <p:nvPr>
            <p:custDataLst>
              <p:tags r:id="rId3"/>
            </p:custDataLst>
          </p:nvPr>
        </p:nvSpPr>
        <p:spPr>
          <a:xfrm>
            <a:off x="4564673" y="2854519"/>
            <a:ext cx="14314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40" name="5"/>
          <p:cNvSpPr txBox="1"/>
          <p:nvPr>
            <p:custDataLst>
              <p:tags r:id="rId4"/>
            </p:custDataLst>
          </p:nvPr>
        </p:nvSpPr>
        <p:spPr>
          <a:xfrm>
            <a:off x="4580369" y="3644654"/>
            <a:ext cx="14314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小节</a:t>
            </a:r>
          </a:p>
        </p:txBody>
      </p:sp>
      <p:sp>
        <p:nvSpPr>
          <p:cNvPr id="42" name="矩形 41"/>
          <p:cNvSpPr/>
          <p:nvPr/>
        </p:nvSpPr>
        <p:spPr>
          <a:xfrm>
            <a:off x="4048726" y="1338136"/>
            <a:ext cx="433187" cy="389868"/>
          </a:xfrm>
          <a:prstGeom prst="rect">
            <a:avLst/>
          </a:prstGeom>
          <a:solidFill>
            <a:srgbClr val="E48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048726" y="2139077"/>
            <a:ext cx="433187" cy="389868"/>
          </a:xfrm>
          <a:prstGeom prst="rect">
            <a:avLst/>
          </a:prstGeom>
          <a:solidFill>
            <a:srgbClr val="E48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48726" y="2872708"/>
            <a:ext cx="433187" cy="389868"/>
          </a:xfrm>
          <a:prstGeom prst="rect">
            <a:avLst/>
          </a:prstGeom>
          <a:solidFill>
            <a:srgbClr val="E48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048726" y="3662842"/>
            <a:ext cx="433187" cy="389868"/>
          </a:xfrm>
          <a:prstGeom prst="rect">
            <a:avLst/>
          </a:prstGeom>
          <a:solidFill>
            <a:srgbClr val="E48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6" name="4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>
            <p:custDataLst>
              <p:tags r:id="rId5"/>
            </p:custDataLst>
          </p:nvPr>
        </p:nvSpPr>
        <p:spPr>
          <a:xfrm>
            <a:off x="4057570" y="1351643"/>
            <a:ext cx="41549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01</a:t>
            </a:r>
            <a:endParaRPr lang="zh-CN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7" name="3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>
            <p:custDataLst>
              <p:tags r:id="rId6"/>
            </p:custDataLst>
          </p:nvPr>
        </p:nvSpPr>
        <p:spPr>
          <a:xfrm>
            <a:off x="4057570" y="2142814"/>
            <a:ext cx="41549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02</a:t>
            </a:r>
            <a:endParaRPr lang="zh-CN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8" name="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>
            <p:custDataLst>
              <p:tags r:id="rId7"/>
            </p:custDataLst>
          </p:nvPr>
        </p:nvSpPr>
        <p:spPr>
          <a:xfrm>
            <a:off x="4057570" y="2881118"/>
            <a:ext cx="41549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rPr>
              <a:t>03</a:t>
            </a:r>
            <a:endParaRPr lang="zh-CN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9" name="1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>
            <p:custDataLst>
              <p:tags r:id="rId8"/>
            </p:custDataLst>
          </p:nvPr>
        </p:nvSpPr>
        <p:spPr>
          <a:xfrm>
            <a:off x="4057570" y="3687145"/>
            <a:ext cx="41549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</a:rPr>
              <a:t>04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 flipH="1">
            <a:off x="4563910" y="4355194"/>
            <a:ext cx="890021" cy="528092"/>
            <a:chOff x="7023643" y="3063539"/>
            <a:chExt cx="1875383" cy="1236392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>
              <a:off x="7023643" y="3309163"/>
              <a:ext cx="1875383" cy="990768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2" cstate="email"/>
            <a:stretch>
              <a:fillRect/>
            </a:stretch>
          </p:blipFill>
          <p:spPr>
            <a:xfrm rot="4500000">
              <a:off x="7371199" y="3077827"/>
              <a:ext cx="542925" cy="51435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3" cstate="email"/>
            <a:stretch>
              <a:fillRect/>
            </a:stretch>
          </p:blipFill>
          <p:spPr>
            <a:xfrm rot="3823987">
              <a:off x="7737842" y="3084486"/>
              <a:ext cx="750306" cy="710816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1361815" y="1970763"/>
            <a:ext cx="2128298" cy="843252"/>
            <a:chOff x="4570673" y="281466"/>
            <a:chExt cx="2837730" cy="1249262"/>
          </a:xfrm>
        </p:grpSpPr>
        <p:sp>
          <p:nvSpPr>
            <p:cNvPr id="55" name="文本框 54"/>
            <p:cNvSpPr txBox="1"/>
            <p:nvPr/>
          </p:nvSpPr>
          <p:spPr>
            <a:xfrm>
              <a:off x="4570673" y="846780"/>
              <a:ext cx="2837730" cy="68394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9200">
                <a:defRPr sz="4400" b="1" spc="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</a:defRPr>
              </a:lvl1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400" normalizeH="0" baseline="0" noProof="0" dirty="0">
                  <a:ln>
                    <a:noFill/>
                  </a:ln>
                  <a:solidFill>
                    <a:srgbClr val="DD665B"/>
                  </a:solidFill>
                  <a:effectLst/>
                  <a:uLnTx/>
                  <a:uFillTx/>
                  <a:latin typeface="新宋体" panose="02010609030101010101" pitchFamily="49" charset="-122"/>
                  <a:ea typeface="新宋体" panose="02010609030101010101" pitchFamily="49" charset="-122"/>
                </a:rPr>
                <a:t>CONTENTS</a:t>
              </a:r>
              <a:endParaRPr kumimoji="0" lang="zh-CN" altLang="en-US" sz="2400" b="0" i="0" u="none" strike="noStrike" kern="0" cap="none" spc="400" normalizeH="0" baseline="0" noProof="0" dirty="0">
                <a:ln>
                  <a:noFill/>
                </a:ln>
                <a:solidFill>
                  <a:srgbClr val="DD665B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153590" y="281466"/>
              <a:ext cx="1671897" cy="68394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defTabSz="1219200">
                <a:defRPr sz="4400" b="1" spc="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</a:defRPr>
              </a:lvl1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400" normalizeH="0" baseline="0" noProof="0" dirty="0">
                  <a:ln>
                    <a:noFill/>
                  </a:ln>
                  <a:solidFill>
                    <a:srgbClr val="DD665B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</a:rPr>
                <a:t>目录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>
            <a:off x="-190500" y="253756"/>
            <a:ext cx="9144000" cy="488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34" grpId="0"/>
      <p:bldP spid="36" grpId="0"/>
      <p:bldP spid="38" grpId="0"/>
      <p:bldP spid="40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" y="253746"/>
            <a:ext cx="9157946" cy="46291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82370" y="4374074"/>
            <a:ext cx="863327" cy="512252"/>
            <a:chOff x="4420341" y="7302157"/>
            <a:chExt cx="1875383" cy="123639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960101" y="4378072"/>
            <a:ext cx="863327" cy="512252"/>
            <a:chOff x="4420341" y="7302157"/>
            <a:chExt cx="1875383" cy="123639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 flipH="1">
            <a:off x="6975386" y="4374074"/>
            <a:ext cx="863327" cy="512252"/>
            <a:chOff x="4420341" y="7302157"/>
            <a:chExt cx="1875383" cy="123639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190500" y="253756"/>
            <a:ext cx="9144000" cy="488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0800000">
            <a:off x="-95250" y="4402291"/>
            <a:ext cx="9144000" cy="4882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8145" y="666941"/>
            <a:ext cx="115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导入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9661" y="2047113"/>
            <a:ext cx="779621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000" b="1" dirty="0"/>
              <a:t>This is </a:t>
            </a:r>
            <a:r>
              <a:rPr lang="zh-CN" altLang="en-US" sz="3000" b="1" dirty="0"/>
              <a:t>____ </a:t>
            </a:r>
            <a:r>
              <a:rPr lang="en-US" altLang="zh-CN" sz="3000" b="1" dirty="0"/>
              <a:t>cat</a:t>
            </a:r>
            <a:r>
              <a:rPr lang="zh-CN" altLang="en-US" sz="3000" b="1" dirty="0"/>
              <a:t>.</a:t>
            </a:r>
            <a:r>
              <a:rPr lang="zh-CN" altLang="en-US" sz="3000" b="1" dirty="0">
                <a:sym typeface="+mn-ea"/>
              </a:rPr>
              <a:t>(a</a:t>
            </a:r>
            <a:r>
              <a:rPr lang="en-US" altLang="zh-CN" sz="3000" b="1" dirty="0">
                <a:sym typeface="+mn-ea"/>
              </a:rPr>
              <a:t>/</a:t>
            </a:r>
            <a:r>
              <a:rPr lang="zh-CN" altLang="en-US" sz="3000" b="1" dirty="0">
                <a:sym typeface="+mn-ea"/>
              </a:rPr>
              <a:t>an)</a:t>
            </a:r>
            <a:endParaRPr lang="zh-CN" altLang="en-US" sz="3000" b="1" dirty="0"/>
          </a:p>
          <a:p>
            <a:endParaRPr lang="zh-CN" altLang="en-US" sz="3000" b="1" dirty="0"/>
          </a:p>
          <a:p>
            <a:endParaRPr lang="zh-CN" altLang="en-US" sz="3000" b="1" dirty="0"/>
          </a:p>
          <a:p>
            <a:r>
              <a:rPr lang="en-US" altLang="zh-CN" sz="3000" b="1" dirty="0"/>
              <a:t>This is </a:t>
            </a:r>
            <a:r>
              <a:rPr lang="zh-CN" altLang="en-US" sz="3000" b="1" dirty="0"/>
              <a:t>____egg.(</a:t>
            </a:r>
            <a:r>
              <a:rPr lang="zh-CN" altLang="en-US" sz="3000" b="1" dirty="0">
                <a:sym typeface="+mn-ea"/>
              </a:rPr>
              <a:t>a</a:t>
            </a:r>
            <a:r>
              <a:rPr lang="en-US" altLang="zh-CN" sz="3000" b="1" dirty="0">
                <a:sym typeface="+mn-ea"/>
              </a:rPr>
              <a:t>/</a:t>
            </a:r>
            <a:r>
              <a:rPr lang="zh-CN" altLang="en-US" sz="3000" b="1" dirty="0"/>
              <a:t>an)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705576" y="1948100"/>
            <a:ext cx="6662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705576" y="3085672"/>
            <a:ext cx="1385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b="1">
                <a:solidFill>
                  <a:srgbClr val="FF0000"/>
                </a:solidFill>
              </a:rPr>
              <a:t>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6973" y="257175"/>
            <a:ext cx="9157946" cy="4629150"/>
          </a:xfrm>
          <a:prstGeom prst="rect">
            <a:avLst/>
          </a:prstGeom>
        </p:spPr>
      </p:pic>
      <p:sp>
        <p:nvSpPr>
          <p:cNvPr id="22" name="íŝlíḑe"/>
          <p:cNvSpPr txBox="1"/>
          <p:nvPr/>
        </p:nvSpPr>
        <p:spPr>
          <a:xfrm>
            <a:off x="4530090" y="1824656"/>
            <a:ext cx="3408521" cy="318469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682370" y="4374074"/>
            <a:ext cx="863327" cy="512252"/>
            <a:chOff x="4420341" y="7302157"/>
            <a:chExt cx="1875383" cy="1236392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4960101" y="4378072"/>
            <a:ext cx="863327" cy="512252"/>
            <a:chOff x="4420341" y="7302157"/>
            <a:chExt cx="1875383" cy="1236392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 flipH="1">
            <a:off x="6975386" y="4374074"/>
            <a:ext cx="863327" cy="512252"/>
            <a:chOff x="4420341" y="7302157"/>
            <a:chExt cx="1875383" cy="1236392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190500" y="253756"/>
            <a:ext cx="9144000" cy="48825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0800000">
            <a:off x="-95250" y="4402291"/>
            <a:ext cx="9144000" cy="4882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" y="254175"/>
            <a:ext cx="9143524" cy="46364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46033" y="592360"/>
            <a:ext cx="4279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Happy Town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063402" y="-1806226"/>
            <a:ext cx="1016271" cy="5143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 flipH="1">
            <a:off x="6534077" y="-1336478"/>
            <a:ext cx="1016271" cy="42035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27135" y="388184"/>
            <a:ext cx="364715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5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rPr>
              <a:t>一．不定冠词</a:t>
            </a:r>
          </a:p>
        </p:txBody>
      </p:sp>
      <p:sp>
        <p:nvSpPr>
          <p:cNvPr id="81" name="Freeform 9"/>
          <p:cNvSpPr>
            <a:spLocks noEditPoints="1"/>
          </p:cNvSpPr>
          <p:nvPr/>
        </p:nvSpPr>
        <p:spPr bwMode="auto">
          <a:xfrm>
            <a:off x="1289721" y="1944230"/>
            <a:ext cx="2166500" cy="1793690"/>
          </a:xfrm>
          <a:custGeom>
            <a:avLst/>
            <a:gdLst>
              <a:gd name="T0" fmla="*/ 5 w 497"/>
              <a:gd name="T1" fmla="*/ 269 h 457"/>
              <a:gd name="T2" fmla="*/ 116 w 497"/>
              <a:gd name="T3" fmla="*/ 364 h 457"/>
              <a:gd name="T4" fmla="*/ 193 w 497"/>
              <a:gd name="T5" fmla="*/ 265 h 457"/>
              <a:gd name="T6" fmla="*/ 303 w 497"/>
              <a:gd name="T7" fmla="*/ 142 h 457"/>
              <a:gd name="T8" fmla="*/ 163 w 497"/>
              <a:gd name="T9" fmla="*/ 131 h 457"/>
              <a:gd name="T10" fmla="*/ 263 w 497"/>
              <a:gd name="T11" fmla="*/ 62 h 457"/>
              <a:gd name="T12" fmla="*/ 409 w 497"/>
              <a:gd name="T13" fmla="*/ 133 h 457"/>
              <a:gd name="T14" fmla="*/ 418 w 497"/>
              <a:gd name="T15" fmla="*/ 180 h 457"/>
              <a:gd name="T16" fmla="*/ 218 w 497"/>
              <a:gd name="T17" fmla="*/ 358 h 457"/>
              <a:gd name="T18" fmla="*/ 195 w 497"/>
              <a:gd name="T19" fmla="*/ 397 h 457"/>
              <a:gd name="T20" fmla="*/ 234 w 497"/>
              <a:gd name="T21" fmla="*/ 343 h 457"/>
              <a:gd name="T22" fmla="*/ 209 w 497"/>
              <a:gd name="T23" fmla="*/ 310 h 457"/>
              <a:gd name="T24" fmla="*/ 235 w 497"/>
              <a:gd name="T25" fmla="*/ 161 h 457"/>
              <a:gd name="T26" fmla="*/ 163 w 497"/>
              <a:gd name="T27" fmla="*/ 150 h 457"/>
              <a:gd name="T28" fmla="*/ 171 w 497"/>
              <a:gd name="T29" fmla="*/ 165 h 457"/>
              <a:gd name="T30" fmla="*/ 63 w 497"/>
              <a:gd name="T31" fmla="*/ 248 h 457"/>
              <a:gd name="T32" fmla="*/ 38 w 497"/>
              <a:gd name="T33" fmla="*/ 272 h 457"/>
              <a:gd name="T34" fmla="*/ 224 w 497"/>
              <a:gd name="T35" fmla="*/ 152 h 457"/>
              <a:gd name="T36" fmla="*/ 208 w 497"/>
              <a:gd name="T37" fmla="*/ 166 h 457"/>
              <a:gd name="T38" fmla="*/ 104 w 497"/>
              <a:gd name="T39" fmla="*/ 262 h 457"/>
              <a:gd name="T40" fmla="*/ 136 w 497"/>
              <a:gd name="T41" fmla="*/ 249 h 457"/>
              <a:gd name="T42" fmla="*/ 129 w 497"/>
              <a:gd name="T43" fmla="*/ 275 h 457"/>
              <a:gd name="T44" fmla="*/ 60 w 497"/>
              <a:gd name="T45" fmla="*/ 328 h 457"/>
              <a:gd name="T46" fmla="*/ 103 w 497"/>
              <a:gd name="T47" fmla="*/ 304 h 457"/>
              <a:gd name="T48" fmla="*/ 178 w 497"/>
              <a:gd name="T49" fmla="*/ 250 h 457"/>
              <a:gd name="T50" fmla="*/ 175 w 497"/>
              <a:gd name="T51" fmla="*/ 357 h 457"/>
              <a:gd name="T52" fmla="*/ 199 w 497"/>
              <a:gd name="T53" fmla="*/ 335 h 457"/>
              <a:gd name="T54" fmla="*/ 166 w 497"/>
              <a:gd name="T55" fmla="*/ 390 h 457"/>
              <a:gd name="T56" fmla="*/ 164 w 497"/>
              <a:gd name="T57" fmla="*/ 433 h 457"/>
              <a:gd name="T58" fmla="*/ 222 w 497"/>
              <a:gd name="T59" fmla="*/ 405 h 457"/>
              <a:gd name="T60" fmla="*/ 213 w 497"/>
              <a:gd name="T61" fmla="*/ 440 h 457"/>
              <a:gd name="T62" fmla="*/ 354 w 497"/>
              <a:gd name="T63" fmla="*/ 318 h 457"/>
              <a:gd name="T64" fmla="*/ 354 w 497"/>
              <a:gd name="T65" fmla="*/ 374 h 457"/>
              <a:gd name="T66" fmla="*/ 308 w 497"/>
              <a:gd name="T67" fmla="*/ 349 h 457"/>
              <a:gd name="T68" fmla="*/ 385 w 497"/>
              <a:gd name="T69" fmla="*/ 266 h 457"/>
              <a:gd name="T70" fmla="*/ 416 w 497"/>
              <a:gd name="T71" fmla="*/ 300 h 457"/>
              <a:gd name="T72" fmla="*/ 317 w 497"/>
              <a:gd name="T73" fmla="*/ 418 h 457"/>
              <a:gd name="T74" fmla="*/ 384 w 497"/>
              <a:gd name="T75" fmla="*/ 386 h 457"/>
              <a:gd name="T76" fmla="*/ 436 w 497"/>
              <a:gd name="T77" fmla="*/ 224 h 457"/>
              <a:gd name="T78" fmla="*/ 344 w 497"/>
              <a:gd name="T79" fmla="*/ 288 h 457"/>
              <a:gd name="T80" fmla="*/ 351 w 497"/>
              <a:gd name="T81" fmla="*/ 256 h 457"/>
              <a:gd name="T82" fmla="*/ 343 w 497"/>
              <a:gd name="T83" fmla="*/ 267 h 457"/>
              <a:gd name="T84" fmla="*/ 313 w 497"/>
              <a:gd name="T85" fmla="*/ 297 h 457"/>
              <a:gd name="T86" fmla="*/ 441 w 497"/>
              <a:gd name="T87" fmla="*/ 166 h 457"/>
              <a:gd name="T88" fmla="*/ 342 w 497"/>
              <a:gd name="T89" fmla="*/ 224 h 457"/>
              <a:gd name="T90" fmla="*/ 333 w 497"/>
              <a:gd name="T91" fmla="*/ 192 h 457"/>
              <a:gd name="T92" fmla="*/ 343 w 497"/>
              <a:gd name="T93" fmla="*/ 143 h 457"/>
              <a:gd name="T94" fmla="*/ 396 w 497"/>
              <a:gd name="T95" fmla="*/ 83 h 457"/>
              <a:gd name="T96" fmla="*/ 384 w 497"/>
              <a:gd name="T97" fmla="*/ 54 h 457"/>
              <a:gd name="T98" fmla="*/ 373 w 497"/>
              <a:gd name="T99" fmla="*/ 71 h 457"/>
              <a:gd name="T100" fmla="*/ 291 w 497"/>
              <a:gd name="T101" fmla="*/ 93 h 457"/>
              <a:gd name="T102" fmla="*/ 310 w 497"/>
              <a:gd name="T103" fmla="*/ 43 h 457"/>
              <a:gd name="T104" fmla="*/ 315 w 497"/>
              <a:gd name="T105" fmla="*/ 17 h 457"/>
              <a:gd name="T106" fmla="*/ 99 w 497"/>
              <a:gd name="T107" fmla="*/ 158 h 457"/>
              <a:gd name="T108" fmla="*/ 34 w 497"/>
              <a:gd name="T109" fmla="*/ 201 h 457"/>
              <a:gd name="T110" fmla="*/ 161 w 497"/>
              <a:gd name="T111" fmla="*/ 45 h 457"/>
              <a:gd name="T112" fmla="*/ 35 w 497"/>
              <a:gd name="T113" fmla="*/ 195 h 457"/>
              <a:gd name="T114" fmla="*/ 202 w 497"/>
              <a:gd name="T115" fmla="*/ 13 h 457"/>
              <a:gd name="T116" fmla="*/ 45 w 497"/>
              <a:gd name="T117" fmla="*/ 321 h 457"/>
              <a:gd name="T118" fmla="*/ 143 w 497"/>
              <a:gd name="T119" fmla="*/ 42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7" h="457">
                <a:moveTo>
                  <a:pt x="74" y="389"/>
                </a:moveTo>
                <a:cubicBezTo>
                  <a:pt x="117" y="427"/>
                  <a:pt x="177" y="457"/>
                  <a:pt x="262" y="448"/>
                </a:cubicBezTo>
                <a:cubicBezTo>
                  <a:pt x="347" y="448"/>
                  <a:pt x="398" y="412"/>
                  <a:pt x="437" y="366"/>
                </a:cubicBezTo>
                <a:cubicBezTo>
                  <a:pt x="437" y="366"/>
                  <a:pt x="438" y="366"/>
                  <a:pt x="439" y="365"/>
                </a:cubicBezTo>
                <a:cubicBezTo>
                  <a:pt x="449" y="356"/>
                  <a:pt x="456" y="343"/>
                  <a:pt x="463" y="330"/>
                </a:cubicBezTo>
                <a:cubicBezTo>
                  <a:pt x="497" y="267"/>
                  <a:pt x="477" y="163"/>
                  <a:pt x="446" y="111"/>
                </a:cubicBezTo>
                <a:cubicBezTo>
                  <a:pt x="415" y="60"/>
                  <a:pt x="369" y="24"/>
                  <a:pt x="304" y="8"/>
                </a:cubicBezTo>
                <a:cubicBezTo>
                  <a:pt x="298" y="7"/>
                  <a:pt x="304" y="5"/>
                  <a:pt x="302" y="2"/>
                </a:cubicBezTo>
                <a:cubicBezTo>
                  <a:pt x="301" y="0"/>
                  <a:pt x="298" y="3"/>
                  <a:pt x="296" y="6"/>
                </a:cubicBezTo>
                <a:cubicBezTo>
                  <a:pt x="255" y="1"/>
                  <a:pt x="211" y="5"/>
                  <a:pt x="174" y="12"/>
                </a:cubicBezTo>
                <a:cubicBezTo>
                  <a:pt x="70" y="47"/>
                  <a:pt x="0" y="127"/>
                  <a:pt x="5" y="269"/>
                </a:cubicBezTo>
                <a:cubicBezTo>
                  <a:pt x="14" y="323"/>
                  <a:pt x="41" y="359"/>
                  <a:pt x="74" y="389"/>
                </a:cubicBezTo>
                <a:close/>
                <a:moveTo>
                  <a:pt x="147" y="427"/>
                </a:moveTo>
                <a:cubicBezTo>
                  <a:pt x="147" y="427"/>
                  <a:pt x="147" y="427"/>
                  <a:pt x="147" y="427"/>
                </a:cubicBezTo>
                <a:cubicBezTo>
                  <a:pt x="148" y="424"/>
                  <a:pt x="153" y="424"/>
                  <a:pt x="153" y="426"/>
                </a:cubicBezTo>
                <a:cubicBezTo>
                  <a:pt x="152" y="430"/>
                  <a:pt x="149" y="428"/>
                  <a:pt x="147" y="427"/>
                </a:cubicBezTo>
                <a:close/>
                <a:moveTo>
                  <a:pt x="95" y="377"/>
                </a:moveTo>
                <a:cubicBezTo>
                  <a:pt x="117" y="347"/>
                  <a:pt x="150" y="327"/>
                  <a:pt x="174" y="300"/>
                </a:cubicBezTo>
                <a:cubicBezTo>
                  <a:pt x="183" y="290"/>
                  <a:pt x="192" y="280"/>
                  <a:pt x="202" y="271"/>
                </a:cubicBezTo>
                <a:cubicBezTo>
                  <a:pt x="202" y="274"/>
                  <a:pt x="203" y="285"/>
                  <a:pt x="202" y="286"/>
                </a:cubicBezTo>
                <a:cubicBezTo>
                  <a:pt x="117" y="364"/>
                  <a:pt x="117" y="364"/>
                  <a:pt x="117" y="364"/>
                </a:cubicBezTo>
                <a:cubicBezTo>
                  <a:pt x="116" y="364"/>
                  <a:pt x="116" y="364"/>
                  <a:pt x="116" y="364"/>
                </a:cubicBezTo>
                <a:cubicBezTo>
                  <a:pt x="116" y="365"/>
                  <a:pt x="116" y="365"/>
                  <a:pt x="116" y="365"/>
                </a:cubicBezTo>
                <a:cubicBezTo>
                  <a:pt x="118" y="366"/>
                  <a:pt x="118" y="366"/>
                  <a:pt x="118" y="366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46" y="350"/>
                  <a:pt x="125" y="370"/>
                  <a:pt x="108" y="390"/>
                </a:cubicBezTo>
                <a:cubicBezTo>
                  <a:pt x="106" y="386"/>
                  <a:pt x="91" y="380"/>
                  <a:pt x="103" y="376"/>
                </a:cubicBezTo>
                <a:cubicBezTo>
                  <a:pt x="107" y="374"/>
                  <a:pt x="111" y="370"/>
                  <a:pt x="113" y="366"/>
                </a:cubicBezTo>
                <a:cubicBezTo>
                  <a:pt x="106" y="367"/>
                  <a:pt x="103" y="375"/>
                  <a:pt x="95" y="377"/>
                </a:cubicBezTo>
                <a:close/>
                <a:moveTo>
                  <a:pt x="142" y="311"/>
                </a:moveTo>
                <a:cubicBezTo>
                  <a:pt x="122" y="327"/>
                  <a:pt x="105" y="347"/>
                  <a:pt x="86" y="365"/>
                </a:cubicBezTo>
                <a:cubicBezTo>
                  <a:pt x="83" y="363"/>
                  <a:pt x="77" y="359"/>
                  <a:pt x="78" y="357"/>
                </a:cubicBezTo>
                <a:cubicBezTo>
                  <a:pt x="113" y="322"/>
                  <a:pt x="153" y="293"/>
                  <a:pt x="193" y="265"/>
                </a:cubicBezTo>
                <a:cubicBezTo>
                  <a:pt x="191" y="272"/>
                  <a:pt x="198" y="259"/>
                  <a:pt x="202" y="263"/>
                </a:cubicBezTo>
                <a:cubicBezTo>
                  <a:pt x="176" y="295"/>
                  <a:pt x="144" y="322"/>
                  <a:pt x="113" y="350"/>
                </a:cubicBezTo>
                <a:cubicBezTo>
                  <a:pt x="106" y="357"/>
                  <a:pt x="99" y="366"/>
                  <a:pt x="92" y="373"/>
                </a:cubicBezTo>
                <a:cubicBezTo>
                  <a:pt x="90" y="373"/>
                  <a:pt x="88" y="369"/>
                  <a:pt x="88" y="368"/>
                </a:cubicBezTo>
                <a:cubicBezTo>
                  <a:pt x="120" y="335"/>
                  <a:pt x="154" y="306"/>
                  <a:pt x="186" y="274"/>
                </a:cubicBezTo>
                <a:cubicBezTo>
                  <a:pt x="169" y="281"/>
                  <a:pt x="157" y="299"/>
                  <a:pt x="142" y="311"/>
                </a:cubicBezTo>
                <a:close/>
                <a:moveTo>
                  <a:pt x="217" y="103"/>
                </a:moveTo>
                <a:cubicBezTo>
                  <a:pt x="220" y="102"/>
                  <a:pt x="222" y="101"/>
                  <a:pt x="221" y="105"/>
                </a:cubicBezTo>
                <a:cubicBezTo>
                  <a:pt x="224" y="102"/>
                  <a:pt x="229" y="100"/>
                  <a:pt x="233" y="100"/>
                </a:cubicBezTo>
                <a:cubicBezTo>
                  <a:pt x="234" y="100"/>
                  <a:pt x="235" y="99"/>
                  <a:pt x="235" y="98"/>
                </a:cubicBezTo>
                <a:cubicBezTo>
                  <a:pt x="271" y="95"/>
                  <a:pt x="293" y="116"/>
                  <a:pt x="303" y="142"/>
                </a:cubicBezTo>
                <a:cubicBezTo>
                  <a:pt x="319" y="180"/>
                  <a:pt x="290" y="207"/>
                  <a:pt x="267" y="221"/>
                </a:cubicBezTo>
                <a:cubicBezTo>
                  <a:pt x="259" y="225"/>
                  <a:pt x="255" y="233"/>
                  <a:pt x="255" y="244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09" y="300"/>
                  <a:pt x="209" y="300"/>
                  <a:pt x="209" y="300"/>
                </a:cubicBezTo>
                <a:cubicBezTo>
                  <a:pt x="208" y="278"/>
                  <a:pt x="206" y="253"/>
                  <a:pt x="208" y="230"/>
                </a:cubicBezTo>
                <a:cubicBezTo>
                  <a:pt x="210" y="229"/>
                  <a:pt x="216" y="226"/>
                  <a:pt x="212" y="223"/>
                </a:cubicBezTo>
                <a:cubicBezTo>
                  <a:pt x="208" y="225"/>
                  <a:pt x="207" y="218"/>
                  <a:pt x="210" y="217"/>
                </a:cubicBezTo>
                <a:cubicBezTo>
                  <a:pt x="226" y="212"/>
                  <a:pt x="244" y="202"/>
                  <a:pt x="249" y="183"/>
                </a:cubicBezTo>
                <a:cubicBezTo>
                  <a:pt x="254" y="164"/>
                  <a:pt x="242" y="150"/>
                  <a:pt x="228" y="146"/>
                </a:cubicBezTo>
                <a:cubicBezTo>
                  <a:pt x="207" y="139"/>
                  <a:pt x="186" y="148"/>
                  <a:pt x="178" y="161"/>
                </a:cubicBezTo>
                <a:cubicBezTo>
                  <a:pt x="173" y="150"/>
                  <a:pt x="166" y="141"/>
                  <a:pt x="163" y="131"/>
                </a:cubicBezTo>
                <a:cubicBezTo>
                  <a:pt x="172" y="118"/>
                  <a:pt x="187" y="112"/>
                  <a:pt x="203" y="106"/>
                </a:cubicBezTo>
                <a:cubicBezTo>
                  <a:pt x="207" y="104"/>
                  <a:pt x="206" y="101"/>
                  <a:pt x="210" y="102"/>
                </a:cubicBezTo>
                <a:cubicBezTo>
                  <a:pt x="205" y="108"/>
                  <a:pt x="214" y="103"/>
                  <a:pt x="217" y="103"/>
                </a:cubicBezTo>
                <a:close/>
                <a:moveTo>
                  <a:pt x="263" y="62"/>
                </a:moveTo>
                <a:cubicBezTo>
                  <a:pt x="262" y="62"/>
                  <a:pt x="262" y="62"/>
                  <a:pt x="262" y="62"/>
                </a:cubicBezTo>
                <a:cubicBezTo>
                  <a:pt x="260" y="65"/>
                  <a:pt x="257" y="67"/>
                  <a:pt x="254" y="69"/>
                </a:cubicBezTo>
                <a:cubicBezTo>
                  <a:pt x="244" y="79"/>
                  <a:pt x="235" y="92"/>
                  <a:pt x="216" y="94"/>
                </a:cubicBezTo>
                <a:cubicBezTo>
                  <a:pt x="243" y="70"/>
                  <a:pt x="269" y="48"/>
                  <a:pt x="298" y="31"/>
                </a:cubicBezTo>
                <a:cubicBezTo>
                  <a:pt x="293" y="38"/>
                  <a:pt x="285" y="44"/>
                  <a:pt x="278" y="50"/>
                </a:cubicBezTo>
                <a:cubicBezTo>
                  <a:pt x="278" y="50"/>
                  <a:pt x="277" y="50"/>
                  <a:pt x="275" y="51"/>
                </a:cubicBezTo>
                <a:cubicBezTo>
                  <a:pt x="271" y="55"/>
                  <a:pt x="271" y="61"/>
                  <a:pt x="263" y="62"/>
                </a:cubicBezTo>
                <a:close/>
                <a:moveTo>
                  <a:pt x="306" y="44"/>
                </a:moveTo>
                <a:cubicBezTo>
                  <a:pt x="265" y="81"/>
                  <a:pt x="265" y="81"/>
                  <a:pt x="265" y="81"/>
                </a:cubicBezTo>
                <a:cubicBezTo>
                  <a:pt x="262" y="90"/>
                  <a:pt x="250" y="95"/>
                  <a:pt x="238" y="90"/>
                </a:cubicBezTo>
                <a:cubicBezTo>
                  <a:pt x="239" y="88"/>
                  <a:pt x="242" y="85"/>
                  <a:pt x="245" y="83"/>
                </a:cubicBezTo>
                <a:cubicBezTo>
                  <a:pt x="265" y="71"/>
                  <a:pt x="285" y="55"/>
                  <a:pt x="306" y="44"/>
                </a:cubicBezTo>
                <a:close/>
                <a:moveTo>
                  <a:pt x="373" y="189"/>
                </a:moveTo>
                <a:cubicBezTo>
                  <a:pt x="261" y="291"/>
                  <a:pt x="261" y="291"/>
                  <a:pt x="261" y="291"/>
                </a:cubicBezTo>
                <a:cubicBezTo>
                  <a:pt x="260" y="289"/>
                  <a:pt x="259" y="282"/>
                  <a:pt x="261" y="280"/>
                </a:cubicBezTo>
                <a:cubicBezTo>
                  <a:pt x="296" y="246"/>
                  <a:pt x="334" y="216"/>
                  <a:pt x="373" y="189"/>
                </a:cubicBezTo>
                <a:close/>
                <a:moveTo>
                  <a:pt x="264" y="253"/>
                </a:moveTo>
                <a:cubicBezTo>
                  <a:pt x="312" y="212"/>
                  <a:pt x="362" y="174"/>
                  <a:pt x="409" y="133"/>
                </a:cubicBezTo>
                <a:cubicBezTo>
                  <a:pt x="410" y="134"/>
                  <a:pt x="410" y="135"/>
                  <a:pt x="409" y="135"/>
                </a:cubicBezTo>
                <a:cubicBezTo>
                  <a:pt x="363" y="183"/>
                  <a:pt x="311" y="225"/>
                  <a:pt x="263" y="272"/>
                </a:cubicBezTo>
                <a:cubicBezTo>
                  <a:pt x="262" y="267"/>
                  <a:pt x="261" y="256"/>
                  <a:pt x="264" y="253"/>
                </a:cubicBezTo>
                <a:close/>
                <a:moveTo>
                  <a:pt x="358" y="231"/>
                </a:moveTo>
                <a:cubicBezTo>
                  <a:pt x="328" y="260"/>
                  <a:pt x="289" y="280"/>
                  <a:pt x="260" y="310"/>
                </a:cubicBezTo>
                <a:cubicBezTo>
                  <a:pt x="260" y="304"/>
                  <a:pt x="263" y="300"/>
                  <a:pt x="267" y="296"/>
                </a:cubicBezTo>
                <a:cubicBezTo>
                  <a:pt x="314" y="249"/>
                  <a:pt x="368" y="210"/>
                  <a:pt x="421" y="169"/>
                </a:cubicBezTo>
                <a:lnTo>
                  <a:pt x="358" y="231"/>
                </a:lnTo>
                <a:close/>
                <a:moveTo>
                  <a:pt x="418" y="180"/>
                </a:moveTo>
                <a:cubicBezTo>
                  <a:pt x="414" y="184"/>
                  <a:pt x="411" y="188"/>
                  <a:pt x="405" y="191"/>
                </a:cubicBezTo>
                <a:cubicBezTo>
                  <a:pt x="410" y="187"/>
                  <a:pt x="413" y="182"/>
                  <a:pt x="418" y="180"/>
                </a:cubicBezTo>
                <a:close/>
                <a:moveTo>
                  <a:pt x="328" y="262"/>
                </a:moveTo>
                <a:cubicBezTo>
                  <a:pt x="326" y="266"/>
                  <a:pt x="323" y="269"/>
                  <a:pt x="318" y="272"/>
                </a:cubicBezTo>
                <a:cubicBezTo>
                  <a:pt x="321" y="268"/>
                  <a:pt x="325" y="264"/>
                  <a:pt x="328" y="262"/>
                </a:cubicBezTo>
                <a:close/>
                <a:moveTo>
                  <a:pt x="283" y="294"/>
                </a:moveTo>
                <a:cubicBezTo>
                  <a:pt x="282" y="298"/>
                  <a:pt x="273" y="305"/>
                  <a:pt x="267" y="309"/>
                </a:cubicBezTo>
                <a:cubicBezTo>
                  <a:pt x="266" y="304"/>
                  <a:pt x="278" y="300"/>
                  <a:pt x="283" y="294"/>
                </a:cubicBezTo>
                <a:close/>
                <a:moveTo>
                  <a:pt x="255" y="370"/>
                </a:moveTo>
                <a:cubicBezTo>
                  <a:pt x="258" y="367"/>
                  <a:pt x="260" y="370"/>
                  <a:pt x="258" y="372"/>
                </a:cubicBezTo>
                <a:cubicBezTo>
                  <a:pt x="260" y="383"/>
                  <a:pt x="255" y="393"/>
                  <a:pt x="248" y="397"/>
                </a:cubicBezTo>
                <a:cubicBezTo>
                  <a:pt x="236" y="406"/>
                  <a:pt x="219" y="398"/>
                  <a:pt x="210" y="390"/>
                </a:cubicBezTo>
                <a:cubicBezTo>
                  <a:pt x="204" y="379"/>
                  <a:pt x="209" y="363"/>
                  <a:pt x="218" y="358"/>
                </a:cubicBezTo>
                <a:cubicBezTo>
                  <a:pt x="222" y="356"/>
                  <a:pt x="227" y="354"/>
                  <a:pt x="232" y="353"/>
                </a:cubicBezTo>
                <a:cubicBezTo>
                  <a:pt x="244" y="353"/>
                  <a:pt x="253" y="355"/>
                  <a:pt x="258" y="362"/>
                </a:cubicBezTo>
                <a:cubicBezTo>
                  <a:pt x="257" y="364"/>
                  <a:pt x="251" y="366"/>
                  <a:pt x="255" y="370"/>
                </a:cubicBezTo>
                <a:close/>
                <a:moveTo>
                  <a:pt x="195" y="397"/>
                </a:moveTo>
                <a:cubicBezTo>
                  <a:pt x="188" y="402"/>
                  <a:pt x="182" y="409"/>
                  <a:pt x="175" y="413"/>
                </a:cubicBezTo>
                <a:cubicBezTo>
                  <a:pt x="174" y="413"/>
                  <a:pt x="173" y="413"/>
                  <a:pt x="173" y="413"/>
                </a:cubicBezTo>
                <a:cubicBezTo>
                  <a:pt x="202" y="382"/>
                  <a:pt x="202" y="382"/>
                  <a:pt x="202" y="382"/>
                </a:cubicBezTo>
                <a:cubicBezTo>
                  <a:pt x="203" y="391"/>
                  <a:pt x="209" y="399"/>
                  <a:pt x="216" y="402"/>
                </a:cubicBezTo>
                <a:cubicBezTo>
                  <a:pt x="183" y="419"/>
                  <a:pt x="183" y="419"/>
                  <a:pt x="183" y="419"/>
                </a:cubicBezTo>
                <a:cubicBezTo>
                  <a:pt x="189" y="411"/>
                  <a:pt x="197" y="404"/>
                  <a:pt x="204" y="397"/>
                </a:cubicBezTo>
                <a:cubicBezTo>
                  <a:pt x="202" y="390"/>
                  <a:pt x="197" y="396"/>
                  <a:pt x="195" y="397"/>
                </a:cubicBezTo>
                <a:close/>
                <a:moveTo>
                  <a:pt x="234" y="343"/>
                </a:moveTo>
                <a:cubicBezTo>
                  <a:pt x="228" y="340"/>
                  <a:pt x="237" y="340"/>
                  <a:pt x="235" y="335"/>
                </a:cubicBezTo>
                <a:cubicBezTo>
                  <a:pt x="230" y="340"/>
                  <a:pt x="226" y="352"/>
                  <a:pt x="217" y="350"/>
                </a:cubicBezTo>
                <a:cubicBezTo>
                  <a:pt x="219" y="346"/>
                  <a:pt x="223" y="344"/>
                  <a:pt x="226" y="341"/>
                </a:cubicBezTo>
                <a:cubicBezTo>
                  <a:pt x="227" y="340"/>
                  <a:pt x="227" y="338"/>
                  <a:pt x="228" y="337"/>
                </a:cubicBezTo>
                <a:cubicBezTo>
                  <a:pt x="227" y="336"/>
                  <a:pt x="227" y="336"/>
                  <a:pt x="227" y="336"/>
                </a:cubicBezTo>
                <a:cubicBezTo>
                  <a:pt x="230" y="331"/>
                  <a:pt x="236" y="332"/>
                  <a:pt x="239" y="328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242" y="325"/>
                  <a:pt x="244" y="321"/>
                  <a:pt x="247" y="322"/>
                </a:cubicBezTo>
                <a:cubicBezTo>
                  <a:pt x="250" y="323"/>
                  <a:pt x="255" y="323"/>
                  <a:pt x="256" y="325"/>
                </a:cubicBezTo>
                <a:cubicBezTo>
                  <a:pt x="249" y="332"/>
                  <a:pt x="242" y="338"/>
                  <a:pt x="234" y="343"/>
                </a:cubicBezTo>
                <a:close/>
                <a:moveTo>
                  <a:pt x="213" y="330"/>
                </a:moveTo>
                <a:cubicBezTo>
                  <a:pt x="212" y="332"/>
                  <a:pt x="213" y="333"/>
                  <a:pt x="215" y="331"/>
                </a:cubicBezTo>
                <a:cubicBezTo>
                  <a:pt x="218" y="327"/>
                  <a:pt x="221" y="323"/>
                  <a:pt x="224" y="320"/>
                </a:cubicBezTo>
                <a:cubicBezTo>
                  <a:pt x="224" y="319"/>
                  <a:pt x="225" y="319"/>
                  <a:pt x="225" y="319"/>
                </a:cubicBezTo>
                <a:cubicBezTo>
                  <a:pt x="229" y="319"/>
                  <a:pt x="233" y="319"/>
                  <a:pt x="236" y="320"/>
                </a:cubicBezTo>
                <a:cubicBezTo>
                  <a:pt x="210" y="341"/>
                  <a:pt x="188" y="364"/>
                  <a:pt x="163" y="386"/>
                </a:cubicBezTo>
                <a:cubicBezTo>
                  <a:pt x="179" y="369"/>
                  <a:pt x="196" y="352"/>
                  <a:pt x="210" y="336"/>
                </a:cubicBezTo>
                <a:cubicBezTo>
                  <a:pt x="204" y="339"/>
                  <a:pt x="211" y="329"/>
                  <a:pt x="213" y="330"/>
                </a:cubicBezTo>
                <a:close/>
                <a:moveTo>
                  <a:pt x="256" y="319"/>
                </a:moveTo>
                <a:cubicBezTo>
                  <a:pt x="249" y="316"/>
                  <a:pt x="239" y="309"/>
                  <a:pt x="237" y="316"/>
                </a:cubicBezTo>
                <a:cubicBezTo>
                  <a:pt x="227" y="312"/>
                  <a:pt x="220" y="312"/>
                  <a:pt x="209" y="310"/>
                </a:cubicBezTo>
                <a:cubicBezTo>
                  <a:pt x="212" y="304"/>
                  <a:pt x="221" y="306"/>
                  <a:pt x="226" y="305"/>
                </a:cubicBezTo>
                <a:cubicBezTo>
                  <a:pt x="235" y="304"/>
                  <a:pt x="245" y="304"/>
                  <a:pt x="255" y="305"/>
                </a:cubicBezTo>
                <a:cubicBezTo>
                  <a:pt x="255" y="308"/>
                  <a:pt x="254" y="313"/>
                  <a:pt x="256" y="319"/>
                </a:cubicBezTo>
                <a:close/>
                <a:moveTo>
                  <a:pt x="240" y="166"/>
                </a:moveTo>
                <a:cubicBezTo>
                  <a:pt x="242" y="164"/>
                  <a:pt x="245" y="176"/>
                  <a:pt x="242" y="178"/>
                </a:cubicBezTo>
                <a:cubicBezTo>
                  <a:pt x="204" y="202"/>
                  <a:pt x="170" y="232"/>
                  <a:pt x="133" y="258"/>
                </a:cubicBezTo>
                <a:cubicBezTo>
                  <a:pt x="168" y="227"/>
                  <a:pt x="205" y="198"/>
                  <a:pt x="240" y="166"/>
                </a:cubicBezTo>
                <a:close/>
                <a:moveTo>
                  <a:pt x="235" y="161"/>
                </a:moveTo>
                <a:cubicBezTo>
                  <a:pt x="223" y="167"/>
                  <a:pt x="213" y="174"/>
                  <a:pt x="202" y="181"/>
                </a:cubicBezTo>
                <a:cubicBezTo>
                  <a:pt x="209" y="172"/>
                  <a:pt x="222" y="163"/>
                  <a:pt x="230" y="155"/>
                </a:cubicBezTo>
                <a:cubicBezTo>
                  <a:pt x="232" y="154"/>
                  <a:pt x="237" y="160"/>
                  <a:pt x="235" y="161"/>
                </a:cubicBezTo>
                <a:close/>
                <a:moveTo>
                  <a:pt x="222" y="200"/>
                </a:moveTo>
                <a:cubicBezTo>
                  <a:pt x="223" y="201"/>
                  <a:pt x="227" y="198"/>
                  <a:pt x="223" y="198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39" y="194"/>
                  <a:pt x="231" y="204"/>
                  <a:pt x="219" y="206"/>
                </a:cubicBezTo>
                <a:cubicBezTo>
                  <a:pt x="216" y="207"/>
                  <a:pt x="222" y="203"/>
                  <a:pt x="222" y="200"/>
                </a:cubicBezTo>
                <a:close/>
                <a:moveTo>
                  <a:pt x="163" y="150"/>
                </a:moveTo>
                <a:cubicBezTo>
                  <a:pt x="127" y="178"/>
                  <a:pt x="89" y="204"/>
                  <a:pt x="55" y="237"/>
                </a:cubicBezTo>
                <a:cubicBezTo>
                  <a:pt x="55" y="236"/>
                  <a:pt x="55" y="236"/>
                  <a:pt x="54" y="236"/>
                </a:cubicBezTo>
                <a:cubicBezTo>
                  <a:pt x="76" y="212"/>
                  <a:pt x="105" y="193"/>
                  <a:pt x="128" y="169"/>
                </a:cubicBezTo>
                <a:cubicBezTo>
                  <a:pt x="138" y="159"/>
                  <a:pt x="149" y="150"/>
                  <a:pt x="159" y="140"/>
                </a:cubicBezTo>
                <a:cubicBezTo>
                  <a:pt x="160" y="144"/>
                  <a:pt x="162" y="147"/>
                  <a:pt x="163" y="150"/>
                </a:cubicBezTo>
                <a:close/>
                <a:moveTo>
                  <a:pt x="39" y="246"/>
                </a:moveTo>
                <a:cubicBezTo>
                  <a:pt x="38" y="247"/>
                  <a:pt x="35" y="250"/>
                  <a:pt x="32" y="248"/>
                </a:cubicBezTo>
                <a:cubicBezTo>
                  <a:pt x="68" y="205"/>
                  <a:pt x="111" y="170"/>
                  <a:pt x="151" y="131"/>
                </a:cubicBezTo>
                <a:cubicBezTo>
                  <a:pt x="151" y="131"/>
                  <a:pt x="152" y="131"/>
                  <a:pt x="152" y="130"/>
                </a:cubicBezTo>
                <a:cubicBezTo>
                  <a:pt x="154" y="132"/>
                  <a:pt x="155" y="136"/>
                  <a:pt x="157" y="138"/>
                </a:cubicBezTo>
                <a:cubicBezTo>
                  <a:pt x="117" y="174"/>
                  <a:pt x="76" y="208"/>
                  <a:pt x="39" y="246"/>
                </a:cubicBezTo>
                <a:close/>
                <a:moveTo>
                  <a:pt x="42" y="252"/>
                </a:moveTo>
                <a:cubicBezTo>
                  <a:pt x="77" y="218"/>
                  <a:pt x="119" y="191"/>
                  <a:pt x="156" y="159"/>
                </a:cubicBezTo>
                <a:cubicBezTo>
                  <a:pt x="156" y="162"/>
                  <a:pt x="158" y="165"/>
                  <a:pt x="155" y="167"/>
                </a:cubicBezTo>
                <a:cubicBezTo>
                  <a:pt x="159" y="165"/>
                  <a:pt x="162" y="159"/>
                  <a:pt x="166" y="155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33" y="191"/>
                  <a:pt x="98" y="222"/>
                  <a:pt x="65" y="253"/>
                </a:cubicBezTo>
                <a:cubicBezTo>
                  <a:pt x="90" y="226"/>
                  <a:pt x="120" y="203"/>
                  <a:pt x="146" y="177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46" y="173"/>
                  <a:pt x="151" y="171"/>
                  <a:pt x="152" y="166"/>
                </a:cubicBezTo>
                <a:cubicBezTo>
                  <a:pt x="84" y="229"/>
                  <a:pt x="84" y="229"/>
                  <a:pt x="84" y="229"/>
                </a:cubicBezTo>
                <a:cubicBezTo>
                  <a:pt x="84" y="230"/>
                  <a:pt x="84" y="230"/>
                  <a:pt x="84" y="230"/>
                </a:cubicBezTo>
                <a:cubicBezTo>
                  <a:pt x="77" y="234"/>
                  <a:pt x="75" y="238"/>
                  <a:pt x="69" y="243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6" y="244"/>
                  <a:pt x="66" y="244"/>
                  <a:pt x="66" y="244"/>
                </a:cubicBezTo>
                <a:cubicBezTo>
                  <a:pt x="65" y="245"/>
                  <a:pt x="65" y="245"/>
                  <a:pt x="65" y="245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61" y="250"/>
                  <a:pt x="61" y="250"/>
                  <a:pt x="61" y="250"/>
                </a:cubicBezTo>
                <a:cubicBezTo>
                  <a:pt x="62" y="251"/>
                  <a:pt x="62" y="251"/>
                  <a:pt x="62" y="251"/>
                </a:cubicBezTo>
                <a:cubicBezTo>
                  <a:pt x="61" y="254"/>
                  <a:pt x="58" y="256"/>
                  <a:pt x="56" y="258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9"/>
                  <a:pt x="55" y="259"/>
                  <a:pt x="55" y="259"/>
                </a:cubicBezTo>
                <a:cubicBezTo>
                  <a:pt x="51" y="263"/>
                  <a:pt x="51" y="263"/>
                  <a:pt x="51" y="263"/>
                </a:cubicBezTo>
                <a:cubicBezTo>
                  <a:pt x="49" y="261"/>
                  <a:pt x="48" y="263"/>
                  <a:pt x="48" y="264"/>
                </a:cubicBezTo>
                <a:cubicBezTo>
                  <a:pt x="47" y="266"/>
                  <a:pt x="47" y="266"/>
                  <a:pt x="47" y="266"/>
                </a:cubicBezTo>
                <a:cubicBezTo>
                  <a:pt x="46" y="266"/>
                  <a:pt x="45" y="268"/>
                  <a:pt x="47" y="267"/>
                </a:cubicBezTo>
                <a:cubicBezTo>
                  <a:pt x="45" y="269"/>
                  <a:pt x="40" y="279"/>
                  <a:pt x="38" y="272"/>
                </a:cubicBezTo>
                <a:cubicBezTo>
                  <a:pt x="36" y="265"/>
                  <a:pt x="36" y="258"/>
                  <a:pt x="42" y="252"/>
                </a:cubicBezTo>
                <a:close/>
                <a:moveTo>
                  <a:pt x="41" y="284"/>
                </a:moveTo>
                <a:cubicBezTo>
                  <a:pt x="53" y="270"/>
                  <a:pt x="70" y="254"/>
                  <a:pt x="85" y="240"/>
                </a:cubicBezTo>
                <a:cubicBezTo>
                  <a:pt x="109" y="216"/>
                  <a:pt x="138" y="195"/>
                  <a:pt x="165" y="175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91"/>
                  <a:pt x="154" y="190"/>
                  <a:pt x="154" y="189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62" y="185"/>
                  <a:pt x="167" y="179"/>
                  <a:pt x="172" y="173"/>
                </a:cubicBezTo>
                <a:cubicBezTo>
                  <a:pt x="173" y="176"/>
                  <a:pt x="178" y="178"/>
                  <a:pt x="179" y="176"/>
                </a:cubicBezTo>
                <a:cubicBezTo>
                  <a:pt x="183" y="159"/>
                  <a:pt x="199" y="148"/>
                  <a:pt x="218" y="151"/>
                </a:cubicBezTo>
                <a:cubicBezTo>
                  <a:pt x="220" y="151"/>
                  <a:pt x="223" y="151"/>
                  <a:pt x="224" y="152"/>
                </a:cubicBezTo>
                <a:cubicBezTo>
                  <a:pt x="169" y="188"/>
                  <a:pt x="121" y="232"/>
                  <a:pt x="71" y="274"/>
                </a:cubicBezTo>
                <a:cubicBezTo>
                  <a:pt x="75" y="268"/>
                  <a:pt x="81" y="264"/>
                  <a:pt x="83" y="259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5" y="257"/>
                  <a:pt x="85" y="257"/>
                  <a:pt x="85" y="257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6" y="255"/>
                  <a:pt x="86" y="255"/>
                  <a:pt x="86" y="255"/>
                </a:cubicBezTo>
                <a:cubicBezTo>
                  <a:pt x="88" y="248"/>
                  <a:pt x="83" y="256"/>
                  <a:pt x="83" y="254"/>
                </a:cubicBezTo>
                <a:cubicBezTo>
                  <a:pt x="80" y="259"/>
                  <a:pt x="75" y="262"/>
                  <a:pt x="72" y="266"/>
                </a:cubicBezTo>
                <a:cubicBezTo>
                  <a:pt x="64" y="275"/>
                  <a:pt x="53" y="282"/>
                  <a:pt x="48" y="293"/>
                </a:cubicBezTo>
                <a:cubicBezTo>
                  <a:pt x="47" y="294"/>
                  <a:pt x="48" y="298"/>
                  <a:pt x="51" y="296"/>
                </a:cubicBezTo>
                <a:cubicBezTo>
                  <a:pt x="103" y="252"/>
                  <a:pt x="154" y="207"/>
                  <a:pt x="208" y="166"/>
                </a:cubicBezTo>
                <a:cubicBezTo>
                  <a:pt x="209" y="166"/>
                  <a:pt x="211" y="166"/>
                  <a:pt x="212" y="166"/>
                </a:cubicBezTo>
                <a:cubicBezTo>
                  <a:pt x="159" y="214"/>
                  <a:pt x="99" y="254"/>
                  <a:pt x="51" y="306"/>
                </a:cubicBezTo>
                <a:cubicBezTo>
                  <a:pt x="50" y="307"/>
                  <a:pt x="50" y="309"/>
                  <a:pt x="49" y="309"/>
                </a:cubicBezTo>
                <a:cubicBezTo>
                  <a:pt x="46" y="302"/>
                  <a:pt x="36" y="289"/>
                  <a:pt x="41" y="284"/>
                </a:cubicBezTo>
                <a:close/>
                <a:moveTo>
                  <a:pt x="128" y="241"/>
                </a:moveTo>
                <a:cubicBezTo>
                  <a:pt x="127" y="244"/>
                  <a:pt x="124" y="246"/>
                  <a:pt x="122" y="246"/>
                </a:cubicBezTo>
                <a:cubicBezTo>
                  <a:pt x="123" y="244"/>
                  <a:pt x="125" y="242"/>
                  <a:pt x="128" y="241"/>
                </a:cubicBezTo>
                <a:close/>
                <a:moveTo>
                  <a:pt x="104" y="262"/>
                </a:move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8" y="257"/>
                  <a:pt x="112" y="253"/>
                  <a:pt x="117" y="251"/>
                </a:cubicBezTo>
                <a:cubicBezTo>
                  <a:pt x="112" y="255"/>
                  <a:pt x="109" y="260"/>
                  <a:pt x="104" y="263"/>
                </a:cubicBezTo>
                <a:cubicBezTo>
                  <a:pt x="101" y="267"/>
                  <a:pt x="96" y="270"/>
                  <a:pt x="92" y="272"/>
                </a:cubicBezTo>
                <a:cubicBezTo>
                  <a:pt x="95" y="268"/>
                  <a:pt x="100" y="265"/>
                  <a:pt x="104" y="263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lose/>
                <a:moveTo>
                  <a:pt x="53" y="312"/>
                </a:moveTo>
                <a:cubicBezTo>
                  <a:pt x="106" y="268"/>
                  <a:pt x="155" y="221"/>
                  <a:pt x="211" y="181"/>
                </a:cubicBezTo>
                <a:cubicBezTo>
                  <a:pt x="216" y="177"/>
                  <a:pt x="220" y="172"/>
                  <a:pt x="227" y="170"/>
                </a:cubicBezTo>
                <a:cubicBezTo>
                  <a:pt x="201" y="192"/>
                  <a:pt x="175" y="218"/>
                  <a:pt x="147" y="239"/>
                </a:cubicBezTo>
                <a:cubicBezTo>
                  <a:pt x="147" y="245"/>
                  <a:pt x="139" y="243"/>
                  <a:pt x="136" y="249"/>
                </a:cubicBezTo>
                <a:cubicBezTo>
                  <a:pt x="120" y="262"/>
                  <a:pt x="103" y="275"/>
                  <a:pt x="89" y="290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79" y="297"/>
                  <a:pt x="72" y="308"/>
                  <a:pt x="65" y="316"/>
                </a:cubicBezTo>
                <a:cubicBezTo>
                  <a:pt x="63" y="316"/>
                  <a:pt x="63" y="316"/>
                  <a:pt x="63" y="316"/>
                </a:cubicBezTo>
                <a:cubicBezTo>
                  <a:pt x="63" y="317"/>
                  <a:pt x="63" y="317"/>
                  <a:pt x="63" y="317"/>
                </a:cubicBezTo>
                <a:cubicBezTo>
                  <a:pt x="60" y="318"/>
                  <a:pt x="60" y="321"/>
                  <a:pt x="57" y="322"/>
                </a:cubicBezTo>
                <a:cubicBezTo>
                  <a:pt x="55" y="320"/>
                  <a:pt x="49" y="316"/>
                  <a:pt x="53" y="312"/>
                </a:cubicBezTo>
                <a:close/>
                <a:moveTo>
                  <a:pt x="60" y="328"/>
                </a:moveTo>
                <a:cubicBezTo>
                  <a:pt x="108" y="282"/>
                  <a:pt x="164" y="240"/>
                  <a:pt x="218" y="20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9" y="275"/>
                  <a:pt x="129" y="275"/>
                  <a:pt x="129" y="275"/>
                </a:cubicBezTo>
                <a:cubicBezTo>
                  <a:pt x="128" y="276"/>
                  <a:pt x="128" y="276"/>
                  <a:pt x="128" y="276"/>
                </a:cubicBezTo>
                <a:cubicBezTo>
                  <a:pt x="128" y="277"/>
                  <a:pt x="128" y="277"/>
                  <a:pt x="128" y="277"/>
                </a:cubicBezTo>
                <a:cubicBezTo>
                  <a:pt x="125" y="278"/>
                  <a:pt x="125" y="281"/>
                  <a:pt x="122" y="282"/>
                </a:cubicBezTo>
                <a:cubicBezTo>
                  <a:pt x="120" y="280"/>
                  <a:pt x="119" y="282"/>
                  <a:pt x="118" y="284"/>
                </a:cubicBezTo>
                <a:cubicBezTo>
                  <a:pt x="117" y="285"/>
                  <a:pt x="117" y="285"/>
                  <a:pt x="117" y="285"/>
                </a:cubicBezTo>
                <a:cubicBezTo>
                  <a:pt x="116" y="286"/>
                  <a:pt x="116" y="286"/>
                  <a:pt x="116" y="286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04" y="294"/>
                  <a:pt x="96" y="306"/>
                  <a:pt x="86" y="316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77" y="325"/>
                  <a:pt x="72" y="332"/>
                  <a:pt x="63" y="338"/>
                </a:cubicBezTo>
                <a:cubicBezTo>
                  <a:pt x="60" y="335"/>
                  <a:pt x="58" y="329"/>
                  <a:pt x="60" y="328"/>
                </a:cubicBezTo>
                <a:close/>
                <a:moveTo>
                  <a:pt x="185" y="247"/>
                </a:moveTo>
                <a:cubicBezTo>
                  <a:pt x="187" y="243"/>
                  <a:pt x="191" y="239"/>
                  <a:pt x="196" y="237"/>
                </a:cubicBezTo>
                <a:cubicBezTo>
                  <a:pt x="195" y="238"/>
                  <a:pt x="198" y="241"/>
                  <a:pt x="200" y="235"/>
                </a:cubicBezTo>
                <a:cubicBezTo>
                  <a:pt x="205" y="243"/>
                  <a:pt x="201" y="254"/>
                  <a:pt x="194" y="259"/>
                </a:cubicBezTo>
                <a:cubicBezTo>
                  <a:pt x="168" y="276"/>
                  <a:pt x="144" y="295"/>
                  <a:pt x="119" y="314"/>
                </a:cubicBezTo>
                <a:cubicBezTo>
                  <a:pt x="141" y="290"/>
                  <a:pt x="167" y="267"/>
                  <a:pt x="191" y="245"/>
                </a:cubicBezTo>
                <a:cubicBezTo>
                  <a:pt x="188" y="245"/>
                  <a:pt x="188" y="247"/>
                  <a:pt x="185" y="247"/>
                </a:cubicBezTo>
                <a:close/>
                <a:moveTo>
                  <a:pt x="103" y="304"/>
                </a:moveTo>
                <a:cubicBezTo>
                  <a:pt x="134" y="274"/>
                  <a:pt x="169" y="247"/>
                  <a:pt x="202" y="220"/>
                </a:cubicBezTo>
                <a:cubicBezTo>
                  <a:pt x="203" y="224"/>
                  <a:pt x="203" y="228"/>
                  <a:pt x="199" y="230"/>
                </a:cubicBezTo>
                <a:cubicBezTo>
                  <a:pt x="165" y="253"/>
                  <a:pt x="134" y="278"/>
                  <a:pt x="103" y="304"/>
                </a:cubicBezTo>
                <a:close/>
                <a:moveTo>
                  <a:pt x="200" y="314"/>
                </a:moveTo>
                <a:cubicBezTo>
                  <a:pt x="131" y="374"/>
                  <a:pt x="131" y="374"/>
                  <a:pt x="131" y="374"/>
                </a:cubicBezTo>
                <a:cubicBezTo>
                  <a:pt x="130" y="375"/>
                  <a:pt x="130" y="375"/>
                  <a:pt x="130" y="375"/>
                </a:cubicBezTo>
                <a:cubicBezTo>
                  <a:pt x="120" y="383"/>
                  <a:pt x="120" y="383"/>
                  <a:pt x="120" y="383"/>
                </a:cubicBezTo>
                <a:cubicBezTo>
                  <a:pt x="148" y="356"/>
                  <a:pt x="173" y="322"/>
                  <a:pt x="201" y="295"/>
                </a:cubicBezTo>
                <a:cubicBezTo>
                  <a:pt x="201" y="298"/>
                  <a:pt x="206" y="308"/>
                  <a:pt x="200" y="314"/>
                </a:cubicBezTo>
                <a:close/>
                <a:moveTo>
                  <a:pt x="178" y="250"/>
                </a:moveTo>
                <a:cubicBezTo>
                  <a:pt x="180" y="251"/>
                  <a:pt x="179" y="253"/>
                  <a:pt x="178" y="252"/>
                </a:cubicBezTo>
                <a:cubicBezTo>
                  <a:pt x="140" y="282"/>
                  <a:pt x="108" y="318"/>
                  <a:pt x="76" y="352"/>
                </a:cubicBezTo>
                <a:cubicBezTo>
                  <a:pt x="71" y="350"/>
                  <a:pt x="69" y="346"/>
                  <a:pt x="68" y="342"/>
                </a:cubicBezTo>
                <a:cubicBezTo>
                  <a:pt x="102" y="309"/>
                  <a:pt x="140" y="279"/>
                  <a:pt x="178" y="250"/>
                </a:cubicBezTo>
                <a:close/>
                <a:moveTo>
                  <a:pt x="114" y="394"/>
                </a:moveTo>
                <a:cubicBezTo>
                  <a:pt x="157" y="357"/>
                  <a:pt x="157" y="357"/>
                  <a:pt x="157" y="357"/>
                </a:cubicBezTo>
                <a:cubicBezTo>
                  <a:pt x="122" y="398"/>
                  <a:pt x="122" y="398"/>
                  <a:pt x="122" y="398"/>
                </a:cubicBezTo>
                <a:cubicBezTo>
                  <a:pt x="118" y="402"/>
                  <a:pt x="112" y="396"/>
                  <a:pt x="114" y="394"/>
                </a:cubicBezTo>
                <a:close/>
                <a:moveTo>
                  <a:pt x="137" y="388"/>
                </a:moveTo>
                <a:cubicBezTo>
                  <a:pt x="158" y="363"/>
                  <a:pt x="181" y="338"/>
                  <a:pt x="205" y="315"/>
                </a:cubicBezTo>
                <a:cubicBezTo>
                  <a:pt x="209" y="317"/>
                  <a:pt x="214" y="318"/>
                  <a:pt x="218" y="318"/>
                </a:cubicBezTo>
                <a:cubicBezTo>
                  <a:pt x="190" y="336"/>
                  <a:pt x="167" y="357"/>
                  <a:pt x="146" y="382"/>
                </a:cubicBezTo>
                <a:cubicBezTo>
                  <a:pt x="146" y="382"/>
                  <a:pt x="145" y="383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75" y="357"/>
                  <a:pt x="175" y="357"/>
                  <a:pt x="175" y="357"/>
                </a:cubicBezTo>
                <a:cubicBezTo>
                  <a:pt x="175" y="356"/>
                  <a:pt x="175" y="356"/>
                  <a:pt x="175" y="356"/>
                </a:cubicBezTo>
                <a:cubicBezTo>
                  <a:pt x="175" y="354"/>
                  <a:pt x="177" y="353"/>
                  <a:pt x="179" y="353"/>
                </a:cubicBezTo>
                <a:cubicBezTo>
                  <a:pt x="179" y="354"/>
                  <a:pt x="179" y="354"/>
                  <a:pt x="179" y="354"/>
                </a:cubicBezTo>
                <a:cubicBezTo>
                  <a:pt x="180" y="353"/>
                  <a:pt x="180" y="353"/>
                  <a:pt x="180" y="353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82" y="351"/>
                  <a:pt x="182" y="351"/>
                  <a:pt x="182" y="351"/>
                </a:cubicBezTo>
                <a:cubicBezTo>
                  <a:pt x="183" y="351"/>
                  <a:pt x="183" y="350"/>
                  <a:pt x="181" y="350"/>
                </a:cubicBezTo>
                <a:cubicBezTo>
                  <a:pt x="189" y="348"/>
                  <a:pt x="189" y="340"/>
                  <a:pt x="195" y="337"/>
                </a:cubicBezTo>
                <a:cubicBezTo>
                  <a:pt x="197" y="337"/>
                  <a:pt x="197" y="337"/>
                  <a:pt x="197" y="337"/>
                </a:cubicBezTo>
                <a:cubicBezTo>
                  <a:pt x="197" y="336"/>
                  <a:pt x="197" y="336"/>
                  <a:pt x="197" y="336"/>
                </a:cubicBezTo>
                <a:cubicBezTo>
                  <a:pt x="199" y="335"/>
                  <a:pt x="199" y="335"/>
                  <a:pt x="199" y="335"/>
                </a:cubicBezTo>
                <a:cubicBezTo>
                  <a:pt x="200" y="334"/>
                  <a:pt x="200" y="334"/>
                  <a:pt x="200" y="334"/>
                </a:cubicBezTo>
                <a:cubicBezTo>
                  <a:pt x="201" y="334"/>
                  <a:pt x="202" y="334"/>
                  <a:pt x="203" y="332"/>
                </a:cubicBezTo>
                <a:cubicBezTo>
                  <a:pt x="204" y="333"/>
                  <a:pt x="207" y="330"/>
                  <a:pt x="204" y="331"/>
                </a:cubicBezTo>
                <a:cubicBezTo>
                  <a:pt x="207" y="329"/>
                  <a:pt x="207" y="329"/>
                  <a:pt x="207" y="329"/>
                </a:cubicBezTo>
                <a:cubicBezTo>
                  <a:pt x="211" y="329"/>
                  <a:pt x="211" y="329"/>
                  <a:pt x="211" y="329"/>
                </a:cubicBezTo>
                <a:cubicBezTo>
                  <a:pt x="186" y="356"/>
                  <a:pt x="159" y="381"/>
                  <a:pt x="136" y="409"/>
                </a:cubicBezTo>
                <a:cubicBezTo>
                  <a:pt x="131" y="408"/>
                  <a:pt x="127" y="405"/>
                  <a:pt x="124" y="402"/>
                </a:cubicBezTo>
                <a:cubicBezTo>
                  <a:pt x="133" y="398"/>
                  <a:pt x="131" y="392"/>
                  <a:pt x="137" y="388"/>
                </a:cubicBezTo>
                <a:close/>
                <a:moveTo>
                  <a:pt x="141" y="410"/>
                </a:moveTo>
                <a:cubicBezTo>
                  <a:pt x="149" y="405"/>
                  <a:pt x="158" y="396"/>
                  <a:pt x="164" y="390"/>
                </a:cubicBezTo>
                <a:cubicBezTo>
                  <a:pt x="166" y="390"/>
                  <a:pt x="166" y="390"/>
                  <a:pt x="166" y="390"/>
                </a:cubicBezTo>
                <a:cubicBezTo>
                  <a:pt x="185" y="372"/>
                  <a:pt x="202" y="356"/>
                  <a:pt x="219" y="339"/>
                </a:cubicBezTo>
                <a:cubicBezTo>
                  <a:pt x="149" y="417"/>
                  <a:pt x="149" y="417"/>
                  <a:pt x="149" y="417"/>
                </a:cubicBezTo>
                <a:cubicBezTo>
                  <a:pt x="146" y="415"/>
                  <a:pt x="136" y="414"/>
                  <a:pt x="141" y="410"/>
                </a:cubicBezTo>
                <a:close/>
                <a:moveTo>
                  <a:pt x="154" y="417"/>
                </a:moveTo>
                <a:cubicBezTo>
                  <a:pt x="202" y="365"/>
                  <a:pt x="202" y="365"/>
                  <a:pt x="202" y="365"/>
                </a:cubicBezTo>
                <a:cubicBezTo>
                  <a:pt x="204" y="369"/>
                  <a:pt x="196" y="382"/>
                  <a:pt x="193" y="386"/>
                </a:cubicBezTo>
                <a:cubicBezTo>
                  <a:pt x="181" y="398"/>
                  <a:pt x="170" y="410"/>
                  <a:pt x="158" y="421"/>
                </a:cubicBezTo>
                <a:cubicBezTo>
                  <a:pt x="155" y="422"/>
                  <a:pt x="153" y="418"/>
                  <a:pt x="154" y="417"/>
                </a:cubicBezTo>
                <a:close/>
                <a:moveTo>
                  <a:pt x="157" y="430"/>
                </a:moveTo>
                <a:cubicBezTo>
                  <a:pt x="157" y="430"/>
                  <a:pt x="157" y="430"/>
                  <a:pt x="157" y="430"/>
                </a:cubicBezTo>
                <a:cubicBezTo>
                  <a:pt x="160" y="428"/>
                  <a:pt x="163" y="431"/>
                  <a:pt x="164" y="433"/>
                </a:cubicBezTo>
                <a:cubicBezTo>
                  <a:pt x="161" y="434"/>
                  <a:pt x="158" y="432"/>
                  <a:pt x="157" y="430"/>
                </a:cubicBezTo>
                <a:close/>
                <a:moveTo>
                  <a:pt x="164" y="425"/>
                </a:moveTo>
                <a:cubicBezTo>
                  <a:pt x="171" y="419"/>
                  <a:pt x="179" y="414"/>
                  <a:pt x="186" y="409"/>
                </a:cubicBezTo>
                <a:cubicBezTo>
                  <a:pt x="182" y="414"/>
                  <a:pt x="179" y="419"/>
                  <a:pt x="173" y="422"/>
                </a:cubicBezTo>
                <a:cubicBezTo>
                  <a:pt x="171" y="424"/>
                  <a:pt x="168" y="429"/>
                  <a:pt x="164" y="425"/>
                </a:cubicBezTo>
                <a:close/>
                <a:moveTo>
                  <a:pt x="175" y="429"/>
                </a:moveTo>
                <a:cubicBezTo>
                  <a:pt x="206" y="411"/>
                  <a:pt x="206" y="411"/>
                  <a:pt x="206" y="411"/>
                </a:cubicBezTo>
                <a:cubicBezTo>
                  <a:pt x="186" y="433"/>
                  <a:pt x="186" y="433"/>
                  <a:pt x="186" y="433"/>
                </a:cubicBezTo>
                <a:cubicBezTo>
                  <a:pt x="185" y="435"/>
                  <a:pt x="178" y="432"/>
                  <a:pt x="175" y="429"/>
                </a:cubicBezTo>
                <a:close/>
                <a:moveTo>
                  <a:pt x="219" y="406"/>
                </a:moveTo>
                <a:cubicBezTo>
                  <a:pt x="219" y="406"/>
                  <a:pt x="220" y="405"/>
                  <a:pt x="222" y="405"/>
                </a:cubicBezTo>
                <a:cubicBezTo>
                  <a:pt x="224" y="404"/>
                  <a:pt x="226" y="407"/>
                  <a:pt x="230" y="407"/>
                </a:cubicBezTo>
                <a:cubicBezTo>
                  <a:pt x="218" y="415"/>
                  <a:pt x="204" y="423"/>
                  <a:pt x="194" y="433"/>
                </a:cubicBezTo>
                <a:cubicBezTo>
                  <a:pt x="200" y="424"/>
                  <a:pt x="211" y="414"/>
                  <a:pt x="219" y="406"/>
                </a:cubicBezTo>
                <a:close/>
                <a:moveTo>
                  <a:pt x="213" y="440"/>
                </a:moveTo>
                <a:cubicBezTo>
                  <a:pt x="207" y="439"/>
                  <a:pt x="199" y="439"/>
                  <a:pt x="194" y="437"/>
                </a:cubicBezTo>
                <a:cubicBezTo>
                  <a:pt x="204" y="430"/>
                  <a:pt x="215" y="420"/>
                  <a:pt x="225" y="415"/>
                </a:cubicBezTo>
                <a:cubicBezTo>
                  <a:pt x="222" y="422"/>
                  <a:pt x="222" y="422"/>
                  <a:pt x="222" y="422"/>
                </a:cubicBezTo>
                <a:cubicBezTo>
                  <a:pt x="230" y="414"/>
                  <a:pt x="241" y="404"/>
                  <a:pt x="254" y="401"/>
                </a:cubicBezTo>
                <a:cubicBezTo>
                  <a:pt x="412" y="287"/>
                  <a:pt x="412" y="287"/>
                  <a:pt x="412" y="287"/>
                </a:cubicBezTo>
                <a:cubicBezTo>
                  <a:pt x="351" y="339"/>
                  <a:pt x="282" y="386"/>
                  <a:pt x="220" y="437"/>
                </a:cubicBezTo>
                <a:cubicBezTo>
                  <a:pt x="218" y="438"/>
                  <a:pt x="216" y="441"/>
                  <a:pt x="213" y="440"/>
                </a:cubicBezTo>
                <a:close/>
                <a:moveTo>
                  <a:pt x="445" y="240"/>
                </a:moveTo>
                <a:cubicBezTo>
                  <a:pt x="442" y="242"/>
                  <a:pt x="442" y="240"/>
                  <a:pt x="443" y="239"/>
                </a:cubicBezTo>
                <a:cubicBezTo>
                  <a:pt x="450" y="235"/>
                  <a:pt x="455" y="231"/>
                  <a:pt x="462" y="229"/>
                </a:cubicBezTo>
                <a:cubicBezTo>
                  <a:pt x="460" y="250"/>
                  <a:pt x="442" y="255"/>
                  <a:pt x="430" y="266"/>
                </a:cubicBezTo>
                <a:cubicBezTo>
                  <a:pt x="391" y="298"/>
                  <a:pt x="350" y="327"/>
                  <a:pt x="308" y="356"/>
                </a:cubicBezTo>
                <a:cubicBezTo>
                  <a:pt x="308" y="356"/>
                  <a:pt x="307" y="356"/>
                  <a:pt x="306" y="356"/>
                </a:cubicBezTo>
                <a:cubicBezTo>
                  <a:pt x="301" y="360"/>
                  <a:pt x="301" y="360"/>
                  <a:pt x="301" y="360"/>
                </a:cubicBezTo>
                <a:cubicBezTo>
                  <a:pt x="302" y="358"/>
                  <a:pt x="304" y="357"/>
                  <a:pt x="306" y="356"/>
                </a:cubicBezTo>
                <a:cubicBezTo>
                  <a:pt x="322" y="345"/>
                  <a:pt x="337" y="331"/>
                  <a:pt x="352" y="318"/>
                </a:cubicBezTo>
                <a:cubicBezTo>
                  <a:pt x="353" y="318"/>
                  <a:pt x="353" y="318"/>
                  <a:pt x="353" y="318"/>
                </a:cubicBezTo>
                <a:cubicBezTo>
                  <a:pt x="354" y="318"/>
                  <a:pt x="354" y="318"/>
                  <a:pt x="354" y="318"/>
                </a:cubicBezTo>
                <a:cubicBezTo>
                  <a:pt x="385" y="294"/>
                  <a:pt x="416" y="268"/>
                  <a:pt x="445" y="242"/>
                </a:cubicBezTo>
                <a:cubicBezTo>
                  <a:pt x="445" y="241"/>
                  <a:pt x="445" y="241"/>
                  <a:pt x="445" y="240"/>
                </a:cubicBezTo>
                <a:close/>
                <a:moveTo>
                  <a:pt x="416" y="314"/>
                </a:moveTo>
                <a:cubicBezTo>
                  <a:pt x="427" y="307"/>
                  <a:pt x="438" y="302"/>
                  <a:pt x="446" y="292"/>
                </a:cubicBezTo>
                <a:cubicBezTo>
                  <a:pt x="447" y="290"/>
                  <a:pt x="441" y="292"/>
                  <a:pt x="439" y="293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41" y="284"/>
                  <a:pt x="441" y="284"/>
                  <a:pt x="441" y="284"/>
                </a:cubicBezTo>
                <a:cubicBezTo>
                  <a:pt x="436" y="286"/>
                  <a:pt x="434" y="284"/>
                  <a:pt x="436" y="283"/>
                </a:cubicBezTo>
                <a:cubicBezTo>
                  <a:pt x="442" y="278"/>
                  <a:pt x="450" y="278"/>
                  <a:pt x="455" y="271"/>
                </a:cubicBezTo>
                <a:cubicBezTo>
                  <a:pt x="450" y="289"/>
                  <a:pt x="444" y="305"/>
                  <a:pt x="436" y="319"/>
                </a:cubicBezTo>
                <a:cubicBezTo>
                  <a:pt x="407" y="334"/>
                  <a:pt x="382" y="357"/>
                  <a:pt x="354" y="374"/>
                </a:cubicBezTo>
                <a:cubicBezTo>
                  <a:pt x="378" y="354"/>
                  <a:pt x="402" y="333"/>
                  <a:pt x="425" y="311"/>
                </a:cubicBezTo>
                <a:cubicBezTo>
                  <a:pt x="422" y="312"/>
                  <a:pt x="419" y="314"/>
                  <a:pt x="416" y="314"/>
                </a:cubicBezTo>
                <a:close/>
                <a:moveTo>
                  <a:pt x="454" y="265"/>
                </a:moveTo>
                <a:cubicBezTo>
                  <a:pt x="431" y="280"/>
                  <a:pt x="411" y="297"/>
                  <a:pt x="389" y="313"/>
                </a:cubicBezTo>
                <a:cubicBezTo>
                  <a:pt x="448" y="262"/>
                  <a:pt x="448" y="262"/>
                  <a:pt x="448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47" y="259"/>
                  <a:pt x="450" y="256"/>
                  <a:pt x="454" y="255"/>
                </a:cubicBezTo>
                <a:cubicBezTo>
                  <a:pt x="454" y="255"/>
                  <a:pt x="455" y="256"/>
                  <a:pt x="456" y="255"/>
                </a:cubicBezTo>
                <a:cubicBezTo>
                  <a:pt x="458" y="254"/>
                  <a:pt x="458" y="263"/>
                  <a:pt x="454" y="265"/>
                </a:cubicBezTo>
                <a:close/>
                <a:moveTo>
                  <a:pt x="427" y="251"/>
                </a:moveTo>
                <a:cubicBezTo>
                  <a:pt x="389" y="285"/>
                  <a:pt x="349" y="317"/>
                  <a:pt x="308" y="349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6" y="351"/>
                  <a:pt x="306" y="351"/>
                  <a:pt x="306" y="351"/>
                </a:cubicBezTo>
                <a:cubicBezTo>
                  <a:pt x="292" y="363"/>
                  <a:pt x="277" y="374"/>
                  <a:pt x="263" y="386"/>
                </a:cubicBezTo>
                <a:cubicBezTo>
                  <a:pt x="264" y="381"/>
                  <a:pt x="263" y="373"/>
                  <a:pt x="265" y="371"/>
                </a:cubicBezTo>
                <a:cubicBezTo>
                  <a:pt x="316" y="328"/>
                  <a:pt x="375" y="292"/>
                  <a:pt x="428" y="250"/>
                </a:cubicBezTo>
                <a:cubicBezTo>
                  <a:pt x="428" y="250"/>
                  <a:pt x="428" y="251"/>
                  <a:pt x="427" y="251"/>
                </a:cubicBezTo>
                <a:close/>
                <a:moveTo>
                  <a:pt x="300" y="361"/>
                </a:moveTo>
                <a:cubicBezTo>
                  <a:pt x="298" y="364"/>
                  <a:pt x="295" y="365"/>
                  <a:pt x="293" y="366"/>
                </a:cubicBezTo>
                <a:cubicBezTo>
                  <a:pt x="294" y="363"/>
                  <a:pt x="297" y="363"/>
                  <a:pt x="300" y="361"/>
                </a:cubicBezTo>
                <a:close/>
                <a:moveTo>
                  <a:pt x="266" y="361"/>
                </a:moveTo>
                <a:cubicBezTo>
                  <a:pt x="302" y="326"/>
                  <a:pt x="343" y="295"/>
                  <a:pt x="385" y="266"/>
                </a:cubicBezTo>
                <a:cubicBezTo>
                  <a:pt x="346" y="297"/>
                  <a:pt x="305" y="330"/>
                  <a:pt x="267" y="366"/>
                </a:cubicBezTo>
                <a:cubicBezTo>
                  <a:pt x="265" y="368"/>
                  <a:pt x="263" y="363"/>
                  <a:pt x="266" y="361"/>
                </a:cubicBezTo>
                <a:close/>
                <a:moveTo>
                  <a:pt x="261" y="357"/>
                </a:moveTo>
                <a:cubicBezTo>
                  <a:pt x="264" y="354"/>
                  <a:pt x="267" y="348"/>
                  <a:pt x="273" y="347"/>
                </a:cubicBezTo>
                <a:cubicBezTo>
                  <a:pt x="269" y="351"/>
                  <a:pt x="265" y="356"/>
                  <a:pt x="261" y="357"/>
                </a:cubicBezTo>
                <a:close/>
                <a:moveTo>
                  <a:pt x="235" y="442"/>
                </a:moveTo>
                <a:cubicBezTo>
                  <a:pt x="234" y="443"/>
                  <a:pt x="226" y="441"/>
                  <a:pt x="222" y="441"/>
                </a:cubicBezTo>
                <a:cubicBezTo>
                  <a:pt x="283" y="388"/>
                  <a:pt x="354" y="348"/>
                  <a:pt x="417" y="298"/>
                </a:cubicBezTo>
                <a:cubicBezTo>
                  <a:pt x="418" y="296"/>
                  <a:pt x="420" y="293"/>
                  <a:pt x="423" y="292"/>
                </a:cubicBezTo>
                <a:cubicBezTo>
                  <a:pt x="422" y="294"/>
                  <a:pt x="420" y="297"/>
                  <a:pt x="417" y="298"/>
                </a:cubicBezTo>
                <a:cubicBezTo>
                  <a:pt x="416" y="298"/>
                  <a:pt x="416" y="300"/>
                  <a:pt x="416" y="300"/>
                </a:cubicBezTo>
                <a:cubicBezTo>
                  <a:pt x="356" y="347"/>
                  <a:pt x="356" y="347"/>
                  <a:pt x="356" y="347"/>
                </a:cubicBezTo>
                <a:cubicBezTo>
                  <a:pt x="316" y="379"/>
                  <a:pt x="269" y="404"/>
                  <a:pt x="235" y="442"/>
                </a:cubicBezTo>
                <a:close/>
                <a:moveTo>
                  <a:pt x="242" y="444"/>
                </a:moveTo>
                <a:cubicBezTo>
                  <a:pt x="248" y="436"/>
                  <a:pt x="254" y="432"/>
                  <a:pt x="259" y="427"/>
                </a:cubicBezTo>
                <a:cubicBezTo>
                  <a:pt x="309" y="388"/>
                  <a:pt x="362" y="350"/>
                  <a:pt x="415" y="314"/>
                </a:cubicBezTo>
                <a:cubicBezTo>
                  <a:pt x="377" y="351"/>
                  <a:pt x="333" y="385"/>
                  <a:pt x="290" y="417"/>
                </a:cubicBezTo>
                <a:cubicBezTo>
                  <a:pt x="276" y="427"/>
                  <a:pt x="265" y="441"/>
                  <a:pt x="242" y="444"/>
                </a:cubicBezTo>
                <a:close/>
                <a:moveTo>
                  <a:pt x="411" y="345"/>
                </a:moveTo>
                <a:cubicBezTo>
                  <a:pt x="413" y="342"/>
                  <a:pt x="413" y="342"/>
                  <a:pt x="413" y="342"/>
                </a:cubicBezTo>
                <a:cubicBezTo>
                  <a:pt x="380" y="366"/>
                  <a:pt x="349" y="392"/>
                  <a:pt x="318" y="418"/>
                </a:cubicBezTo>
                <a:cubicBezTo>
                  <a:pt x="318" y="418"/>
                  <a:pt x="318" y="419"/>
                  <a:pt x="317" y="418"/>
                </a:cubicBezTo>
                <a:cubicBezTo>
                  <a:pt x="307" y="431"/>
                  <a:pt x="289" y="441"/>
                  <a:pt x="267" y="440"/>
                </a:cubicBezTo>
                <a:cubicBezTo>
                  <a:pt x="320" y="402"/>
                  <a:pt x="375" y="366"/>
                  <a:pt x="427" y="328"/>
                </a:cubicBezTo>
                <a:cubicBezTo>
                  <a:pt x="425" y="332"/>
                  <a:pt x="422" y="333"/>
                  <a:pt x="418" y="336"/>
                </a:cubicBezTo>
                <a:cubicBezTo>
                  <a:pt x="423" y="338"/>
                  <a:pt x="427" y="334"/>
                  <a:pt x="432" y="331"/>
                </a:cubicBezTo>
                <a:cubicBezTo>
                  <a:pt x="411" y="370"/>
                  <a:pt x="371" y="387"/>
                  <a:pt x="339" y="411"/>
                </a:cubicBezTo>
                <a:cubicBezTo>
                  <a:pt x="331" y="417"/>
                  <a:pt x="322" y="423"/>
                  <a:pt x="313" y="427"/>
                </a:cubicBezTo>
                <a:cubicBezTo>
                  <a:pt x="418" y="342"/>
                  <a:pt x="418" y="342"/>
                  <a:pt x="418" y="342"/>
                </a:cubicBezTo>
                <a:cubicBezTo>
                  <a:pt x="415" y="342"/>
                  <a:pt x="414" y="345"/>
                  <a:pt x="411" y="345"/>
                </a:cubicBezTo>
                <a:close/>
                <a:moveTo>
                  <a:pt x="384" y="386"/>
                </a:moveTo>
                <a:cubicBezTo>
                  <a:pt x="371" y="401"/>
                  <a:pt x="349" y="416"/>
                  <a:pt x="329" y="424"/>
                </a:cubicBezTo>
                <a:cubicBezTo>
                  <a:pt x="346" y="410"/>
                  <a:pt x="365" y="398"/>
                  <a:pt x="384" y="386"/>
                </a:cubicBezTo>
                <a:close/>
                <a:moveTo>
                  <a:pt x="469" y="213"/>
                </a:moveTo>
                <a:cubicBezTo>
                  <a:pt x="469" y="211"/>
                  <a:pt x="469" y="205"/>
                  <a:pt x="469" y="201"/>
                </a:cubicBezTo>
                <a:cubicBezTo>
                  <a:pt x="485" y="257"/>
                  <a:pt x="468" y="322"/>
                  <a:pt x="441" y="355"/>
                </a:cubicBezTo>
                <a:cubicBezTo>
                  <a:pt x="410" y="394"/>
                  <a:pt x="373" y="426"/>
                  <a:pt x="314" y="436"/>
                </a:cubicBezTo>
                <a:cubicBezTo>
                  <a:pt x="401" y="402"/>
                  <a:pt x="459" y="334"/>
                  <a:pt x="467" y="224"/>
                </a:cubicBezTo>
                <a:cubicBezTo>
                  <a:pt x="468" y="220"/>
                  <a:pt x="471" y="217"/>
                  <a:pt x="469" y="213"/>
                </a:cubicBezTo>
                <a:close/>
                <a:moveTo>
                  <a:pt x="437" y="238"/>
                </a:moveTo>
                <a:cubicBezTo>
                  <a:pt x="405" y="259"/>
                  <a:pt x="377" y="285"/>
                  <a:pt x="345" y="306"/>
                </a:cubicBezTo>
                <a:cubicBezTo>
                  <a:pt x="345" y="306"/>
                  <a:pt x="343" y="306"/>
                  <a:pt x="343" y="306"/>
                </a:cubicBezTo>
                <a:cubicBezTo>
                  <a:pt x="442" y="223"/>
                  <a:pt x="442" y="223"/>
                  <a:pt x="442" y="223"/>
                </a:cubicBezTo>
                <a:cubicBezTo>
                  <a:pt x="439" y="223"/>
                  <a:pt x="438" y="225"/>
                  <a:pt x="436" y="224"/>
                </a:cubicBezTo>
                <a:cubicBezTo>
                  <a:pt x="445" y="218"/>
                  <a:pt x="456" y="212"/>
                  <a:pt x="464" y="203"/>
                </a:cubicBezTo>
                <a:cubicBezTo>
                  <a:pt x="466" y="225"/>
                  <a:pt x="449" y="230"/>
                  <a:pt x="437" y="238"/>
                </a:cubicBezTo>
                <a:close/>
                <a:moveTo>
                  <a:pt x="419" y="236"/>
                </a:moveTo>
                <a:cubicBezTo>
                  <a:pt x="429" y="225"/>
                  <a:pt x="442" y="214"/>
                  <a:pt x="455" y="206"/>
                </a:cubicBezTo>
                <a:cubicBezTo>
                  <a:pt x="449" y="214"/>
                  <a:pt x="440" y="218"/>
                  <a:pt x="434" y="225"/>
                </a:cubicBezTo>
                <a:lnTo>
                  <a:pt x="419" y="236"/>
                </a:lnTo>
                <a:close/>
                <a:moveTo>
                  <a:pt x="458" y="198"/>
                </a:moveTo>
                <a:cubicBezTo>
                  <a:pt x="348" y="288"/>
                  <a:pt x="348" y="288"/>
                  <a:pt x="348" y="288"/>
                </a:cubicBezTo>
                <a:cubicBezTo>
                  <a:pt x="347" y="289"/>
                  <a:pt x="345" y="288"/>
                  <a:pt x="344" y="288"/>
                </a:cubicBezTo>
                <a:cubicBezTo>
                  <a:pt x="344" y="291"/>
                  <a:pt x="341" y="293"/>
                  <a:pt x="338" y="294"/>
                </a:cubicBezTo>
                <a:cubicBezTo>
                  <a:pt x="340" y="292"/>
                  <a:pt x="342" y="289"/>
                  <a:pt x="344" y="288"/>
                </a:cubicBezTo>
                <a:cubicBezTo>
                  <a:pt x="382" y="252"/>
                  <a:pt x="423" y="220"/>
                  <a:pt x="461" y="185"/>
                </a:cubicBezTo>
                <a:cubicBezTo>
                  <a:pt x="464" y="189"/>
                  <a:pt x="462" y="194"/>
                  <a:pt x="458" y="198"/>
                </a:cubicBezTo>
                <a:close/>
                <a:moveTo>
                  <a:pt x="330" y="295"/>
                </a:moveTo>
                <a:cubicBezTo>
                  <a:pt x="339" y="285"/>
                  <a:pt x="349" y="275"/>
                  <a:pt x="360" y="267"/>
                </a:cubicBezTo>
                <a:cubicBezTo>
                  <a:pt x="360" y="268"/>
                  <a:pt x="360" y="268"/>
                  <a:pt x="359" y="268"/>
                </a:cubicBezTo>
                <a:cubicBezTo>
                  <a:pt x="350" y="278"/>
                  <a:pt x="340" y="287"/>
                  <a:pt x="330" y="295"/>
                </a:cubicBezTo>
                <a:close/>
                <a:moveTo>
                  <a:pt x="457" y="159"/>
                </a:moveTo>
                <a:cubicBezTo>
                  <a:pt x="455" y="167"/>
                  <a:pt x="439" y="164"/>
                  <a:pt x="450" y="166"/>
                </a:cubicBezTo>
                <a:cubicBezTo>
                  <a:pt x="416" y="194"/>
                  <a:pt x="382" y="221"/>
                  <a:pt x="352" y="252"/>
                </a:cubicBezTo>
                <a:cubicBezTo>
                  <a:pt x="353" y="255"/>
                  <a:pt x="343" y="254"/>
                  <a:pt x="350" y="257"/>
                </a:cubicBezTo>
                <a:cubicBezTo>
                  <a:pt x="351" y="256"/>
                  <a:pt x="351" y="256"/>
                  <a:pt x="351" y="256"/>
                </a:cubicBezTo>
                <a:cubicBezTo>
                  <a:pt x="352" y="255"/>
                  <a:pt x="352" y="255"/>
                  <a:pt x="352" y="255"/>
                </a:cubicBezTo>
                <a:cubicBezTo>
                  <a:pt x="353" y="254"/>
                  <a:pt x="353" y="254"/>
                  <a:pt x="353" y="254"/>
                </a:cubicBezTo>
                <a:cubicBezTo>
                  <a:pt x="356" y="249"/>
                  <a:pt x="360" y="248"/>
                  <a:pt x="364" y="244"/>
                </a:cubicBezTo>
                <a:cubicBezTo>
                  <a:pt x="387" y="221"/>
                  <a:pt x="416" y="201"/>
                  <a:pt x="439" y="179"/>
                </a:cubicBezTo>
                <a:cubicBezTo>
                  <a:pt x="414" y="205"/>
                  <a:pt x="382" y="230"/>
                  <a:pt x="356" y="254"/>
                </a:cubicBezTo>
                <a:cubicBezTo>
                  <a:pt x="355" y="256"/>
                  <a:pt x="355" y="256"/>
                  <a:pt x="355" y="256"/>
                </a:cubicBezTo>
                <a:cubicBezTo>
                  <a:pt x="354" y="258"/>
                  <a:pt x="352" y="260"/>
                  <a:pt x="349" y="261"/>
                </a:cubicBezTo>
                <a:cubicBezTo>
                  <a:pt x="349" y="262"/>
                  <a:pt x="349" y="262"/>
                  <a:pt x="349" y="262"/>
                </a:cubicBezTo>
                <a:cubicBezTo>
                  <a:pt x="348" y="263"/>
                  <a:pt x="348" y="263"/>
                  <a:pt x="348" y="263"/>
                </a:cubicBezTo>
                <a:cubicBezTo>
                  <a:pt x="346" y="262"/>
                  <a:pt x="344" y="264"/>
                  <a:pt x="344" y="266"/>
                </a:cubicBezTo>
                <a:cubicBezTo>
                  <a:pt x="343" y="267"/>
                  <a:pt x="343" y="267"/>
                  <a:pt x="343" y="267"/>
                </a:cubicBezTo>
                <a:cubicBezTo>
                  <a:pt x="341" y="269"/>
                  <a:pt x="341" y="269"/>
                  <a:pt x="341" y="269"/>
                </a:cubicBezTo>
                <a:cubicBezTo>
                  <a:pt x="340" y="269"/>
                  <a:pt x="338" y="270"/>
                  <a:pt x="338" y="271"/>
                </a:cubicBezTo>
                <a:cubicBezTo>
                  <a:pt x="338" y="274"/>
                  <a:pt x="336" y="276"/>
                  <a:pt x="333" y="276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0" y="277"/>
                  <a:pt x="329" y="279"/>
                  <a:pt x="327" y="281"/>
                </a:cubicBezTo>
                <a:cubicBezTo>
                  <a:pt x="325" y="283"/>
                  <a:pt x="323" y="286"/>
                  <a:pt x="320" y="288"/>
                </a:cubicBezTo>
                <a:cubicBezTo>
                  <a:pt x="319" y="290"/>
                  <a:pt x="317" y="292"/>
                  <a:pt x="315" y="293"/>
                </a:cubicBezTo>
                <a:cubicBezTo>
                  <a:pt x="314" y="294"/>
                  <a:pt x="314" y="294"/>
                  <a:pt x="314" y="294"/>
                </a:cubicBezTo>
                <a:cubicBezTo>
                  <a:pt x="313" y="295"/>
                  <a:pt x="313" y="295"/>
                  <a:pt x="313" y="295"/>
                </a:cubicBezTo>
                <a:cubicBezTo>
                  <a:pt x="311" y="297"/>
                  <a:pt x="311" y="297"/>
                  <a:pt x="311" y="297"/>
                </a:cubicBezTo>
                <a:cubicBezTo>
                  <a:pt x="313" y="297"/>
                  <a:pt x="313" y="297"/>
                  <a:pt x="313" y="297"/>
                </a:cubicBezTo>
                <a:cubicBezTo>
                  <a:pt x="360" y="252"/>
                  <a:pt x="414" y="215"/>
                  <a:pt x="457" y="166"/>
                </a:cubicBezTo>
                <a:cubicBezTo>
                  <a:pt x="458" y="170"/>
                  <a:pt x="462" y="175"/>
                  <a:pt x="460" y="178"/>
                </a:cubicBezTo>
                <a:cubicBezTo>
                  <a:pt x="427" y="210"/>
                  <a:pt x="393" y="239"/>
                  <a:pt x="355" y="265"/>
                </a:cubicBezTo>
                <a:cubicBezTo>
                  <a:pt x="322" y="295"/>
                  <a:pt x="293" y="327"/>
                  <a:pt x="259" y="351"/>
                </a:cubicBezTo>
                <a:cubicBezTo>
                  <a:pt x="255" y="354"/>
                  <a:pt x="252" y="347"/>
                  <a:pt x="257" y="347"/>
                </a:cubicBezTo>
                <a:cubicBezTo>
                  <a:pt x="257" y="345"/>
                  <a:pt x="257" y="345"/>
                  <a:pt x="257" y="345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54" y="343"/>
                  <a:pt x="253" y="349"/>
                  <a:pt x="251" y="349"/>
                </a:cubicBezTo>
                <a:cubicBezTo>
                  <a:pt x="247" y="350"/>
                  <a:pt x="242" y="347"/>
                  <a:pt x="237" y="347"/>
                </a:cubicBezTo>
                <a:cubicBezTo>
                  <a:pt x="307" y="289"/>
                  <a:pt x="374" y="227"/>
                  <a:pt x="440" y="166"/>
                </a:cubicBezTo>
                <a:cubicBezTo>
                  <a:pt x="441" y="166"/>
                  <a:pt x="441" y="166"/>
                  <a:pt x="441" y="166"/>
                </a:cubicBezTo>
                <a:cubicBezTo>
                  <a:pt x="445" y="163"/>
                  <a:pt x="445" y="159"/>
                  <a:pt x="452" y="159"/>
                </a:cubicBezTo>
                <a:cubicBezTo>
                  <a:pt x="454" y="155"/>
                  <a:pt x="457" y="158"/>
                  <a:pt x="457" y="159"/>
                </a:cubicBezTo>
                <a:close/>
                <a:moveTo>
                  <a:pt x="455" y="147"/>
                </a:moveTo>
                <a:cubicBezTo>
                  <a:pt x="454" y="146"/>
                  <a:pt x="455" y="151"/>
                  <a:pt x="454" y="152"/>
                </a:cubicBezTo>
                <a:cubicBezTo>
                  <a:pt x="449" y="156"/>
                  <a:pt x="443" y="159"/>
                  <a:pt x="439" y="164"/>
                </a:cubicBezTo>
                <a:cubicBezTo>
                  <a:pt x="436" y="166"/>
                  <a:pt x="434" y="162"/>
                  <a:pt x="437" y="162"/>
                </a:cubicBezTo>
                <a:cubicBezTo>
                  <a:pt x="440" y="155"/>
                  <a:pt x="448" y="155"/>
                  <a:pt x="452" y="148"/>
                </a:cubicBezTo>
                <a:cubicBezTo>
                  <a:pt x="445" y="151"/>
                  <a:pt x="451" y="144"/>
                  <a:pt x="455" y="147"/>
                </a:cubicBezTo>
                <a:close/>
                <a:moveTo>
                  <a:pt x="446" y="126"/>
                </a:moveTo>
                <a:cubicBezTo>
                  <a:pt x="449" y="130"/>
                  <a:pt x="452" y="139"/>
                  <a:pt x="450" y="141"/>
                </a:cubicBezTo>
                <a:cubicBezTo>
                  <a:pt x="342" y="224"/>
                  <a:pt x="342" y="224"/>
                  <a:pt x="342" y="224"/>
                </a:cubicBezTo>
                <a:lnTo>
                  <a:pt x="446" y="126"/>
                </a:lnTo>
                <a:close/>
                <a:moveTo>
                  <a:pt x="441" y="125"/>
                </a:moveTo>
                <a:cubicBezTo>
                  <a:pt x="419" y="147"/>
                  <a:pt x="394" y="166"/>
                  <a:pt x="369" y="185"/>
                </a:cubicBezTo>
                <a:cubicBezTo>
                  <a:pt x="363" y="190"/>
                  <a:pt x="357" y="196"/>
                  <a:pt x="350" y="199"/>
                </a:cubicBezTo>
                <a:cubicBezTo>
                  <a:pt x="438" y="113"/>
                  <a:pt x="438" y="113"/>
                  <a:pt x="438" y="113"/>
                </a:cubicBezTo>
                <a:cubicBezTo>
                  <a:pt x="440" y="114"/>
                  <a:pt x="447" y="119"/>
                  <a:pt x="441" y="125"/>
                </a:cubicBezTo>
                <a:close/>
                <a:moveTo>
                  <a:pt x="413" y="129"/>
                </a:moveTo>
                <a:cubicBezTo>
                  <a:pt x="415" y="130"/>
                  <a:pt x="419" y="126"/>
                  <a:pt x="417" y="130"/>
                </a:cubicBezTo>
                <a:cubicBezTo>
                  <a:pt x="416" y="131"/>
                  <a:pt x="411" y="133"/>
                  <a:pt x="413" y="129"/>
                </a:cubicBezTo>
                <a:close/>
                <a:moveTo>
                  <a:pt x="433" y="110"/>
                </a:moveTo>
                <a:cubicBezTo>
                  <a:pt x="398" y="136"/>
                  <a:pt x="365" y="163"/>
                  <a:pt x="333" y="192"/>
                </a:cubicBezTo>
                <a:cubicBezTo>
                  <a:pt x="331" y="193"/>
                  <a:pt x="329" y="195"/>
                  <a:pt x="326" y="195"/>
                </a:cubicBezTo>
                <a:cubicBezTo>
                  <a:pt x="429" y="100"/>
                  <a:pt x="429" y="100"/>
                  <a:pt x="429" y="100"/>
                </a:cubicBezTo>
                <a:cubicBezTo>
                  <a:pt x="432" y="101"/>
                  <a:pt x="439" y="107"/>
                  <a:pt x="433" y="110"/>
                </a:cubicBezTo>
                <a:close/>
                <a:moveTo>
                  <a:pt x="428" y="96"/>
                </a:moveTo>
                <a:cubicBezTo>
                  <a:pt x="373" y="137"/>
                  <a:pt x="373" y="137"/>
                  <a:pt x="373" y="137"/>
                </a:cubicBezTo>
                <a:cubicBezTo>
                  <a:pt x="382" y="127"/>
                  <a:pt x="394" y="118"/>
                  <a:pt x="404" y="109"/>
                </a:cubicBezTo>
                <a:cubicBezTo>
                  <a:pt x="400" y="109"/>
                  <a:pt x="400" y="109"/>
                  <a:pt x="400" y="109"/>
                </a:cubicBezTo>
                <a:cubicBezTo>
                  <a:pt x="409" y="106"/>
                  <a:pt x="416" y="98"/>
                  <a:pt x="420" y="90"/>
                </a:cubicBezTo>
                <a:cubicBezTo>
                  <a:pt x="398" y="99"/>
                  <a:pt x="378" y="117"/>
                  <a:pt x="359" y="129"/>
                </a:cubicBezTo>
                <a:cubicBezTo>
                  <a:pt x="354" y="133"/>
                  <a:pt x="348" y="136"/>
                  <a:pt x="343" y="141"/>
                </a:cubicBezTo>
                <a:cubicBezTo>
                  <a:pt x="343" y="141"/>
                  <a:pt x="343" y="142"/>
                  <a:pt x="343" y="143"/>
                </a:cubicBezTo>
                <a:cubicBezTo>
                  <a:pt x="343" y="142"/>
                  <a:pt x="345" y="143"/>
                  <a:pt x="347" y="141"/>
                </a:cubicBezTo>
                <a:cubicBezTo>
                  <a:pt x="367" y="129"/>
                  <a:pt x="386" y="113"/>
                  <a:pt x="408" y="99"/>
                </a:cubicBezTo>
                <a:cubicBezTo>
                  <a:pt x="375" y="128"/>
                  <a:pt x="345" y="159"/>
                  <a:pt x="311" y="186"/>
                </a:cubicBezTo>
                <a:cubicBezTo>
                  <a:pt x="311" y="188"/>
                  <a:pt x="314" y="190"/>
                  <a:pt x="315" y="189"/>
                </a:cubicBezTo>
                <a:cubicBezTo>
                  <a:pt x="339" y="169"/>
                  <a:pt x="362" y="149"/>
                  <a:pt x="387" y="131"/>
                </a:cubicBezTo>
                <a:cubicBezTo>
                  <a:pt x="262" y="251"/>
                  <a:pt x="262" y="251"/>
                  <a:pt x="262" y="251"/>
                </a:cubicBezTo>
                <a:cubicBezTo>
                  <a:pt x="263" y="244"/>
                  <a:pt x="262" y="236"/>
                  <a:pt x="264" y="235"/>
                </a:cubicBezTo>
                <a:cubicBezTo>
                  <a:pt x="283" y="221"/>
                  <a:pt x="299" y="205"/>
                  <a:pt x="311" y="186"/>
                </a:cubicBezTo>
                <a:cubicBezTo>
                  <a:pt x="311" y="185"/>
                  <a:pt x="311" y="183"/>
                  <a:pt x="311" y="183"/>
                </a:cubicBezTo>
                <a:cubicBezTo>
                  <a:pt x="315" y="172"/>
                  <a:pt x="316" y="160"/>
                  <a:pt x="314" y="148"/>
                </a:cubicBezTo>
                <a:cubicBezTo>
                  <a:pt x="335" y="121"/>
                  <a:pt x="365" y="100"/>
                  <a:pt x="396" y="83"/>
                </a:cubicBezTo>
                <a:cubicBezTo>
                  <a:pt x="370" y="107"/>
                  <a:pt x="342" y="129"/>
                  <a:pt x="320" y="156"/>
                </a:cubicBezTo>
                <a:cubicBezTo>
                  <a:pt x="319" y="157"/>
                  <a:pt x="317" y="165"/>
                  <a:pt x="322" y="161"/>
                </a:cubicBezTo>
                <a:cubicBezTo>
                  <a:pt x="328" y="156"/>
                  <a:pt x="338" y="150"/>
                  <a:pt x="343" y="143"/>
                </a:cubicBezTo>
                <a:cubicBezTo>
                  <a:pt x="339" y="143"/>
                  <a:pt x="337" y="147"/>
                  <a:pt x="333" y="148"/>
                </a:cubicBezTo>
                <a:cubicBezTo>
                  <a:pt x="357" y="123"/>
                  <a:pt x="385" y="100"/>
                  <a:pt x="410" y="77"/>
                </a:cubicBezTo>
                <a:cubicBezTo>
                  <a:pt x="418" y="81"/>
                  <a:pt x="424" y="89"/>
                  <a:pt x="428" y="96"/>
                </a:cubicBezTo>
                <a:close/>
                <a:moveTo>
                  <a:pt x="408" y="73"/>
                </a:moveTo>
                <a:cubicBezTo>
                  <a:pt x="386" y="82"/>
                  <a:pt x="366" y="96"/>
                  <a:pt x="348" y="110"/>
                </a:cubicBezTo>
                <a:cubicBezTo>
                  <a:pt x="394" y="62"/>
                  <a:pt x="394" y="62"/>
                  <a:pt x="394" y="62"/>
                </a:cubicBezTo>
                <a:cubicBezTo>
                  <a:pt x="395" y="61"/>
                  <a:pt x="404" y="68"/>
                  <a:pt x="408" y="73"/>
                </a:cubicBezTo>
                <a:close/>
                <a:moveTo>
                  <a:pt x="384" y="54"/>
                </a:moveTo>
                <a:cubicBezTo>
                  <a:pt x="372" y="61"/>
                  <a:pt x="360" y="69"/>
                  <a:pt x="347" y="76"/>
                </a:cubicBezTo>
                <a:cubicBezTo>
                  <a:pt x="355" y="67"/>
                  <a:pt x="355" y="67"/>
                  <a:pt x="355" y="67"/>
                </a:cubicBezTo>
                <a:cubicBezTo>
                  <a:pt x="334" y="79"/>
                  <a:pt x="318" y="97"/>
                  <a:pt x="301" y="114"/>
                </a:cubicBezTo>
                <a:cubicBezTo>
                  <a:pt x="298" y="116"/>
                  <a:pt x="303" y="118"/>
                  <a:pt x="304" y="116"/>
                </a:cubicBezTo>
                <a:cubicBezTo>
                  <a:pt x="325" y="97"/>
                  <a:pt x="347" y="79"/>
                  <a:pt x="373" y="64"/>
                </a:cubicBezTo>
                <a:cubicBezTo>
                  <a:pt x="373" y="68"/>
                  <a:pt x="369" y="70"/>
                  <a:pt x="368" y="71"/>
                </a:cubicBezTo>
                <a:cubicBezTo>
                  <a:pt x="376" y="65"/>
                  <a:pt x="381" y="69"/>
                  <a:pt x="387" y="60"/>
                </a:cubicBezTo>
                <a:cubicBezTo>
                  <a:pt x="388" y="59"/>
                  <a:pt x="394" y="57"/>
                  <a:pt x="392" y="60"/>
                </a:cubicBezTo>
                <a:cubicBezTo>
                  <a:pt x="365" y="87"/>
                  <a:pt x="337" y="113"/>
                  <a:pt x="313" y="141"/>
                </a:cubicBezTo>
                <a:cubicBezTo>
                  <a:pt x="311" y="136"/>
                  <a:pt x="303" y="133"/>
                  <a:pt x="311" y="126"/>
                </a:cubicBezTo>
                <a:cubicBezTo>
                  <a:pt x="373" y="71"/>
                  <a:pt x="373" y="71"/>
                  <a:pt x="373" y="71"/>
                </a:cubicBezTo>
                <a:cubicBezTo>
                  <a:pt x="353" y="83"/>
                  <a:pt x="336" y="99"/>
                  <a:pt x="319" y="115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13" y="119"/>
                  <a:pt x="308" y="124"/>
                  <a:pt x="303" y="126"/>
                </a:cubicBezTo>
                <a:cubicBezTo>
                  <a:pt x="297" y="117"/>
                  <a:pt x="291" y="109"/>
                  <a:pt x="283" y="103"/>
                </a:cubicBezTo>
                <a:cubicBezTo>
                  <a:pt x="308" y="85"/>
                  <a:pt x="337" y="69"/>
                  <a:pt x="364" y="53"/>
                </a:cubicBezTo>
                <a:cubicBezTo>
                  <a:pt x="365" y="52"/>
                  <a:pt x="361" y="58"/>
                  <a:pt x="361" y="62"/>
                </a:cubicBezTo>
                <a:cubicBezTo>
                  <a:pt x="375" y="48"/>
                  <a:pt x="375" y="48"/>
                  <a:pt x="375" y="48"/>
                </a:cubicBezTo>
                <a:cubicBezTo>
                  <a:pt x="378" y="49"/>
                  <a:pt x="382" y="51"/>
                  <a:pt x="384" y="54"/>
                </a:cubicBezTo>
                <a:close/>
                <a:moveTo>
                  <a:pt x="352" y="34"/>
                </a:moveTo>
                <a:cubicBezTo>
                  <a:pt x="358" y="35"/>
                  <a:pt x="365" y="39"/>
                  <a:pt x="371" y="45"/>
                </a:cubicBezTo>
                <a:cubicBezTo>
                  <a:pt x="343" y="60"/>
                  <a:pt x="316" y="76"/>
                  <a:pt x="291" y="93"/>
                </a:cubicBezTo>
                <a:cubicBezTo>
                  <a:pt x="305" y="78"/>
                  <a:pt x="322" y="63"/>
                  <a:pt x="336" y="49"/>
                </a:cubicBezTo>
                <a:cubicBezTo>
                  <a:pt x="338" y="47"/>
                  <a:pt x="332" y="51"/>
                  <a:pt x="329" y="52"/>
                </a:cubicBezTo>
                <a:cubicBezTo>
                  <a:pt x="310" y="66"/>
                  <a:pt x="294" y="83"/>
                  <a:pt x="278" y="101"/>
                </a:cubicBezTo>
                <a:cubicBezTo>
                  <a:pt x="274" y="98"/>
                  <a:pt x="268" y="95"/>
                  <a:pt x="261" y="94"/>
                </a:cubicBezTo>
                <a:cubicBezTo>
                  <a:pt x="285" y="71"/>
                  <a:pt x="314" y="53"/>
                  <a:pt x="343" y="37"/>
                </a:cubicBezTo>
                <a:cubicBezTo>
                  <a:pt x="340" y="38"/>
                  <a:pt x="336" y="47"/>
                  <a:pt x="340" y="45"/>
                </a:cubicBezTo>
                <a:cubicBezTo>
                  <a:pt x="346" y="41"/>
                  <a:pt x="347" y="34"/>
                  <a:pt x="352" y="34"/>
                </a:cubicBezTo>
                <a:close/>
                <a:moveTo>
                  <a:pt x="346" y="30"/>
                </a:moveTo>
                <a:cubicBezTo>
                  <a:pt x="327" y="40"/>
                  <a:pt x="310" y="51"/>
                  <a:pt x="293" y="64"/>
                </a:cubicBezTo>
                <a:cubicBezTo>
                  <a:pt x="294" y="61"/>
                  <a:pt x="304" y="52"/>
                  <a:pt x="309" y="48"/>
                </a:cubicBezTo>
                <a:cubicBezTo>
                  <a:pt x="300" y="50"/>
                  <a:pt x="310" y="44"/>
                  <a:pt x="310" y="43"/>
                </a:cubicBezTo>
                <a:cubicBezTo>
                  <a:pt x="312" y="41"/>
                  <a:pt x="314" y="39"/>
                  <a:pt x="317" y="37"/>
                </a:cubicBezTo>
                <a:cubicBezTo>
                  <a:pt x="318" y="36"/>
                  <a:pt x="316" y="44"/>
                  <a:pt x="320" y="38"/>
                </a:cubicBezTo>
                <a:cubicBezTo>
                  <a:pt x="322" y="34"/>
                  <a:pt x="329" y="32"/>
                  <a:pt x="330" y="24"/>
                </a:cubicBezTo>
                <a:cubicBezTo>
                  <a:pt x="278" y="56"/>
                  <a:pt x="278" y="56"/>
                  <a:pt x="278" y="56"/>
                </a:cubicBezTo>
                <a:cubicBezTo>
                  <a:pt x="288" y="47"/>
                  <a:pt x="301" y="41"/>
                  <a:pt x="305" y="27"/>
                </a:cubicBezTo>
                <a:cubicBezTo>
                  <a:pt x="305" y="30"/>
                  <a:pt x="309" y="29"/>
                  <a:pt x="310" y="28"/>
                </a:cubicBezTo>
                <a:cubicBezTo>
                  <a:pt x="314" y="24"/>
                  <a:pt x="317" y="19"/>
                  <a:pt x="320" y="20"/>
                </a:cubicBezTo>
                <a:cubicBezTo>
                  <a:pt x="329" y="21"/>
                  <a:pt x="338" y="26"/>
                  <a:pt x="346" y="30"/>
                </a:cubicBezTo>
                <a:close/>
                <a:moveTo>
                  <a:pt x="299" y="16"/>
                </a:moveTo>
                <a:cubicBezTo>
                  <a:pt x="299" y="16"/>
                  <a:pt x="299" y="15"/>
                  <a:pt x="300" y="15"/>
                </a:cubicBezTo>
                <a:cubicBezTo>
                  <a:pt x="304" y="14"/>
                  <a:pt x="308" y="16"/>
                  <a:pt x="315" y="17"/>
                </a:cubicBezTo>
                <a:cubicBezTo>
                  <a:pt x="275" y="38"/>
                  <a:pt x="242" y="67"/>
                  <a:pt x="210" y="94"/>
                </a:cubicBezTo>
                <a:cubicBezTo>
                  <a:pt x="235" y="64"/>
                  <a:pt x="268" y="41"/>
                  <a:pt x="299" y="16"/>
                </a:cubicBezTo>
                <a:close/>
                <a:moveTo>
                  <a:pt x="207" y="91"/>
                </a:moveTo>
                <a:cubicBezTo>
                  <a:pt x="199" y="101"/>
                  <a:pt x="185" y="101"/>
                  <a:pt x="175" y="109"/>
                </a:cubicBezTo>
                <a:cubicBezTo>
                  <a:pt x="208" y="74"/>
                  <a:pt x="253" y="44"/>
                  <a:pt x="293" y="14"/>
                </a:cubicBezTo>
                <a:cubicBezTo>
                  <a:pt x="265" y="39"/>
                  <a:pt x="229" y="61"/>
                  <a:pt x="207" y="91"/>
                </a:cubicBezTo>
                <a:close/>
                <a:moveTo>
                  <a:pt x="286" y="13"/>
                </a:moveTo>
                <a:cubicBezTo>
                  <a:pt x="239" y="49"/>
                  <a:pt x="188" y="81"/>
                  <a:pt x="144" y="121"/>
                </a:cubicBezTo>
                <a:cubicBezTo>
                  <a:pt x="130" y="134"/>
                  <a:pt x="116" y="149"/>
                  <a:pt x="100" y="161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0" y="158"/>
                  <a:pt x="99" y="158"/>
                  <a:pt x="99" y="158"/>
                </a:cubicBezTo>
                <a:cubicBezTo>
                  <a:pt x="88" y="164"/>
                  <a:pt x="76" y="174"/>
                  <a:pt x="69" y="182"/>
                </a:cubicBezTo>
                <a:cubicBezTo>
                  <a:pt x="69" y="185"/>
                  <a:pt x="67" y="185"/>
                  <a:pt x="65" y="187"/>
                </a:cubicBezTo>
                <a:cubicBezTo>
                  <a:pt x="64" y="185"/>
                  <a:pt x="62" y="187"/>
                  <a:pt x="62" y="18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3" y="189"/>
                  <a:pt x="63" y="190"/>
                  <a:pt x="63" y="190"/>
                </a:cubicBezTo>
                <a:cubicBezTo>
                  <a:pt x="54" y="194"/>
                  <a:pt x="39" y="210"/>
                  <a:pt x="38" y="215"/>
                </a:cubicBezTo>
                <a:cubicBezTo>
                  <a:pt x="40" y="215"/>
                  <a:pt x="41" y="215"/>
                  <a:pt x="41" y="215"/>
                </a:cubicBezTo>
                <a:cubicBezTo>
                  <a:pt x="54" y="204"/>
                  <a:pt x="66" y="193"/>
                  <a:pt x="79" y="183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32" y="237"/>
                  <a:pt x="32" y="237"/>
                  <a:pt x="32" y="237"/>
                </a:cubicBezTo>
                <a:cubicBezTo>
                  <a:pt x="31" y="225"/>
                  <a:pt x="30" y="211"/>
                  <a:pt x="34" y="201"/>
                </a:cubicBezTo>
                <a:cubicBezTo>
                  <a:pt x="47" y="192"/>
                  <a:pt x="57" y="181"/>
                  <a:pt x="68" y="171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71"/>
                  <a:pt x="71" y="171"/>
                  <a:pt x="71" y="171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3" y="162"/>
                  <a:pt x="70" y="167"/>
                  <a:pt x="70" y="167"/>
                </a:cubicBezTo>
                <a:cubicBezTo>
                  <a:pt x="69" y="168"/>
                  <a:pt x="68" y="169"/>
                  <a:pt x="66" y="169"/>
                </a:cubicBezTo>
                <a:cubicBezTo>
                  <a:pt x="115" y="112"/>
                  <a:pt x="173" y="65"/>
                  <a:pt x="232" y="19"/>
                </a:cubicBezTo>
                <a:cubicBezTo>
                  <a:pt x="240" y="7"/>
                  <a:pt x="268" y="10"/>
                  <a:pt x="286" y="13"/>
                </a:cubicBezTo>
                <a:close/>
                <a:moveTo>
                  <a:pt x="161" y="45"/>
                </a:moveTo>
                <a:cubicBezTo>
                  <a:pt x="119" y="81"/>
                  <a:pt x="77" y="117"/>
                  <a:pt x="41" y="163"/>
                </a:cubicBezTo>
                <a:cubicBezTo>
                  <a:pt x="43" y="150"/>
                  <a:pt x="50" y="140"/>
                  <a:pt x="55" y="130"/>
                </a:cubicBezTo>
                <a:cubicBezTo>
                  <a:pt x="88" y="100"/>
                  <a:pt x="123" y="70"/>
                  <a:pt x="161" y="45"/>
                </a:cubicBezTo>
                <a:close/>
                <a:moveTo>
                  <a:pt x="65" y="116"/>
                </a:moveTo>
                <a:cubicBezTo>
                  <a:pt x="94" y="83"/>
                  <a:pt x="122" y="49"/>
                  <a:pt x="167" y="32"/>
                </a:cubicBezTo>
                <a:cubicBezTo>
                  <a:pt x="170" y="31"/>
                  <a:pt x="178" y="28"/>
                  <a:pt x="181" y="28"/>
                </a:cubicBezTo>
                <a:cubicBezTo>
                  <a:pt x="138" y="52"/>
                  <a:pt x="101" y="85"/>
                  <a:pt x="65" y="116"/>
                </a:cubicBezTo>
                <a:close/>
                <a:moveTo>
                  <a:pt x="122" y="94"/>
                </a:moveTo>
                <a:cubicBezTo>
                  <a:pt x="143" y="78"/>
                  <a:pt x="164" y="64"/>
                  <a:pt x="186" y="50"/>
                </a:cubicBezTo>
                <a:cubicBezTo>
                  <a:pt x="137" y="91"/>
                  <a:pt x="88" y="134"/>
                  <a:pt x="47" y="184"/>
                </a:cubicBezTo>
                <a:cubicBezTo>
                  <a:pt x="44" y="188"/>
                  <a:pt x="41" y="192"/>
                  <a:pt x="35" y="195"/>
                </a:cubicBezTo>
                <a:cubicBezTo>
                  <a:pt x="34" y="189"/>
                  <a:pt x="34" y="176"/>
                  <a:pt x="38" y="172"/>
                </a:cubicBezTo>
                <a:cubicBezTo>
                  <a:pt x="65" y="145"/>
                  <a:pt x="92" y="118"/>
                  <a:pt x="122" y="94"/>
                </a:cubicBezTo>
                <a:close/>
                <a:moveTo>
                  <a:pt x="224" y="16"/>
                </a:moveTo>
                <a:cubicBezTo>
                  <a:pt x="174" y="53"/>
                  <a:pt x="124" y="87"/>
                  <a:pt x="78" y="127"/>
                </a:cubicBezTo>
                <a:cubicBezTo>
                  <a:pt x="116" y="90"/>
                  <a:pt x="154" y="55"/>
                  <a:pt x="195" y="24"/>
                </a:cubicBezTo>
                <a:cubicBezTo>
                  <a:pt x="199" y="21"/>
                  <a:pt x="213" y="18"/>
                  <a:pt x="217" y="17"/>
                </a:cubicBezTo>
                <a:cubicBezTo>
                  <a:pt x="219" y="16"/>
                  <a:pt x="221" y="16"/>
                  <a:pt x="224" y="16"/>
                </a:cubicBezTo>
                <a:close/>
                <a:moveTo>
                  <a:pt x="17" y="182"/>
                </a:moveTo>
                <a:cubicBezTo>
                  <a:pt x="38" y="114"/>
                  <a:pt x="75" y="64"/>
                  <a:pt x="133" y="34"/>
                </a:cubicBezTo>
                <a:cubicBezTo>
                  <a:pt x="152" y="25"/>
                  <a:pt x="172" y="17"/>
                  <a:pt x="197" y="15"/>
                </a:cubicBezTo>
                <a:cubicBezTo>
                  <a:pt x="198" y="15"/>
                  <a:pt x="201" y="14"/>
                  <a:pt x="202" y="13"/>
                </a:cubicBezTo>
                <a:cubicBezTo>
                  <a:pt x="204" y="13"/>
                  <a:pt x="210" y="12"/>
                  <a:pt x="212" y="12"/>
                </a:cubicBezTo>
                <a:cubicBezTo>
                  <a:pt x="145" y="27"/>
                  <a:pt x="95" y="59"/>
                  <a:pt x="61" y="108"/>
                </a:cubicBezTo>
                <a:cubicBezTo>
                  <a:pt x="44" y="133"/>
                  <a:pt x="30" y="165"/>
                  <a:pt x="27" y="204"/>
                </a:cubicBezTo>
                <a:cubicBezTo>
                  <a:pt x="23" y="206"/>
                  <a:pt x="19" y="205"/>
                  <a:pt x="17" y="206"/>
                </a:cubicBezTo>
                <a:cubicBezTo>
                  <a:pt x="16" y="212"/>
                  <a:pt x="23" y="209"/>
                  <a:pt x="25" y="209"/>
                </a:cubicBezTo>
                <a:cubicBezTo>
                  <a:pt x="24" y="235"/>
                  <a:pt x="29" y="258"/>
                  <a:pt x="33" y="279"/>
                </a:cubicBezTo>
                <a:cubicBezTo>
                  <a:pt x="34" y="284"/>
                  <a:pt x="29" y="287"/>
                  <a:pt x="28" y="292"/>
                </a:cubicBezTo>
                <a:cubicBezTo>
                  <a:pt x="31" y="290"/>
                  <a:pt x="34" y="288"/>
                  <a:pt x="35" y="292"/>
                </a:cubicBezTo>
                <a:cubicBezTo>
                  <a:pt x="36" y="299"/>
                  <a:pt x="41" y="307"/>
                  <a:pt x="42" y="314"/>
                </a:cubicBezTo>
                <a:cubicBezTo>
                  <a:pt x="42" y="318"/>
                  <a:pt x="34" y="322"/>
                  <a:pt x="35" y="328"/>
                </a:cubicBezTo>
                <a:cubicBezTo>
                  <a:pt x="40" y="328"/>
                  <a:pt x="42" y="324"/>
                  <a:pt x="45" y="321"/>
                </a:cubicBezTo>
                <a:cubicBezTo>
                  <a:pt x="51" y="326"/>
                  <a:pt x="54" y="336"/>
                  <a:pt x="58" y="343"/>
                </a:cubicBezTo>
                <a:cubicBezTo>
                  <a:pt x="55" y="345"/>
                  <a:pt x="53" y="349"/>
                  <a:pt x="55" y="351"/>
                </a:cubicBezTo>
                <a:cubicBezTo>
                  <a:pt x="58" y="355"/>
                  <a:pt x="63" y="342"/>
                  <a:pt x="66" y="353"/>
                </a:cubicBezTo>
                <a:cubicBezTo>
                  <a:pt x="67" y="355"/>
                  <a:pt x="71" y="357"/>
                  <a:pt x="68" y="360"/>
                </a:cubicBezTo>
                <a:cubicBezTo>
                  <a:pt x="65" y="361"/>
                  <a:pt x="67" y="367"/>
                  <a:pt x="71" y="365"/>
                </a:cubicBezTo>
                <a:cubicBezTo>
                  <a:pt x="71" y="363"/>
                  <a:pt x="75" y="361"/>
                  <a:pt x="75" y="365"/>
                </a:cubicBezTo>
                <a:cubicBezTo>
                  <a:pt x="84" y="367"/>
                  <a:pt x="74" y="375"/>
                  <a:pt x="80" y="376"/>
                </a:cubicBezTo>
                <a:cubicBezTo>
                  <a:pt x="84" y="372"/>
                  <a:pt x="87" y="378"/>
                  <a:pt x="87" y="380"/>
                </a:cubicBezTo>
                <a:cubicBezTo>
                  <a:pt x="86" y="382"/>
                  <a:pt x="84" y="384"/>
                  <a:pt x="87" y="387"/>
                </a:cubicBezTo>
                <a:cubicBezTo>
                  <a:pt x="89" y="385"/>
                  <a:pt x="93" y="383"/>
                  <a:pt x="96" y="387"/>
                </a:cubicBezTo>
                <a:cubicBezTo>
                  <a:pt x="108" y="402"/>
                  <a:pt x="126" y="413"/>
                  <a:pt x="143" y="424"/>
                </a:cubicBezTo>
                <a:cubicBezTo>
                  <a:pt x="121" y="417"/>
                  <a:pt x="100" y="404"/>
                  <a:pt x="84" y="389"/>
                </a:cubicBezTo>
                <a:cubicBezTo>
                  <a:pt x="48" y="358"/>
                  <a:pt x="15" y="321"/>
                  <a:pt x="11" y="260"/>
                </a:cubicBezTo>
                <a:cubicBezTo>
                  <a:pt x="10" y="236"/>
                  <a:pt x="11" y="203"/>
                  <a:pt x="17" y="18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68559" tIns="34279" rIns="68559" bIns="34279" numCol="1" anchor="t" anchorCtr="0" compatLnSpc="1"/>
          <a:lstStyle/>
          <a:p>
            <a:endParaRPr lang="zh-CN" altLang="en-US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  <p:grpSp>
        <p:nvGrpSpPr>
          <p:cNvPr id="82" name="组合 18"/>
          <p:cNvGrpSpPr/>
          <p:nvPr/>
        </p:nvGrpSpPr>
        <p:grpSpPr>
          <a:xfrm>
            <a:off x="4306490" y="1494801"/>
            <a:ext cx="1073613" cy="788671"/>
            <a:chOff x="6183313" y="1962150"/>
            <a:chExt cx="1431925" cy="1168401"/>
          </a:xfrm>
          <a:solidFill>
            <a:schemeClr val="accent2"/>
          </a:solidFill>
        </p:grpSpPr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85" name="Freeform 7"/>
            <p:cNvSpPr/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86" name="Freeform 8"/>
            <p:cNvSpPr/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87" name="Freeform 9"/>
            <p:cNvSpPr/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88" name="组合 24"/>
          <p:cNvGrpSpPr/>
          <p:nvPr/>
        </p:nvGrpSpPr>
        <p:grpSpPr>
          <a:xfrm>
            <a:off x="4306489" y="2595296"/>
            <a:ext cx="1073613" cy="788671"/>
            <a:chOff x="6183313" y="1962150"/>
            <a:chExt cx="1431925" cy="1168401"/>
          </a:xfrm>
          <a:solidFill>
            <a:schemeClr val="accent1"/>
          </a:solidFill>
        </p:grpSpPr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2" name="Freeform 8"/>
            <p:cNvSpPr/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3" name="Freeform 9"/>
            <p:cNvSpPr/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94" name="组合 30"/>
          <p:cNvGrpSpPr/>
          <p:nvPr/>
        </p:nvGrpSpPr>
        <p:grpSpPr>
          <a:xfrm>
            <a:off x="4303231" y="3617382"/>
            <a:ext cx="1073613" cy="788671"/>
            <a:chOff x="6183313" y="1962150"/>
            <a:chExt cx="1431925" cy="1168401"/>
          </a:xfrm>
          <a:solidFill>
            <a:schemeClr val="accent2"/>
          </a:solidFill>
        </p:grpSpPr>
        <p:sp>
          <p:nvSpPr>
            <p:cNvPr id="95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1" tIns="45705" rIns="91411" bIns="45705" numCol="1" anchor="t" anchorCtr="0" compatLnSpc="1"/>
            <a:lstStyle/>
            <a:p>
              <a:endParaRPr lang="zh-CN" altLang="en-US"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endParaRPr>
            </a:p>
          </p:txBody>
        </p:sp>
      </p:grpSp>
      <p:sp>
        <p:nvSpPr>
          <p:cNvPr id="100" name="文本框 9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749899" y="1513484"/>
            <a:ext cx="2874784" cy="900224"/>
          </a:xfrm>
          <a:prstGeom prst="rect">
            <a:avLst/>
          </a:prstGeom>
          <a:noFill/>
          <a:effectLst/>
        </p:spPr>
        <p:txBody>
          <a:bodyPr wrap="none" lIns="68559" tIns="34279" rIns="68559" bIns="34279" rtlCol="0">
            <a:spAutoFit/>
          </a:bodyPr>
          <a:lstStyle/>
          <a:p>
            <a:pPr algn="l"/>
            <a:r>
              <a:rPr lang="zh-CN" altLang="en-US" sz="2700" b="1" dirty="0">
                <a:solidFill>
                  <a:srgbClr val="EE8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站酷快乐体2016修订版" panose="02010600030101010101" pitchFamily="2" charset="-122"/>
              </a:rPr>
              <a:t>1.不定冠词的组成</a:t>
            </a:r>
          </a:p>
          <a:p>
            <a:pPr algn="l"/>
            <a:endParaRPr lang="zh-CN" altLang="en-US" sz="2700" b="1" dirty="0">
              <a:solidFill>
                <a:srgbClr val="EE81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站酷快乐体2016修订版" panose="02010600030101010101" pitchFamily="2" charset="-122"/>
            </a:endParaRPr>
          </a:p>
        </p:txBody>
      </p:sp>
      <p:sp>
        <p:nvSpPr>
          <p:cNvPr id="101" name="文本框 10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742237" y="2679655"/>
            <a:ext cx="2874784" cy="900224"/>
          </a:xfrm>
          <a:prstGeom prst="rect">
            <a:avLst/>
          </a:prstGeom>
          <a:noFill/>
          <a:effectLst/>
        </p:spPr>
        <p:txBody>
          <a:bodyPr wrap="none" lIns="68559" tIns="34279" rIns="68559" bIns="34279" rtlCol="0">
            <a:spAutoFit/>
          </a:bodyPr>
          <a:lstStyle/>
          <a:p>
            <a:pPr algn="l"/>
            <a:r>
              <a:rPr lang="zh-CN" altLang="en-US" sz="2700" b="1" dirty="0">
                <a:solidFill>
                  <a:srgbClr val="EE8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站酷快乐体2016修订版" panose="02010600030101010101" pitchFamily="2" charset="-122"/>
              </a:rPr>
              <a:t>2.不定冠词的用法</a:t>
            </a:r>
          </a:p>
          <a:p>
            <a:endParaRPr lang="zh-CN" altLang="en-US" sz="2700" b="1" dirty="0">
              <a:solidFill>
                <a:srgbClr val="EE81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站酷快乐体2016修订版" panose="02010600030101010101" pitchFamily="2" charset="-122"/>
            </a:endParaRPr>
          </a:p>
        </p:txBody>
      </p:sp>
      <p:sp>
        <p:nvSpPr>
          <p:cNvPr id="102" name="文本框 10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742237" y="3683857"/>
            <a:ext cx="2874784" cy="900224"/>
          </a:xfrm>
          <a:prstGeom prst="rect">
            <a:avLst/>
          </a:prstGeom>
          <a:noFill/>
          <a:effectLst/>
        </p:spPr>
        <p:txBody>
          <a:bodyPr wrap="none" lIns="68559" tIns="34279" rIns="68559" bIns="34279" rtlCol="0">
            <a:spAutoFit/>
          </a:bodyPr>
          <a:lstStyle/>
          <a:p>
            <a:pPr algn="l"/>
            <a:r>
              <a:rPr lang="zh-CN" altLang="en-US" sz="2700" b="1" dirty="0">
                <a:solidFill>
                  <a:srgbClr val="EE81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站酷快乐体2016修订版" panose="02010600030101010101" pitchFamily="2" charset="-122"/>
              </a:rPr>
              <a:t>3.不定冠词的含义</a:t>
            </a:r>
          </a:p>
          <a:p>
            <a:endParaRPr lang="zh-CN" altLang="en-US" sz="2700" b="1" dirty="0">
              <a:solidFill>
                <a:srgbClr val="EE81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站酷快乐体2016修订版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81" grpId="0" bldLvl="0" animBg="1"/>
      <p:bldP spid="100" grpId="0" bldLvl="0" animBg="1"/>
      <p:bldP spid="101" grpId="0" bldLvl="0" animBg="1"/>
      <p:bldP spid="10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3042" y="253746"/>
            <a:ext cx="9157946" cy="4629150"/>
          </a:xfrm>
          <a:prstGeom prst="rect">
            <a:avLst/>
          </a:prstGeom>
        </p:spPr>
      </p:pic>
      <p:pic>
        <p:nvPicPr>
          <p:cNvPr id="31" name="图片 30" descr="1 (53)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6975192" y="1714583"/>
            <a:ext cx="2006208" cy="3176028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682370" y="4374074"/>
            <a:ext cx="863327" cy="512252"/>
            <a:chOff x="4420341" y="7302157"/>
            <a:chExt cx="1875383" cy="123639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4960101" y="4378072"/>
            <a:ext cx="863327" cy="512252"/>
            <a:chOff x="4420341" y="7302157"/>
            <a:chExt cx="1875383" cy="123639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 flipH="1">
            <a:off x="6975386" y="4374074"/>
            <a:ext cx="863327" cy="512252"/>
            <a:chOff x="4420341" y="7302157"/>
            <a:chExt cx="1875383" cy="1236392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190500" y="253756"/>
            <a:ext cx="9144000" cy="48825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0800000">
            <a:off x="-95250" y="4402291"/>
            <a:ext cx="9144000" cy="48825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51473" y="1772365"/>
            <a:ext cx="7208996" cy="19851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7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sz="2700" b="1" dirty="0">
                <a:solidFill>
                  <a:srgbClr val="0070C0"/>
                </a:solidFill>
                <a:ea typeface="宋体" panose="02010600030101010101" pitchFamily="2" charset="-122"/>
              </a:rPr>
              <a:t>不定冠词：</a:t>
            </a:r>
            <a:r>
              <a:rPr lang="zh-CN" sz="3000" b="1" dirty="0">
                <a:ea typeface="宋体" panose="02010600030101010101" pitchFamily="2" charset="-122"/>
              </a:rPr>
              <a:t>不定冠词有两种形式。分别为</a:t>
            </a:r>
            <a:r>
              <a:rPr 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sz="3000" b="1" dirty="0">
                <a:ea typeface="宋体" panose="02010600030101010101" pitchFamily="2" charset="-122"/>
              </a:rPr>
              <a:t>”和“</a:t>
            </a:r>
            <a:r>
              <a:rPr 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an</a:t>
            </a:r>
            <a:r>
              <a:rPr 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”.</a:t>
            </a:r>
          </a:p>
          <a:p>
            <a:pPr indent="0"/>
            <a:endParaRPr lang="en-US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endParaRPr lang="en-US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100" b="1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2721" y="544204"/>
            <a:ext cx="272382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3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rPr>
              <a:t>一．不定冠词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6973" y="257175"/>
            <a:ext cx="9157946" cy="4629150"/>
          </a:xfrm>
          <a:prstGeom prst="rect">
            <a:avLst/>
          </a:prstGeom>
        </p:spPr>
      </p:pic>
      <p:pic>
        <p:nvPicPr>
          <p:cNvPr id="31" name="图片 30" descr="1 (53)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6975192" y="1714583"/>
            <a:ext cx="2006208" cy="317602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90500" y="253756"/>
            <a:ext cx="9144000" cy="48825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98120" y="1222439"/>
            <a:ext cx="7208996" cy="18004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lang="en-US" sz="27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sz="2700" b="1" dirty="0">
                <a:solidFill>
                  <a:srgbClr val="0070C0"/>
                </a:solidFill>
                <a:ea typeface="宋体" panose="02010600030101010101" pitchFamily="2" charset="-122"/>
              </a:rPr>
              <a:t>不定冠词的用法：</a:t>
            </a:r>
            <a:r>
              <a:rPr lang="zh-CN" sz="2100" b="1" dirty="0">
                <a:ea typeface="宋体" panose="02010600030101010101" pitchFamily="2" charset="-122"/>
              </a:rPr>
              <a:t>“</a:t>
            </a:r>
            <a:r>
              <a:rPr lang="zh-CN" sz="2100" b="1" dirty="0">
                <a:solidFill>
                  <a:srgbClr val="FF0000"/>
                </a:solidFill>
                <a:ea typeface="宋体" panose="02010600030101010101" pitchFamily="2" charset="-122"/>
              </a:rPr>
              <a:t>a</a:t>
            </a:r>
            <a:r>
              <a:rPr lang="zh-CN" sz="2100" b="1" dirty="0">
                <a:ea typeface="宋体" panose="02010600030101010101" pitchFamily="2" charset="-122"/>
              </a:rPr>
              <a:t>”用于</a:t>
            </a:r>
            <a:r>
              <a:rPr lang="zh-CN" sz="2100" b="1" dirty="0">
                <a:solidFill>
                  <a:srgbClr val="FF0000"/>
                </a:solidFill>
                <a:ea typeface="宋体" panose="02010600030101010101" pitchFamily="2" charset="-122"/>
              </a:rPr>
              <a:t>辅音字母</a:t>
            </a:r>
            <a:r>
              <a:rPr lang="zh-CN" sz="2100" b="1" dirty="0">
                <a:ea typeface="宋体" panose="02010600030101010101" pitchFamily="2" charset="-122"/>
              </a:rPr>
              <a:t>开头的单词前，“</a:t>
            </a:r>
            <a:r>
              <a:rPr lang="zh-CN" sz="2100" b="1" dirty="0">
                <a:solidFill>
                  <a:srgbClr val="FF0000"/>
                </a:solidFill>
                <a:ea typeface="宋体" panose="02010600030101010101" pitchFamily="2" charset="-122"/>
              </a:rPr>
              <a:t>an</a:t>
            </a:r>
            <a:r>
              <a:rPr lang="zh-CN" sz="2100" b="1" dirty="0">
                <a:ea typeface="宋体" panose="02010600030101010101" pitchFamily="2" charset="-122"/>
              </a:rPr>
              <a:t>”用于以</a:t>
            </a:r>
            <a:r>
              <a:rPr lang="zh-CN" sz="2100" b="1" dirty="0">
                <a:solidFill>
                  <a:srgbClr val="FF0000"/>
                </a:solidFill>
                <a:ea typeface="宋体" panose="02010600030101010101" pitchFamily="2" charset="-122"/>
              </a:rPr>
              <a:t>元音音素</a:t>
            </a:r>
            <a:r>
              <a:rPr lang="zh-CN" sz="2100" b="1" dirty="0">
                <a:ea typeface="宋体" panose="02010600030101010101" pitchFamily="2" charset="-122"/>
              </a:rPr>
              <a:t>开头的单词前,判断一个单词是辅音字母开头还是元音字母开头，是根据单词的读音而不是字母哦！</a:t>
            </a:r>
            <a:endParaRPr lang="zh-CN" altLang="en-US" sz="2100" b="1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2721" y="544204"/>
            <a:ext cx="272382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3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sym typeface="站酷快乐体2016修订版" panose="02010600030101010101" pitchFamily="2" charset="-122"/>
              </a:rPr>
              <a:t>一．不定冠词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35" y="3512583"/>
            <a:ext cx="6816566" cy="1373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64305" y="257175"/>
            <a:ext cx="4606290" cy="41962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97656" y="418338"/>
            <a:ext cx="4662011" cy="43402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97179" y="385334"/>
            <a:ext cx="4662488" cy="45009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7655" y="257175"/>
            <a:ext cx="4679156" cy="45014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91578" y="991409"/>
            <a:ext cx="2518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a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17746" y="2189845"/>
            <a:ext cx="2518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an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3640" y="257175"/>
            <a:ext cx="9157946" cy="462915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682370" y="4374074"/>
            <a:ext cx="863327" cy="512252"/>
            <a:chOff x="4420341" y="7302157"/>
            <a:chExt cx="1875383" cy="1236392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4960101" y="4378072"/>
            <a:ext cx="863327" cy="512252"/>
            <a:chOff x="4420341" y="7302157"/>
            <a:chExt cx="1875383" cy="1236392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 flipH="1">
            <a:off x="6975386" y="4374074"/>
            <a:ext cx="863327" cy="512252"/>
            <a:chOff x="4420341" y="7302157"/>
            <a:chExt cx="1875383" cy="1236392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420341" y="7547781"/>
              <a:ext cx="1875383" cy="990768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4500000">
              <a:off x="4767897" y="7316445"/>
              <a:ext cx="542925" cy="514350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3823987">
              <a:off x="5134540" y="7323104"/>
              <a:ext cx="750306" cy="710816"/>
            </a:xfrm>
            <a:prstGeom prst="rect">
              <a:avLst/>
            </a:prstGeom>
          </p:spPr>
        </p:pic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0800000">
            <a:off x="-95250" y="4402291"/>
            <a:ext cx="9144000" cy="48825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80561" y="1997393"/>
            <a:ext cx="5470684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000" b="0" dirty="0">
                <a:ea typeface="宋体" panose="02010600030101010101" pitchFamily="2" charset="-122"/>
              </a:rPr>
              <a:t>“a”和“an”用于可数名词的单数形式前，表示“一，一个...”</a:t>
            </a:r>
            <a:endParaRPr lang="zh-CN" altLang="en-US" sz="3000" b="0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440" y="598789"/>
            <a:ext cx="720899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/>
            <a:r>
              <a:rPr lang="en-US" sz="27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sz="2700" b="1" dirty="0">
                <a:solidFill>
                  <a:srgbClr val="0070C0"/>
                </a:solidFill>
                <a:ea typeface="宋体" panose="02010600030101010101" pitchFamily="2" charset="-122"/>
              </a:rPr>
              <a:t>不定冠词的含义：</a:t>
            </a:r>
            <a:endParaRPr lang="zh-CN" altLang="en-US" sz="2100" b="1" dirty="0">
              <a:ea typeface="宋体" panose="02010600030101010101" pitchFamily="2" charset="-122"/>
            </a:endParaRPr>
          </a:p>
        </p:txBody>
      </p:sp>
      <p:pic>
        <p:nvPicPr>
          <p:cNvPr id="4" name="图片 3" descr="1 (53)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6975192" y="1714583"/>
            <a:ext cx="2006208" cy="3176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全屏显示(16:9)</PresentationFormat>
  <Paragraphs>87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Aharoni</vt:lpstr>
      <vt:lpstr>楷体</vt:lpstr>
      <vt:lpstr>宋体</vt:lpstr>
      <vt:lpstr>微软雅黑</vt:lpstr>
      <vt:lpstr>新宋体</vt:lpstr>
      <vt:lpstr>幼圆</vt:lpstr>
      <vt:lpstr>站酷快乐体2016修订版</vt:lpstr>
      <vt:lpstr>Arial</vt:lpstr>
      <vt:lpstr>Calibri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2023-01-17T00:29:37Z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EFC2024B414741599B70116EB89B5B0A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