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318" r:id="rId3"/>
    <p:sldId id="391" r:id="rId4"/>
    <p:sldId id="392" r:id="rId5"/>
    <p:sldId id="393" r:id="rId6"/>
    <p:sldId id="344" r:id="rId7"/>
    <p:sldId id="394" r:id="rId8"/>
    <p:sldId id="395" r:id="rId9"/>
    <p:sldId id="413" r:id="rId10"/>
    <p:sldId id="432" r:id="rId11"/>
    <p:sldId id="433" r:id="rId12"/>
    <p:sldId id="447" r:id="rId13"/>
    <p:sldId id="448" r:id="rId14"/>
    <p:sldId id="449" r:id="rId15"/>
    <p:sldId id="451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1" r:id="rId29"/>
    <p:sldId id="492" r:id="rId30"/>
    <p:sldId id="493" r:id="rId31"/>
    <p:sldId id="494" r:id="rId32"/>
    <p:sldId id="495" r:id="rId33"/>
    <p:sldId id="452" r:id="rId34"/>
    <p:sldId id="427" r:id="rId35"/>
    <p:sldId id="417" r:id="rId36"/>
    <p:sldId id="421" r:id="rId37"/>
    <p:sldId id="422" r:id="rId38"/>
    <p:sldId id="442" r:id="rId39"/>
    <p:sldId id="453" r:id="rId40"/>
    <p:sldId id="458" r:id="rId41"/>
    <p:sldId id="459" r:id="rId42"/>
    <p:sldId id="460" r:id="rId43"/>
    <p:sldId id="461" r:id="rId44"/>
    <p:sldId id="462" r:id="rId45"/>
    <p:sldId id="410" r:id="rId46"/>
    <p:sldId id="446" r:id="rId47"/>
    <p:sldId id="290" r:id="rId48"/>
  </p:sldIdLst>
  <p:sldSz cx="9144000" cy="5143500" type="screen16x9"/>
  <p:notesSz cx="6858000" cy="9144000"/>
  <p:custDataLst>
    <p:tags r:id="rId51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5" autoAdjust="0"/>
    <p:restoredTop sz="99856" autoAdjust="0"/>
  </p:normalViewPr>
  <p:slideViewPr>
    <p:cSldViewPr>
      <p:cViewPr>
        <p:scale>
          <a:sx n="100" d="100"/>
          <a:sy n="100" d="100"/>
        </p:scale>
        <p:origin x="-354" y="-804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46806" cy="468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22546557-4487-4646-8070-E6FA81A3A93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7692FEED-DE55-4E9C-9E34-7651BDC1AE8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8A5C6F-C0D6-4A1B-A16E-62C7B35FF4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36B988-B493-4A6C-95BE-C9615F71B64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131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712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50340" algn="l" defTabSz="724535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06462490-564C-4AD7-BF7F-3581540C991F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993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4480209-F528-4BA2-95EC-6DD9CB0B90DA}" type="slidenum">
              <a:rPr lang="zh-CN" altLang="en-US" sz="1200" b="0"/>
              <a:t>10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004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7500413-FA38-466C-BA37-A3910C96CB01}" type="slidenum">
              <a:rPr lang="zh-CN" altLang="en-US" sz="1200" b="0"/>
              <a:t>11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6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5076570-FB7C-4019-B300-6DC5D6CCCA19}" type="slidenum">
              <a:rPr lang="zh-CN" altLang="en-US" sz="1200" b="0"/>
              <a:t>12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75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57DC53D-B2E3-4D3E-98C8-51B1883B7F47}" type="slidenum">
              <a:rPr lang="zh-CN" altLang="en-US" sz="1200" b="0"/>
              <a:t>13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85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9B242E2-C089-43A3-AACD-4D93A04DBE06}" type="slidenum">
              <a:rPr lang="zh-CN" altLang="en-US" sz="1200" b="0"/>
              <a:t>14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0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45204DA-688C-4865-A8E5-B2A9E3CF777E}" type="slidenum">
              <a:rPr lang="zh-CN" altLang="en-US" sz="1200" b="0"/>
              <a:t>15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19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8899C99-0CFB-43B0-9703-6C77ED2A8B95}" type="slidenum">
              <a:rPr lang="zh-CN" altLang="en-US" sz="1200" b="0"/>
              <a:t>16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29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83395BB-565C-4FDC-8746-CB63B14C8BBD}" type="slidenum">
              <a:rPr lang="zh-CN" altLang="en-US" sz="1200" b="0"/>
              <a:t>17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40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189AB30-09D3-4F33-A51E-169B7F9C7357}" type="slidenum">
              <a:rPr lang="zh-CN" altLang="en-US" sz="1200" b="0"/>
              <a:t>18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50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2648699-5F5F-47EA-B5D2-5934B24BF87C}" type="slidenum">
              <a:rPr lang="zh-CN" altLang="en-US" sz="1200" b="0"/>
              <a:t>19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B0307BB-1837-47A5-9D20-6F413B26CD0F}" type="slidenum">
              <a:rPr lang="zh-CN" altLang="en-US" sz="1200" b="0"/>
              <a:t>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60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CD64A97-E83A-4901-A6CC-996C9622BAA3}" type="slidenum">
              <a:rPr lang="zh-CN" altLang="en-US" sz="1200" b="0"/>
              <a:t>20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70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18CA71C-1396-4D39-9F18-EE8FC06EAAC8}" type="slidenum">
              <a:rPr lang="zh-CN" altLang="en-US" sz="1200" b="0"/>
              <a:t>21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81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64B30EE-0CC4-4899-B5CC-CA7F8E88FF33}" type="slidenum">
              <a:rPr lang="zh-CN" altLang="en-US" sz="1200" b="0"/>
              <a:t>22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591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4D20028-709A-4B71-ACFD-1D675371FD14}" type="slidenum">
              <a:rPr lang="zh-CN" altLang="en-US" sz="1200" b="0"/>
              <a:t>23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01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371A867-435D-43DE-A85E-C49BF0AD4951}" type="slidenum">
              <a:rPr lang="zh-CN" altLang="en-US" sz="1200" b="0"/>
              <a:t>24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11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76EFAFC-B9BB-4843-B38A-952547C73212}" type="slidenum">
              <a:rPr lang="zh-CN" altLang="en-US" sz="1200" b="0"/>
              <a:t>25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22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F7D902C-D57D-4333-ADE0-7177D556F355}" type="slidenum">
              <a:rPr lang="zh-CN" altLang="en-US" sz="1200" b="0"/>
              <a:t>26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32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820F9EC-AAC1-488E-8D83-F98365FF2FA0}" type="slidenum">
              <a:rPr lang="zh-CN" altLang="en-US" sz="1200" b="0"/>
              <a:t>27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52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CB5FA98-213B-4AF9-A71A-C4925C188D8F}" type="slidenum">
              <a:rPr lang="zh-CN" altLang="en-US" sz="1200" b="0"/>
              <a:t>28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6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DA97BE1-B971-4B1B-B594-AD0553CADDAF}" type="slidenum">
              <a:rPr lang="zh-CN" altLang="en-US" sz="1200" b="0"/>
              <a:t>29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03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0CD9308-5C83-4882-B3FB-5BCF7BF28FF0}" type="slidenum">
              <a:rPr lang="zh-CN" altLang="en-US" sz="1200" b="0"/>
              <a:t>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73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119C128-828E-4B0A-B5E0-56BE02C6ADEB}" type="slidenum">
              <a:rPr lang="zh-CN" altLang="en-US" sz="1200" b="0"/>
              <a:t>30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8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4559602-B5BB-450A-B648-F2A10DF93CF3}" type="slidenum">
              <a:rPr lang="zh-CN" altLang="en-US" sz="1200" b="0"/>
              <a:t>31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693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A44214F-FE04-432C-B2A7-89CA86B37AFD}" type="slidenum">
              <a:rPr lang="zh-CN" altLang="en-US" sz="1200" b="0"/>
              <a:t>32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16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6DA23DB-1FC4-44F1-B4AF-94C8FC3E98D9}" type="slidenum">
              <a:rPr lang="zh-CN" altLang="en-US" sz="1200" b="0"/>
              <a:t>33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8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368A8A6-98F2-4F63-9B11-DA0F199F9731}" type="slidenum">
              <a:rPr lang="zh-CN" altLang="en-US" sz="1200" b="0"/>
              <a:t>34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635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FBFC66F-3D87-4211-86C4-B99514095C04}" type="slidenum">
              <a:rPr lang="zh-CN" altLang="en-US" sz="1200" b="0"/>
              <a:t>35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717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7BC67B3-AE4E-4CBB-92EE-CCAA8385A9CD}" type="slidenum">
              <a:rPr lang="zh-CN" altLang="en-US" sz="1200" b="0"/>
              <a:t>36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737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66D808B-2632-49B2-B517-35FBD9C3E58F}" type="slidenum">
              <a:rPr lang="zh-CN" altLang="en-US" sz="1200" b="0"/>
              <a:t>37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372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8C09586-8728-4D43-B1DD-0785BD1FF570}" type="slidenum">
              <a:rPr lang="zh-CN" altLang="en-US" sz="1200" b="0"/>
              <a:t>38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587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1CF02C0-FA2C-4FAE-8DA2-0EF93CF41202}" type="slidenum">
              <a:rPr lang="zh-CN" altLang="en-US" sz="1200" b="0"/>
              <a:t>39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23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19359CA-6CE8-4D20-BD22-78313CEDFEE0}" type="slidenum">
              <a:rPr lang="zh-CN" altLang="en-US" sz="1200" b="0"/>
              <a:t>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02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C9E8693-4C56-469D-A8AB-F3D2A8949C0E}" type="slidenum">
              <a:rPr lang="zh-CN" altLang="en-US" sz="1200" b="0"/>
              <a:t>40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13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F49DB72-6629-4DC0-8CED-A6A5544D5D4F}" type="slidenum">
              <a:rPr lang="zh-CN" altLang="en-US" sz="1200" b="0"/>
              <a:t>41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23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17D5CC4-8610-494C-B9DA-40C1931D3EBD}" type="slidenum">
              <a:rPr lang="zh-CN" altLang="en-US" sz="1200" b="0"/>
              <a:t>42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33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594FC02-41A4-4D62-8E4E-D7F8635925DF}" type="slidenum">
              <a:rPr lang="zh-CN" altLang="en-US" sz="1200" b="0"/>
              <a:t>43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843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F364378-8B99-4649-84CF-474610DD5D3B}" type="slidenum">
              <a:rPr lang="zh-CN" altLang="en-US" sz="1200" b="0"/>
              <a:t>44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492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2B5F129-6A1B-4897-AEBB-F4A97FCE4345}" type="slidenum">
              <a:rPr lang="zh-CN" altLang="en-US" sz="1200" b="0"/>
              <a:t>45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7444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76F8980-18D1-4CF1-8257-3EEB78598ECD}" type="slidenum">
              <a:rPr lang="zh-CN" altLang="en-US" sz="1200" b="0"/>
              <a:t>46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1E340B61-47A4-418A-A1BD-43A70B344471}" type="slidenum">
              <a:rPr lang="zh-CN" altLang="en-US"/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44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4738033-DF32-4459-98BE-A3F5AF2310BC}" type="slidenum">
              <a:rPr lang="zh-CN" altLang="en-US" sz="1200" b="0"/>
              <a:t>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3799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B44AFD1-D52A-40B7-B76A-438AF4BC7276}" type="slidenum">
              <a:rPr lang="zh-CN" altLang="en-US" sz="1200" b="0"/>
              <a:t>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64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3BF1D62-FEC5-4EDF-B140-F6CE2B037388}" type="slidenum">
              <a:rPr lang="zh-CN" altLang="en-US" sz="1200" b="0"/>
              <a:t>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18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4809F6F-F0ED-4FBA-89C7-1721AA6BD283}" type="slidenum">
              <a:rPr lang="zh-CN" altLang="en-US" sz="1200" b="0"/>
              <a:t>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6553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B98135E-4AFE-4508-81F0-683B91A0A272}" type="slidenum">
              <a:rPr lang="zh-CN" altLang="en-US" sz="1200" b="0"/>
              <a:t>9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7.xml"/><Relationship Id="rId3" Type="http://schemas.openxmlformats.org/officeDocument/2006/relationships/image" Target="../media/image3.png"/><Relationship Id="rId7" Type="http://schemas.openxmlformats.org/officeDocument/2006/relationships/slide" Target="../slides/slide3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4.png"/><Relationship Id="rId4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4867551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41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6" y="-23941"/>
            <a:ext cx="492601" cy="3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86"/>
          <p:cNvGrpSpPr/>
          <p:nvPr userDrawn="1"/>
        </p:nvGrpSpPr>
        <p:grpSpPr bwMode="auto">
          <a:xfrm>
            <a:off x="-293545" y="2738076"/>
            <a:ext cx="289766" cy="1673339"/>
            <a:chOff x="-244" y="2152"/>
            <a:chExt cx="246" cy="1390"/>
          </a:xfrm>
        </p:grpSpPr>
        <p:sp>
          <p:nvSpPr>
            <p:cNvPr id="7" name="AutoShape 17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-244" y="2152"/>
              <a:ext cx="193" cy="139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171">
              <a:hlinkClick r:id="rId4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2182"/>
              <a:ext cx="193" cy="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语言基础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自测</a:t>
              </a:r>
            </a:p>
          </p:txBody>
        </p:sp>
      </p:grpSp>
      <p:grpSp>
        <p:nvGrpSpPr>
          <p:cNvPr id="9" name="Group 184"/>
          <p:cNvGrpSpPr/>
          <p:nvPr userDrawn="1"/>
        </p:nvGrpSpPr>
        <p:grpSpPr bwMode="auto">
          <a:xfrm>
            <a:off x="8180218" y="4846133"/>
            <a:ext cx="963787" cy="326352"/>
            <a:chOff x="6493" y="3846"/>
            <a:chExt cx="765" cy="259"/>
          </a:xfrm>
        </p:grpSpPr>
        <p:grpSp>
          <p:nvGrpSpPr>
            <p:cNvPr id="10" name="Group 166"/>
            <p:cNvGrpSpPr/>
            <p:nvPr userDrawn="1"/>
          </p:nvGrpSpPr>
          <p:grpSpPr bwMode="auto">
            <a:xfrm>
              <a:off x="6493" y="3861"/>
              <a:ext cx="765" cy="244"/>
              <a:chOff x="6871" y="4089"/>
              <a:chExt cx="809" cy="259"/>
            </a:xfrm>
          </p:grpSpPr>
          <p:pic>
            <p:nvPicPr>
              <p:cNvPr id="13" name="Picture 167" descr="未标题-3副本"/>
              <p:cNvPicPr>
                <a:picLocks noChangeAspect="1" noChangeArrowheads="1"/>
              </p:cNvPicPr>
              <p:nvPr userDrawn="1"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68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758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11" name="Picture 173" descr="未标题-3副本"/>
            <p:cNvPicPr>
              <a:picLocks noChangeAspect="1" noChangeArrowheads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74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71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5" name="Group 185"/>
          <p:cNvGrpSpPr/>
          <p:nvPr userDrawn="1"/>
        </p:nvGrpSpPr>
        <p:grpSpPr bwMode="auto">
          <a:xfrm>
            <a:off x="-296065" y="491419"/>
            <a:ext cx="298585" cy="1717440"/>
            <a:chOff x="-244" y="545"/>
            <a:chExt cx="246" cy="1389"/>
          </a:xfrm>
        </p:grpSpPr>
        <p:sp>
          <p:nvSpPr>
            <p:cNvPr id="16" name="AutoShape 176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177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教材语篇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细研</a:t>
              </a:r>
            </a:p>
          </p:txBody>
        </p:sp>
      </p:grpSp>
      <p:grpSp>
        <p:nvGrpSpPr>
          <p:cNvPr id="18" name="Group 178"/>
          <p:cNvGrpSpPr/>
          <p:nvPr userDrawn="1"/>
        </p:nvGrpSpPr>
        <p:grpSpPr bwMode="auto">
          <a:xfrm>
            <a:off x="9241009" y="676645"/>
            <a:ext cx="303624" cy="1750201"/>
            <a:chOff x="7335" y="1345"/>
            <a:chExt cx="240" cy="1389"/>
          </a:xfrm>
        </p:grpSpPr>
        <p:sp>
          <p:nvSpPr>
            <p:cNvPr id="19" name="AutoShape 179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180">
              <a:hlinkClick r:id="rId7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grpSp>
        <p:nvGrpSpPr>
          <p:cNvPr id="21" name="Group 190"/>
          <p:cNvGrpSpPr/>
          <p:nvPr userDrawn="1"/>
        </p:nvGrpSpPr>
        <p:grpSpPr bwMode="auto">
          <a:xfrm>
            <a:off x="9246049" y="2753198"/>
            <a:ext cx="303624" cy="1750201"/>
            <a:chOff x="7335" y="1345"/>
            <a:chExt cx="240" cy="1389"/>
          </a:xfrm>
        </p:grpSpPr>
        <p:sp>
          <p:nvSpPr>
            <p:cNvPr id="22" name="AutoShape 191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 Box 192">
              <a:hlinkClick r:id="rId8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英美文化欣赏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3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3" y="1449051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4" name="Rectangle 14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05727" y="75604"/>
            <a:ext cx="737013" cy="3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FB602A8-1C5D-470C-8ED0-79CCFF673B6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4.90196E-6 L -0.0419 -4.901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75808E-7 L 0.03761 -6.75808E-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4.90196E-6 L -0.0419 -4.90196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3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3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3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defTabSz="685165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165" rtl="0" fontAlgn="base">
        <a:lnSpc>
          <a:spcPct val="90000"/>
        </a:lnSpc>
        <a:spcBef>
          <a:spcPts val="75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272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88978" y="2019851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20" y="1160004"/>
            <a:ext cx="9141480" cy="67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>
              <a:tabLst>
                <a:tab pos="2489200" algn="l"/>
              </a:tabLst>
            </a:pPr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Unit 6</a:t>
            </a:r>
            <a:r>
              <a:rPr lang="zh-CN" altLang="en-US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　</a:t>
            </a:r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At one with nature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2274541"/>
            <a:ext cx="9144000" cy="6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7" rIns="68576" bIns="34287">
            <a:spAutoFit/>
          </a:bodyPr>
          <a:lstStyle/>
          <a:p>
            <a:pPr algn="ctr" defTabSz="683895">
              <a:lnSpc>
                <a:spcPct val="130000"/>
              </a:lnSpc>
              <a:tabLst>
                <a:tab pos="2059305" algn="l"/>
              </a:tabLst>
            </a:pPr>
            <a:r>
              <a:rPr lang="en-US" altLang="en-US" sz="2900" dirty="0">
                <a:solidFill>
                  <a:srgbClr val="666633"/>
                </a:solidFill>
                <a:ea typeface="隶书" panose="02010509060101010101" pitchFamily="49" charset="-122"/>
              </a:rPr>
              <a:t>Section Ⅳ  Developing ideas &amp; Presenting ideas</a:t>
            </a:r>
            <a:endParaRPr lang="zh-CN" altLang="en-US" sz="2900" dirty="0">
              <a:solidFill>
                <a:srgbClr val="666633"/>
              </a:solidFill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90949" y="4018872"/>
            <a:ext cx="2999898" cy="445684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BEAAB87-5863-4F33-BA03-E11F46E08B38}" type="slidenum">
              <a:rPr lang="zh-CN" altLang="en-US"/>
              <a:t>10</a:t>
            </a:fld>
            <a:endParaRPr lang="en-US" altLang="zh-CN"/>
          </a:p>
        </p:txBody>
      </p:sp>
      <p:pic>
        <p:nvPicPr>
          <p:cNvPr id="702472" name="Picture 8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2471" name="Object 7"/>
          <p:cNvGraphicFramePr>
            <a:graphicFrameLocks noChangeAspect="1"/>
          </p:cNvGraphicFramePr>
          <p:nvPr/>
        </p:nvGraphicFramePr>
        <p:xfrm>
          <a:off x="404414" y="400695"/>
          <a:ext cx="8336435" cy="434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84" name="Document" r:id="rId5" imgW="14020800" imgH="7315200" progId="Word.Document.8">
                  <p:embed/>
                </p:oleObj>
              </mc:Choice>
              <mc:Fallback>
                <p:oleObj name="Document" r:id="rId5" imgW="14020800" imgH="73152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00695"/>
                        <a:ext cx="8336435" cy="434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474" name="Rectangle 10"/>
          <p:cNvSpPr>
            <a:spLocks noChangeArrowheads="1"/>
          </p:cNvSpPr>
          <p:nvPr/>
        </p:nvSpPr>
        <p:spPr bwMode="auto">
          <a:xfrm>
            <a:off x="2136709" y="1945508"/>
            <a:ext cx="85768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expert</a:t>
            </a:r>
            <a:endParaRPr lang="zh-CN" altLang="en-US" b="0"/>
          </a:p>
        </p:txBody>
      </p:sp>
      <p:sp>
        <p:nvSpPr>
          <p:cNvPr id="702475" name="Rectangle 11"/>
          <p:cNvSpPr>
            <a:spLocks noChangeArrowheads="1"/>
          </p:cNvSpPr>
          <p:nvPr/>
        </p:nvSpPr>
        <p:spPr bwMode="auto">
          <a:xfrm>
            <a:off x="1339223" y="2457087"/>
            <a:ext cx="144542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Sunflowers</a:t>
            </a:r>
            <a:endParaRPr lang="zh-CN" altLang="en-US" b="0"/>
          </a:p>
        </p:txBody>
      </p:sp>
      <p:sp>
        <p:nvSpPr>
          <p:cNvPr id="702476" name="Rectangle 12"/>
          <p:cNvSpPr>
            <a:spLocks noChangeArrowheads="1"/>
          </p:cNvSpPr>
          <p:nvPr/>
        </p:nvSpPr>
        <p:spPr bwMode="auto">
          <a:xfrm>
            <a:off x="2214819" y="3014026"/>
            <a:ext cx="125332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gardeners</a:t>
            </a:r>
            <a:endParaRPr lang="zh-CN" altLang="en-US" b="0"/>
          </a:p>
        </p:txBody>
      </p:sp>
      <p:sp>
        <p:nvSpPr>
          <p:cNvPr id="702477" name="Rectangle 13"/>
          <p:cNvSpPr>
            <a:spLocks noChangeArrowheads="1"/>
          </p:cNvSpPr>
          <p:nvPr/>
        </p:nvSpPr>
        <p:spPr bwMode="auto">
          <a:xfrm>
            <a:off x="5151533" y="4091363"/>
            <a:ext cx="95182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limited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2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0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0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0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0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472"/>
                  </p:tgtEl>
                </p:cond>
              </p:nextCondLst>
            </p:seq>
          </p:childTnLst>
        </p:cTn>
      </p:par>
    </p:tnLst>
    <p:bldLst>
      <p:bldP spid="702474" grpId="0"/>
      <p:bldP spid="702474" grpId="1"/>
      <p:bldP spid="702475" grpId="0"/>
      <p:bldP spid="702475" grpId="1"/>
      <p:bldP spid="702476" grpId="0"/>
      <p:bldP spid="702476" grpId="1"/>
      <p:bldP spid="702477" grpId="0"/>
      <p:bldP spid="70247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1D377FB-7D72-4556-AE39-31016EACF021}" type="slidenum">
              <a:rPr lang="zh-CN" altLang="en-US"/>
              <a:t>11</a:t>
            </a:fld>
            <a:endParaRPr lang="en-US" altLang="zh-CN"/>
          </a:p>
        </p:txBody>
      </p:sp>
      <p:pic>
        <p:nvPicPr>
          <p:cNvPr id="703498" name="Picture 10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3497" name="Object 9"/>
          <p:cNvGraphicFramePr>
            <a:graphicFrameLocks noChangeAspect="1"/>
          </p:cNvGraphicFramePr>
          <p:nvPr/>
        </p:nvGraphicFramePr>
        <p:xfrm>
          <a:off x="404413" y="1474251"/>
          <a:ext cx="8326356" cy="219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10" name="Document" r:id="rId5" imgW="14020800" imgH="3695700" progId="Word.Document.8">
                  <p:embed/>
                </p:oleObj>
              </mc:Choice>
              <mc:Fallback>
                <p:oleObj name="Document" r:id="rId5" imgW="14020800" imgH="36957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1474251"/>
                        <a:ext cx="8326356" cy="2192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3500" name="Rectangle 12"/>
          <p:cNvSpPr>
            <a:spLocks noChangeArrowheads="1"/>
          </p:cNvSpPr>
          <p:nvPr/>
        </p:nvSpPr>
        <p:spPr bwMode="auto">
          <a:xfrm>
            <a:off x="1548359" y="1379749"/>
            <a:ext cx="95182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Beauty</a:t>
            </a:r>
            <a:endParaRPr lang="zh-CN" altLang="en-US" b="0"/>
          </a:p>
        </p:txBody>
      </p:sp>
      <p:sp>
        <p:nvSpPr>
          <p:cNvPr id="703501" name="Rectangle 13"/>
          <p:cNvSpPr>
            <a:spLocks noChangeArrowheads="1"/>
          </p:cNvSpPr>
          <p:nvPr/>
        </p:nvSpPr>
        <p:spPr bwMode="auto">
          <a:xfrm>
            <a:off x="4109635" y="1882506"/>
            <a:ext cx="125332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published</a:t>
            </a:r>
            <a:endParaRPr lang="zh-CN" altLang="en-US" b="0"/>
          </a:p>
        </p:txBody>
      </p:sp>
      <p:sp>
        <p:nvSpPr>
          <p:cNvPr id="703502" name="Rectangle 14"/>
          <p:cNvSpPr>
            <a:spLocks noChangeArrowheads="1"/>
          </p:cNvSpPr>
          <p:nvPr/>
        </p:nvSpPr>
        <p:spPr bwMode="auto">
          <a:xfrm>
            <a:off x="3653569" y="2460866"/>
            <a:ext cx="58926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rent</a:t>
            </a:r>
            <a:endParaRPr lang="zh-CN" altLang="en-US" b="0"/>
          </a:p>
        </p:txBody>
      </p:sp>
      <p:sp>
        <p:nvSpPr>
          <p:cNvPr id="703503" name="Rectangle 15"/>
          <p:cNvSpPr>
            <a:spLocks noChangeArrowheads="1"/>
          </p:cNvSpPr>
          <p:nvPr/>
        </p:nvSpPr>
        <p:spPr bwMode="auto">
          <a:xfrm>
            <a:off x="4871845" y="2958583"/>
            <a:ext cx="123806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improved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03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03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03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3498"/>
                  </p:tgtEl>
                </p:cond>
              </p:nextCondLst>
            </p:seq>
          </p:childTnLst>
        </p:cTn>
      </p:par>
    </p:tnLst>
    <p:bldLst>
      <p:bldP spid="703500" grpId="0"/>
      <p:bldP spid="703500" grpId="1"/>
      <p:bldP spid="703501" grpId="0"/>
      <p:bldP spid="703501" grpId="1"/>
      <p:bldP spid="703502" grpId="0"/>
      <p:bldP spid="703502" grpId="1"/>
      <p:bldP spid="703503" grpId="0"/>
      <p:bldP spid="70350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CD62E7F-586C-4AA1-80FE-2A51B8EEE70A}" type="slidenum">
              <a:rPr lang="zh-CN" altLang="en-US"/>
              <a:t>12</a:t>
            </a:fld>
            <a:endParaRPr lang="en-US" altLang="zh-CN"/>
          </a:p>
        </p:txBody>
      </p:sp>
      <p:pic>
        <p:nvPicPr>
          <p:cNvPr id="752644" name="Picture 4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2643" name="Object 3"/>
          <p:cNvGraphicFramePr>
            <a:graphicFrameLocks noChangeAspect="1"/>
          </p:cNvGraphicFramePr>
          <p:nvPr/>
        </p:nvGraphicFramePr>
        <p:xfrm>
          <a:off x="404414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56" name="Document" r:id="rId5" imgW="14008100" imgH="7391400" progId="Word.Document.8">
                  <p:embed/>
                </p:oleObj>
              </mc:Choice>
              <mc:Fallback>
                <p:oleObj name="Document" r:id="rId5" imgW="14008100" imgH="73914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366940" y="1341947"/>
            <a:ext cx="98490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publish</a:t>
            </a:r>
            <a:endParaRPr lang="zh-CN" altLang="en-US" b="0"/>
          </a:p>
        </p:txBody>
      </p:sp>
      <p:sp>
        <p:nvSpPr>
          <p:cNvPr id="752647" name="Rectangle 7"/>
          <p:cNvSpPr>
            <a:spLocks noChangeArrowheads="1"/>
          </p:cNvSpPr>
          <p:nvPr/>
        </p:nvSpPr>
        <p:spPr bwMode="auto">
          <a:xfrm>
            <a:off x="1297647" y="1902666"/>
            <a:ext cx="90475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beauty</a:t>
            </a:r>
            <a:endParaRPr lang="zh-CN" altLang="en-US" b="0"/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1482846" y="2943464"/>
            <a:ext cx="109557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improve</a:t>
            </a:r>
            <a:endParaRPr lang="zh-CN" altLang="en-US" b="0"/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3331048" y="3534424"/>
            <a:ext cx="95182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limited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52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5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52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644"/>
                  </p:tgtEl>
                </p:cond>
              </p:nextCondLst>
            </p:seq>
          </p:childTnLst>
        </p:cTn>
      </p:par>
    </p:tnLst>
    <p:bldLst>
      <p:bldP spid="752646" grpId="0"/>
      <p:bldP spid="752646" grpId="1"/>
      <p:bldP spid="752647" grpId="0"/>
      <p:bldP spid="752647" grpId="1"/>
      <p:bldP spid="752648" grpId="0"/>
      <p:bldP spid="752648" grpId="1"/>
      <p:bldP spid="752649" grpId="0"/>
      <p:bldP spid="75264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5B7A7F5-F4E7-432D-B0AC-E2BC2CF74ACA}" type="slidenum">
              <a:rPr lang="zh-CN" altLang="en-US"/>
              <a:t>13</a:t>
            </a:fld>
            <a:endParaRPr lang="en-US" altLang="zh-CN"/>
          </a:p>
        </p:txBody>
      </p:sp>
      <p:pic>
        <p:nvPicPr>
          <p:cNvPr id="753670" name="Picture 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3669" name="Object 5"/>
          <p:cNvGraphicFramePr>
            <a:graphicFrameLocks noChangeAspect="1"/>
          </p:cNvGraphicFramePr>
          <p:nvPr/>
        </p:nvGraphicFramePr>
        <p:xfrm>
          <a:off x="404413" y="651445"/>
          <a:ext cx="8326356" cy="383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83" name="Document" r:id="rId5" imgW="14020800" imgH="6464300" progId="Word.Document.8">
                  <p:embed/>
                </p:oleObj>
              </mc:Choice>
              <mc:Fallback>
                <p:oleObj name="Document" r:id="rId5" imgW="14020800" imgH="64643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651445"/>
                        <a:ext cx="8326356" cy="3838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672" name="Rectangle 8"/>
          <p:cNvSpPr>
            <a:spLocks noChangeArrowheads="1"/>
          </p:cNvSpPr>
          <p:nvPr/>
        </p:nvSpPr>
        <p:spPr bwMode="auto">
          <a:xfrm>
            <a:off x="2552460" y="1639318"/>
            <a:ext cx="76354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kinds</a:t>
            </a:r>
            <a:endParaRPr lang="zh-CN" altLang="en-US" b="0"/>
          </a:p>
        </p:txBody>
      </p:sp>
      <p:sp>
        <p:nvSpPr>
          <p:cNvPr id="753673" name="Rectangle 9"/>
          <p:cNvSpPr>
            <a:spLocks noChangeArrowheads="1"/>
          </p:cNvSpPr>
          <p:nvPr/>
        </p:nvSpPr>
        <p:spPr bwMode="auto">
          <a:xfrm>
            <a:off x="2168205" y="2200038"/>
            <a:ext cx="70121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from</a:t>
            </a:r>
            <a:endParaRPr lang="zh-CN" altLang="en-US" b="0"/>
          </a:p>
        </p:txBody>
      </p:sp>
      <p:sp>
        <p:nvSpPr>
          <p:cNvPr id="753674" name="Rectangle 10"/>
          <p:cNvSpPr>
            <a:spLocks noChangeArrowheads="1"/>
          </p:cNvSpPr>
          <p:nvPr/>
        </p:nvSpPr>
        <p:spPr bwMode="auto">
          <a:xfrm>
            <a:off x="1363159" y="2794778"/>
            <a:ext cx="35137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at</a:t>
            </a:r>
            <a:endParaRPr lang="zh-CN" altLang="en-US" b="0"/>
          </a:p>
        </p:txBody>
      </p:sp>
      <p:sp>
        <p:nvSpPr>
          <p:cNvPr id="753675" name="Rectangle 11"/>
          <p:cNvSpPr>
            <a:spLocks noChangeArrowheads="1"/>
          </p:cNvSpPr>
          <p:nvPr/>
        </p:nvSpPr>
        <p:spPr bwMode="auto">
          <a:xfrm>
            <a:off x="2014503" y="3315176"/>
            <a:ext cx="36790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</a:t>
            </a:r>
            <a:endParaRPr lang="zh-CN" altLang="en-US" b="0"/>
          </a:p>
        </p:txBody>
      </p:sp>
      <p:sp>
        <p:nvSpPr>
          <p:cNvPr id="753676" name="Rectangle 12"/>
          <p:cNvSpPr>
            <a:spLocks noChangeArrowheads="1"/>
          </p:cNvSpPr>
          <p:nvPr/>
        </p:nvSpPr>
        <p:spPr bwMode="auto">
          <a:xfrm>
            <a:off x="2780493" y="3831794"/>
            <a:ext cx="79535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doing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5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5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5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5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670"/>
                  </p:tgtEl>
                </p:cond>
              </p:nextCondLst>
            </p:seq>
          </p:childTnLst>
        </p:cTn>
      </p:par>
    </p:tnLst>
    <p:bldLst>
      <p:bldP spid="753672" grpId="0"/>
      <p:bldP spid="753672" grpId="1"/>
      <p:bldP spid="753673" grpId="0"/>
      <p:bldP spid="753673" grpId="1"/>
      <p:bldP spid="753674" grpId="0"/>
      <p:bldP spid="753674" grpId="1"/>
      <p:bldP spid="753675" grpId="0"/>
      <p:bldP spid="753675" grpId="1"/>
      <p:bldP spid="753676" grpId="0"/>
      <p:bldP spid="75367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EC5D4EC-0D55-4E28-9512-F39942F5E2F8}" type="slidenum">
              <a:rPr lang="zh-CN" altLang="en-US"/>
              <a:t>14</a:t>
            </a:fld>
            <a:endParaRPr lang="en-US" altLang="zh-CN"/>
          </a:p>
        </p:txBody>
      </p:sp>
      <p:pic>
        <p:nvPicPr>
          <p:cNvPr id="754694" name="Picture 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4693" name="Object 5"/>
          <p:cNvGraphicFramePr>
            <a:graphicFrameLocks noChangeAspect="1"/>
          </p:cNvGraphicFramePr>
          <p:nvPr/>
        </p:nvGraphicFramePr>
        <p:xfrm>
          <a:off x="404414" y="1748942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5" name="Document" r:id="rId5" imgW="14020800" imgH="2781300" progId="Word.Document.8">
                  <p:embed/>
                </p:oleObj>
              </mc:Choice>
              <mc:Fallback>
                <p:oleObj name="Document" r:id="rId5" imgW="14020800" imgH="27813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748942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696" name="Rectangle 8"/>
          <p:cNvSpPr>
            <a:spLocks noChangeArrowheads="1"/>
          </p:cNvSpPr>
          <p:nvPr/>
        </p:nvSpPr>
        <p:spPr bwMode="auto">
          <a:xfrm>
            <a:off x="2009463" y="1677119"/>
            <a:ext cx="47985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for</a:t>
            </a:r>
            <a:endParaRPr lang="zh-CN" altLang="en-US" b="0"/>
          </a:p>
        </p:txBody>
      </p:sp>
      <p:sp>
        <p:nvSpPr>
          <p:cNvPr id="754697" name="Rectangle 9"/>
          <p:cNvSpPr>
            <a:spLocks noChangeArrowheads="1"/>
          </p:cNvSpPr>
          <p:nvPr/>
        </p:nvSpPr>
        <p:spPr bwMode="auto">
          <a:xfrm>
            <a:off x="2130410" y="2200038"/>
            <a:ext cx="58926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into</a:t>
            </a:r>
            <a:endParaRPr lang="zh-CN" altLang="en-US" b="0"/>
          </a:p>
        </p:txBody>
      </p:sp>
      <p:sp>
        <p:nvSpPr>
          <p:cNvPr id="754698" name="Rectangle 10"/>
          <p:cNvSpPr>
            <a:spLocks noChangeArrowheads="1"/>
          </p:cNvSpPr>
          <p:nvPr/>
        </p:nvSpPr>
        <p:spPr bwMode="auto">
          <a:xfrm>
            <a:off x="2260173" y="2783438"/>
            <a:ext cx="383173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as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5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5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4694"/>
                  </p:tgtEl>
                </p:cond>
              </p:nextCondLst>
            </p:seq>
          </p:childTnLst>
        </p:cTn>
      </p:par>
    </p:tnLst>
    <p:bldLst>
      <p:bldP spid="754696" grpId="0"/>
      <p:bldP spid="754696" grpId="1"/>
      <p:bldP spid="754697" grpId="0"/>
      <p:bldP spid="754697" grpId="1"/>
      <p:bldP spid="754698" grpId="0"/>
      <p:bldP spid="75469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964CC582-D137-4B7D-88C1-8C109FF56532}" type="slidenum">
              <a:rPr lang="zh-CN" altLang="en-US"/>
              <a:t>15</a:t>
            </a:fld>
            <a:endParaRPr lang="en-US" altLang="zh-CN"/>
          </a:p>
        </p:txBody>
      </p:sp>
      <p:pic>
        <p:nvPicPr>
          <p:cNvPr id="756742" name="Picture 6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6741" name="Object 5"/>
          <p:cNvGraphicFramePr>
            <a:graphicFrameLocks noChangeAspect="1"/>
          </p:cNvGraphicFramePr>
          <p:nvPr/>
        </p:nvGraphicFramePr>
        <p:xfrm>
          <a:off x="404413" y="651445"/>
          <a:ext cx="8326356" cy="383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56" name="Document" r:id="rId5" imgW="14020800" imgH="6464300" progId="Word.Document.8">
                  <p:embed/>
                </p:oleObj>
              </mc:Choice>
              <mc:Fallback>
                <p:oleObj name="Document" r:id="rId5" imgW="14020800" imgH="64643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651445"/>
                        <a:ext cx="8326356" cy="3838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4" name="Rectangle 8"/>
          <p:cNvSpPr>
            <a:spLocks noChangeArrowheads="1"/>
          </p:cNvSpPr>
          <p:nvPr/>
        </p:nvSpPr>
        <p:spPr bwMode="auto">
          <a:xfrm>
            <a:off x="5389643" y="1605296"/>
            <a:ext cx="125205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as well as</a:t>
            </a:r>
          </a:p>
        </p:txBody>
      </p:sp>
      <p:sp>
        <p:nvSpPr>
          <p:cNvPr id="756745" name="Rectangle 9"/>
          <p:cNvSpPr>
            <a:spLocks noChangeArrowheads="1"/>
          </p:cNvSpPr>
          <p:nvPr/>
        </p:nvSpPr>
        <p:spPr bwMode="auto">
          <a:xfrm>
            <a:off x="6623039" y="2237839"/>
            <a:ext cx="92892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start to</a:t>
            </a:r>
          </a:p>
        </p:txBody>
      </p:sp>
      <p:sp>
        <p:nvSpPr>
          <p:cNvPr id="756746" name="Rectangle 10"/>
          <p:cNvSpPr>
            <a:spLocks noChangeArrowheads="1"/>
          </p:cNvSpPr>
          <p:nvPr/>
        </p:nvSpPr>
        <p:spPr bwMode="auto">
          <a:xfrm>
            <a:off x="2352142" y="2754457"/>
            <a:ext cx="104087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wait for</a:t>
            </a:r>
          </a:p>
        </p:txBody>
      </p:sp>
      <p:sp>
        <p:nvSpPr>
          <p:cNvPr id="756747" name="Rectangle 11"/>
          <p:cNvSpPr>
            <a:spLocks noChangeArrowheads="1"/>
          </p:cNvSpPr>
          <p:nvPr/>
        </p:nvSpPr>
        <p:spPr bwMode="auto">
          <a:xfrm>
            <a:off x="7246664" y="3315176"/>
            <a:ext cx="142506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at that time</a:t>
            </a:r>
          </a:p>
        </p:txBody>
      </p:sp>
      <p:sp>
        <p:nvSpPr>
          <p:cNvPr id="756748" name="Rectangle 12"/>
          <p:cNvSpPr>
            <a:spLocks noChangeArrowheads="1"/>
          </p:cNvSpPr>
          <p:nvPr/>
        </p:nvSpPr>
        <p:spPr bwMode="auto">
          <a:xfrm>
            <a:off x="2937974" y="3872116"/>
            <a:ext cx="60580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turn</a:t>
            </a:r>
            <a:endParaRPr lang="zh-CN" altLang="en-US" b="0"/>
          </a:p>
        </p:txBody>
      </p:sp>
      <p:sp>
        <p:nvSpPr>
          <p:cNvPr id="756749" name="Rectangle 13"/>
          <p:cNvSpPr>
            <a:spLocks noChangeArrowheads="1"/>
          </p:cNvSpPr>
          <p:nvPr/>
        </p:nvSpPr>
        <p:spPr bwMode="auto">
          <a:xfrm>
            <a:off x="4730743" y="3834314"/>
            <a:ext cx="58926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into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6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5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56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56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56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56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56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6742"/>
                  </p:tgtEl>
                </p:cond>
              </p:nextCondLst>
            </p:seq>
          </p:childTnLst>
        </p:cTn>
      </p:par>
    </p:tnLst>
    <p:bldLst>
      <p:bldP spid="756744" grpId="0"/>
      <p:bldP spid="756744" grpId="1"/>
      <p:bldP spid="756745" grpId="0"/>
      <p:bldP spid="756745" grpId="1"/>
      <p:bldP spid="756746" grpId="0"/>
      <p:bldP spid="756746" grpId="1"/>
      <p:bldP spid="756747" grpId="0"/>
      <p:bldP spid="756747" grpId="1"/>
      <p:bldP spid="756748" grpId="0"/>
      <p:bldP spid="756748" grpId="1"/>
      <p:bldP spid="756749" grpId="0"/>
      <p:bldP spid="75674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29EBC80-59FA-48EE-AD67-D8F22FBF44FF}" type="slidenum">
              <a:rPr lang="zh-CN" altLang="en-US"/>
              <a:t>16</a:t>
            </a:fld>
            <a:endParaRPr lang="en-US" altLang="zh-CN"/>
          </a:p>
        </p:txBody>
      </p:sp>
      <p:pic>
        <p:nvPicPr>
          <p:cNvPr id="887811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7810" name="Object 2"/>
          <p:cNvGraphicFramePr>
            <a:graphicFrameLocks noChangeAspect="1"/>
          </p:cNvGraphicFramePr>
          <p:nvPr/>
        </p:nvGraphicFramePr>
        <p:xfrm>
          <a:off x="404414" y="1748942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821" name="文档" r:id="rId5" imgW="10513060" imgH="2080895" progId="Word.Document.8">
                  <p:embed/>
                </p:oleObj>
              </mc:Choice>
              <mc:Fallback>
                <p:oleObj name="文档" r:id="rId5" imgW="10513060" imgH="20808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748942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12" name="Rectangle 4"/>
          <p:cNvSpPr>
            <a:spLocks noChangeArrowheads="1"/>
          </p:cNvSpPr>
          <p:nvPr/>
        </p:nvSpPr>
        <p:spPr bwMode="auto">
          <a:xfrm>
            <a:off x="3821221" y="2718804"/>
            <a:ext cx="138817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come from</a:t>
            </a:r>
          </a:p>
        </p:txBody>
      </p:sp>
      <p:sp>
        <p:nvSpPr>
          <p:cNvPr id="887813" name="Rectangle 5"/>
          <p:cNvSpPr>
            <a:spLocks noChangeArrowheads="1"/>
          </p:cNvSpPr>
          <p:nvPr/>
        </p:nvSpPr>
        <p:spPr bwMode="auto">
          <a:xfrm>
            <a:off x="2379860" y="1650658"/>
            <a:ext cx="2106943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spend time doing</a:t>
            </a:r>
          </a:p>
        </p:txBody>
      </p:sp>
      <p:sp>
        <p:nvSpPr>
          <p:cNvPr id="887814" name="Rectangle 6"/>
          <p:cNvSpPr>
            <a:spLocks noChangeArrowheads="1"/>
          </p:cNvSpPr>
          <p:nvPr/>
        </p:nvSpPr>
        <p:spPr bwMode="auto">
          <a:xfrm>
            <a:off x="2567578" y="2196257"/>
            <a:ext cx="2119613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different kinds of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7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87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87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87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7811"/>
                  </p:tgtEl>
                </p:cond>
              </p:nextCondLst>
            </p:seq>
          </p:childTnLst>
        </p:cTn>
      </p:par>
    </p:tnLst>
    <p:bldLst>
      <p:bldP spid="887812" grpId="0"/>
      <p:bldP spid="887812" grpId="1"/>
      <p:bldP spid="887813" grpId="0"/>
      <p:bldP spid="887813" grpId="1"/>
      <p:bldP spid="887814" grpId="0"/>
      <p:bldP spid="8878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042E141-1891-42A6-91A9-C6B79BDA55EE}" type="slidenum">
              <a:rPr lang="zh-CN" altLang="en-US"/>
              <a:t>17</a:t>
            </a:fld>
            <a:endParaRPr lang="en-US" altLang="zh-CN"/>
          </a:p>
        </p:txBody>
      </p:sp>
      <p:graphicFrame>
        <p:nvGraphicFramePr>
          <p:cNvPr id="886786" name="Object 2"/>
          <p:cNvGraphicFramePr>
            <a:graphicFrameLocks noChangeAspect="1"/>
          </p:cNvGraphicFramePr>
          <p:nvPr/>
        </p:nvGraphicFramePr>
        <p:xfrm>
          <a:off x="347720" y="1108840"/>
          <a:ext cx="8449822" cy="292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93" name="文档" r:id="rId4" imgW="10656570" imgH="3695700" progId="Word.Document.8">
                  <p:embed/>
                </p:oleObj>
              </mc:Choice>
              <mc:Fallback>
                <p:oleObj name="文档" r:id="rId4" imgW="10656570" imgH="3695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1108840"/>
                        <a:ext cx="8449822" cy="2927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EFCEF45-6BCF-4B1C-9F72-91A3C3003C6E}" type="slidenum">
              <a:rPr lang="zh-CN" altLang="en-US"/>
              <a:t>18</a:t>
            </a:fld>
            <a:endParaRPr lang="en-US" altLang="zh-CN"/>
          </a:p>
        </p:txBody>
      </p:sp>
      <p:pic>
        <p:nvPicPr>
          <p:cNvPr id="88576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5762" name="Object 2"/>
          <p:cNvGraphicFramePr>
            <a:graphicFrameLocks noChangeAspect="1"/>
          </p:cNvGraphicFramePr>
          <p:nvPr/>
        </p:nvGraphicFramePr>
        <p:xfrm>
          <a:off x="343941" y="313752"/>
          <a:ext cx="8438483" cy="4512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73" name="文档" r:id="rId5" imgW="10656570" imgH="5706110" progId="Word.Document.8">
                  <p:embed/>
                </p:oleObj>
              </mc:Choice>
              <mc:Fallback>
                <p:oleObj name="文档" r:id="rId5" imgW="10656570" imgH="57061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1" y="313752"/>
                        <a:ext cx="8438483" cy="4512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7305878" y="2013180"/>
            <a:ext cx="121389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with cold</a:t>
            </a:r>
            <a:endParaRPr lang="en-US" altLang="zh-CN"/>
          </a:p>
        </p:txBody>
      </p:sp>
      <p:sp>
        <p:nvSpPr>
          <p:cNvPr id="885765" name="Rectangle 5"/>
          <p:cNvSpPr>
            <a:spLocks noChangeArrowheads="1"/>
          </p:cNvSpPr>
          <p:nvPr/>
        </p:nvSpPr>
        <p:spPr bwMode="auto">
          <a:xfrm>
            <a:off x="6654534" y="2423065"/>
            <a:ext cx="172148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wind blowing</a:t>
            </a:r>
            <a:endParaRPr lang="en-US" altLang="zh-CN"/>
          </a:p>
        </p:txBody>
      </p:sp>
      <p:sp>
        <p:nvSpPr>
          <p:cNvPr id="885766" name="Rectangle 6"/>
          <p:cNvSpPr>
            <a:spLocks noChangeArrowheads="1"/>
          </p:cNvSpPr>
          <p:nvPr/>
        </p:nvSpPr>
        <p:spPr bwMode="auto">
          <a:xfrm>
            <a:off x="6466817" y="2869121"/>
            <a:ext cx="103960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outside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5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85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85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85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5763"/>
                  </p:tgtEl>
                </p:cond>
              </p:nextCondLst>
            </p:seq>
          </p:childTnLst>
        </p:cTn>
      </p:par>
    </p:tnLst>
    <p:bldLst>
      <p:bldP spid="885764" grpId="0"/>
      <p:bldP spid="885764" grpId="1"/>
      <p:bldP spid="885765" grpId="0"/>
      <p:bldP spid="885765" grpId="1"/>
      <p:bldP spid="885766" grpId="0"/>
      <p:bldP spid="88576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E6501F1-F8CC-4C58-A242-6B66CC1461A4}" type="slidenum">
              <a:rPr lang="zh-CN" altLang="en-US"/>
              <a:t>19</a:t>
            </a:fld>
            <a:endParaRPr lang="en-US" altLang="zh-CN"/>
          </a:p>
        </p:txBody>
      </p:sp>
      <p:graphicFrame>
        <p:nvGraphicFramePr>
          <p:cNvPr id="884738" name="Object 2"/>
          <p:cNvGraphicFramePr>
            <a:graphicFrameLocks noChangeAspect="1"/>
          </p:cNvGraphicFramePr>
          <p:nvPr/>
        </p:nvGraphicFramePr>
        <p:xfrm>
          <a:off x="347720" y="1556155"/>
          <a:ext cx="8449822" cy="203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48" name="文档" r:id="rId4" imgW="10656570" imgH="2566035" progId="Word.Document.8">
                  <p:embed/>
                </p:oleObj>
              </mc:Choice>
              <mc:Fallback>
                <p:oleObj name="文档" r:id="rId4" imgW="10656570" imgH="256603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1556155"/>
                        <a:ext cx="8449822" cy="203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4739" name="Picture 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4740" name="Rectangle 4"/>
          <p:cNvSpPr>
            <a:spLocks noChangeArrowheads="1"/>
          </p:cNvSpPr>
          <p:nvPr/>
        </p:nvSpPr>
        <p:spPr bwMode="auto">
          <a:xfrm>
            <a:off x="6599101" y="1492783"/>
            <a:ext cx="200262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Where there is a</a:t>
            </a:r>
            <a:endParaRPr lang="en-US" altLang="zh-CN"/>
          </a:p>
        </p:txBody>
      </p:sp>
      <p:sp>
        <p:nvSpPr>
          <p:cNvPr id="884741" name="Rectangle 5"/>
          <p:cNvSpPr>
            <a:spLocks noChangeArrowheads="1"/>
          </p:cNvSpPr>
          <p:nvPr/>
        </p:nvSpPr>
        <p:spPr bwMode="auto">
          <a:xfrm>
            <a:off x="6503353" y="1940469"/>
            <a:ext cx="66050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will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4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84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84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4739"/>
                  </p:tgtEl>
                </p:cond>
              </p:nextCondLst>
            </p:seq>
          </p:childTnLst>
        </p:cTn>
      </p:par>
    </p:tnLst>
    <p:bldLst>
      <p:bldP spid="884740" grpId="0"/>
      <p:bldP spid="884740" grpId="1"/>
      <p:bldP spid="884741" grpId="0"/>
      <p:bldP spid="8847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C56F63F-2CB9-4243-9390-8D918EF14A8B}" type="slidenum">
              <a:rPr lang="zh-CN" altLang="en-US"/>
              <a:t>2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6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935" name="Group 23"/>
          <p:cNvGrpSpPr/>
          <p:nvPr/>
        </p:nvGrpSpPr>
        <p:grpSpPr bwMode="auto">
          <a:xfrm>
            <a:off x="609339" y="974881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教</a:t>
              </a:r>
            </a:p>
          </p:txBody>
        </p:sp>
      </p:grpSp>
      <p:grpSp>
        <p:nvGrpSpPr>
          <p:cNvPr id="166936" name="Group 24"/>
          <p:cNvGrpSpPr/>
          <p:nvPr/>
        </p:nvGrpSpPr>
        <p:grpSpPr bwMode="auto">
          <a:xfrm>
            <a:off x="1824797" y="974881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3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材</a:t>
              </a:r>
            </a:p>
          </p:txBody>
        </p:sp>
      </p:grpSp>
      <p:grpSp>
        <p:nvGrpSpPr>
          <p:cNvPr id="166939" name="Group 27"/>
          <p:cNvGrpSpPr/>
          <p:nvPr/>
        </p:nvGrpSpPr>
        <p:grpSpPr bwMode="auto">
          <a:xfrm>
            <a:off x="3012837" y="974881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1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166942" name="Group 30"/>
          <p:cNvGrpSpPr/>
          <p:nvPr/>
        </p:nvGrpSpPr>
        <p:grpSpPr bwMode="auto">
          <a:xfrm>
            <a:off x="4227632" y="1010031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4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篇</a:t>
              </a:r>
            </a:p>
          </p:txBody>
        </p:sp>
      </p:grpSp>
      <p:grpSp>
        <p:nvGrpSpPr>
          <p:cNvPr id="166945" name="Group 33"/>
          <p:cNvGrpSpPr/>
          <p:nvPr/>
        </p:nvGrpSpPr>
        <p:grpSpPr bwMode="auto">
          <a:xfrm>
            <a:off x="5572558" y="2460342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47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细</a:t>
              </a:r>
            </a:p>
          </p:txBody>
        </p:sp>
      </p:grpSp>
      <p:grpSp>
        <p:nvGrpSpPr>
          <p:cNvPr id="166951" name="Group 39"/>
          <p:cNvGrpSpPr/>
          <p:nvPr/>
        </p:nvGrpSpPr>
        <p:grpSpPr bwMode="auto">
          <a:xfrm>
            <a:off x="6899181" y="2470423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6695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研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F7D2C16C-6015-4187-BB86-0E7FBFEC2652}" type="slidenum">
              <a:rPr lang="zh-CN" altLang="en-US"/>
              <a:t>20</a:t>
            </a:fld>
            <a:endParaRPr lang="en-US" altLang="zh-CN"/>
          </a:p>
        </p:txBody>
      </p:sp>
      <p:graphicFrame>
        <p:nvGraphicFramePr>
          <p:cNvPr id="883714" name="Object 2"/>
          <p:cNvGraphicFramePr>
            <a:graphicFrameLocks noChangeAspect="1"/>
          </p:cNvGraphicFramePr>
          <p:nvPr/>
        </p:nvGraphicFramePr>
        <p:xfrm>
          <a:off x="404414" y="1223503"/>
          <a:ext cx="8336435" cy="269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21" name="Document" r:id="rId4" imgW="14033500" imgH="4546600" progId="Word.Document.8">
                  <p:embed/>
                </p:oleObj>
              </mc:Choice>
              <mc:Fallback>
                <p:oleObj name="Document" r:id="rId4" imgW="14033500" imgH="4546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223503"/>
                        <a:ext cx="8336435" cy="269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1B9F4C2-AC40-49A8-880B-2BFE18049FD5}" type="slidenum">
              <a:rPr lang="zh-CN" altLang="en-US"/>
              <a:t>21</a:t>
            </a:fld>
            <a:endParaRPr lang="en-US" altLang="zh-CN"/>
          </a:p>
        </p:txBody>
      </p:sp>
      <p:graphicFrame>
        <p:nvGraphicFramePr>
          <p:cNvPr id="882690" name="Object 2"/>
          <p:cNvGraphicFramePr>
            <a:graphicFrameLocks noChangeAspect="1"/>
          </p:cNvGraphicFramePr>
          <p:nvPr/>
        </p:nvGraphicFramePr>
        <p:xfrm>
          <a:off x="359059" y="909753"/>
          <a:ext cx="8425885" cy="332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97" name="Document" r:id="rId4" imgW="14185900" imgH="5600700" progId="Word.Document.8">
                  <p:embed/>
                </p:oleObj>
              </mc:Choice>
              <mc:Fallback>
                <p:oleObj name="Document" r:id="rId4" imgW="14185900" imgH="5600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59" y="909753"/>
                        <a:ext cx="8425885" cy="332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033D6C7-B146-4FEF-82D3-D55E3FBC10F3}" type="slidenum">
              <a:rPr lang="zh-CN" altLang="en-US"/>
              <a:t>22</a:t>
            </a:fld>
            <a:endParaRPr lang="en-US" altLang="zh-CN"/>
          </a:p>
        </p:txBody>
      </p:sp>
      <p:pic>
        <p:nvPicPr>
          <p:cNvPr id="88166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1666" name="Object 2"/>
          <p:cNvGraphicFramePr>
            <a:graphicFrameLocks noChangeAspect="1"/>
          </p:cNvGraphicFramePr>
          <p:nvPr/>
        </p:nvGraphicFramePr>
        <p:xfrm>
          <a:off x="404414" y="375494"/>
          <a:ext cx="8336435" cy="439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6" name="Document" r:id="rId5" imgW="14020800" imgH="7391400" progId="Word.Document.8">
                  <p:embed/>
                </p:oleObj>
              </mc:Choice>
              <mc:Fallback>
                <p:oleObj name="Document" r:id="rId5" imgW="14020800" imgH="7391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75494"/>
                        <a:ext cx="8336435" cy="439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668" name="Rectangle 4"/>
          <p:cNvSpPr>
            <a:spLocks noChangeArrowheads="1"/>
          </p:cNvSpPr>
          <p:nvPr/>
        </p:nvSpPr>
        <p:spPr bwMode="auto">
          <a:xfrm>
            <a:off x="4236865" y="3610916"/>
            <a:ext cx="36790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to</a:t>
            </a:r>
          </a:p>
        </p:txBody>
      </p:sp>
      <p:sp>
        <p:nvSpPr>
          <p:cNvPr id="881669" name="Rectangle 5"/>
          <p:cNvSpPr>
            <a:spLocks noChangeArrowheads="1"/>
          </p:cNvSpPr>
          <p:nvPr/>
        </p:nvSpPr>
        <p:spPr bwMode="auto">
          <a:xfrm>
            <a:off x="2789311" y="2457087"/>
            <a:ext cx="121261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is limited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1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81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81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1667"/>
                  </p:tgtEl>
                </p:cond>
              </p:nextCondLst>
            </p:seq>
          </p:childTnLst>
        </p:cTn>
      </p:par>
    </p:tnLst>
    <p:bldLst>
      <p:bldP spid="881668" grpId="0"/>
      <p:bldP spid="881668" grpId="1"/>
      <p:bldP spid="881669" grpId="0"/>
      <p:bldP spid="88166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A12578D-F992-48B8-B033-F0D5F7F61557}" type="slidenum">
              <a:rPr lang="zh-CN" altLang="en-US"/>
              <a:t>23</a:t>
            </a:fld>
            <a:endParaRPr lang="en-US" altLang="zh-CN"/>
          </a:p>
        </p:txBody>
      </p:sp>
      <p:graphicFrame>
        <p:nvGraphicFramePr>
          <p:cNvPr id="880642" name="Object 2"/>
          <p:cNvGraphicFramePr>
            <a:graphicFrameLocks noChangeAspect="1"/>
          </p:cNvGraphicFramePr>
          <p:nvPr/>
        </p:nvGraphicFramePr>
        <p:xfrm>
          <a:off x="404414" y="918574"/>
          <a:ext cx="8336435" cy="330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49" name="文档" r:id="rId4" imgW="10522585" imgH="4175125" progId="Word.Document.8">
                  <p:embed/>
                </p:oleObj>
              </mc:Choice>
              <mc:Fallback>
                <p:oleObj name="文档" r:id="rId4" imgW="10522585" imgH="41751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18574"/>
                        <a:ext cx="8336435" cy="3307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2FEEC29-F798-4487-A185-1790C255F09C}" type="slidenum">
              <a:rPr lang="zh-CN" altLang="en-US"/>
              <a:t>24</a:t>
            </a:fld>
            <a:endParaRPr lang="en-US" altLang="zh-CN"/>
          </a:p>
        </p:txBody>
      </p:sp>
      <p:graphicFrame>
        <p:nvGraphicFramePr>
          <p:cNvPr id="879618" name="Object 2"/>
          <p:cNvGraphicFramePr>
            <a:graphicFrameLocks noChangeAspect="1"/>
          </p:cNvGraphicFramePr>
          <p:nvPr/>
        </p:nvGraphicFramePr>
        <p:xfrm>
          <a:off x="404414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25" name="文档" r:id="rId4" imgW="10522585" imgH="2772410" progId="Word.Document.8">
                  <p:embed/>
                </p:oleObj>
              </mc:Choice>
              <mc:Fallback>
                <p:oleObj name="文档" r:id="rId4" imgW="10522585" imgH="27724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47ABB4B-F9F5-4C3C-AC14-B947F9252425}" type="slidenum">
              <a:rPr lang="zh-CN" altLang="en-US"/>
              <a:t>25</a:t>
            </a:fld>
            <a:endParaRPr lang="en-US" altLang="zh-CN"/>
          </a:p>
        </p:txBody>
      </p:sp>
      <p:graphicFrame>
        <p:nvGraphicFramePr>
          <p:cNvPr id="878594" name="Object 2"/>
          <p:cNvGraphicFramePr>
            <a:graphicFrameLocks noChangeAspect="1"/>
          </p:cNvGraphicFramePr>
          <p:nvPr/>
        </p:nvGraphicFramePr>
        <p:xfrm>
          <a:off x="343941" y="635063"/>
          <a:ext cx="8456121" cy="387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01" name="文档" r:id="rId4" imgW="10674985" imgH="4889500" progId="Word.Document.8">
                  <p:embed/>
                </p:oleObj>
              </mc:Choice>
              <mc:Fallback>
                <p:oleObj name="文档" r:id="rId4" imgW="10674985" imgH="4889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41" y="635063"/>
                        <a:ext cx="8456121" cy="3873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E8C559D9-174D-4EBE-AC60-A0F223E1B23C}" type="slidenum">
              <a:rPr lang="zh-CN" altLang="en-US"/>
              <a:t>26</a:t>
            </a:fld>
            <a:endParaRPr lang="en-US" altLang="zh-CN"/>
          </a:p>
        </p:txBody>
      </p:sp>
      <p:graphicFrame>
        <p:nvGraphicFramePr>
          <p:cNvPr id="877570" name="Object 2"/>
          <p:cNvGraphicFramePr>
            <a:graphicFrameLocks noChangeAspect="1"/>
          </p:cNvGraphicFramePr>
          <p:nvPr/>
        </p:nvGraphicFramePr>
        <p:xfrm>
          <a:off x="404414" y="986615"/>
          <a:ext cx="8336435" cy="3170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578" name="文档" r:id="rId4" imgW="10522585" imgH="4002405" progId="Word.Document.8">
                  <p:embed/>
                </p:oleObj>
              </mc:Choice>
              <mc:Fallback>
                <p:oleObj name="文档" r:id="rId4" imgW="10522585" imgH="40024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86615"/>
                        <a:ext cx="8336435" cy="3170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643ADE3-FFE1-4047-A9E0-0B0045FCDBB6}" type="slidenum">
              <a:rPr lang="zh-CN" altLang="en-US"/>
              <a:t>27</a:t>
            </a:fld>
            <a:endParaRPr lang="en-US" altLang="zh-CN"/>
          </a:p>
        </p:txBody>
      </p:sp>
      <p:pic>
        <p:nvPicPr>
          <p:cNvPr id="87654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76546" name="Object 2"/>
          <p:cNvGraphicFramePr>
            <a:graphicFrameLocks noChangeAspect="1"/>
          </p:cNvGraphicFramePr>
          <p:nvPr/>
        </p:nvGraphicFramePr>
        <p:xfrm>
          <a:off x="404414" y="1231065"/>
          <a:ext cx="8336435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56" name="文档" r:id="rId5" imgW="10513060" imgH="3387090" progId="Word.Document.8">
                  <p:embed/>
                </p:oleObj>
              </mc:Choice>
              <mc:Fallback>
                <p:oleObj name="文档" r:id="rId5" imgW="10513060" imgH="33870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231065"/>
                        <a:ext cx="8336435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3304991" y="2236209"/>
            <a:ext cx="106377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finished</a:t>
            </a:r>
          </a:p>
        </p:txBody>
      </p:sp>
      <p:sp>
        <p:nvSpPr>
          <p:cNvPr id="876549" name="Rectangle 5"/>
          <p:cNvSpPr>
            <a:spLocks noChangeArrowheads="1"/>
          </p:cNvSpPr>
          <p:nvPr/>
        </p:nvSpPr>
        <p:spPr bwMode="auto">
          <a:xfrm>
            <a:off x="3371363" y="1160502"/>
            <a:ext cx="72411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 do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6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7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6547"/>
                  </p:tgtEl>
                </p:cond>
              </p:nextCondLst>
            </p:seq>
          </p:childTnLst>
        </p:cTn>
      </p:par>
    </p:tnLst>
    <p:bldLst>
      <p:bldP spid="876548" grpId="0"/>
      <p:bldP spid="876548" grpId="1"/>
      <p:bldP spid="876549" grpId="0"/>
      <p:bldP spid="87654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C13476B-3DED-4C10-8B6A-5A4B0D3E6DE3}" type="slidenum">
              <a:rPr lang="zh-CN" altLang="en-US"/>
              <a:t>28</a:t>
            </a:fld>
            <a:endParaRPr lang="en-US" altLang="zh-CN"/>
          </a:p>
        </p:txBody>
      </p:sp>
      <p:graphicFrame>
        <p:nvGraphicFramePr>
          <p:cNvPr id="874498" name="Object 2"/>
          <p:cNvGraphicFramePr>
            <a:graphicFrameLocks noChangeAspect="1"/>
          </p:cNvGraphicFramePr>
          <p:nvPr/>
        </p:nvGraphicFramePr>
        <p:xfrm>
          <a:off x="404414" y="1498193"/>
          <a:ext cx="8336435" cy="214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05" name="文档" r:id="rId4" imgW="10522585" imgH="2711450" progId="Word.Document.8">
                  <p:embed/>
                </p:oleObj>
              </mc:Choice>
              <mc:Fallback>
                <p:oleObj name="文档" r:id="rId4" imgW="10522585" imgH="2711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498193"/>
                        <a:ext cx="8336435" cy="2147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19A3EF7-3153-4945-98A1-48165032A8B7}" type="slidenum">
              <a:rPr lang="zh-CN" altLang="en-US"/>
              <a:t>29</a:t>
            </a:fld>
            <a:endParaRPr lang="en-US" altLang="zh-CN"/>
          </a:p>
        </p:txBody>
      </p:sp>
      <p:graphicFrame>
        <p:nvGraphicFramePr>
          <p:cNvPr id="873474" name="Object 2"/>
          <p:cNvGraphicFramePr>
            <a:graphicFrameLocks noChangeAspect="1"/>
          </p:cNvGraphicFramePr>
          <p:nvPr/>
        </p:nvGraphicFramePr>
        <p:xfrm>
          <a:off x="404414" y="1048358"/>
          <a:ext cx="8336435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86" name="文档" r:id="rId4" imgW="10522585" imgH="2080895" progId="Word.Document.8">
                  <p:embed/>
                </p:oleObj>
              </mc:Choice>
              <mc:Fallback>
                <p:oleObj name="文档" r:id="rId4" imgW="10522585" imgH="20808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048358"/>
                        <a:ext cx="8336435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3475" name="Object 3"/>
          <p:cNvGraphicFramePr>
            <a:graphicFrameLocks noChangeAspect="1"/>
          </p:cNvGraphicFramePr>
          <p:nvPr/>
        </p:nvGraphicFramePr>
        <p:xfrm>
          <a:off x="404414" y="2837620"/>
          <a:ext cx="8336435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87" name="文档" r:id="rId6" imgW="10522585" imgH="1387475" progId="Word.Document.8">
                  <p:embed/>
                </p:oleObj>
              </mc:Choice>
              <mc:Fallback>
                <p:oleObj name="文档" r:id="rId6" imgW="10522585" imgH="13874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2837620"/>
                        <a:ext cx="8336435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9A566E9-0CE1-46CF-9C22-F92EE7EFB37B}" type="slidenum">
              <a:rPr lang="zh-CN" altLang="en-US"/>
              <a:t>3</a:t>
            </a:fld>
            <a:endParaRPr lang="en-US" altLang="zh-CN"/>
          </a:p>
        </p:txBody>
      </p:sp>
      <p:graphicFrame>
        <p:nvGraphicFramePr>
          <p:cNvPr id="609297" name="Object 17"/>
          <p:cNvGraphicFramePr>
            <a:graphicFrameLocks noChangeAspect="1"/>
          </p:cNvGraphicFramePr>
          <p:nvPr/>
        </p:nvGraphicFramePr>
        <p:xfrm>
          <a:off x="404414" y="342732"/>
          <a:ext cx="8336435" cy="378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09" name="Document" r:id="rId4" imgW="14033500" imgH="6362700" progId="Word.Document.8">
                  <p:embed/>
                </p:oleObj>
              </mc:Choice>
              <mc:Fallback>
                <p:oleObj name="Document" r:id="rId4" imgW="14033500" imgH="6362700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42732"/>
                        <a:ext cx="8336435" cy="3781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298" name="Object 18"/>
          <p:cNvGraphicFramePr>
            <a:graphicFrameLocks noChangeAspect="1"/>
          </p:cNvGraphicFramePr>
          <p:nvPr/>
        </p:nvGraphicFramePr>
        <p:xfrm>
          <a:off x="404414" y="4127905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10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127905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1D4A373-BA28-4239-AA7C-DA1597237C1D}" type="slidenum">
              <a:rPr lang="zh-CN" altLang="en-US"/>
              <a:t>30</a:t>
            </a:fld>
            <a:endParaRPr lang="en-US" altLang="zh-CN"/>
          </a:p>
        </p:txBody>
      </p:sp>
      <p:graphicFrame>
        <p:nvGraphicFramePr>
          <p:cNvPr id="872450" name="Object 2"/>
          <p:cNvGraphicFramePr>
            <a:graphicFrameLocks noChangeAspect="1"/>
          </p:cNvGraphicFramePr>
          <p:nvPr/>
        </p:nvGraphicFramePr>
        <p:xfrm>
          <a:off x="404414" y="918574"/>
          <a:ext cx="8336435" cy="330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57" name="文档" r:id="rId4" imgW="10522585" imgH="4175125" progId="Word.Document.8">
                  <p:embed/>
                </p:oleObj>
              </mc:Choice>
              <mc:Fallback>
                <p:oleObj name="文档" r:id="rId4" imgW="10522585" imgH="41751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918574"/>
                        <a:ext cx="8336435" cy="3307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81F3418-DCCE-45E8-AE51-10F783E93486}" type="slidenum">
              <a:rPr lang="zh-CN" altLang="en-US"/>
              <a:t>31</a:t>
            </a:fld>
            <a:endParaRPr lang="en-US" altLang="zh-CN"/>
          </a:p>
        </p:txBody>
      </p:sp>
      <p:graphicFrame>
        <p:nvGraphicFramePr>
          <p:cNvPr id="871427" name="Object 3"/>
          <p:cNvGraphicFramePr>
            <a:graphicFrameLocks noChangeAspect="1"/>
          </p:cNvGraphicFramePr>
          <p:nvPr/>
        </p:nvGraphicFramePr>
        <p:xfrm>
          <a:off x="404414" y="1199563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34" name="文档" r:id="rId4" imgW="10522585" imgH="3466465" progId="Word.Document.8">
                  <p:embed/>
                </p:oleObj>
              </mc:Choice>
              <mc:Fallback>
                <p:oleObj name="文档" r:id="rId4" imgW="10522585" imgH="346646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199563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B4655817-7C55-4343-BAF4-FEA477B288DF}" type="slidenum">
              <a:rPr lang="zh-CN" altLang="en-US"/>
              <a:t>32</a:t>
            </a:fld>
            <a:endParaRPr lang="en-US" altLang="zh-CN"/>
          </a:p>
        </p:txBody>
      </p:sp>
      <p:graphicFrame>
        <p:nvGraphicFramePr>
          <p:cNvPr id="870402" name="Object 2"/>
          <p:cNvGraphicFramePr>
            <a:graphicFrameLocks noChangeAspect="1"/>
          </p:cNvGraphicFramePr>
          <p:nvPr/>
        </p:nvGraphicFramePr>
        <p:xfrm>
          <a:off x="404414" y="1474253"/>
          <a:ext cx="8336435" cy="219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09" name="文档" r:id="rId4" imgW="10522585" imgH="2772410" progId="Word.Document.8">
                  <p:embed/>
                </p:oleObj>
              </mc:Choice>
              <mc:Fallback>
                <p:oleObj name="文档" r:id="rId4" imgW="10522585" imgH="27724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474253"/>
                        <a:ext cx="8336435" cy="2196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F0756C2-52E8-4612-9480-5BD928F90EA5}" type="slidenum">
              <a:rPr lang="zh-CN" altLang="en-US"/>
              <a:t>33</a:t>
            </a:fld>
            <a:endParaRPr lang="en-US" altLang="zh-CN"/>
          </a:p>
        </p:txBody>
      </p:sp>
      <p:graphicFrame>
        <p:nvGraphicFramePr>
          <p:cNvPr id="755715" name="Object 3"/>
          <p:cNvGraphicFramePr>
            <a:graphicFrameLocks noChangeAspect="1"/>
          </p:cNvGraphicFramePr>
          <p:nvPr/>
        </p:nvGraphicFramePr>
        <p:xfrm>
          <a:off x="404414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22" name="文档" r:id="rId4" imgW="10522585" imgH="4851400" progId="Word.Document.8">
                  <p:embed/>
                </p:oleObj>
              </mc:Choice>
              <mc:Fallback>
                <p:oleObj name="文档" r:id="rId4" imgW="10522585" imgH="48514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B877D47-04E7-4D7D-A46F-516A89735262}" type="slidenum">
              <a:rPr lang="zh-CN" altLang="en-US"/>
              <a:t>34</a:t>
            </a:fld>
            <a:endParaRPr lang="en-US" altLang="zh-CN"/>
          </a:p>
        </p:txBody>
      </p:sp>
      <p:graphicFrame>
        <p:nvGraphicFramePr>
          <p:cNvPr id="683019" name="Object 11"/>
          <p:cNvGraphicFramePr>
            <a:graphicFrameLocks noChangeAspect="1"/>
          </p:cNvGraphicFramePr>
          <p:nvPr/>
        </p:nvGraphicFramePr>
        <p:xfrm>
          <a:off x="404414" y="349034"/>
          <a:ext cx="8336435" cy="444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26" name="文档" r:id="rId4" imgW="10522585" imgH="5614670" progId="Word.Document.8">
                  <p:embed/>
                </p:oleObj>
              </mc:Choice>
              <mc:Fallback>
                <p:oleObj name="文档" r:id="rId4" imgW="10522585" imgH="561467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49034"/>
                        <a:ext cx="8336435" cy="444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01416B4-AEF9-4C80-B2A1-F1A87E5BCD66}" type="slidenum">
              <a:rPr lang="zh-CN" altLang="en-US"/>
              <a:t>35</a:t>
            </a:fld>
            <a:endParaRPr lang="en-US" altLang="zh-CN"/>
          </a:p>
        </p:txBody>
      </p:sp>
      <p:graphicFrame>
        <p:nvGraphicFramePr>
          <p:cNvPr id="662537" name="Object 9"/>
          <p:cNvGraphicFramePr>
            <a:graphicFrameLocks noChangeAspect="1"/>
          </p:cNvGraphicFramePr>
          <p:nvPr/>
        </p:nvGraphicFramePr>
        <p:xfrm>
          <a:off x="404414" y="406996"/>
          <a:ext cx="8336435" cy="433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44" name="文档" r:id="rId4" imgW="10522585" imgH="5466715" progId="Word.Document.8">
                  <p:embed/>
                </p:oleObj>
              </mc:Choice>
              <mc:Fallback>
                <p:oleObj name="文档" r:id="rId4" imgW="10522585" imgH="546671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06996"/>
                        <a:ext cx="8336435" cy="4330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A0772EB-D525-4F0E-B4F0-E66325042697}" type="slidenum">
              <a:rPr lang="zh-CN" altLang="en-US"/>
              <a:t>36</a:t>
            </a:fld>
            <a:endParaRPr lang="en-US" altLang="zh-CN"/>
          </a:p>
        </p:txBody>
      </p:sp>
      <p:graphicFrame>
        <p:nvGraphicFramePr>
          <p:cNvPr id="670731" name="Object 11"/>
          <p:cNvGraphicFramePr>
            <a:graphicFrameLocks noChangeAspect="1"/>
          </p:cNvGraphicFramePr>
          <p:nvPr/>
        </p:nvGraphicFramePr>
        <p:xfrm>
          <a:off x="404414" y="406996"/>
          <a:ext cx="8336435" cy="433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38" name="文档" r:id="rId4" imgW="10522585" imgH="5466715" progId="Word.Document.8">
                  <p:embed/>
                </p:oleObj>
              </mc:Choice>
              <mc:Fallback>
                <p:oleObj name="文档" r:id="rId4" imgW="10522585" imgH="546671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406996"/>
                        <a:ext cx="8336435" cy="4330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CAAEEB6-1D6E-485B-A1C2-1698CA9E2675}" type="slidenum">
              <a:rPr lang="zh-CN" altLang="en-US"/>
              <a:t>37</a:t>
            </a:fld>
            <a:endParaRPr lang="en-US" altLang="zh-CN"/>
          </a:p>
        </p:txBody>
      </p:sp>
      <p:graphicFrame>
        <p:nvGraphicFramePr>
          <p:cNvPr id="672777" name="Object 9"/>
          <p:cNvGraphicFramePr>
            <a:graphicFrameLocks noChangeAspect="1"/>
          </p:cNvGraphicFramePr>
          <p:nvPr/>
        </p:nvGraphicFramePr>
        <p:xfrm>
          <a:off x="404414" y="369194"/>
          <a:ext cx="8336435" cy="440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84" name="文档" r:id="rId4" imgW="10513060" imgH="5562600" progId="Word.Document.8">
                  <p:embed/>
                </p:oleObj>
              </mc:Choice>
              <mc:Fallback>
                <p:oleObj name="文档" r:id="rId4" imgW="10513060" imgH="55626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69194"/>
                        <a:ext cx="8336435" cy="4406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A862339-DE40-4B5E-A498-A2D9AE5F0F4E}" type="slidenum">
              <a:rPr lang="zh-CN" altLang="en-US"/>
              <a:t>38</a:t>
            </a:fld>
            <a:endParaRPr lang="en-US" altLang="zh-CN"/>
          </a:p>
        </p:txBody>
      </p:sp>
      <p:graphicFrame>
        <p:nvGraphicFramePr>
          <p:cNvPr id="736263" name="Object 7"/>
          <p:cNvGraphicFramePr>
            <a:graphicFrameLocks noChangeAspect="1"/>
          </p:cNvGraphicFramePr>
          <p:nvPr/>
        </p:nvGraphicFramePr>
        <p:xfrm>
          <a:off x="404414" y="2023632"/>
          <a:ext cx="8336435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70" name="文档" r:id="rId4" imgW="10522585" imgH="1387475" progId="Word.Document.8">
                  <p:embed/>
                </p:oleObj>
              </mc:Choice>
              <mc:Fallback>
                <p:oleObj name="文档" r:id="rId4" imgW="10522585" imgH="13874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2023632"/>
                        <a:ext cx="8336435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D6AC657-AA10-4330-B8F7-B1ED34B9D247}" type="slidenum">
              <a:rPr lang="zh-CN" altLang="en-US"/>
              <a:t>39</a:t>
            </a:fld>
            <a:endParaRPr lang="en-US" altLang="zh-CN"/>
          </a:p>
        </p:txBody>
      </p:sp>
      <p:graphicFrame>
        <p:nvGraphicFramePr>
          <p:cNvPr id="764934" name="Object 6"/>
          <p:cNvGraphicFramePr>
            <a:graphicFrameLocks noChangeAspect="1"/>
          </p:cNvGraphicFramePr>
          <p:nvPr/>
        </p:nvGraphicFramePr>
        <p:xfrm>
          <a:off x="347720" y="561981"/>
          <a:ext cx="8449822" cy="4020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41" name="文档" r:id="rId4" imgW="10656570" imgH="5075555" progId="Word.Document.8">
                  <p:embed/>
                </p:oleObj>
              </mc:Choice>
              <mc:Fallback>
                <p:oleObj name="文档" r:id="rId4" imgW="10656570" imgH="507555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0" y="561981"/>
                        <a:ext cx="8449822" cy="4020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33F26B7-9CA5-48C4-BE31-2D5BC9AD8F38}" type="slidenum">
              <a:rPr lang="zh-CN" altLang="en-US"/>
              <a:t>4</a:t>
            </a:fld>
            <a:endParaRPr lang="en-US" altLang="zh-CN"/>
          </a:p>
        </p:txBody>
      </p:sp>
      <p:graphicFrame>
        <p:nvGraphicFramePr>
          <p:cNvPr id="611343" name="Object 15"/>
          <p:cNvGraphicFramePr>
            <a:graphicFrameLocks noChangeAspect="1"/>
          </p:cNvGraphicFramePr>
          <p:nvPr/>
        </p:nvGraphicFramePr>
        <p:xfrm>
          <a:off x="404414" y="650184"/>
          <a:ext cx="8336435" cy="384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50" name="Document" r:id="rId4" imgW="14033500" imgH="6464300" progId="Word.Document.8">
                  <p:embed/>
                </p:oleObj>
              </mc:Choice>
              <mc:Fallback>
                <p:oleObj name="Document" r:id="rId4" imgW="14033500" imgH="64643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650184"/>
                        <a:ext cx="8336435" cy="3843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444E85D-215F-49AF-948C-447D2BA83596}" type="slidenum">
              <a:rPr lang="zh-CN" altLang="en-US"/>
              <a:t>40</a:t>
            </a:fld>
            <a:endParaRPr lang="en-US" altLang="zh-CN"/>
          </a:p>
        </p:txBody>
      </p:sp>
      <p:pic>
        <p:nvPicPr>
          <p:cNvPr id="789507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9506" name="Object 2"/>
          <p:cNvGraphicFramePr>
            <a:graphicFrameLocks noChangeAspect="1"/>
          </p:cNvGraphicFramePr>
          <p:nvPr/>
        </p:nvGraphicFramePr>
        <p:xfrm>
          <a:off x="404413" y="651445"/>
          <a:ext cx="8326356" cy="383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9" name="文档" r:id="rId5" imgW="10513060" imgH="4851400" progId="Word.Document.8">
                  <p:embed/>
                </p:oleObj>
              </mc:Choice>
              <mc:Fallback>
                <p:oleObj name="文档" r:id="rId5" imgW="10513060" imgH="4851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651445"/>
                        <a:ext cx="8326356" cy="3838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9508" name="Rectangle 4"/>
          <p:cNvSpPr>
            <a:spLocks noChangeArrowheads="1"/>
          </p:cNvSpPr>
          <p:nvPr/>
        </p:nvSpPr>
        <p:spPr bwMode="auto">
          <a:xfrm>
            <a:off x="1444412" y="3830163"/>
            <a:ext cx="205987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the famous spots</a:t>
            </a:r>
          </a:p>
        </p:txBody>
      </p:sp>
      <p:sp>
        <p:nvSpPr>
          <p:cNvPr id="789509" name="Rectangle 5"/>
          <p:cNvSpPr>
            <a:spLocks noChangeArrowheads="1"/>
          </p:cNvSpPr>
          <p:nvPr/>
        </p:nvSpPr>
        <p:spPr bwMode="auto">
          <a:xfrm>
            <a:off x="1414814" y="1605296"/>
            <a:ext cx="210078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Yunnan Province</a:t>
            </a:r>
          </a:p>
        </p:txBody>
      </p:sp>
      <p:sp>
        <p:nvSpPr>
          <p:cNvPr id="789510" name="Rectangle 6"/>
          <p:cNvSpPr>
            <a:spLocks noChangeArrowheads="1"/>
          </p:cNvSpPr>
          <p:nvPr/>
        </p:nvSpPr>
        <p:spPr bwMode="auto">
          <a:xfrm>
            <a:off x="1377018" y="2196257"/>
            <a:ext cx="208277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natural condition</a:t>
            </a:r>
          </a:p>
        </p:txBody>
      </p:sp>
      <p:sp>
        <p:nvSpPr>
          <p:cNvPr id="789511" name="Rectangle 7"/>
          <p:cNvSpPr>
            <a:spLocks noChangeArrowheads="1"/>
          </p:cNvSpPr>
          <p:nvPr/>
        </p:nvSpPr>
        <p:spPr bwMode="auto">
          <a:xfrm>
            <a:off x="1320326" y="2720435"/>
            <a:ext cx="207763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 large variety of</a:t>
            </a:r>
          </a:p>
        </p:txBody>
      </p:sp>
      <p:sp>
        <p:nvSpPr>
          <p:cNvPr id="789512" name="Rectangle 8"/>
          <p:cNvSpPr>
            <a:spLocks noChangeArrowheads="1"/>
          </p:cNvSpPr>
          <p:nvPr/>
        </p:nvSpPr>
        <p:spPr bwMode="auto">
          <a:xfrm>
            <a:off x="1442531" y="3237054"/>
            <a:ext cx="255855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be widely praised for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9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89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8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89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9507"/>
                  </p:tgtEl>
                </p:cond>
              </p:nextCondLst>
            </p:seq>
          </p:childTnLst>
        </p:cTn>
      </p:par>
    </p:tnLst>
    <p:bldLst>
      <p:bldP spid="789508" grpId="0"/>
      <p:bldP spid="789508" grpId="1"/>
      <p:bldP spid="789509" grpId="0"/>
      <p:bldP spid="789509" grpId="1"/>
      <p:bldP spid="789510" grpId="0"/>
      <p:bldP spid="789510" grpId="1"/>
      <p:bldP spid="789511" grpId="0"/>
      <p:bldP spid="789511" grpId="1"/>
      <p:bldP spid="789512" grpId="0"/>
      <p:bldP spid="78951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C3D0DBCA-3878-45FF-BDA9-E94DFA9588DA}" type="slidenum">
              <a:rPr lang="zh-CN" altLang="en-US"/>
              <a:t>41</a:t>
            </a:fld>
            <a:endParaRPr lang="en-US" altLang="zh-CN"/>
          </a:p>
        </p:txBody>
      </p:sp>
      <p:pic>
        <p:nvPicPr>
          <p:cNvPr id="788483" name="Picture 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8482" name="Object 2"/>
          <p:cNvGraphicFramePr>
            <a:graphicFrameLocks noChangeAspect="1"/>
          </p:cNvGraphicFramePr>
          <p:nvPr/>
        </p:nvGraphicFramePr>
        <p:xfrm>
          <a:off x="404413" y="441015"/>
          <a:ext cx="8326356" cy="42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4" name="文档" r:id="rId5" imgW="10513060" imgH="5387340" progId="Word.Document.8">
                  <p:embed/>
                </p:oleObj>
              </mc:Choice>
              <mc:Fallback>
                <p:oleObj name="文档" r:id="rId5" imgW="10513060" imgH="53873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441015"/>
                        <a:ext cx="8326356" cy="42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484" name="Rectangle 4"/>
          <p:cNvSpPr>
            <a:spLocks noChangeArrowheads="1"/>
          </p:cNvSpPr>
          <p:nvPr/>
        </p:nvSpPr>
        <p:spPr bwMode="auto">
          <a:xfrm>
            <a:off x="6820372" y="3536574"/>
            <a:ext cx="176849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pPr algn="ctr"/>
            <a:r>
              <a:rPr lang="en-US" altLang="zh-CN" b="0"/>
              <a:t>a large variety</a:t>
            </a:r>
          </a:p>
        </p:txBody>
      </p:sp>
      <p:sp>
        <p:nvSpPr>
          <p:cNvPr id="788485" name="Rectangle 5"/>
          <p:cNvSpPr>
            <a:spLocks noChangeArrowheads="1"/>
          </p:cNvSpPr>
          <p:nvPr/>
        </p:nvSpPr>
        <p:spPr bwMode="auto">
          <a:xfrm>
            <a:off x="5175469" y="1936688"/>
            <a:ext cx="2991089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you will enjoy a pleasant</a:t>
            </a:r>
          </a:p>
        </p:txBody>
      </p:sp>
      <p:sp>
        <p:nvSpPr>
          <p:cNvPr id="788486" name="Rectangle 6"/>
          <p:cNvSpPr>
            <a:spLocks noChangeArrowheads="1"/>
          </p:cNvSpPr>
          <p:nvPr/>
        </p:nvSpPr>
        <p:spPr bwMode="auto">
          <a:xfrm>
            <a:off x="594651" y="2460866"/>
            <a:ext cx="157772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journey here</a:t>
            </a:r>
          </a:p>
        </p:txBody>
      </p:sp>
      <p:sp>
        <p:nvSpPr>
          <p:cNvPr id="788487" name="Rectangle 7"/>
          <p:cNvSpPr>
            <a:spLocks noChangeArrowheads="1"/>
          </p:cNvSpPr>
          <p:nvPr/>
        </p:nvSpPr>
        <p:spPr bwMode="auto">
          <a:xfrm>
            <a:off x="697957" y="4020801"/>
            <a:ext cx="113501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of plants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8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88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88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483"/>
                  </p:tgtEl>
                </p:cond>
              </p:nextCondLst>
            </p:seq>
          </p:childTnLst>
        </p:cTn>
      </p:par>
    </p:tnLst>
    <p:bldLst>
      <p:bldP spid="788484" grpId="0"/>
      <p:bldP spid="788484" grpId="1"/>
      <p:bldP spid="788485" grpId="0"/>
      <p:bldP spid="788485" grpId="1"/>
      <p:bldP spid="788486" grpId="0"/>
      <p:bldP spid="788486" grpId="1"/>
      <p:bldP spid="788487" grpId="0"/>
      <p:bldP spid="78848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DDD5B352-4FE6-4FCF-9B04-E5783C805EB2}" type="slidenum">
              <a:rPr lang="zh-CN" altLang="en-US"/>
              <a:t>42</a:t>
            </a:fld>
            <a:endParaRPr lang="en-US" altLang="zh-CN"/>
          </a:p>
        </p:txBody>
      </p:sp>
      <p:pic>
        <p:nvPicPr>
          <p:cNvPr id="787460" name="Picture 4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7458" name="Object 2"/>
          <p:cNvGraphicFramePr>
            <a:graphicFrameLocks noChangeAspect="1"/>
          </p:cNvGraphicFramePr>
          <p:nvPr/>
        </p:nvGraphicFramePr>
        <p:xfrm>
          <a:off x="411972" y="710665"/>
          <a:ext cx="8243206" cy="3674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0" name="文档" r:id="rId5" imgW="10513060" imgH="4693920" progId="Word.Document.8">
                  <p:embed/>
                </p:oleObj>
              </mc:Choice>
              <mc:Fallback>
                <p:oleObj name="文档" r:id="rId5" imgW="10513060" imgH="46939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72" y="710665"/>
                        <a:ext cx="8243206" cy="3674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7461" name="Rectangle 5"/>
          <p:cNvSpPr>
            <a:spLocks noChangeArrowheads="1"/>
          </p:cNvSpPr>
          <p:nvPr/>
        </p:nvSpPr>
        <p:spPr bwMode="auto">
          <a:xfrm>
            <a:off x="990243" y="2161865"/>
            <a:ext cx="492858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have a tour to discover the beauty of Dali</a:t>
            </a:r>
            <a:r>
              <a:rPr lang="en-US" altLang="zh-CN"/>
              <a:t> </a:t>
            </a:r>
          </a:p>
        </p:txBody>
      </p:sp>
      <p:sp>
        <p:nvSpPr>
          <p:cNvPr id="787462" name="Rectangle 6"/>
          <p:cNvSpPr>
            <a:spLocks noChangeArrowheads="1"/>
          </p:cNvSpPr>
          <p:nvPr/>
        </p:nvSpPr>
        <p:spPr bwMode="auto">
          <a:xfrm>
            <a:off x="5891066" y="3201402"/>
            <a:ext cx="251657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please do feel free to</a:t>
            </a:r>
            <a:endParaRPr lang="en-US" altLang="zh-CN"/>
          </a:p>
        </p:txBody>
      </p:sp>
      <p:sp>
        <p:nvSpPr>
          <p:cNvPr id="787463" name="Rectangle 7"/>
          <p:cNvSpPr>
            <a:spLocks noChangeArrowheads="1"/>
          </p:cNvSpPr>
          <p:nvPr/>
        </p:nvSpPr>
        <p:spPr bwMode="auto">
          <a:xfrm>
            <a:off x="471185" y="3686889"/>
            <a:ext cx="3577553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ask questions if you have any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7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8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87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7460"/>
                  </p:tgtEl>
                </p:cond>
              </p:nextCondLst>
            </p:seq>
          </p:childTnLst>
        </p:cTn>
      </p:par>
    </p:tnLst>
    <p:bldLst>
      <p:bldP spid="787461" grpId="0"/>
      <p:bldP spid="787461" grpId="1"/>
      <p:bldP spid="787462" grpId="0"/>
      <p:bldP spid="787462" grpId="1"/>
      <p:bldP spid="787463" grpId="0"/>
      <p:bldP spid="78746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6485B65-F039-450C-A6A3-CCA459494811}" type="slidenum">
              <a:rPr lang="zh-CN" altLang="en-US"/>
              <a:t>43</a:t>
            </a:fld>
            <a:endParaRPr lang="en-US" altLang="zh-CN"/>
          </a:p>
        </p:txBody>
      </p:sp>
      <p:pic>
        <p:nvPicPr>
          <p:cNvPr id="785412" name="Picture 4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5411" name="Object 3"/>
          <p:cNvGraphicFramePr>
            <a:graphicFrameLocks noChangeAspect="1"/>
          </p:cNvGraphicFramePr>
          <p:nvPr/>
        </p:nvGraphicFramePr>
        <p:xfrm>
          <a:off x="404413" y="381794"/>
          <a:ext cx="8243206" cy="444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22" name="文档" r:id="rId5" imgW="10508615" imgH="5675630" progId="Word.Document.8">
                  <p:embed/>
                </p:oleObj>
              </mc:Choice>
              <mc:Fallback>
                <p:oleObj name="文档" r:id="rId5" imgW="10508615" imgH="567563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381794"/>
                        <a:ext cx="8243206" cy="444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5413" name="Rectangle 5"/>
          <p:cNvSpPr>
            <a:spLocks noChangeArrowheads="1"/>
          </p:cNvSpPr>
          <p:nvPr/>
        </p:nvSpPr>
        <p:spPr bwMode="auto">
          <a:xfrm>
            <a:off x="965046" y="1790153"/>
            <a:ext cx="4761725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Located in the west of Yunnan Province</a:t>
            </a:r>
            <a:r>
              <a:rPr lang="en-US" altLang="zh-CN"/>
              <a:t> </a:t>
            </a:r>
          </a:p>
        </p:txBody>
      </p:sp>
      <p:sp>
        <p:nvSpPr>
          <p:cNvPr id="785414" name="Rectangle 6"/>
          <p:cNvSpPr>
            <a:spLocks noChangeArrowheads="1"/>
          </p:cNvSpPr>
          <p:nvPr/>
        </p:nvSpPr>
        <p:spPr bwMode="auto">
          <a:xfrm>
            <a:off x="6019569" y="3721799"/>
            <a:ext cx="2287588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>
            <a:spAutoFit/>
          </a:bodyPr>
          <a:lstStyle/>
          <a:p>
            <a:r>
              <a:rPr lang="en-US" altLang="zh-CN" b="0"/>
              <a:t>earns such fame as</a:t>
            </a:r>
            <a:endParaRPr lang="en-US" altLang="zh-CN"/>
          </a:p>
        </p:txBody>
      </p:sp>
      <p:sp>
        <p:nvSpPr>
          <p:cNvPr id="785415" name="Rectangle 7"/>
          <p:cNvSpPr>
            <a:spLocks noChangeArrowheads="1"/>
          </p:cNvSpPr>
          <p:nvPr/>
        </p:nvSpPr>
        <p:spPr bwMode="auto">
          <a:xfrm>
            <a:off x="413233" y="4206028"/>
            <a:ext cx="4835714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“Orient Swiss” and “the City of Flower”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5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8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8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8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8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5412"/>
                  </p:tgtEl>
                </p:cond>
              </p:nextCondLst>
            </p:seq>
          </p:childTnLst>
        </p:cTn>
      </p:par>
    </p:tnLst>
    <p:bldLst>
      <p:bldP spid="785413" grpId="0" build="allAtOnce"/>
      <p:bldP spid="785414" grpId="0"/>
      <p:bldP spid="785414" grpId="1"/>
      <p:bldP spid="785415" grpId="0"/>
      <p:bldP spid="78541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F4FE4E0-FEE5-4C44-917B-EF299478E53D}" type="slidenum">
              <a:rPr lang="zh-CN" altLang="en-US"/>
              <a:t>44</a:t>
            </a:fld>
            <a:endParaRPr lang="en-US" altLang="zh-CN"/>
          </a:p>
        </p:txBody>
      </p:sp>
      <p:graphicFrame>
        <p:nvGraphicFramePr>
          <p:cNvPr id="786434" name="Object 2"/>
          <p:cNvGraphicFramePr>
            <a:graphicFrameLocks noChangeAspect="1"/>
          </p:cNvGraphicFramePr>
          <p:nvPr/>
        </p:nvGraphicFramePr>
        <p:xfrm>
          <a:off x="404414" y="1324308"/>
          <a:ext cx="8336435" cy="249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41" name="文档" r:id="rId4" imgW="10522585" imgH="3152140" progId="Word.Document.8">
                  <p:embed/>
                </p:oleObj>
              </mc:Choice>
              <mc:Fallback>
                <p:oleObj name="文档" r:id="rId4" imgW="10522585" imgH="31521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324308"/>
                        <a:ext cx="8336435" cy="2496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A6E4A51-4211-4D3F-A66F-95C0BDA31C88}" type="slidenum">
              <a:rPr lang="zh-CN" altLang="en-US"/>
              <a:t>45</a:t>
            </a:fld>
            <a:endParaRPr lang="en-US" altLang="zh-CN"/>
          </a:p>
        </p:txBody>
      </p:sp>
      <p:graphicFrame>
        <p:nvGraphicFramePr>
          <p:cNvPr id="648207" name="Object 15"/>
          <p:cNvGraphicFramePr>
            <a:graphicFrameLocks noChangeAspect="1"/>
          </p:cNvGraphicFramePr>
          <p:nvPr/>
        </p:nvGraphicFramePr>
        <p:xfrm>
          <a:off x="404414" y="561981"/>
          <a:ext cx="8336435" cy="401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14" name="文档" r:id="rId4" imgW="10522585" imgH="5074285" progId="Word.Document.8">
                  <p:embed/>
                </p:oleObj>
              </mc:Choice>
              <mc:Fallback>
                <p:oleObj name="文档" r:id="rId4" imgW="10522585" imgH="507428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561981"/>
                        <a:ext cx="8336435" cy="4019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87853ABB-C071-4CD0-B93F-5B5D17B02BAF}" type="slidenum">
              <a:rPr lang="zh-CN" altLang="en-US"/>
              <a:t>46</a:t>
            </a:fld>
            <a:endParaRPr lang="en-US" altLang="zh-CN"/>
          </a:p>
        </p:txBody>
      </p:sp>
      <p:graphicFrame>
        <p:nvGraphicFramePr>
          <p:cNvPr id="745477" name="Object 5"/>
          <p:cNvGraphicFramePr>
            <a:graphicFrameLocks noChangeAspect="1"/>
          </p:cNvGraphicFramePr>
          <p:nvPr/>
        </p:nvGraphicFramePr>
        <p:xfrm>
          <a:off x="404414" y="1111360"/>
          <a:ext cx="8336435" cy="292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84" name="文档" r:id="rId4" imgW="10522585" imgH="3688080" progId="Word.Document.8">
                  <p:embed/>
                </p:oleObj>
              </mc:Choice>
              <mc:Fallback>
                <p:oleObj name="文档" r:id="rId4" imgW="10522585" imgH="368808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111360"/>
                        <a:ext cx="8336435" cy="2920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9" name="Picture 19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3" y="1922829"/>
            <a:ext cx="3585537" cy="12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6322" y="2848960"/>
            <a:ext cx="3025011" cy="36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Arial" panose="020B0604020202020204" pitchFamily="34" charset="0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81942" name="Picture 22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4" y="1929129"/>
            <a:ext cx="3585537" cy="7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6F94C60-BFE8-4479-9410-0D24751B8A99}" type="slidenum">
              <a:rPr lang="zh-CN" altLang="en-US"/>
              <a:t>5</a:t>
            </a:fld>
            <a:endParaRPr lang="en-US" altLang="zh-CN"/>
          </a:p>
        </p:txBody>
      </p:sp>
      <p:graphicFrame>
        <p:nvGraphicFramePr>
          <p:cNvPr id="613389" name="Object 13"/>
          <p:cNvGraphicFramePr>
            <a:graphicFrameLocks noChangeAspect="1"/>
          </p:cNvGraphicFramePr>
          <p:nvPr/>
        </p:nvGraphicFramePr>
        <p:xfrm>
          <a:off x="404414" y="1199563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396" name="Document" r:id="rId4" imgW="14033500" imgH="4622800" progId="Word.Document.8">
                  <p:embed/>
                </p:oleObj>
              </mc:Choice>
              <mc:Fallback>
                <p:oleObj name="Document" r:id="rId4" imgW="14033500" imgH="462280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1199563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FC317FB-DB1D-4A10-ACF5-26FAE773FACF}" type="slidenum">
              <a:rPr lang="zh-CN" altLang="en-US"/>
              <a:t>6</a:t>
            </a:fld>
            <a:endParaRPr lang="en-US" altLang="zh-CN"/>
          </a:p>
        </p:txBody>
      </p:sp>
      <p:graphicFrame>
        <p:nvGraphicFramePr>
          <p:cNvPr id="471054" name="Object 14"/>
          <p:cNvGraphicFramePr>
            <a:graphicFrameLocks noChangeAspect="1"/>
          </p:cNvGraphicFramePr>
          <p:nvPr/>
        </p:nvGraphicFramePr>
        <p:xfrm>
          <a:off x="404414" y="798869"/>
          <a:ext cx="8336435" cy="274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6" name="Document" r:id="rId4" imgW="14033500" imgH="4622800" progId="Word.Document.8">
                  <p:embed/>
                </p:oleObj>
              </mc:Choice>
              <mc:Fallback>
                <p:oleObj name="Document" r:id="rId4" imgW="14033500" imgH="462280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798869"/>
                        <a:ext cx="8336435" cy="274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5" name="Object 15"/>
          <p:cNvGraphicFramePr>
            <a:graphicFrameLocks noChangeAspect="1"/>
          </p:cNvGraphicFramePr>
          <p:nvPr/>
        </p:nvGraphicFramePr>
        <p:xfrm>
          <a:off x="404414" y="3582306"/>
          <a:ext cx="8336435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7" name="文档" r:id="rId6" imgW="10522585" imgH="694690" progId="Word.Document.8">
                  <p:embed/>
                </p:oleObj>
              </mc:Choice>
              <mc:Fallback>
                <p:oleObj name="文档" r:id="rId6" imgW="10522585" imgH="69469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4" y="3582306"/>
                        <a:ext cx="8336435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39FBB11D-89E7-4191-B49A-9BD0267C02BC}" type="slidenum">
              <a:rPr lang="zh-CN" altLang="en-US"/>
              <a:t>7</a:t>
            </a:fld>
            <a:endParaRPr lang="en-US" altLang="zh-CN"/>
          </a:p>
        </p:txBody>
      </p:sp>
      <p:pic>
        <p:nvPicPr>
          <p:cNvPr id="615437" name="Picture 13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5436" name="Object 12"/>
          <p:cNvGraphicFramePr>
            <a:graphicFrameLocks noChangeAspect="1"/>
          </p:cNvGraphicFramePr>
          <p:nvPr/>
        </p:nvGraphicFramePr>
        <p:xfrm>
          <a:off x="404413" y="471258"/>
          <a:ext cx="8326356" cy="419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49" name="Document" r:id="rId5" imgW="14020800" imgH="7073900" progId="Word.Document.8">
                  <p:embed/>
                </p:oleObj>
              </mc:Choice>
              <mc:Fallback>
                <p:oleObj name="Document" r:id="rId5" imgW="14020800" imgH="707390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471258"/>
                        <a:ext cx="8326356" cy="419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39" name="Rectangle 15"/>
          <p:cNvSpPr>
            <a:spLocks noChangeArrowheads="1"/>
          </p:cNvSpPr>
          <p:nvPr/>
        </p:nvSpPr>
        <p:spPr bwMode="auto">
          <a:xfrm>
            <a:off x="4624915" y="1974490"/>
            <a:ext cx="125332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published</a:t>
            </a:r>
          </a:p>
        </p:txBody>
      </p:sp>
      <p:sp>
        <p:nvSpPr>
          <p:cNvPr id="615440" name="Rectangle 16"/>
          <p:cNvSpPr>
            <a:spLocks noChangeArrowheads="1"/>
          </p:cNvSpPr>
          <p:nvPr/>
        </p:nvSpPr>
        <p:spPr bwMode="auto">
          <a:xfrm>
            <a:off x="1450089" y="3022846"/>
            <a:ext cx="975997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to have</a:t>
            </a:r>
          </a:p>
        </p:txBody>
      </p:sp>
      <p:sp>
        <p:nvSpPr>
          <p:cNvPr id="615441" name="Rectangle 17"/>
          <p:cNvSpPr>
            <a:spLocks noChangeArrowheads="1"/>
          </p:cNvSpPr>
          <p:nvPr/>
        </p:nvSpPr>
        <p:spPr bwMode="auto">
          <a:xfrm>
            <a:off x="8030293" y="3088368"/>
            <a:ext cx="65287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with</a:t>
            </a:r>
            <a:endParaRPr lang="zh-CN" altLang="en-US" b="0"/>
          </a:p>
        </p:txBody>
      </p:sp>
      <p:sp>
        <p:nvSpPr>
          <p:cNvPr id="615442" name="Rectangle 18"/>
          <p:cNvSpPr>
            <a:spLocks noChangeArrowheads="1"/>
          </p:cNvSpPr>
          <p:nvPr/>
        </p:nvSpPr>
        <p:spPr bwMode="auto">
          <a:xfrm>
            <a:off x="4236880" y="4020801"/>
            <a:ext cx="82461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tallest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5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37"/>
                  </p:tgtEl>
                </p:cond>
              </p:nextCondLst>
            </p:seq>
          </p:childTnLst>
        </p:cTn>
      </p:par>
    </p:tnLst>
    <p:bldLst>
      <p:bldP spid="615439" grpId="0"/>
      <p:bldP spid="615439" grpId="1"/>
      <p:bldP spid="615440" grpId="0"/>
      <p:bldP spid="615440" grpId="1"/>
      <p:bldP spid="615441" grpId="0"/>
      <p:bldP spid="615441" grpId="1"/>
      <p:bldP spid="615442" grpId="0"/>
      <p:bldP spid="6154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99A966C-BCCB-4D84-BB6C-5130C398EB58}" type="slidenum">
              <a:rPr lang="zh-CN" altLang="en-US"/>
              <a:t>8</a:t>
            </a:fld>
            <a:endParaRPr lang="en-US" altLang="zh-CN"/>
          </a:p>
        </p:txBody>
      </p:sp>
      <p:pic>
        <p:nvPicPr>
          <p:cNvPr id="617482" name="Picture 10" descr="答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9345" y="4887712"/>
            <a:ext cx="432129" cy="2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7481" name="Object 9"/>
          <p:cNvGraphicFramePr>
            <a:graphicFrameLocks noChangeAspect="1"/>
          </p:cNvGraphicFramePr>
          <p:nvPr/>
        </p:nvGraphicFramePr>
        <p:xfrm>
          <a:off x="404413" y="1077338"/>
          <a:ext cx="8326356" cy="297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6" name="Document" r:id="rId5" imgW="14020800" imgH="5029200" progId="Word.Document.8">
                  <p:embed/>
                </p:oleObj>
              </mc:Choice>
              <mc:Fallback>
                <p:oleObj name="Document" r:id="rId5" imgW="14020800" imgH="50292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" y="1077338"/>
                        <a:ext cx="8326356" cy="2977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84" name="Rectangle 12"/>
          <p:cNvSpPr>
            <a:spLocks noChangeArrowheads="1"/>
          </p:cNvSpPr>
          <p:nvPr/>
        </p:nvSpPr>
        <p:spPr bwMode="auto">
          <a:xfrm>
            <a:off x="3605695" y="899671"/>
            <a:ext cx="1096852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growing</a:t>
            </a:r>
            <a:endParaRPr lang="zh-CN" altLang="en-US" b="0"/>
          </a:p>
        </p:txBody>
      </p:sp>
      <p:sp>
        <p:nvSpPr>
          <p:cNvPr id="617485" name="Rectangle 13"/>
          <p:cNvSpPr>
            <a:spLocks noChangeArrowheads="1"/>
          </p:cNvSpPr>
          <p:nvPr/>
        </p:nvSpPr>
        <p:spPr bwMode="auto">
          <a:xfrm>
            <a:off x="4936098" y="1456611"/>
            <a:ext cx="84242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which</a:t>
            </a:r>
            <a:endParaRPr lang="zh-CN" altLang="en-US" b="0"/>
          </a:p>
        </p:txBody>
      </p:sp>
      <p:sp>
        <p:nvSpPr>
          <p:cNvPr id="617486" name="Rectangle 14"/>
          <p:cNvSpPr>
            <a:spLocks noChangeArrowheads="1"/>
          </p:cNvSpPr>
          <p:nvPr/>
        </p:nvSpPr>
        <p:spPr bwMode="auto">
          <a:xfrm>
            <a:off x="4274675" y="2014811"/>
            <a:ext cx="383173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as</a:t>
            </a:r>
            <a:endParaRPr lang="zh-CN" altLang="en-US" b="0"/>
          </a:p>
        </p:txBody>
      </p:sp>
      <p:sp>
        <p:nvSpPr>
          <p:cNvPr id="617487" name="Rectangle 15"/>
          <p:cNvSpPr>
            <a:spLocks noChangeArrowheads="1"/>
          </p:cNvSpPr>
          <p:nvPr/>
        </p:nvSpPr>
        <p:spPr bwMode="auto">
          <a:xfrm>
            <a:off x="624886" y="2497408"/>
            <a:ext cx="1846151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have improved</a:t>
            </a:r>
          </a:p>
        </p:txBody>
      </p:sp>
      <p:sp>
        <p:nvSpPr>
          <p:cNvPr id="617488" name="Rectangle 16"/>
          <p:cNvSpPr>
            <a:spLocks noChangeArrowheads="1"/>
          </p:cNvSpPr>
          <p:nvPr/>
        </p:nvSpPr>
        <p:spPr bwMode="auto">
          <a:xfrm>
            <a:off x="651344" y="2980005"/>
            <a:ext cx="1332200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conditions</a:t>
            </a:r>
            <a:endParaRPr lang="zh-CN" altLang="en-US" b="0"/>
          </a:p>
        </p:txBody>
      </p:sp>
      <p:sp>
        <p:nvSpPr>
          <p:cNvPr id="617489" name="Rectangle 17"/>
          <p:cNvSpPr>
            <a:spLocks noChangeArrowheads="1"/>
          </p:cNvSpPr>
          <p:nvPr/>
        </p:nvSpPr>
        <p:spPr bwMode="auto">
          <a:xfrm>
            <a:off x="4904601" y="2980005"/>
            <a:ext cx="904756" cy="4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>
            <a:spAutoFit/>
          </a:bodyPr>
          <a:lstStyle/>
          <a:p>
            <a:pPr defTabSz="685165"/>
            <a:r>
              <a:rPr lang="en-US" altLang="zh-CN" b="0"/>
              <a:t>Where</a:t>
            </a:r>
            <a:endParaRPr lang="zh-CN" alt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7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7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7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7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7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17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17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482"/>
                  </p:tgtEl>
                </p:cond>
              </p:nextCondLst>
            </p:seq>
          </p:childTnLst>
        </p:cTn>
      </p:par>
    </p:tnLst>
    <p:bldLst>
      <p:bldP spid="617484" grpId="0"/>
      <p:bldP spid="617484" grpId="1"/>
      <p:bldP spid="617485" grpId="0"/>
      <p:bldP spid="617485" grpId="1"/>
      <p:bldP spid="617486" grpId="0"/>
      <p:bldP spid="617486" grpId="1"/>
      <p:bldP spid="617487" grpId="0"/>
      <p:bldP spid="617487" grpId="1"/>
      <p:bldP spid="617488" grpId="0"/>
      <p:bldP spid="617488" grpId="1"/>
      <p:bldP spid="617489" grpId="0"/>
      <p:bldP spid="61748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5CB5FFFF-7F2C-4020-8BDB-15CDEBF782ED}" type="slidenum">
              <a:rPr lang="zh-CN" altLang="en-US"/>
              <a:t>9</a:t>
            </a:fld>
            <a:endParaRPr lang="en-US" altLang="zh-CN"/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551816" y="2312181"/>
            <a:ext cx="7920685" cy="0"/>
          </a:xfrm>
          <a:prstGeom prst="line">
            <a:avLst/>
          </a:prstGeom>
          <a:noFill/>
          <a:ln w="28575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4361" name="Group 25"/>
          <p:cNvGrpSpPr/>
          <p:nvPr/>
        </p:nvGrpSpPr>
        <p:grpSpPr bwMode="auto">
          <a:xfrm>
            <a:off x="609339" y="974881"/>
            <a:ext cx="99844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3" name="TextBox 77"/>
            <p:cNvSpPr txBox="1">
              <a:spLocks noChangeArrowheads="1"/>
            </p:cNvSpPr>
            <p:nvPr/>
          </p:nvSpPr>
          <p:spPr bwMode="auto">
            <a:xfrm>
              <a:off x="1103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语</a:t>
              </a:r>
            </a:p>
          </p:txBody>
        </p:sp>
      </p:grpSp>
      <p:grpSp>
        <p:nvGrpSpPr>
          <p:cNvPr id="654364" name="Group 28"/>
          <p:cNvGrpSpPr/>
          <p:nvPr/>
        </p:nvGrpSpPr>
        <p:grpSpPr bwMode="auto">
          <a:xfrm>
            <a:off x="1824797" y="974881"/>
            <a:ext cx="997610" cy="999045"/>
            <a:chOff x="1023" y="2520"/>
            <a:chExt cx="838" cy="839"/>
          </a:xfrm>
        </p:grpSpPr>
        <p:grpSp>
          <p:nvGrpSpPr>
            <p:cNvPr id="6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言</a:t>
              </a:r>
            </a:p>
          </p:txBody>
        </p:sp>
      </p:grpSp>
      <p:grpSp>
        <p:nvGrpSpPr>
          <p:cNvPr id="654367" name="Group 31"/>
          <p:cNvGrpSpPr/>
          <p:nvPr/>
        </p:nvGrpSpPr>
        <p:grpSpPr bwMode="auto">
          <a:xfrm>
            <a:off x="3012837" y="974881"/>
            <a:ext cx="997610" cy="999045"/>
            <a:chOff x="1023" y="2520"/>
            <a:chExt cx="838" cy="839"/>
          </a:xfrm>
        </p:grpSpPr>
        <p:grpSp>
          <p:nvGrpSpPr>
            <p:cNvPr id="9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69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基</a:t>
              </a:r>
            </a:p>
          </p:txBody>
        </p:sp>
      </p:grpSp>
      <p:grpSp>
        <p:nvGrpSpPr>
          <p:cNvPr id="654370" name="Group 34"/>
          <p:cNvGrpSpPr/>
          <p:nvPr/>
        </p:nvGrpSpPr>
        <p:grpSpPr bwMode="auto">
          <a:xfrm>
            <a:off x="4227632" y="1010031"/>
            <a:ext cx="998440" cy="998214"/>
            <a:chOff x="1023" y="2520"/>
            <a:chExt cx="838" cy="839"/>
          </a:xfrm>
        </p:grpSpPr>
        <p:grpSp>
          <p:nvGrpSpPr>
            <p:cNvPr id="1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2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础</a:t>
              </a:r>
            </a:p>
          </p:txBody>
        </p:sp>
      </p:grpSp>
      <p:grpSp>
        <p:nvGrpSpPr>
          <p:cNvPr id="654373" name="Group 37"/>
          <p:cNvGrpSpPr/>
          <p:nvPr/>
        </p:nvGrpSpPr>
        <p:grpSpPr bwMode="auto">
          <a:xfrm>
            <a:off x="5572558" y="2460342"/>
            <a:ext cx="996779" cy="998214"/>
            <a:chOff x="1023" y="2520"/>
            <a:chExt cx="838" cy="839"/>
          </a:xfrm>
        </p:grpSpPr>
        <p:grpSp>
          <p:nvGrpSpPr>
            <p:cNvPr id="1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5" name="TextBox 77"/>
            <p:cNvSpPr txBox="1">
              <a:spLocks noChangeArrowheads="1"/>
            </p:cNvSpPr>
            <p:nvPr/>
          </p:nvSpPr>
          <p:spPr bwMode="auto">
            <a:xfrm>
              <a:off x="1100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自</a:t>
              </a:r>
            </a:p>
          </p:txBody>
        </p:sp>
      </p:grpSp>
      <p:grpSp>
        <p:nvGrpSpPr>
          <p:cNvPr id="654376" name="Group 40"/>
          <p:cNvGrpSpPr/>
          <p:nvPr/>
        </p:nvGrpSpPr>
        <p:grpSpPr bwMode="auto">
          <a:xfrm>
            <a:off x="6899181" y="2470423"/>
            <a:ext cx="996779" cy="998214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65437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01675" indent="-26987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079500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513205" indent="-217805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45005" indent="-215900" defTabSz="431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4022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594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166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73805" indent="-215900" defTabSz="431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256</Words>
  <Application>Microsoft Office PowerPoint</Application>
  <PresentationFormat>全屏显示(16:9)</PresentationFormat>
  <Paragraphs>171</Paragraphs>
  <Slides>47</Slides>
  <Notes>47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2023-01-17T00:29:52Z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BC63E6FCE3504A6C99E30BBDEC50AF12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