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3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8A33E-65C5-4E03-B31C-D5B89F99DA9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246EC-342D-474D-8F00-5CC387A896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46EC-342D-474D-8F00-5CC387A896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9E94-385A-4572-89BF-9188131A49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A7DD-F5D2-4EDB-A153-82E5A5D7EE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FDE8-A11D-4B76-90F3-E9A0AA8395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374C-8039-4B15-A925-6F87B53B58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02E9-BB85-441A-94BF-DB400CC90B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3E84-E1F0-4126-92DF-CD258D879C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E66D-F076-4BAC-B40B-AA7C3A4848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D04E-E86A-4B85-820D-5DC3F204B4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7BC9-19A4-4152-85E0-F9B5499719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20FC-49FE-44FA-88AB-E8EDE7D380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BD17-56E5-4DBD-A656-E72FCD3879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93BE-7070-4871-9F08-D093C82087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D394-1257-437F-BC60-B8139D9996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536F-7C2E-4F58-8FA8-2DCE2A2961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4DDD-85B9-404C-A3CE-15C6AD16E0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F40C-57EA-47DF-A892-2FEED14E46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C9386-C150-487C-9EB0-003A538103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B085-5F67-4BCD-A872-7384D4F8E5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DE4D-9AB2-4501-B865-6A16894866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31B4-049C-4A35-A6A8-BFDC75BA69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9A67-4E9B-4EC3-9486-F875450D18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DBA8-3CD9-4796-A192-0B6BCC93C9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93E3E0-FD1D-4102-8718-E66FE38F76A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0BB12B-7BDF-47E9-B6A7-531FBFBE1AC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403648" y="1628800"/>
            <a:ext cx="65008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扇形统计图</a:t>
            </a:r>
          </a:p>
        </p:txBody>
      </p:sp>
      <p:sp>
        <p:nvSpPr>
          <p:cNvPr id="4" name="矩形 3"/>
          <p:cNvSpPr/>
          <p:nvPr/>
        </p:nvSpPr>
        <p:spPr>
          <a:xfrm>
            <a:off x="2876964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1266" name="图片 1" descr="3练一练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928688"/>
            <a:ext cx="2246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500063" y="2357438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根据下面的统计图（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）回答问题。</a:t>
            </a:r>
          </a:p>
        </p:txBody>
      </p:sp>
      <p:grpSp>
        <p:nvGrpSpPr>
          <p:cNvPr id="11268" name="组合 12"/>
          <p:cNvGrpSpPr/>
          <p:nvPr/>
        </p:nvGrpSpPr>
        <p:grpSpPr bwMode="auto">
          <a:xfrm>
            <a:off x="214313" y="2786063"/>
            <a:ext cx="8429625" cy="1279525"/>
            <a:chOff x="214282" y="2786058"/>
            <a:chExt cx="8429684" cy="1278836"/>
          </a:xfrm>
        </p:grpSpPr>
        <p:sp>
          <p:nvSpPr>
            <p:cNvPr id="11271" name="Text Box 14"/>
            <p:cNvSpPr txBox="1">
              <a:spLocks noChangeArrowheads="1"/>
            </p:cNvSpPr>
            <p:nvPr/>
          </p:nvSpPr>
          <p:spPr bwMode="auto">
            <a:xfrm>
              <a:off x="214282" y="2987676"/>
              <a:ext cx="842968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（</a:t>
              </a:r>
              <a:r>
                <a:rPr lang="en-US" altLang="zh-CN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）六（</a:t>
              </a:r>
              <a:r>
                <a:rPr lang="en-US" altLang="zh-CN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）班超过全班人数      的学生喜欢的球类项目是什么？     </a:t>
              </a:r>
            </a:p>
          </p:txBody>
        </p:sp>
        <p:grpSp>
          <p:nvGrpSpPr>
            <p:cNvPr id="11272" name="组合 9"/>
            <p:cNvGrpSpPr/>
            <p:nvPr/>
          </p:nvGrpSpPr>
          <p:grpSpPr bwMode="auto">
            <a:xfrm>
              <a:off x="5643570" y="2786058"/>
              <a:ext cx="560215" cy="1012828"/>
              <a:chOff x="1511455" y="642918"/>
              <a:chExt cx="560215" cy="1012828"/>
            </a:xfrm>
          </p:grpSpPr>
          <p:sp>
            <p:nvSpPr>
              <p:cNvPr id="11273" name="Text Box 14"/>
              <p:cNvSpPr txBox="1">
                <a:spLocks noChangeArrowheads="1"/>
              </p:cNvSpPr>
              <p:nvPr/>
            </p:nvSpPr>
            <p:spPr bwMode="auto">
              <a:xfrm>
                <a:off x="1571604" y="642918"/>
                <a:ext cx="500066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0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endParaRPr lang="zh-CN" altLang="en-US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1274" name="Text Box 14"/>
              <p:cNvSpPr txBox="1">
                <a:spLocks noChangeArrowheads="1"/>
              </p:cNvSpPr>
              <p:nvPr/>
            </p:nvSpPr>
            <p:spPr bwMode="auto">
              <a:xfrm>
                <a:off x="1571604" y="1071546"/>
                <a:ext cx="500066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0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</a:t>
                </a:r>
                <a:endParaRPr lang="zh-CN" altLang="en-US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511455" y="1145884"/>
                <a:ext cx="500066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214313" y="4208463"/>
            <a:ext cx="5786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）如果你是六（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）班的体育委员，班里组织球类比赛，你打算组织什么比赛？为什么？     </a:t>
            </a:r>
          </a:p>
        </p:txBody>
      </p:sp>
      <p:pic>
        <p:nvPicPr>
          <p:cNvPr id="11270" name="图片 11" descr="QQ截图201411131413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4000500"/>
            <a:ext cx="2317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500063" y="928688"/>
            <a:ext cx="8429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少年宫合唱团有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人，他们的年龄结构统计如下图，看图填空。</a:t>
            </a:r>
          </a:p>
        </p:txBody>
      </p:sp>
      <p:pic>
        <p:nvPicPr>
          <p:cNvPr id="12291" name="图片 2" descr="QQ截图2014111315200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3143250"/>
            <a:ext cx="26431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357188" y="2136775"/>
            <a:ext cx="857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岁的学生最多，占合唱团总人数的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％，有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人。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357188" y="3359150"/>
            <a:ext cx="5072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岁的学生人数占合唱团人数的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％，有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7513" y="2081213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25590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01950" y="25717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32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14625" y="3773488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7388" y="42862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357188" y="5072063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）自己提出问题并解答。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500063" y="928688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下面是李庄秋季各种农作物种植面积统计图。</a:t>
            </a:r>
          </a:p>
        </p:txBody>
      </p:sp>
      <p:grpSp>
        <p:nvGrpSpPr>
          <p:cNvPr id="13315" name="组合 11"/>
          <p:cNvGrpSpPr/>
          <p:nvPr/>
        </p:nvGrpSpPr>
        <p:grpSpPr bwMode="auto">
          <a:xfrm>
            <a:off x="500063" y="2000250"/>
            <a:ext cx="2786062" cy="3086100"/>
            <a:chOff x="500034" y="2000240"/>
            <a:chExt cx="2786082" cy="3086197"/>
          </a:xfrm>
        </p:grpSpPr>
        <p:pic>
          <p:nvPicPr>
            <p:cNvPr id="13322" name="图片 2" descr="QQ截图20141113141310.png"/>
            <p:cNvPicPr>
              <a:picLocks noChangeAspect="1"/>
            </p:cNvPicPr>
            <p:nvPr/>
          </p:nvPicPr>
          <p:blipFill>
            <a:blip r:embed="rId2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00034" y="2357430"/>
              <a:ext cx="2714644" cy="272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接连接符 4"/>
            <p:cNvCxnSpPr/>
            <p:nvPr/>
          </p:nvCxnSpPr>
          <p:spPr>
            <a:xfrm rot="5400000">
              <a:off x="1621607" y="2364583"/>
              <a:ext cx="2841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763693" y="2214560"/>
              <a:ext cx="879481" cy="111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714380" cy="5238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其他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2.5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％</a:t>
              </a:r>
            </a:p>
          </p:txBody>
        </p:sp>
      </p:grpSp>
      <p:pic>
        <p:nvPicPr>
          <p:cNvPr id="13316" name="图片 12" descr="QQ截图20141113142259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1643063"/>
            <a:ext cx="41433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3286125" y="3000375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）李庄种棉花多少公顷？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3286125" y="4268788"/>
            <a:ext cx="5857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）李庄种大豆多少公顷？</a:t>
            </a: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3286125" y="5572125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）自己提出问题并解答。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000500" y="3643313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400×25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（公顷）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000500" y="4857750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400×12.5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（公顷）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500063" y="928688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黄豆的成分如下面统计图所示。</a:t>
            </a:r>
          </a:p>
        </p:txBody>
      </p:sp>
      <p:pic>
        <p:nvPicPr>
          <p:cNvPr id="14339" name="图片 2" descr="QQ截图20141113152007.pn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071563" y="1643063"/>
            <a:ext cx="63055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1428750" y="5572125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自己提出问题并解答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85750" y="1412776"/>
            <a:ext cx="855345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、结合具体事例，经历读扇形统计图，交流、讨论、认识扇形统计图特征的过程。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、了解扇形统计图表示数据的特征，能根据统计图中的信息回答有关问题，能提出问题并解答。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、主动参与数学活动，感受扇形统计图表示数据的直观性，激发学习新知识的兴趣。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38475" y="437179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8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读一读。</a:t>
            </a:r>
          </a:p>
        </p:txBody>
      </p:sp>
      <p:pic>
        <p:nvPicPr>
          <p:cNvPr id="4099" name="图片 8" descr="花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" y="857250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34"/>
          <p:cNvGrpSpPr/>
          <p:nvPr/>
        </p:nvGrpSpPr>
        <p:grpSpPr bwMode="auto">
          <a:xfrm>
            <a:off x="1000125" y="1714500"/>
            <a:ext cx="6143625" cy="4884738"/>
            <a:chOff x="2143108" y="1571612"/>
            <a:chExt cx="6143668" cy="4884066"/>
          </a:xfrm>
        </p:grpSpPr>
        <p:cxnSp>
          <p:nvCxnSpPr>
            <p:cNvPr id="10" name="直接连接符 9"/>
            <p:cNvCxnSpPr/>
            <p:nvPr/>
          </p:nvCxnSpPr>
          <p:spPr>
            <a:xfrm rot="16200000" flipH="1">
              <a:off x="2366484" y="3927932"/>
              <a:ext cx="4571371" cy="1588"/>
            </a:xfrm>
            <a:prstGeom prst="line">
              <a:avLst/>
            </a:prstGeom>
            <a:ln w="254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0800000" flipH="1">
              <a:off x="2143108" y="4071581"/>
              <a:ext cx="5018123" cy="1587"/>
            </a:xfrm>
            <a:prstGeom prst="line">
              <a:avLst/>
            </a:prstGeom>
            <a:ln w="25400">
              <a:solidFill>
                <a:srgbClr val="00B0F0">
                  <a:alpha val="6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5" name="图片 5" descr="QQ截图20141113141310.png"/>
            <p:cNvPicPr>
              <a:picLocks noChangeAspect="1"/>
            </p:cNvPicPr>
            <p:nvPr/>
          </p:nvPicPr>
          <p:blipFill>
            <a:blip r:embed="rId3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143108" y="1571612"/>
              <a:ext cx="5018084" cy="457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2143108" y="345095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1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）男女生任何数统计图</a:t>
              </a: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714876" y="3455716"/>
              <a:ext cx="3143272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2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）喜欢吃不同水果的人数统计图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2143108" y="614298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）上学方式统计图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4714876" y="6147745"/>
              <a:ext cx="357190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4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）喜欢吃不同球类项目的人数统计图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523052" y="5941399"/>
              <a:ext cx="428628" cy="1428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6858016" y="5908065"/>
              <a:ext cx="857256" cy="306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羽毛球</a:t>
              </a:r>
            </a:p>
          </p:txBody>
        </p:sp>
      </p:grpSp>
      <p:pic>
        <p:nvPicPr>
          <p:cNvPr id="36" name="图片 35" descr="QQ截图20141113142259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5214938" y="785813"/>
            <a:ext cx="3505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357938" y="4429125"/>
            <a:ext cx="2428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说一说，你从图中发现了哪些信息？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2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读一读。</a:t>
            </a:r>
          </a:p>
        </p:txBody>
      </p:sp>
      <p:pic>
        <p:nvPicPr>
          <p:cNvPr id="5123" name="图片 8" descr="花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" y="857250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组合 34"/>
          <p:cNvGrpSpPr/>
          <p:nvPr/>
        </p:nvGrpSpPr>
        <p:grpSpPr bwMode="auto">
          <a:xfrm>
            <a:off x="1000125" y="1714500"/>
            <a:ext cx="6143625" cy="4884738"/>
            <a:chOff x="2143108" y="1571612"/>
            <a:chExt cx="6143668" cy="4884066"/>
          </a:xfrm>
        </p:grpSpPr>
        <p:cxnSp>
          <p:nvCxnSpPr>
            <p:cNvPr id="5" name="直接连接符 4"/>
            <p:cNvCxnSpPr/>
            <p:nvPr/>
          </p:nvCxnSpPr>
          <p:spPr>
            <a:xfrm rot="16200000" flipH="1">
              <a:off x="2366484" y="3927932"/>
              <a:ext cx="4571371" cy="1588"/>
            </a:xfrm>
            <a:prstGeom prst="line">
              <a:avLst/>
            </a:prstGeom>
            <a:ln w="254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10800000" flipH="1">
              <a:off x="2143108" y="4071581"/>
              <a:ext cx="5018123" cy="1587"/>
            </a:xfrm>
            <a:prstGeom prst="line">
              <a:avLst/>
            </a:prstGeom>
            <a:ln w="25400">
              <a:solidFill>
                <a:srgbClr val="00B0F0">
                  <a:alpha val="6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8" name="图片 5" descr="QQ截图20141113141310.png"/>
            <p:cNvPicPr>
              <a:picLocks noChangeAspect="1"/>
            </p:cNvPicPr>
            <p:nvPr/>
          </p:nvPicPr>
          <p:blipFill>
            <a:blip r:embed="rId3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143108" y="1571612"/>
              <a:ext cx="5018084" cy="457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143108" y="345095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1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）男女生任何数统计图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4714876" y="3455716"/>
              <a:ext cx="3143272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2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）喜欢吃不同水果的人数统计图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143108" y="614298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）上学方式统计图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714876" y="6147745"/>
              <a:ext cx="357190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4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）喜欢吃不同球类项目的人数统计图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523052" y="5941399"/>
              <a:ext cx="428628" cy="1428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858016" y="5908065"/>
              <a:ext cx="857256" cy="306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羽毛球</a:t>
              </a:r>
            </a:p>
          </p:txBody>
        </p:sp>
      </p:grpSp>
      <p:sp>
        <p:nvSpPr>
          <p:cNvPr id="5125" name="矩形 13"/>
          <p:cNvSpPr>
            <a:spLocks noChangeArrowheads="1"/>
          </p:cNvSpPr>
          <p:nvPr/>
        </p:nvSpPr>
        <p:spPr bwMode="auto">
          <a:xfrm>
            <a:off x="6357938" y="4429125"/>
            <a:ext cx="2428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你能提出哪些数学问题？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146" name="图片 1" descr="1.pn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00063" y="1011238"/>
            <a:ext cx="37750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428625" y="3571875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每个圆表示什么？其中的每个扇形表示什么？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7170" name="组合 34"/>
          <p:cNvGrpSpPr/>
          <p:nvPr/>
        </p:nvGrpSpPr>
        <p:grpSpPr bwMode="auto">
          <a:xfrm>
            <a:off x="1785938" y="857250"/>
            <a:ext cx="6143625" cy="4884738"/>
            <a:chOff x="2143108" y="1571612"/>
            <a:chExt cx="6143668" cy="4884066"/>
          </a:xfrm>
        </p:grpSpPr>
        <p:cxnSp>
          <p:nvCxnSpPr>
            <p:cNvPr id="3" name="直接连接符 2"/>
            <p:cNvCxnSpPr/>
            <p:nvPr/>
          </p:nvCxnSpPr>
          <p:spPr>
            <a:xfrm rot="16200000" flipH="1">
              <a:off x="2366484" y="3927932"/>
              <a:ext cx="4571371" cy="1587"/>
            </a:xfrm>
            <a:prstGeom prst="line">
              <a:avLst/>
            </a:prstGeom>
            <a:ln w="254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rot="10800000" flipH="1">
              <a:off x="2143108" y="4071581"/>
              <a:ext cx="5018122" cy="1587"/>
            </a:xfrm>
            <a:prstGeom prst="line">
              <a:avLst/>
            </a:prstGeom>
            <a:ln w="25400">
              <a:solidFill>
                <a:srgbClr val="00B0F0">
                  <a:alpha val="6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4" name="图片 5" descr="QQ截图20141113141310.png"/>
            <p:cNvPicPr>
              <a:picLocks noChangeAspect="1"/>
            </p:cNvPicPr>
            <p:nvPr/>
          </p:nvPicPr>
          <p:blipFill>
            <a:blip r:embed="rId2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143108" y="1571612"/>
              <a:ext cx="5018084" cy="457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143108" y="345095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1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）男女生任何数统计图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714876" y="3455716"/>
              <a:ext cx="3143272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2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）喜欢吃不同水果的人数统计图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143108" y="614298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）上学方式统计图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4714876" y="6147745"/>
              <a:ext cx="357190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4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）喜欢吃不同球类项目的人数统计图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523051" y="5941399"/>
              <a:ext cx="428628" cy="1428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858016" y="5908065"/>
              <a:ext cx="857256" cy="306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羽毛球</a:t>
              </a:r>
            </a:p>
          </p:txBody>
        </p:sp>
      </p:grpSp>
      <p:sp>
        <p:nvSpPr>
          <p:cNvPr id="7171" name="矩形 11"/>
          <p:cNvSpPr>
            <a:spLocks noChangeArrowheads="1"/>
          </p:cNvSpPr>
          <p:nvPr/>
        </p:nvSpPr>
        <p:spPr bwMode="auto">
          <a:xfrm>
            <a:off x="642938" y="5976938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观察四幅统计图，分别说一说：数据有什么特点？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8194" name="组合 34"/>
          <p:cNvGrpSpPr/>
          <p:nvPr/>
        </p:nvGrpSpPr>
        <p:grpSpPr bwMode="auto">
          <a:xfrm>
            <a:off x="1785938" y="857250"/>
            <a:ext cx="6143625" cy="4884738"/>
            <a:chOff x="2143108" y="1571612"/>
            <a:chExt cx="6143668" cy="4884066"/>
          </a:xfrm>
        </p:grpSpPr>
        <p:cxnSp>
          <p:nvCxnSpPr>
            <p:cNvPr id="3" name="直接连接符 2"/>
            <p:cNvCxnSpPr/>
            <p:nvPr/>
          </p:nvCxnSpPr>
          <p:spPr>
            <a:xfrm rot="16200000" flipH="1">
              <a:off x="2366484" y="3927932"/>
              <a:ext cx="4571371" cy="1587"/>
            </a:xfrm>
            <a:prstGeom prst="line">
              <a:avLst/>
            </a:prstGeom>
            <a:ln w="254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rot="10800000" flipH="1">
              <a:off x="2143108" y="4071581"/>
              <a:ext cx="5018122" cy="1587"/>
            </a:xfrm>
            <a:prstGeom prst="line">
              <a:avLst/>
            </a:prstGeom>
            <a:ln w="25400">
              <a:solidFill>
                <a:srgbClr val="00B0F0">
                  <a:alpha val="6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8" name="图片 5" descr="QQ截图20141113141310.png"/>
            <p:cNvPicPr>
              <a:picLocks noChangeAspect="1"/>
            </p:cNvPicPr>
            <p:nvPr/>
          </p:nvPicPr>
          <p:blipFill>
            <a:blip r:embed="rId2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143108" y="1571612"/>
              <a:ext cx="5018084" cy="457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143108" y="345095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1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）男女生任何数统计图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714876" y="3455716"/>
              <a:ext cx="3143272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2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）喜欢吃不同水果的人数统计图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143108" y="614298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）上学方式统计图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4714876" y="6147745"/>
              <a:ext cx="357190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4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）喜欢吃不同球类项目的人数统计图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523051" y="5941399"/>
              <a:ext cx="428628" cy="1428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858016" y="5908065"/>
              <a:ext cx="857256" cy="306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羽毛球</a:t>
              </a:r>
            </a:p>
          </p:txBody>
        </p:sp>
      </p:grpSp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42875" y="5976938"/>
            <a:ext cx="878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观察四幅统计图，分别说一说：图中百分数的和是多少？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9218" name="组合 34"/>
          <p:cNvGrpSpPr/>
          <p:nvPr/>
        </p:nvGrpSpPr>
        <p:grpSpPr bwMode="auto">
          <a:xfrm>
            <a:off x="1785938" y="857250"/>
            <a:ext cx="6143625" cy="4884738"/>
            <a:chOff x="2143108" y="1571612"/>
            <a:chExt cx="6143668" cy="4884066"/>
          </a:xfrm>
        </p:grpSpPr>
        <p:cxnSp>
          <p:nvCxnSpPr>
            <p:cNvPr id="3" name="直接连接符 2"/>
            <p:cNvCxnSpPr/>
            <p:nvPr/>
          </p:nvCxnSpPr>
          <p:spPr>
            <a:xfrm rot="16200000" flipH="1">
              <a:off x="2366484" y="3927932"/>
              <a:ext cx="4571371" cy="1587"/>
            </a:xfrm>
            <a:prstGeom prst="line">
              <a:avLst/>
            </a:prstGeom>
            <a:ln w="254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rot="10800000" flipH="1">
              <a:off x="2143108" y="4071581"/>
              <a:ext cx="5018122" cy="1587"/>
            </a:xfrm>
            <a:prstGeom prst="line">
              <a:avLst/>
            </a:prstGeom>
            <a:ln w="25400">
              <a:solidFill>
                <a:srgbClr val="00B0F0">
                  <a:alpha val="6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2" name="图片 5" descr="QQ截图20141113141310.png"/>
            <p:cNvPicPr>
              <a:picLocks noChangeAspect="1"/>
            </p:cNvPicPr>
            <p:nvPr/>
          </p:nvPicPr>
          <p:blipFill>
            <a:blip r:embed="rId2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143108" y="1571612"/>
              <a:ext cx="5018084" cy="457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143108" y="345095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1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）男女生任何数统计图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714876" y="3455716"/>
              <a:ext cx="3143272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2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）喜欢吃不同水果的人数统计图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143108" y="6142983"/>
              <a:ext cx="285752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）上学方式统计图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4714876" y="6147745"/>
              <a:ext cx="3571900" cy="3079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图（</a:t>
              </a:r>
              <a:r>
                <a:rPr lang="en-US" altLang="zh-CN" sz="1400" b="1" dirty="0">
                  <a:solidFill>
                    <a:srgbClr val="000000"/>
                  </a:solidFill>
                  <a:latin typeface="+mn-ea"/>
                  <a:ea typeface="+mn-ea"/>
                </a:rPr>
                <a:t>4</a:t>
              </a: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）喜欢吃不同球类项目的人数统计图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523051" y="5941399"/>
              <a:ext cx="428628" cy="1428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858016" y="5908065"/>
              <a:ext cx="857256" cy="306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羽毛球</a:t>
              </a:r>
            </a:p>
          </p:txBody>
        </p:sp>
      </p:grpSp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642938" y="5786438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观察四幅统计图，分别说一说：从图上直接可以了解到哪些情况？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395288" y="3046413"/>
            <a:ext cx="83534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扇形统计图是用一个圆表示总数量，用圆中大小不等的扇形表示各部分数量的百分比。</a:t>
            </a:r>
            <a:endParaRPr lang="en-US" altLang="zh-CN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扇形统计图的特征：扇形统计图可以很清楚地表示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部分和整体之间的关系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grpSp>
        <p:nvGrpSpPr>
          <p:cNvPr id="10243" name="组合 5"/>
          <p:cNvGrpSpPr/>
          <p:nvPr/>
        </p:nvGrpSpPr>
        <p:grpSpPr bwMode="auto">
          <a:xfrm>
            <a:off x="423863" y="928688"/>
            <a:ext cx="1862137" cy="2000250"/>
            <a:chOff x="142845" y="714357"/>
            <a:chExt cx="1861631" cy="2000263"/>
          </a:xfrm>
        </p:grpSpPr>
        <p:pic>
          <p:nvPicPr>
            <p:cNvPr id="10244" name="图片 4" descr="抠图、图片2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5" y="714357"/>
              <a:ext cx="1861631" cy="200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Text Box 14"/>
            <p:cNvSpPr txBox="1">
              <a:spLocks noChangeArrowheads="1"/>
            </p:cNvSpPr>
            <p:nvPr/>
          </p:nvSpPr>
          <p:spPr bwMode="auto">
            <a:xfrm>
              <a:off x="428596" y="1000108"/>
              <a:ext cx="135732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归纳总结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全屏显示(4:3)</PresentationFormat>
  <Paragraphs>66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华文楷体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2014-11-13T06:08:00Z</dcterms:created>
  <dcterms:modified xsi:type="dcterms:W3CDTF">2023-01-17T00:30:36Z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38AA3F1FD64B47B6804126B237346E86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