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4"/>
  </p:notesMasterIdLst>
  <p:sldIdLst>
    <p:sldId id="280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2256" y="-114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BCC98-0086-428E-9AF5-30820763702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31100-7846-405A-9E07-2B74F1EE0F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27281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 smtClean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4343400"/>
            <a:ext cx="12192000" cy="2514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FFDE6-2B2D-46F3-B394-E0E88121E71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E95B-998C-412E-B34B-42ED4CE9DD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2000">
        <p15:prstTrans prst="peelOff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kgbjinv">
      <a:majorFont>
        <a:latin typeface="微软雅黑"/>
        <a:ea typeface="义启小魏楷"/>
        <a:cs typeface=""/>
      </a:majorFont>
      <a:minorFont>
        <a:latin typeface="微软雅黑"/>
        <a:ea typeface="义启小魏楷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宋体</vt:lpstr>
      <vt:lpstr>微软雅黑</vt:lpstr>
      <vt:lpstr>义启小魏楷</vt:lpstr>
      <vt:lpstr>Arial</vt:lpstr>
      <vt:lpstr>Calibri</vt:lpstr>
      <vt:lpstr>www.2ppt.com</vt:lpstr>
      <vt:lpstr>自定义设计方案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2022-04-10T02:09:58Z</dcterms:created>
  <dcterms:modified xsi:type="dcterms:W3CDTF">2023-01-10T06:57:37Z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E08AABF421CF4E269F3938B75876B363</vt:lpwstr>
  </property>
  <property fmtid="{D5CDD505-2E9C-101B-9397-08002B2CF9AE}" pid="3" name="KSOProductBuildVer">
    <vt:lpwstr>2052-11.1.0.11372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