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2" r:id="rId2"/>
  </p:sldMasterIdLst>
  <p:notesMasterIdLst>
    <p:notesMasterId r:id="rId27"/>
  </p:notesMasterIdLst>
  <p:handoutMasterIdLst>
    <p:handoutMasterId r:id="rId28"/>
  </p:handoutMasterIdLst>
  <p:sldIdLst>
    <p:sldId id="525" r:id="rId3"/>
    <p:sldId id="527" r:id="rId4"/>
    <p:sldId id="528" r:id="rId5"/>
    <p:sldId id="532" r:id="rId6"/>
    <p:sldId id="533" r:id="rId7"/>
    <p:sldId id="548" r:id="rId8"/>
    <p:sldId id="529" r:id="rId9"/>
    <p:sldId id="537" r:id="rId10"/>
    <p:sldId id="541" r:id="rId11"/>
    <p:sldId id="534" r:id="rId12"/>
    <p:sldId id="553" r:id="rId13"/>
    <p:sldId id="530" r:id="rId14"/>
    <p:sldId id="542" r:id="rId15"/>
    <p:sldId id="538" r:id="rId16"/>
    <p:sldId id="540" r:id="rId17"/>
    <p:sldId id="552" r:id="rId18"/>
    <p:sldId id="531" r:id="rId19"/>
    <p:sldId id="547" r:id="rId20"/>
    <p:sldId id="543" r:id="rId21"/>
    <p:sldId id="539" r:id="rId22"/>
    <p:sldId id="550" r:id="rId23"/>
    <p:sldId id="551" r:id="rId24"/>
    <p:sldId id="546" r:id="rId25"/>
    <p:sldId id="526" r:id="rId2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74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益达 李" initials="益达" lastIdx="2" clrIdx="0"/>
  <p:cmAuthor id="2" name="杨 哲" initials="杨" lastIdx="5"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C0702"/>
    <a:srgbClr val="9B0B00"/>
    <a:srgbClr val="FFE699"/>
    <a:srgbClr val="FFCF37"/>
    <a:srgbClr val="26524E"/>
    <a:srgbClr val="407D81"/>
    <a:srgbClr val="FFECC0"/>
    <a:srgbClr val="F0C891"/>
    <a:srgbClr val="241F50"/>
    <a:srgbClr val="C66A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5232" autoAdjust="0"/>
  </p:normalViewPr>
  <p:slideViewPr>
    <p:cSldViewPr snapToGrid="0">
      <p:cViewPr>
        <p:scale>
          <a:sx n="66" d="100"/>
          <a:sy n="66" d="100"/>
        </p:scale>
        <p:origin x="-2256" y="-1146"/>
      </p:cViewPr>
      <p:guideLst>
        <p:guide orient="horz" pos="2160"/>
        <p:guide pos="374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2023-01-11</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8809EF-FCB6-43A9-9413-1F6804C1264E}" type="datetimeFigureOut">
              <a:rPr lang="zh-CN" altLang="en-US" smtClean="0"/>
              <a:t>2023-01-11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11E5-12D9-4478-80C2-2F244208FA61}"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A2F11E5-12D9-4478-80C2-2F244208FA61}"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A2F11E5-12D9-4478-80C2-2F244208FA61}"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A2F11E5-12D9-4478-80C2-2F244208FA61}"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3</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A2F11E5-12D9-4478-80C2-2F244208FA61}"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7</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A2F11E5-12D9-4478-80C2-2F244208FA61}"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12</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A2F11E5-12D9-4478-80C2-2F244208FA61}"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17</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A2F11E5-12D9-4478-80C2-2F244208FA61}"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24</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www.1ppt.com/jieri/"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AC1E55EC-CCA7-4A25-98DD-DCD95D3BA76A}" type="datetimeFigureOut">
              <a:rPr lang="zh-CN" altLang="en-US" smtClean="0"/>
              <a:t>2023-01-11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5C07C8E-1B46-43B1-BC6F-591C0DDB617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1500">
        <p:split orient="vert"/>
      </p:transition>
    </mc:Choice>
    <mc:Fallback xmlns="">
      <p:transition spd="slow" advTm="1500">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AC1E55EC-CCA7-4A25-98DD-DCD95D3BA76A}" type="datetimeFigureOut">
              <a:rPr lang="zh-CN" altLang="en-US" smtClean="0"/>
              <a:t>2023-01-11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5C07C8E-1B46-43B1-BC6F-591C0DDB617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1500">
        <p:split orient="vert"/>
      </p:transition>
    </mc:Choice>
    <mc:Fallback xmlns="">
      <p:transition spd="slow" advTm="1500">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AC1E55EC-CCA7-4A25-98DD-DCD95D3BA76A}" type="datetimeFigureOut">
              <a:rPr lang="zh-CN" altLang="en-US" smtClean="0"/>
              <a:t>2023-01-11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5C07C8E-1B46-43B1-BC6F-591C0DDB617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1500">
        <p:split orient="vert"/>
      </p:transition>
    </mc:Choice>
    <mc:Fallback xmlns="">
      <p:transition spd="slow" advTm="1500">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C1E55EC-CCA7-4A25-98DD-DCD95D3BA76A}" type="datetimeFigureOut">
              <a:rPr lang="zh-CN" altLang="en-US" smtClean="0"/>
              <a:t>2023-01-11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5C07C8E-1B46-43B1-BC6F-591C0DDB617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1500">
        <p:split orient="vert"/>
      </p:transition>
    </mc:Choice>
    <mc:Fallback xmlns="">
      <p:transition spd="slow" advTm="1500">
        <p:split orient="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C1E55EC-CCA7-4A25-98DD-DCD95D3BA76A}" type="datetimeFigureOut">
              <a:rPr lang="zh-CN" altLang="en-US" smtClean="0"/>
              <a:t>2023-01-11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5C07C8E-1B46-43B1-BC6F-591C0DDB617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1500">
        <p:split orient="vert"/>
      </p:transition>
    </mc:Choice>
    <mc:Fallback xmlns="">
      <p:transition spd="slow" advTm="1500">
        <p:split orient="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2023-01-11</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2023-01-11</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bg>
      <p:bgPr>
        <a:blipFill dpi="0" rotWithShape="1">
          <a:blip r:embed="rId2" cstate="screen"/>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AC1E55EC-CCA7-4A25-98DD-DCD95D3BA76A}" type="datetimeFigureOut">
              <a:rPr lang="zh-CN" altLang="en-US" smtClean="0"/>
              <a:t>2023-01-11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5C07C8E-1B46-43B1-BC6F-591C0DDB617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1500">
        <p:split orient="vert"/>
      </p:transition>
    </mc:Choice>
    <mc:Fallback xmlns="">
      <p:transition spd="slow" advTm="1500">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C1E55EC-CCA7-4A25-98DD-DCD95D3BA76A}" type="datetimeFigureOut">
              <a:rPr lang="zh-CN" altLang="en-US" smtClean="0"/>
              <a:t>2023-01-11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5C07C8E-1B46-43B1-BC6F-591C0DDB617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1500">
        <p:split orient="vert"/>
      </p:transition>
    </mc:Choice>
    <mc:Fallback xmlns="">
      <p:transition spd="slow" advTm="1500">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AC1E55EC-CCA7-4A25-98DD-DCD95D3BA76A}" type="datetimeFigureOut">
              <a:rPr lang="zh-CN" altLang="en-US" smtClean="0"/>
              <a:t>2023-01-11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5C07C8E-1B46-43B1-BC6F-591C0DDB617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1500">
        <p:split orient="vert"/>
      </p:transition>
    </mc:Choice>
    <mc:Fallback xmlns="">
      <p:transition spd="slow" advTm="1500">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AC1E55EC-CCA7-4A25-98DD-DCD95D3BA76A}" type="datetimeFigureOut">
              <a:rPr lang="zh-CN" altLang="en-US" smtClean="0"/>
              <a:t>2023-01-11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5C07C8E-1B46-43B1-BC6F-591C0DDB617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1500">
        <p:split orient="vert"/>
      </p:transition>
    </mc:Choice>
    <mc:Fallback xmlns="">
      <p:transition spd="slow" advTm="1500">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AC1E55EC-CCA7-4A25-98DD-DCD95D3BA76A}" type="datetimeFigureOut">
              <a:rPr lang="zh-CN" altLang="en-US" smtClean="0"/>
              <a:t>2023-01-11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5C07C8E-1B46-43B1-BC6F-591C0DDB617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1500">
        <p:split orient="vert"/>
      </p:transition>
    </mc:Choice>
    <mc:Fallback xmlns="">
      <p:transition spd="slow" advTm="1500">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AC1E55EC-CCA7-4A25-98DD-DCD95D3BA76A}" type="datetimeFigureOut">
              <a:rPr lang="zh-CN" altLang="en-US" smtClean="0"/>
              <a:t>2023-01-11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5C07C8E-1B46-43B1-BC6F-591C0DDB6172}" type="slidenum">
              <a:rPr lang="zh-CN" altLang="en-US" smtClean="0"/>
              <a:t>‹#›</a:t>
            </a:fld>
            <a:endParaRPr lang="zh-CN" altLang="en-US"/>
          </a:p>
        </p:txBody>
      </p:sp>
      <p:sp>
        <p:nvSpPr>
          <p:cNvPr id="11" name="TextBox 10"/>
          <p:cNvSpPr txBox="1"/>
          <p:nvPr userDrawn="1"/>
        </p:nvSpPr>
        <p:spPr>
          <a:xfrm>
            <a:off x="136961" y="6739570"/>
            <a:ext cx="1440159" cy="121920"/>
          </a:xfrm>
          <a:prstGeom prst="rect">
            <a:avLst/>
          </a:prstGeom>
          <a:noFill/>
        </p:spPr>
        <p:txBody>
          <a:bodyPr wrap="square" rtlCol="0">
            <a:spAutoFit/>
          </a:bodyPr>
          <a:lstStyle/>
          <a:p>
            <a:pPr>
              <a:lnSpc>
                <a:spcPct val="200000"/>
              </a:lnSpc>
            </a:pPr>
            <a:r>
              <a:rPr lang="zh-CN" altLang="en-US" sz="100" dirty="0">
                <a:solidFill>
                  <a:prstClr val="black"/>
                </a:solidFill>
                <a:ea typeface="微软雅黑" panose="020B0503020204020204" pitchFamily="34" charset="-122"/>
                <a:hlinkClick r:id="rId2"/>
              </a:rPr>
              <a:t>节</a:t>
            </a:r>
            <a:r>
              <a:rPr lang="zh-CN" altLang="en-US" sz="100" dirty="0" smtClean="0">
                <a:solidFill>
                  <a:prstClr val="black"/>
                </a:solidFill>
                <a:ea typeface="微软雅黑" panose="020B0503020204020204" pitchFamily="34" charset="-122"/>
                <a:hlinkClick r:id="rId2"/>
              </a:rPr>
              <a:t>日</a:t>
            </a:r>
            <a:r>
              <a:rPr lang="en-US" altLang="zh-CN" sz="100" dirty="0" smtClean="0">
                <a:solidFill>
                  <a:prstClr val="black"/>
                </a:solidFill>
                <a:ea typeface="微软雅黑" panose="020B0503020204020204" pitchFamily="34" charset="-122"/>
                <a:hlinkClick r:id="rId2"/>
              </a:rPr>
              <a:t>PPT</a:t>
            </a:r>
            <a:r>
              <a:rPr lang="zh-CN" altLang="en-US" sz="100" dirty="0" smtClean="0">
                <a:solidFill>
                  <a:prstClr val="black"/>
                </a:solidFill>
                <a:ea typeface="微软雅黑" panose="020B0503020204020204" pitchFamily="34" charset="-122"/>
                <a:hlinkClick r:id="rId2"/>
              </a:rPr>
              <a:t>模板</a:t>
            </a:r>
            <a:r>
              <a:rPr lang="zh-CN" altLang="en-US" sz="100" dirty="0" smtClean="0">
                <a:solidFill>
                  <a:prstClr val="black"/>
                </a:solidFill>
                <a:ea typeface="微软雅黑" panose="020B0503020204020204" pitchFamily="34" charset="-122"/>
              </a:rPr>
              <a:t> </a:t>
            </a:r>
            <a:r>
              <a:rPr lang="en-US" altLang="zh-CN" sz="100" dirty="0">
                <a:solidFill>
                  <a:prstClr val="black"/>
                </a:solidFill>
                <a:ea typeface="微软雅黑" panose="020B0503020204020204" pitchFamily="34" charset="-122"/>
              </a:rPr>
              <a:t>http:// www.2ppt.com/jieri/</a:t>
            </a:r>
            <a:endParaRPr lang="en-US" altLang="zh-CN" sz="100" dirty="0" smtClean="0">
              <a:solidFill>
                <a:prstClr val="black"/>
              </a:solidFill>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Tm="1500">
        <p:split orient="vert"/>
      </p:transition>
    </mc:Choice>
    <mc:Fallback xmlns="">
      <p:transition spd="slow" advTm="1500">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AC1E55EC-CCA7-4A25-98DD-DCD95D3BA76A}" type="datetimeFigureOut">
              <a:rPr lang="zh-CN" altLang="en-US" smtClean="0"/>
              <a:t>2023-01-11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5C07C8E-1B46-43B1-BC6F-591C0DDB617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1500">
        <p:split orient="vert"/>
      </p:transition>
    </mc:Choice>
    <mc:Fallback xmlns="">
      <p:transition spd="slow" advTm="1500">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C1E55EC-CCA7-4A25-98DD-DCD95D3BA76A}" type="datetimeFigureOut">
              <a:rPr lang="zh-CN" altLang="en-US" smtClean="0"/>
              <a:t>2023-01-11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5C07C8E-1B46-43B1-BC6F-591C0DDB617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1500">
        <p:split orient="vert"/>
      </p:transition>
    </mc:Choice>
    <mc:Fallback xmlns="">
      <p:transition spd="slow" advTm="1500">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screen">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1E55EC-CCA7-4A25-98DD-DCD95D3BA76A}" type="datetimeFigureOut">
              <a:rPr lang="zh-CN" altLang="en-US" smtClean="0"/>
              <a:t>2023-01-11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C07C8E-1B46-43B1-BC6F-591C0DDB6172}"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xmlns:mc="http://schemas.openxmlformats.org/markup-compatibility/2006" xmlns:p14="http://schemas.microsoft.com/office/powerpoint/2010/main">
    <mc:Choice Requires="p14">
      <p:transition spd="slow" p14:dur="1500" advTm="1500">
        <p:split orient="vert"/>
      </p:transition>
    </mc:Choice>
    <mc:Fallback xmlns="">
      <p:transition spd="slow" advTm="1500">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3.xml"/><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1.png"/><Relationship Id="rId1" Type="http://schemas.openxmlformats.org/officeDocument/2006/relationships/slideLayout" Target="../slideLayouts/slideLayout3.xml"/><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3.xml"/><Relationship Id="rId6" Type="http://schemas.openxmlformats.org/officeDocument/2006/relationships/image" Target="../media/image37.png"/><Relationship Id="rId5" Type="http://schemas.openxmlformats.org/officeDocument/2006/relationships/image" Target="../media/image21.png"/><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3.xml"/><Relationship Id="rId4" Type="http://schemas.openxmlformats.org/officeDocument/2006/relationships/image" Target="../media/image42.png"/></Relationships>
</file>

<file path=ppt/slides/_rels/slide1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1.png"/><Relationship Id="rId1" Type="http://schemas.openxmlformats.org/officeDocument/2006/relationships/slideLayout" Target="../slideLayouts/slideLayout3.xml"/><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21.png"/><Relationship Id="rId1" Type="http://schemas.openxmlformats.org/officeDocument/2006/relationships/slideLayout" Target="../slideLayouts/slideLayout3.xml"/><Relationship Id="rId4" Type="http://schemas.openxmlformats.org/officeDocument/2006/relationships/image" Target="../media/image47.png"/></Relationships>
</file>

<file path=ppt/slides/_rels/slide2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21.png"/><Relationship Id="rId1" Type="http://schemas.openxmlformats.org/officeDocument/2006/relationships/slideLayout" Target="../slideLayouts/slideLayout3.xml"/><Relationship Id="rId4" Type="http://schemas.openxmlformats.org/officeDocument/2006/relationships/image" Target="../media/image50.png"/></Relationships>
</file>

<file path=ppt/slides/_rels/slide2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53.png"/></Relationships>
</file>

<file path=ppt/slides/_rels/slide2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0.png"/><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25.png"/><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3.xml"/><Relationship Id="rId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screen"/>
          <a:srcRect/>
          <a:stretch>
            <a:fillRect/>
          </a:stretch>
        </p:blipFill>
        <p:spPr>
          <a:xfrm>
            <a:off x="0" y="2545237"/>
            <a:ext cx="12185728" cy="4312763"/>
          </a:xfrm>
          <a:prstGeom prst="rect">
            <a:avLst/>
          </a:prstGeom>
        </p:spPr>
      </p:pic>
      <p:sp>
        <p:nvSpPr>
          <p:cNvPr id="59" name="文本框 58"/>
          <p:cNvSpPr txBox="1"/>
          <p:nvPr/>
        </p:nvSpPr>
        <p:spPr>
          <a:xfrm>
            <a:off x="9701411" y="1284879"/>
            <a:ext cx="1107996" cy="2392642"/>
          </a:xfrm>
          <a:prstGeom prst="rect">
            <a:avLst/>
          </a:prstGeom>
          <a:noFill/>
        </p:spPr>
        <p:txBody>
          <a:bodyPr vert="eaVert" wrap="none" rtlCol="0">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2000" b="0" i="0" u="none" strike="noStrike" kern="1200" cap="none" spc="600" normalizeH="0" baseline="0" noProof="0" dirty="0">
                <a:ln>
                  <a:noFill/>
                </a:ln>
                <a:gradFill>
                  <a:gsLst>
                    <a:gs pos="76000">
                      <a:srgbClr val="F0C891"/>
                    </a:gs>
                    <a:gs pos="100000">
                      <a:prstClr val="white"/>
                    </a:gs>
                  </a:gsLst>
                  <a:lin ang="5400000" scaled="1"/>
                </a:gradFill>
                <a:effectLst/>
                <a:uLnTx/>
                <a:uFillTx/>
                <a:cs typeface="+mn-ea"/>
                <a:sym typeface="+mn-lt"/>
              </a:rPr>
              <a:t>明月寄相思</a:t>
            </a:r>
            <a:endParaRPr kumimoji="0" lang="en-US" altLang="zh-CN" sz="2000" b="0" i="0" u="none" strike="noStrike" kern="1200" cap="none" spc="600" normalizeH="0" baseline="0" noProof="0" dirty="0">
              <a:ln>
                <a:noFill/>
              </a:ln>
              <a:gradFill>
                <a:gsLst>
                  <a:gs pos="76000">
                    <a:srgbClr val="F0C891"/>
                  </a:gs>
                  <a:gs pos="100000">
                    <a:prstClr val="white"/>
                  </a:gs>
                </a:gsLst>
                <a:lin ang="5400000" scaled="1"/>
              </a:gradFill>
              <a:effectLst/>
              <a:uLnTx/>
              <a:uFillTx/>
              <a:cs typeface="+mn-ea"/>
              <a:sym typeface="+mn-lt"/>
            </a:endParaRPr>
          </a:p>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2000" b="0" i="0" u="none" strike="noStrike" kern="1200" cap="none" spc="600" normalizeH="0" baseline="0" noProof="0" dirty="0">
                <a:ln>
                  <a:noFill/>
                </a:ln>
                <a:gradFill>
                  <a:gsLst>
                    <a:gs pos="76000">
                      <a:srgbClr val="F0C891"/>
                    </a:gs>
                    <a:gs pos="100000">
                      <a:prstClr val="white"/>
                    </a:gs>
                  </a:gsLst>
                  <a:lin ang="5400000" scaled="1"/>
                </a:gradFill>
                <a:effectLst/>
                <a:uLnTx/>
                <a:uFillTx/>
                <a:cs typeface="+mn-ea"/>
                <a:sym typeface="+mn-lt"/>
              </a:rPr>
              <a:t>     月圆人团圆</a:t>
            </a:r>
          </a:p>
        </p:txBody>
      </p:sp>
      <p:pic>
        <p:nvPicPr>
          <p:cNvPr id="30" name="图片 29"/>
          <p:cNvPicPr>
            <a:picLocks noChangeAspect="1"/>
          </p:cNvPicPr>
          <p:nvPr/>
        </p:nvPicPr>
        <p:blipFill>
          <a:blip r:embed="rId4" cstate="screen"/>
          <a:stretch>
            <a:fillRect/>
          </a:stretch>
        </p:blipFill>
        <p:spPr>
          <a:xfrm flipH="1">
            <a:off x="6272" y="0"/>
            <a:ext cx="3758152" cy="2818614"/>
          </a:xfrm>
          <a:prstGeom prst="rect">
            <a:avLst/>
          </a:prstGeom>
        </p:spPr>
      </p:pic>
      <p:pic>
        <p:nvPicPr>
          <p:cNvPr id="13" name="图片 12"/>
          <p:cNvPicPr>
            <a:picLocks noChangeAspect="1"/>
          </p:cNvPicPr>
          <p:nvPr/>
        </p:nvPicPr>
        <p:blipFill>
          <a:blip r:embed="rId5" cstate="screen"/>
          <a:stretch>
            <a:fillRect/>
          </a:stretch>
        </p:blipFill>
        <p:spPr>
          <a:xfrm>
            <a:off x="4263547" y="753056"/>
            <a:ext cx="3892916" cy="3892916"/>
          </a:xfrm>
          <a:prstGeom prst="ellipse">
            <a:avLst/>
          </a:prstGeom>
          <a:solidFill>
            <a:schemeClr val="accent4">
              <a:lumMod val="40000"/>
              <a:lumOff val="60000"/>
            </a:schemeClr>
          </a:solidFill>
        </p:spPr>
      </p:pic>
      <p:pic>
        <p:nvPicPr>
          <p:cNvPr id="34" name="图片 33"/>
          <p:cNvPicPr>
            <a:picLocks noChangeAspect="1"/>
          </p:cNvPicPr>
          <p:nvPr/>
        </p:nvPicPr>
        <p:blipFill>
          <a:blip r:embed="rId6" cstate="print"/>
          <a:stretch>
            <a:fillRect/>
          </a:stretch>
        </p:blipFill>
        <p:spPr>
          <a:xfrm>
            <a:off x="8655587" y="0"/>
            <a:ext cx="3536413" cy="2652311"/>
          </a:xfrm>
          <a:prstGeom prst="rect">
            <a:avLst/>
          </a:prstGeom>
        </p:spPr>
      </p:pic>
      <p:pic>
        <p:nvPicPr>
          <p:cNvPr id="39" name="图片 38"/>
          <p:cNvPicPr>
            <a:picLocks noChangeAspect="1"/>
          </p:cNvPicPr>
          <p:nvPr/>
        </p:nvPicPr>
        <p:blipFill rotWithShape="1">
          <a:blip r:embed="rId7" cstate="screen">
            <a:extLst>
              <a:ext uri="{BEBA8EAE-BF5A-486C-A8C5-ECC9F3942E4B}">
                <a14:imgProps xmlns:a14="http://schemas.microsoft.com/office/drawing/2010/main">
                  <a14:imgLayer r:embed="rId8">
                    <a14:imgEffect>
                      <a14:brightnessContrast bright="40000" contrast="-40000"/>
                    </a14:imgEffect>
                  </a14:imgLayer>
                </a14:imgProps>
              </a:ext>
            </a:extLst>
          </a:blip>
          <a:srcRect/>
          <a:stretch>
            <a:fillRect/>
          </a:stretch>
        </p:blipFill>
        <p:spPr>
          <a:xfrm>
            <a:off x="4305730" y="101924"/>
            <a:ext cx="3760973" cy="1398240"/>
          </a:xfrm>
          <a:prstGeom prst="rect">
            <a:avLst/>
          </a:prstGeom>
        </p:spPr>
      </p:pic>
      <p:pic>
        <p:nvPicPr>
          <p:cNvPr id="4" name="图片 3"/>
          <p:cNvPicPr>
            <a:picLocks noChangeAspect="1"/>
          </p:cNvPicPr>
          <p:nvPr/>
        </p:nvPicPr>
        <p:blipFill>
          <a:blip r:embed="rId9" cstate="screen"/>
          <a:stretch>
            <a:fillRect/>
          </a:stretch>
        </p:blipFill>
        <p:spPr>
          <a:xfrm>
            <a:off x="5111101" y="920638"/>
            <a:ext cx="2601470" cy="3468628"/>
          </a:xfrm>
          <a:prstGeom prst="rect">
            <a:avLst/>
          </a:prstGeom>
        </p:spPr>
      </p:pic>
      <p:pic>
        <p:nvPicPr>
          <p:cNvPr id="18" name="图片 17"/>
          <p:cNvPicPr>
            <a:picLocks noChangeAspect="1"/>
          </p:cNvPicPr>
          <p:nvPr/>
        </p:nvPicPr>
        <p:blipFill>
          <a:blip r:embed="rId10" cstate="screen"/>
          <a:stretch>
            <a:fillRect/>
          </a:stretch>
        </p:blipFill>
        <p:spPr>
          <a:xfrm>
            <a:off x="3541527" y="3429293"/>
            <a:ext cx="5289378" cy="373562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1500">
        <p:split orient="vert"/>
      </p:transition>
    </mc:Choice>
    <mc:Fallback xmlns="">
      <p:transition spd="slow" advTm="15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fade">
                                      <p:cBhvr>
                                        <p:cTn id="12" dur="1000"/>
                                        <p:tgtEl>
                                          <p:spTgt spid="39"/>
                                        </p:tgtEl>
                                      </p:cBhvr>
                                    </p:animEffect>
                                    <p:anim calcmode="lin" valueType="num">
                                      <p:cBhvr>
                                        <p:cTn id="13" dur="1000" fill="hold"/>
                                        <p:tgtEl>
                                          <p:spTgt spid="39"/>
                                        </p:tgtEl>
                                        <p:attrNameLst>
                                          <p:attrName>ppt_x</p:attrName>
                                        </p:attrNameLst>
                                      </p:cBhvr>
                                      <p:tavLst>
                                        <p:tav tm="0">
                                          <p:val>
                                            <p:strVal val="#ppt_x"/>
                                          </p:val>
                                        </p:tav>
                                        <p:tav tm="100000">
                                          <p:val>
                                            <p:strVal val="#ppt_x"/>
                                          </p:val>
                                        </p:tav>
                                      </p:tavLst>
                                    </p:anim>
                                    <p:anim calcmode="lin" valueType="num">
                                      <p:cBhvr>
                                        <p:cTn id="14"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6" presetClass="emph" presetSubtype="0" fill="hold" nodeType="clickEffect">
                                  <p:stCondLst>
                                    <p:cond delay="0"/>
                                  </p:stCondLst>
                                  <p:childTnLst>
                                    <p:animEffect transition="out" filter="fade">
                                      <p:cBhvr>
                                        <p:cTn id="18" dur="500" tmFilter="0, 0; .2, .5; .8, .5; 1, 0"/>
                                        <p:tgtEl>
                                          <p:spTgt spid="18"/>
                                        </p:tgtEl>
                                      </p:cBhvr>
                                    </p:animEffect>
                                    <p:animScale>
                                      <p:cBhvr>
                                        <p:cTn id="19" dur="250" autoRev="1" fill="hold"/>
                                        <p:tgtEl>
                                          <p:spTgt spid="1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8064192" y="0"/>
            <a:ext cx="2562997" cy="3970400"/>
            <a:chOff x="896437" y="0"/>
            <a:chExt cx="2562997" cy="3970400"/>
          </a:xfrm>
        </p:grpSpPr>
        <p:sp>
          <p:nvSpPr>
            <p:cNvPr id="19" name="文本框 18"/>
            <p:cNvSpPr txBox="1"/>
            <p:nvPr/>
          </p:nvSpPr>
          <p:spPr>
            <a:xfrm>
              <a:off x="1963612" y="0"/>
              <a:ext cx="512897" cy="1664282"/>
            </a:xfrm>
            <a:custGeom>
              <a:avLst/>
              <a:gdLst>
                <a:gd name="connsiteX0" fmla="*/ 0 w 512897"/>
                <a:gd name="connsiteY0" fmla="*/ 0 h 1664282"/>
                <a:gd name="connsiteX1" fmla="*/ 512897 w 512897"/>
                <a:gd name="connsiteY1" fmla="*/ 0 h 1664282"/>
                <a:gd name="connsiteX2" fmla="*/ 512897 w 512897"/>
                <a:gd name="connsiteY2" fmla="*/ 1664282 h 1664282"/>
                <a:gd name="connsiteX3" fmla="*/ 392591 w 512897"/>
                <a:gd name="connsiteY3" fmla="*/ 1646167 h 1664282"/>
                <a:gd name="connsiteX4" fmla="*/ 256450 w 512897"/>
                <a:gd name="connsiteY4" fmla="*/ 1639385 h 1664282"/>
                <a:gd name="connsiteX5" fmla="*/ 120309 w 512897"/>
                <a:gd name="connsiteY5" fmla="*/ 1646167 h 1664282"/>
                <a:gd name="connsiteX6" fmla="*/ 0 w 512897"/>
                <a:gd name="connsiteY6" fmla="*/ 1664282 h 1664282"/>
                <a:gd name="connsiteX7" fmla="*/ 0 w 512897"/>
                <a:gd name="connsiteY7" fmla="*/ 0 h 166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2897" h="1664282">
                  <a:moveTo>
                    <a:pt x="0" y="0"/>
                  </a:moveTo>
                  <a:lnTo>
                    <a:pt x="512897" y="0"/>
                  </a:lnTo>
                  <a:lnTo>
                    <a:pt x="512897" y="1664282"/>
                  </a:lnTo>
                  <a:lnTo>
                    <a:pt x="392591" y="1646167"/>
                  </a:lnTo>
                  <a:cubicBezTo>
                    <a:pt x="347829" y="1641683"/>
                    <a:pt x="302412" y="1639385"/>
                    <a:pt x="256450" y="1639385"/>
                  </a:cubicBezTo>
                  <a:cubicBezTo>
                    <a:pt x="210489" y="1639385"/>
                    <a:pt x="165071" y="1641683"/>
                    <a:pt x="120309" y="1646167"/>
                  </a:cubicBezTo>
                  <a:lnTo>
                    <a:pt x="0" y="1664282"/>
                  </a:lnTo>
                  <a:lnTo>
                    <a:pt x="0" y="0"/>
                  </a:lnTo>
                  <a:close/>
                </a:path>
              </a:pathLst>
            </a:custGeom>
            <a:solidFill>
              <a:srgbClr val="FFE699"/>
            </a:solidFill>
            <a:ln>
              <a:noFill/>
            </a:ln>
          </p:spPr>
          <p:txBody>
            <a:bodyPr vert="eaVert" wrap="square" rtlCol="0">
              <a:noAutofit/>
            </a:bodyPr>
            <a:lstStyle/>
            <a:p>
              <a:pPr algn="ctr"/>
              <a:r>
                <a:rPr lang="zh-CN" altLang="en-US" sz="2135" spc="400" dirty="0">
                  <a:solidFill>
                    <a:srgbClr val="9B0B00"/>
                  </a:solidFill>
                  <a:cs typeface="+mn-ea"/>
                  <a:sym typeface="+mn-lt"/>
                </a:rPr>
                <a:t> 节日饮食</a:t>
              </a:r>
            </a:p>
          </p:txBody>
        </p:sp>
        <p:pic>
          <p:nvPicPr>
            <p:cNvPr id="2" name="图片 1"/>
            <p:cNvPicPr>
              <a:picLocks noChangeAspect="1"/>
            </p:cNvPicPr>
            <p:nvPr/>
          </p:nvPicPr>
          <p:blipFill rotWithShape="1">
            <a:blip r:embed="rId2" cstate="screen"/>
            <a:srcRect l="-6431"/>
            <a:stretch>
              <a:fillRect/>
            </a:stretch>
          </p:blipFill>
          <p:spPr>
            <a:xfrm>
              <a:off x="896437" y="1598850"/>
              <a:ext cx="2562997" cy="2371550"/>
            </a:xfrm>
            <a:prstGeom prst="rect">
              <a:avLst/>
            </a:prstGeom>
          </p:spPr>
        </p:pic>
      </p:grpSp>
      <p:sp>
        <p:nvSpPr>
          <p:cNvPr id="26" name="矩形: 圆角 25"/>
          <p:cNvSpPr/>
          <p:nvPr/>
        </p:nvSpPr>
        <p:spPr>
          <a:xfrm>
            <a:off x="1007165" y="1835721"/>
            <a:ext cx="5883965" cy="3386591"/>
          </a:xfrm>
          <a:prstGeom prst="roundRect">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pPr>
            <a:endParaRPr kumimoji="0" lang="zh-CN" altLang="en-US" sz="3200" b="1" i="0" u="none" strike="noStrike" kern="1200" cap="none" spc="600" normalizeH="0" baseline="0" noProof="0" dirty="0">
              <a:ln>
                <a:noFill/>
              </a:ln>
              <a:solidFill>
                <a:prstClr val="white"/>
              </a:solidFill>
              <a:effectLst/>
              <a:uLnTx/>
              <a:uFillTx/>
              <a:cs typeface="+mn-ea"/>
              <a:sym typeface="+mn-lt"/>
            </a:endParaRPr>
          </a:p>
        </p:txBody>
      </p:sp>
      <p:sp>
        <p:nvSpPr>
          <p:cNvPr id="28" name="文本框 27"/>
          <p:cNvSpPr txBox="1"/>
          <p:nvPr/>
        </p:nvSpPr>
        <p:spPr>
          <a:xfrm>
            <a:off x="2071401" y="3282564"/>
            <a:ext cx="3755492" cy="1092607"/>
          </a:xfrm>
          <a:prstGeom prst="rect">
            <a:avLst/>
          </a:prstGeom>
          <a:noFill/>
        </p:spPr>
        <p:txBody>
          <a:bodyPr wrap="square">
            <a:spAutoFit/>
          </a:bodyPr>
          <a:lstStyle/>
          <a:p>
            <a:pPr marL="0" marR="0" lvl="0" indent="0" algn="l" defTabSz="914400" rtl="0" eaLnBrk="1" fontAlgn="auto" latinLnBrk="0" hangingPunct="1">
              <a:lnSpc>
                <a:spcPts val="2600"/>
              </a:lnSpc>
              <a:spcBef>
                <a:spcPts val="0"/>
              </a:spcBef>
              <a:spcAft>
                <a:spcPts val="0"/>
              </a:spcAft>
              <a:buClrTx/>
              <a:buSzTx/>
              <a:buFontTx/>
              <a:buNone/>
              <a:defRPr/>
            </a:pPr>
            <a:r>
              <a:rPr kumimoji="0" lang="zh-CN" altLang="en-US" sz="1800" b="0" i="0" u="none" strike="noStrike" kern="1200" cap="none" spc="600" normalizeH="0" baseline="0" noProof="0" dirty="0">
                <a:ln>
                  <a:noFill/>
                </a:ln>
                <a:solidFill>
                  <a:srgbClr val="9B0B00"/>
                </a:solidFill>
                <a:uLnTx/>
                <a:uFillTx/>
                <a:cs typeface="+mn-ea"/>
                <a:sym typeface="+mn-lt"/>
              </a:rPr>
              <a:t>鼠标点击编辑本章节文本可自由编辑。鼠标点击编辑本章节文本可自由编辑。</a:t>
            </a:r>
          </a:p>
        </p:txBody>
      </p:sp>
      <p:sp>
        <p:nvSpPr>
          <p:cNvPr id="29" name="文本框 28"/>
          <p:cNvSpPr txBox="1"/>
          <p:nvPr/>
        </p:nvSpPr>
        <p:spPr>
          <a:xfrm>
            <a:off x="2482838" y="2390988"/>
            <a:ext cx="271377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800" spc="600" dirty="0">
                <a:solidFill>
                  <a:srgbClr val="9B0B00"/>
                </a:solidFill>
                <a:cs typeface="+mn-ea"/>
                <a:sym typeface="+mn-lt"/>
              </a:rPr>
              <a:t>月饼</a:t>
            </a:r>
            <a:endParaRPr kumimoji="0" lang="zh-CN" altLang="en-US" sz="2800" b="0" i="0" u="none" strike="noStrike" kern="1200" cap="none" spc="600" normalizeH="0" baseline="0" noProof="0" dirty="0">
              <a:ln>
                <a:noFill/>
              </a:ln>
              <a:solidFill>
                <a:srgbClr val="9B0B00"/>
              </a:solidFill>
              <a:effectLst/>
              <a:uLnTx/>
              <a:uFillTx/>
              <a:cs typeface="+mn-ea"/>
              <a:sym typeface="+mn-lt"/>
            </a:endParaRPr>
          </a:p>
        </p:txBody>
      </p:sp>
      <p:cxnSp>
        <p:nvCxnSpPr>
          <p:cNvPr id="31" name="直接连接符 30"/>
          <p:cNvCxnSpPr/>
          <p:nvPr/>
        </p:nvCxnSpPr>
        <p:spPr>
          <a:xfrm>
            <a:off x="2186609" y="3127514"/>
            <a:ext cx="3246782" cy="0"/>
          </a:xfrm>
          <a:prstGeom prst="line">
            <a:avLst/>
          </a:prstGeom>
          <a:ln>
            <a:solidFill>
              <a:srgbClr val="9B0B00"/>
            </a:solidFill>
            <a:prstDash val="lgDashDotDot"/>
          </a:ln>
        </p:spPr>
        <p:style>
          <a:lnRef idx="1">
            <a:schemeClr val="accent1"/>
          </a:lnRef>
          <a:fillRef idx="0">
            <a:schemeClr val="accent1"/>
          </a:fillRef>
          <a:effectRef idx="0">
            <a:schemeClr val="accent1"/>
          </a:effectRef>
          <a:fontRef idx="minor">
            <a:schemeClr val="tx1"/>
          </a:fontRef>
        </p:style>
      </p:cxnSp>
      <p:pic>
        <p:nvPicPr>
          <p:cNvPr id="32" name="图片 31"/>
          <p:cNvPicPr>
            <a:picLocks noChangeAspect="1"/>
          </p:cNvPicPr>
          <p:nvPr/>
        </p:nvPicPr>
        <p:blipFill>
          <a:blip r:embed="rId3" cstate="screen"/>
          <a:stretch>
            <a:fillRect/>
          </a:stretch>
        </p:blipFill>
        <p:spPr>
          <a:xfrm>
            <a:off x="2630208" y="-28042"/>
            <a:ext cx="2419030" cy="2419030"/>
          </a:xfrm>
          <a:prstGeom prst="rect">
            <a:avLst/>
          </a:prstGeom>
        </p:spPr>
      </p:pic>
      <p:sp>
        <p:nvSpPr>
          <p:cNvPr id="35" name="文本框 34"/>
          <p:cNvSpPr txBox="1"/>
          <p:nvPr/>
        </p:nvSpPr>
        <p:spPr>
          <a:xfrm>
            <a:off x="8241798" y="4560213"/>
            <a:ext cx="2385391" cy="923330"/>
          </a:xfrm>
          <a:prstGeom prst="rect">
            <a:avLst/>
          </a:prstGeom>
          <a:noFill/>
        </p:spPr>
        <p:txBody>
          <a:bodyPr wrap="square">
            <a:spAutoFit/>
          </a:bodyPr>
          <a:lstStyle/>
          <a:p>
            <a:r>
              <a:rPr kumimoji="0" lang="zh-CN" altLang="en-US" sz="1800" b="0" i="0" u="none" strike="noStrike" kern="1200" cap="none" spc="600" normalizeH="0" baseline="0" noProof="0" dirty="0">
                <a:ln>
                  <a:noFill/>
                </a:ln>
                <a:solidFill>
                  <a:srgbClr val="FFE699"/>
                </a:solidFill>
                <a:effectLst/>
                <a:uLnTx/>
                <a:uFillTx/>
                <a:cs typeface="+mn-ea"/>
                <a:sym typeface="+mn-lt"/>
              </a:rPr>
              <a:t>鼠标点击编辑本章节文本可自由编辑。</a:t>
            </a:r>
            <a:endParaRPr lang="zh-CN" altLang="en-US" dirty="0">
              <a:solidFill>
                <a:srgbClr val="FFE699"/>
              </a:solidFill>
              <a:cs typeface="+mn-ea"/>
              <a:sym typeface="+mn-lt"/>
            </a:endParaRPr>
          </a:p>
        </p:txBody>
      </p:sp>
      <p:pic>
        <p:nvPicPr>
          <p:cNvPr id="36" name="图片 35"/>
          <p:cNvPicPr>
            <a:picLocks noChangeAspect="1"/>
          </p:cNvPicPr>
          <p:nvPr/>
        </p:nvPicPr>
        <p:blipFill>
          <a:blip r:embed="rId4" cstate="screen"/>
          <a:stretch>
            <a:fillRect/>
          </a:stretch>
        </p:blipFill>
        <p:spPr>
          <a:xfrm>
            <a:off x="8448345" y="1419934"/>
            <a:ext cx="1983686" cy="2645246"/>
          </a:xfrm>
          <a:prstGeom prst="rect">
            <a:avLst/>
          </a:prstGeom>
          <a:effectLst>
            <a:outerShdw blurRad="571500" dist="266700" dir="3300000" sx="106000" sy="106000" algn="t" rotWithShape="0">
              <a:srgbClr val="FFCF37"/>
            </a:outerShdw>
          </a:effectLst>
        </p:spPr>
      </p:pic>
    </p:spTree>
  </p:cSld>
  <p:clrMapOvr>
    <a:masterClrMapping/>
  </p:clrMapOvr>
  <mc:AlternateContent xmlns:mc="http://schemas.openxmlformats.org/markup-compatibility/2006" xmlns:p14="http://schemas.microsoft.com/office/powerpoint/2010/main">
    <mc:Choice Requires="p14">
      <p:transition spd="slow" p14:dur="1500" advTm="1500">
        <p:split orient="vert"/>
      </p:transition>
    </mc:Choice>
    <mc:Fallback xmlns="">
      <p:transition spd="slow" advTm="15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500"/>
                                        <p:tgtEl>
                                          <p:spTgt spid="2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wipe(down)">
                                      <p:cBhvr>
                                        <p:cTn id="10" dur="500"/>
                                        <p:tgtEl>
                                          <p:spTgt spid="26"/>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wipe(down)">
                                      <p:cBhvr>
                                        <p:cTn id="13" dur="500"/>
                                        <p:tgtEl>
                                          <p:spTgt spid="29"/>
                                        </p:tgtEl>
                                      </p:cBhvr>
                                    </p:animEffect>
                                  </p:childTnLst>
                                </p:cTn>
                              </p:par>
                              <p:par>
                                <p:cTn id="14" presetID="22" presetClass="entr" presetSubtype="4"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wipe(down)">
                                      <p:cBhvr>
                                        <p:cTn id="16" dur="500"/>
                                        <p:tgtEl>
                                          <p:spTgt spid="31"/>
                                        </p:tgtEl>
                                      </p:cBhvr>
                                    </p:animEffect>
                                  </p:childTnLst>
                                </p:cTn>
                              </p:par>
                              <p:par>
                                <p:cTn id="17" presetID="22" presetClass="entr" presetSubtype="4" fill="hold" nodeType="with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wipe(down)">
                                      <p:cBhvr>
                                        <p:cTn id="1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8"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组合 34"/>
          <p:cNvGrpSpPr/>
          <p:nvPr/>
        </p:nvGrpSpPr>
        <p:grpSpPr>
          <a:xfrm>
            <a:off x="7078216" y="1723306"/>
            <a:ext cx="2819607" cy="737617"/>
            <a:chOff x="6533784" y="760498"/>
            <a:chExt cx="2212009" cy="578668"/>
          </a:xfrm>
        </p:grpSpPr>
        <p:pic>
          <p:nvPicPr>
            <p:cNvPr id="36" name="图片 35"/>
            <p:cNvPicPr>
              <a:picLocks noChangeAspect="1"/>
            </p:cNvPicPr>
            <p:nvPr/>
          </p:nvPicPr>
          <p:blipFill>
            <a:blip r:embed="rId2" cstate="screen"/>
            <a:stretch>
              <a:fillRect/>
            </a:stretch>
          </p:blipFill>
          <p:spPr>
            <a:xfrm flipV="1">
              <a:off x="6533784" y="760498"/>
              <a:ext cx="2212009" cy="578668"/>
            </a:xfrm>
            <a:prstGeom prst="rect">
              <a:avLst/>
            </a:prstGeom>
          </p:spPr>
        </p:pic>
        <p:sp>
          <p:nvSpPr>
            <p:cNvPr id="37" name="文本框 36"/>
            <p:cNvSpPr txBox="1"/>
            <p:nvPr/>
          </p:nvSpPr>
          <p:spPr>
            <a:xfrm>
              <a:off x="6938425" y="839041"/>
              <a:ext cx="1545823" cy="36218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600" normalizeH="0" baseline="0" noProof="0" dirty="0">
                  <a:ln>
                    <a:noFill/>
                  </a:ln>
                  <a:solidFill>
                    <a:srgbClr val="FFC000">
                      <a:lumMod val="40000"/>
                      <a:lumOff val="60000"/>
                    </a:srgbClr>
                  </a:solidFill>
                  <a:effectLst/>
                  <a:uLnTx/>
                  <a:uFillTx/>
                  <a:cs typeface="+mn-ea"/>
                  <a:sym typeface="+mn-lt"/>
                </a:rPr>
                <a:t>节日饮食</a:t>
              </a:r>
              <a:endParaRPr kumimoji="0" lang="en-US" altLang="zh-CN" sz="2400" b="0" i="0" u="none" strike="noStrike" kern="1200" cap="none" spc="600" normalizeH="0" baseline="0" noProof="0" dirty="0">
                <a:ln>
                  <a:noFill/>
                </a:ln>
                <a:solidFill>
                  <a:srgbClr val="FFC000">
                    <a:lumMod val="40000"/>
                    <a:lumOff val="60000"/>
                  </a:srgbClr>
                </a:solidFill>
                <a:effectLst/>
                <a:uLnTx/>
                <a:uFillTx/>
                <a:cs typeface="+mn-ea"/>
                <a:sym typeface="+mn-lt"/>
              </a:endParaRPr>
            </a:p>
          </p:txBody>
        </p:sp>
      </p:grpSp>
      <p:pic>
        <p:nvPicPr>
          <p:cNvPr id="5" name="图片 4"/>
          <p:cNvPicPr>
            <a:picLocks noChangeAspect="1"/>
          </p:cNvPicPr>
          <p:nvPr/>
        </p:nvPicPr>
        <p:blipFill>
          <a:blip r:embed="rId3" cstate="print"/>
          <a:stretch>
            <a:fillRect/>
          </a:stretch>
        </p:blipFill>
        <p:spPr>
          <a:xfrm>
            <a:off x="505687" y="2469093"/>
            <a:ext cx="4537436" cy="3403076"/>
          </a:xfrm>
          <a:prstGeom prst="rect">
            <a:avLst/>
          </a:prstGeom>
        </p:spPr>
      </p:pic>
      <p:sp>
        <p:nvSpPr>
          <p:cNvPr id="18" name="文本框 17"/>
          <p:cNvSpPr txBox="1"/>
          <p:nvPr/>
        </p:nvSpPr>
        <p:spPr>
          <a:xfrm>
            <a:off x="4298837" y="1127970"/>
            <a:ext cx="1107996" cy="2392642"/>
          </a:xfrm>
          <a:prstGeom prst="rect">
            <a:avLst/>
          </a:prstGeom>
          <a:noFill/>
        </p:spPr>
        <p:txBody>
          <a:bodyPr vert="eaVert" wrap="none" rtlCol="0">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2000" b="0" i="0" u="none" strike="noStrike" kern="1200" cap="none" spc="600" normalizeH="0" baseline="0" noProof="0" dirty="0">
                <a:ln>
                  <a:noFill/>
                </a:ln>
                <a:gradFill>
                  <a:gsLst>
                    <a:gs pos="76000">
                      <a:srgbClr val="F0C891"/>
                    </a:gs>
                    <a:gs pos="100000">
                      <a:prstClr val="white"/>
                    </a:gs>
                  </a:gsLst>
                  <a:lin ang="5400000" scaled="1"/>
                </a:gradFill>
                <a:effectLst/>
                <a:uLnTx/>
                <a:uFillTx/>
                <a:cs typeface="+mn-ea"/>
                <a:sym typeface="+mn-lt"/>
              </a:rPr>
              <a:t>明月寄相思</a:t>
            </a:r>
            <a:endParaRPr kumimoji="0" lang="en-US" altLang="zh-CN" sz="2000" b="0" i="0" u="none" strike="noStrike" kern="1200" cap="none" spc="600" normalizeH="0" baseline="0" noProof="0" dirty="0">
              <a:ln>
                <a:noFill/>
              </a:ln>
              <a:gradFill>
                <a:gsLst>
                  <a:gs pos="76000">
                    <a:srgbClr val="F0C891"/>
                  </a:gs>
                  <a:gs pos="100000">
                    <a:prstClr val="white"/>
                  </a:gs>
                </a:gsLst>
                <a:lin ang="5400000" scaled="1"/>
              </a:gradFill>
              <a:effectLst/>
              <a:uLnTx/>
              <a:uFillTx/>
              <a:cs typeface="+mn-ea"/>
              <a:sym typeface="+mn-lt"/>
            </a:endParaRPr>
          </a:p>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2000" b="0" i="0" u="none" strike="noStrike" kern="1200" cap="none" spc="600" normalizeH="0" baseline="0" noProof="0" dirty="0">
                <a:ln>
                  <a:noFill/>
                </a:ln>
                <a:gradFill>
                  <a:gsLst>
                    <a:gs pos="76000">
                      <a:srgbClr val="F0C891"/>
                    </a:gs>
                    <a:gs pos="100000">
                      <a:prstClr val="white"/>
                    </a:gs>
                  </a:gsLst>
                  <a:lin ang="5400000" scaled="1"/>
                </a:gradFill>
                <a:effectLst/>
                <a:uLnTx/>
                <a:uFillTx/>
                <a:cs typeface="+mn-ea"/>
                <a:sym typeface="+mn-lt"/>
              </a:rPr>
              <a:t>     月圆人团圆</a:t>
            </a:r>
          </a:p>
        </p:txBody>
      </p:sp>
      <p:sp>
        <p:nvSpPr>
          <p:cNvPr id="3" name="矩形: 圆角 2"/>
          <p:cNvSpPr/>
          <p:nvPr/>
        </p:nvSpPr>
        <p:spPr>
          <a:xfrm>
            <a:off x="6092952" y="3372873"/>
            <a:ext cx="4790137" cy="1993900"/>
          </a:xfrm>
          <a:prstGeom prst="roundRect">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pPr>
            <a:endParaRPr kumimoji="0" lang="zh-CN" altLang="en-US" sz="3200" b="1" i="0" u="none" strike="noStrike" kern="1200" cap="none" spc="600" normalizeH="0" baseline="0" noProof="0" dirty="0">
              <a:ln>
                <a:noFill/>
              </a:ln>
              <a:solidFill>
                <a:prstClr val="white"/>
              </a:solidFill>
              <a:effectLst/>
              <a:uLnTx/>
              <a:uFillTx/>
              <a:cs typeface="+mn-ea"/>
              <a:sym typeface="+mn-lt"/>
            </a:endParaRPr>
          </a:p>
        </p:txBody>
      </p:sp>
      <p:sp>
        <p:nvSpPr>
          <p:cNvPr id="16" name="TextBox 31"/>
          <p:cNvSpPr txBox="1"/>
          <p:nvPr/>
        </p:nvSpPr>
        <p:spPr>
          <a:xfrm>
            <a:off x="7629518" y="3744231"/>
            <a:ext cx="2851422" cy="1251185"/>
          </a:xfrm>
          <a:prstGeom prst="rect">
            <a:avLst/>
          </a:prstGeom>
          <a:noFill/>
        </p:spPr>
        <p:txBody>
          <a:bodyPr vert="eaVert" wrap="square" rtlCol="0">
            <a:spAutoFit/>
          </a:bodyPr>
          <a:lstStyle/>
          <a:p>
            <a:pPr marL="0" marR="0" lvl="0" indent="0" algn="just" defTabSz="914400" rtl="0" eaLnBrk="1" fontAlgn="auto" latinLnBrk="0" hangingPunct="1">
              <a:lnSpc>
                <a:spcPct val="200000"/>
              </a:lnSpc>
              <a:spcBef>
                <a:spcPts val="0"/>
              </a:spcBef>
              <a:spcAft>
                <a:spcPts val="0"/>
              </a:spcAft>
              <a:buClrTx/>
              <a:buSzTx/>
              <a:buFontTx/>
              <a:buNone/>
              <a:defRPr/>
            </a:pPr>
            <a:r>
              <a:rPr kumimoji="0" lang="zh-CN" altLang="en-US" sz="2000" b="0" i="0" u="none" strike="noStrike" kern="0" cap="none" spc="600" normalizeH="0" baseline="0" noProof="0" dirty="0">
                <a:ln>
                  <a:noFill/>
                </a:ln>
                <a:solidFill>
                  <a:srgbClr val="9B0B00"/>
                </a:solidFill>
                <a:effectLst/>
                <a:uLnTx/>
                <a:uFillTx/>
                <a:cs typeface="+mn-ea"/>
                <a:sym typeface="+mn-lt"/>
              </a:rPr>
              <a:t>月饼</a:t>
            </a:r>
            <a:endParaRPr kumimoji="0" lang="en-US" altLang="zh-CN" sz="2000" b="0" i="0" u="none" strike="noStrike" kern="0" cap="none" spc="600" normalizeH="0" baseline="0" noProof="0" dirty="0">
              <a:ln>
                <a:noFill/>
              </a:ln>
              <a:solidFill>
                <a:srgbClr val="9B0B00"/>
              </a:solidFill>
              <a:effectLst/>
              <a:uLnTx/>
              <a:uFillTx/>
              <a:cs typeface="+mn-ea"/>
              <a:sym typeface="+mn-lt"/>
            </a:endParaRPr>
          </a:p>
          <a:p>
            <a:pPr marL="0" marR="0" lvl="0" indent="0" algn="just" defTabSz="914400" rtl="0" eaLnBrk="1" fontAlgn="auto" latinLnBrk="0" hangingPunct="1">
              <a:lnSpc>
                <a:spcPct val="200000"/>
              </a:lnSpc>
              <a:spcBef>
                <a:spcPts val="0"/>
              </a:spcBef>
              <a:spcAft>
                <a:spcPts val="0"/>
              </a:spcAft>
              <a:buClrTx/>
              <a:buSzTx/>
              <a:buFontTx/>
              <a:buNone/>
              <a:defRPr/>
            </a:pPr>
            <a:r>
              <a:rPr kumimoji="0" lang="zh-CN" altLang="en-US" sz="1335" b="0" i="0" u="none" strike="noStrike" kern="0" cap="none" spc="0" normalizeH="0" baseline="0" noProof="0" dirty="0">
                <a:ln>
                  <a:noFill/>
                </a:ln>
                <a:solidFill>
                  <a:srgbClr val="9B0B00"/>
                </a:solidFill>
                <a:effectLst/>
                <a:uLnTx/>
                <a:uFillTx/>
                <a:cs typeface="+mn-ea"/>
                <a:sym typeface="+mn-lt"/>
              </a:rPr>
              <a:t>请输入描述文本，请输入描述文本，请输入描述文本，请输入描述文本，请输入描述文本。</a:t>
            </a:r>
          </a:p>
        </p:txBody>
      </p:sp>
      <p:cxnSp>
        <p:nvCxnSpPr>
          <p:cNvPr id="14" name="直接连接符 13"/>
          <p:cNvCxnSpPr/>
          <p:nvPr/>
        </p:nvCxnSpPr>
        <p:spPr>
          <a:xfrm>
            <a:off x="9760088" y="3798630"/>
            <a:ext cx="0" cy="761548"/>
          </a:xfrm>
          <a:prstGeom prst="line">
            <a:avLst/>
          </a:prstGeom>
          <a:ln w="3175">
            <a:solidFill>
              <a:srgbClr val="9B0B00"/>
            </a:solidFill>
            <a:prstDash val="solid"/>
          </a:ln>
        </p:spPr>
        <p:style>
          <a:lnRef idx="1">
            <a:schemeClr val="accent1"/>
          </a:lnRef>
          <a:fillRef idx="0">
            <a:schemeClr val="accent1"/>
          </a:fillRef>
          <a:effectRef idx="0">
            <a:schemeClr val="accent1"/>
          </a:effectRef>
          <a:fontRef idx="minor">
            <a:schemeClr val="tx1"/>
          </a:fontRef>
        </p:style>
      </p:cxnSp>
      <p:pic>
        <p:nvPicPr>
          <p:cNvPr id="27" name="图片 26"/>
          <p:cNvPicPr>
            <a:picLocks noChangeAspect="1"/>
          </p:cNvPicPr>
          <p:nvPr/>
        </p:nvPicPr>
        <p:blipFill>
          <a:blip r:embed="rId4" cstate="screen"/>
          <a:stretch>
            <a:fillRect/>
          </a:stretch>
        </p:blipFill>
        <p:spPr>
          <a:xfrm>
            <a:off x="10167910" y="2601070"/>
            <a:ext cx="1401298" cy="140129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1500">
        <p:split orient="vert"/>
      </p:transition>
    </mc:Choice>
    <mc:Fallback xmlns="">
      <p:transition spd="slow" advTm="15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strVal val="#ppt_x"/>
                                          </p:val>
                                        </p:tav>
                                        <p:tav tm="100000">
                                          <p:val>
                                            <p:strVal val="#ppt_x"/>
                                          </p:val>
                                        </p:tav>
                                      </p:tavLst>
                                    </p:anim>
                                    <p:anim calcmode="lin" valueType="num">
                                      <p:cBhvr>
                                        <p:cTn id="14" dur="1000" fill="hold"/>
                                        <p:tgtEl>
                                          <p:spTgt spid="3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1000" fill="hold"/>
                                        <p:tgtEl>
                                          <p:spTgt spid="14"/>
                                        </p:tgtEl>
                                        <p:attrNameLst>
                                          <p:attrName>ppt_y</p:attrName>
                                        </p:attrNameLst>
                                      </p:cBhvr>
                                      <p:tavLst>
                                        <p:tav tm="0">
                                          <p:val>
                                            <p:strVal val="#ppt_y+.1"/>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additive="base">
                                        <p:cTn id="27" dur="500" fill="hold"/>
                                        <p:tgtEl>
                                          <p:spTgt spid="27"/>
                                        </p:tgtEl>
                                        <p:attrNameLst>
                                          <p:attrName>ppt_x</p:attrName>
                                        </p:attrNameLst>
                                      </p:cBhvr>
                                      <p:tavLst>
                                        <p:tav tm="0">
                                          <p:val>
                                            <p:strVal val="#ppt_x"/>
                                          </p:val>
                                        </p:tav>
                                        <p:tav tm="100000">
                                          <p:val>
                                            <p:strVal val="#ppt_x"/>
                                          </p:val>
                                        </p:tav>
                                      </p:tavLst>
                                    </p:anim>
                                    <p:anim calcmode="lin" valueType="num">
                                      <p:cBhvr additive="base">
                                        <p:cTn id="2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1000"/>
                                        <p:tgtEl>
                                          <p:spTgt spid="18"/>
                                        </p:tgtEl>
                                      </p:cBhvr>
                                    </p:animEffect>
                                    <p:anim calcmode="lin" valueType="num">
                                      <p:cBhvr>
                                        <p:cTn id="34" dur="1000" fill="hold"/>
                                        <p:tgtEl>
                                          <p:spTgt spid="18"/>
                                        </p:tgtEl>
                                        <p:attrNameLst>
                                          <p:attrName>ppt_x</p:attrName>
                                        </p:attrNameLst>
                                      </p:cBhvr>
                                      <p:tavLst>
                                        <p:tav tm="0">
                                          <p:val>
                                            <p:strVal val="#ppt_x"/>
                                          </p:val>
                                        </p:tav>
                                        <p:tav tm="100000">
                                          <p:val>
                                            <p:strVal val="#ppt_x"/>
                                          </p:val>
                                        </p:tav>
                                      </p:tavLst>
                                    </p:anim>
                                    <p:anim calcmode="lin" valueType="num">
                                      <p:cBhvr>
                                        <p:cTn id="35"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136961" y="6515082"/>
            <a:ext cx="1440159" cy="121920"/>
          </a:xfrm>
          <a:prstGeom prst="rect">
            <a:avLst/>
          </a:prstGeom>
          <a:noFill/>
        </p:spPr>
        <p:txBody>
          <a:bodyPr wrap="square" rtlCol="0">
            <a:spAutoFit/>
          </a:bodyPr>
          <a:lstStyle/>
          <a:p>
            <a:pPr>
              <a:lnSpc>
                <a:spcPct val="200000"/>
              </a:lnSpc>
            </a:pPr>
            <a:r>
              <a:rPr lang="zh-CN" altLang="en-US" sz="100" smtClean="0">
                <a:solidFill>
                  <a:srgbClr val="7C0702"/>
                </a:solidFill>
                <a:ea typeface="微软雅黑" panose="020B0503020204020204" pitchFamily="34" charset="-122"/>
              </a:rPr>
              <a:t>节日</a:t>
            </a:r>
            <a:r>
              <a:rPr lang="en-US" altLang="zh-CN" sz="100" smtClean="0">
                <a:solidFill>
                  <a:srgbClr val="7C0702"/>
                </a:solidFill>
                <a:ea typeface="微软雅黑" panose="020B0503020204020204" pitchFamily="34" charset="-122"/>
              </a:rPr>
              <a:t>PPT</a:t>
            </a:r>
            <a:r>
              <a:rPr lang="zh-CN" altLang="en-US" sz="100" smtClean="0">
                <a:solidFill>
                  <a:srgbClr val="7C0702"/>
                </a:solidFill>
                <a:ea typeface="微软雅黑" panose="020B0503020204020204" pitchFamily="34" charset="-122"/>
              </a:rPr>
              <a:t>模板 </a:t>
            </a:r>
            <a:r>
              <a:rPr lang="en-US" altLang="zh-CN" sz="100" smtClean="0">
                <a:solidFill>
                  <a:srgbClr val="7C0702"/>
                </a:solidFill>
                <a:ea typeface="微软雅黑" panose="020B0503020204020204" pitchFamily="34" charset="-122"/>
              </a:rPr>
              <a:t>http:// www.PPT818.com/jieri/</a:t>
            </a:r>
            <a:endParaRPr lang="en-US" altLang="zh-CN" sz="100" dirty="0" smtClean="0">
              <a:solidFill>
                <a:srgbClr val="7C0702"/>
              </a:solidFill>
              <a:ea typeface="微软雅黑" panose="020B0503020204020204" pitchFamily="34" charset="-122"/>
            </a:endParaRPr>
          </a:p>
        </p:txBody>
      </p:sp>
      <p:pic>
        <p:nvPicPr>
          <p:cNvPr id="10" name="图片 9"/>
          <p:cNvPicPr>
            <a:picLocks noChangeAspect="1"/>
          </p:cNvPicPr>
          <p:nvPr/>
        </p:nvPicPr>
        <p:blipFill>
          <a:blip r:embed="rId3"/>
          <a:stretch>
            <a:fillRect/>
          </a:stretch>
        </p:blipFill>
        <p:spPr>
          <a:xfrm>
            <a:off x="6456" y="3932682"/>
            <a:ext cx="12185544" cy="2925318"/>
          </a:xfrm>
          <a:prstGeom prst="rect">
            <a:avLst/>
          </a:prstGeom>
        </p:spPr>
      </p:pic>
      <p:pic>
        <p:nvPicPr>
          <p:cNvPr id="12" name="图片 11"/>
          <p:cNvPicPr>
            <a:picLocks noChangeAspect="1"/>
          </p:cNvPicPr>
          <p:nvPr/>
        </p:nvPicPr>
        <p:blipFill>
          <a:blip r:embed="rId4" cstate="screen"/>
          <a:stretch>
            <a:fillRect/>
          </a:stretch>
        </p:blipFill>
        <p:spPr>
          <a:xfrm flipH="1">
            <a:off x="7043509" y="2987079"/>
            <a:ext cx="5148491" cy="3861368"/>
          </a:xfrm>
          <a:prstGeom prst="rect">
            <a:avLst/>
          </a:prstGeom>
        </p:spPr>
      </p:pic>
      <p:pic>
        <p:nvPicPr>
          <p:cNvPr id="13" name="图片 12"/>
          <p:cNvPicPr>
            <a:picLocks noChangeAspect="1"/>
          </p:cNvPicPr>
          <p:nvPr/>
        </p:nvPicPr>
        <p:blipFill>
          <a:blip r:embed="rId4" cstate="screen"/>
          <a:stretch>
            <a:fillRect/>
          </a:stretch>
        </p:blipFill>
        <p:spPr>
          <a:xfrm>
            <a:off x="6456" y="2987079"/>
            <a:ext cx="5148491" cy="3861368"/>
          </a:xfrm>
          <a:prstGeom prst="rect">
            <a:avLst/>
          </a:prstGeom>
        </p:spPr>
      </p:pic>
      <p:sp>
        <p:nvSpPr>
          <p:cNvPr id="26" name="矩形 25"/>
          <p:cNvSpPr/>
          <p:nvPr/>
        </p:nvSpPr>
        <p:spPr>
          <a:xfrm>
            <a:off x="5594341" y="2270234"/>
            <a:ext cx="1003317" cy="4587766"/>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b="1" i="0" u="none" strike="noStrike" kern="1200" cap="none" spc="600" normalizeH="0" baseline="0" noProof="0" dirty="0">
              <a:ln>
                <a:noFill/>
              </a:ln>
              <a:solidFill>
                <a:prstClr val="white"/>
              </a:solidFill>
              <a:effectLst/>
              <a:uLnTx/>
              <a:uFillTx/>
              <a:cs typeface="+mn-ea"/>
              <a:sym typeface="+mn-lt"/>
            </a:endParaRPr>
          </a:p>
        </p:txBody>
      </p:sp>
      <p:sp>
        <p:nvSpPr>
          <p:cNvPr id="44" name="文本框 43"/>
          <p:cNvSpPr txBox="1"/>
          <p:nvPr/>
        </p:nvSpPr>
        <p:spPr>
          <a:xfrm>
            <a:off x="5724113" y="4844741"/>
            <a:ext cx="775305" cy="1815882"/>
          </a:xfrm>
          <a:prstGeom prst="rect">
            <a:avLst/>
          </a:prstGeom>
          <a:noFill/>
        </p:spPr>
        <p:txBody>
          <a:bodyPr vert="horz"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600" normalizeH="0" baseline="0" noProof="0" dirty="0">
                <a:ln>
                  <a:noFill/>
                </a:ln>
                <a:solidFill>
                  <a:srgbClr val="9B0B00"/>
                </a:solidFill>
                <a:effectLst/>
                <a:uLnTx/>
                <a:uFillTx/>
                <a:cs typeface="+mn-ea"/>
                <a:sym typeface="+mn-lt"/>
              </a:rPr>
              <a:t>节日活动</a:t>
            </a:r>
          </a:p>
        </p:txBody>
      </p:sp>
      <p:sp>
        <p:nvSpPr>
          <p:cNvPr id="45" name="文本框 44"/>
          <p:cNvSpPr txBox="1"/>
          <p:nvPr/>
        </p:nvSpPr>
        <p:spPr>
          <a:xfrm>
            <a:off x="5261993" y="955418"/>
            <a:ext cx="1769063" cy="110799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6600" b="0" i="0" u="none" strike="noStrike" kern="1200" cap="none" spc="600" normalizeH="0" baseline="0" noProof="0" dirty="0">
                <a:ln>
                  <a:noFill/>
                </a:ln>
                <a:solidFill>
                  <a:srgbClr val="FFC000">
                    <a:lumMod val="40000"/>
                    <a:lumOff val="60000"/>
                  </a:srgbClr>
                </a:solidFill>
                <a:effectLst/>
                <a:uLnTx/>
                <a:uFillTx/>
                <a:cs typeface="+mn-ea"/>
                <a:sym typeface="+mn-lt"/>
              </a:rPr>
              <a:t>叁</a:t>
            </a:r>
            <a:endParaRPr kumimoji="0" lang="en-US" altLang="zh-CN" sz="6600" b="0" i="0" u="none" strike="noStrike" kern="1200" cap="none" spc="600" normalizeH="0" baseline="0" noProof="0" dirty="0">
              <a:ln>
                <a:noFill/>
              </a:ln>
              <a:solidFill>
                <a:srgbClr val="FFC000">
                  <a:lumMod val="40000"/>
                  <a:lumOff val="60000"/>
                </a:srgbClr>
              </a:solidFill>
              <a:effectLst/>
              <a:uLnTx/>
              <a:uFillTx/>
              <a:cs typeface="+mn-ea"/>
              <a:sym typeface="+mn-lt"/>
            </a:endParaRPr>
          </a:p>
        </p:txBody>
      </p:sp>
      <p:pic>
        <p:nvPicPr>
          <p:cNvPr id="11" name="图片 10"/>
          <p:cNvPicPr>
            <a:picLocks noChangeAspect="1"/>
          </p:cNvPicPr>
          <p:nvPr/>
        </p:nvPicPr>
        <p:blipFill>
          <a:blip r:embed="rId5" cstate="screen"/>
          <a:stretch>
            <a:fillRect/>
          </a:stretch>
        </p:blipFill>
        <p:spPr>
          <a:xfrm>
            <a:off x="4418225" y="1662700"/>
            <a:ext cx="3456604" cy="345660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1500">
        <p:split orient="vert"/>
      </p:transition>
    </mc:Choice>
    <mc:Fallback xmlns="">
      <p:transition spd="slow" advTm="15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1000"/>
                                        <p:tgtEl>
                                          <p:spTgt spid="45"/>
                                        </p:tgtEl>
                                      </p:cBhvr>
                                    </p:animEffect>
                                    <p:anim calcmode="lin" valueType="num">
                                      <p:cBhvr>
                                        <p:cTn id="8" dur="1000" fill="hold"/>
                                        <p:tgtEl>
                                          <p:spTgt spid="45"/>
                                        </p:tgtEl>
                                        <p:attrNameLst>
                                          <p:attrName>ppt_x</p:attrName>
                                        </p:attrNameLst>
                                      </p:cBhvr>
                                      <p:tavLst>
                                        <p:tav tm="0">
                                          <p:val>
                                            <p:strVal val="#ppt_x"/>
                                          </p:val>
                                        </p:tav>
                                        <p:tav tm="100000">
                                          <p:val>
                                            <p:strVal val="#ppt_x"/>
                                          </p:val>
                                        </p:tav>
                                      </p:tavLst>
                                    </p:anim>
                                    <p:anim calcmode="lin" valueType="num">
                                      <p:cBhvr>
                                        <p:cTn id="9" dur="1000" fill="hold"/>
                                        <p:tgtEl>
                                          <p:spTgt spid="4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fade">
                                      <p:cBhvr>
                                        <p:cTn id="12" dur="1000"/>
                                        <p:tgtEl>
                                          <p:spTgt spid="44"/>
                                        </p:tgtEl>
                                      </p:cBhvr>
                                    </p:animEffect>
                                    <p:anim calcmode="lin" valueType="num">
                                      <p:cBhvr>
                                        <p:cTn id="13" dur="1000" fill="hold"/>
                                        <p:tgtEl>
                                          <p:spTgt spid="44"/>
                                        </p:tgtEl>
                                        <p:attrNameLst>
                                          <p:attrName>ppt_x</p:attrName>
                                        </p:attrNameLst>
                                      </p:cBhvr>
                                      <p:tavLst>
                                        <p:tav tm="0">
                                          <p:val>
                                            <p:strVal val="#ppt_x"/>
                                          </p:val>
                                        </p:tav>
                                        <p:tav tm="100000">
                                          <p:val>
                                            <p:strVal val="#ppt_x"/>
                                          </p:val>
                                        </p:tav>
                                      </p:tavLst>
                                    </p:anim>
                                    <p:anim calcmode="lin" valueType="num">
                                      <p:cBhvr>
                                        <p:cTn id="14" dur="1000" fill="hold"/>
                                        <p:tgtEl>
                                          <p:spTgt spid="4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par>
                                <p:cTn id="30" presetID="22" presetClass="entr" presetSubtype="4" fill="hold"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44" grpId="0"/>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p:cNvPicPr>
            <a:picLocks noChangeAspect="1"/>
          </p:cNvPicPr>
          <p:nvPr/>
        </p:nvPicPr>
        <p:blipFill rotWithShape="1">
          <a:blip r:embed="rId2" cstate="screen"/>
          <a:srcRect l="-6431"/>
          <a:stretch>
            <a:fillRect/>
          </a:stretch>
        </p:blipFill>
        <p:spPr>
          <a:xfrm>
            <a:off x="3686396" y="1873087"/>
            <a:ext cx="4476328" cy="4141962"/>
          </a:xfrm>
          <a:prstGeom prst="rect">
            <a:avLst/>
          </a:prstGeom>
        </p:spPr>
      </p:pic>
      <p:sp>
        <p:nvSpPr>
          <p:cNvPr id="10" name="TextBox 31"/>
          <p:cNvSpPr txBox="1"/>
          <p:nvPr/>
        </p:nvSpPr>
        <p:spPr>
          <a:xfrm>
            <a:off x="1843950" y="1433053"/>
            <a:ext cx="1620700" cy="3667119"/>
          </a:xfrm>
          <a:prstGeom prst="rect">
            <a:avLst/>
          </a:prstGeom>
          <a:noFill/>
        </p:spPr>
        <p:txBody>
          <a:bodyPr vert="eaVert" wrap="square" rtlCol="0">
            <a:spAutoFit/>
          </a:bodyPr>
          <a:lstStyle/>
          <a:p>
            <a:pPr algn="just">
              <a:lnSpc>
                <a:spcPct val="200000"/>
              </a:lnSpc>
              <a:defRPr/>
            </a:pPr>
            <a:r>
              <a:rPr lang="zh-CN" altLang="en-US" sz="2000" kern="0" spc="600" dirty="0">
                <a:solidFill>
                  <a:schemeClr val="accent4">
                    <a:lumMod val="40000"/>
                    <a:lumOff val="60000"/>
                  </a:schemeClr>
                </a:solidFill>
                <a:cs typeface="+mn-ea"/>
                <a:sym typeface="+mn-lt"/>
              </a:rPr>
              <a:t>吃月饼</a:t>
            </a:r>
            <a:endParaRPr lang="en-US" altLang="zh-CN" sz="2000" kern="0" spc="600" dirty="0">
              <a:solidFill>
                <a:schemeClr val="accent4">
                  <a:lumMod val="40000"/>
                  <a:lumOff val="60000"/>
                </a:schemeClr>
              </a:solidFill>
              <a:cs typeface="+mn-ea"/>
              <a:sym typeface="+mn-lt"/>
            </a:endParaRPr>
          </a:p>
          <a:p>
            <a:pPr algn="just">
              <a:lnSpc>
                <a:spcPct val="200000"/>
              </a:lnSpc>
              <a:defRPr/>
            </a:pPr>
            <a:r>
              <a:rPr lang="zh-CN" altLang="en-US" sz="1335" kern="0" dirty="0">
                <a:solidFill>
                  <a:schemeClr val="accent4">
                    <a:lumMod val="40000"/>
                    <a:lumOff val="60000"/>
                  </a:schemeClr>
                </a:solidFill>
                <a:cs typeface="+mn-ea"/>
                <a:sym typeface="+mn-lt"/>
              </a:rPr>
              <a:t>请输入描述文本，请输入描述文本，请输入描述文本，请输入描述文本，请输入描述文本。</a:t>
            </a:r>
          </a:p>
        </p:txBody>
      </p:sp>
      <p:cxnSp>
        <p:nvCxnSpPr>
          <p:cNvPr id="14" name="直接连接符 13"/>
          <p:cNvCxnSpPr/>
          <p:nvPr/>
        </p:nvCxnSpPr>
        <p:spPr>
          <a:xfrm>
            <a:off x="10038088" y="1418305"/>
            <a:ext cx="0" cy="2326519"/>
          </a:xfrm>
          <a:prstGeom prst="line">
            <a:avLst/>
          </a:prstGeom>
          <a:ln w="3175">
            <a:solidFill>
              <a:schemeClr val="accent4">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sp>
        <p:nvSpPr>
          <p:cNvPr id="16" name="TextBox 31"/>
          <p:cNvSpPr txBox="1"/>
          <p:nvPr/>
        </p:nvSpPr>
        <p:spPr>
          <a:xfrm>
            <a:off x="9172507" y="1360205"/>
            <a:ext cx="1620700" cy="3667119"/>
          </a:xfrm>
          <a:prstGeom prst="rect">
            <a:avLst/>
          </a:prstGeom>
          <a:noFill/>
        </p:spPr>
        <p:txBody>
          <a:bodyPr vert="eaVert" wrap="square" rtlCol="0">
            <a:spAutoFit/>
          </a:bodyPr>
          <a:lstStyle/>
          <a:p>
            <a:pPr algn="just">
              <a:lnSpc>
                <a:spcPct val="200000"/>
              </a:lnSpc>
              <a:defRPr/>
            </a:pPr>
            <a:r>
              <a:rPr lang="zh-CN" altLang="en-US" sz="2000" kern="0" spc="600" dirty="0">
                <a:solidFill>
                  <a:schemeClr val="accent4">
                    <a:lumMod val="40000"/>
                    <a:lumOff val="60000"/>
                  </a:schemeClr>
                </a:solidFill>
                <a:cs typeface="+mn-ea"/>
                <a:sym typeface="+mn-lt"/>
              </a:rPr>
              <a:t>赏月</a:t>
            </a:r>
            <a:endParaRPr lang="en-US" altLang="zh-CN" sz="2000" kern="0" spc="600" dirty="0">
              <a:solidFill>
                <a:schemeClr val="accent4">
                  <a:lumMod val="40000"/>
                  <a:lumOff val="60000"/>
                </a:schemeClr>
              </a:solidFill>
              <a:cs typeface="+mn-ea"/>
              <a:sym typeface="+mn-lt"/>
            </a:endParaRPr>
          </a:p>
          <a:p>
            <a:pPr algn="just">
              <a:lnSpc>
                <a:spcPct val="200000"/>
              </a:lnSpc>
              <a:defRPr/>
            </a:pPr>
            <a:r>
              <a:rPr lang="zh-CN" altLang="en-US" sz="1335" kern="0" dirty="0">
                <a:solidFill>
                  <a:schemeClr val="accent4">
                    <a:lumMod val="40000"/>
                    <a:lumOff val="60000"/>
                  </a:schemeClr>
                </a:solidFill>
                <a:cs typeface="+mn-ea"/>
                <a:sym typeface="+mn-lt"/>
              </a:rPr>
              <a:t>请输入描述文本，请输入描述文本，请输入描述文本，请输入描述文本，请输入描述文本。</a:t>
            </a:r>
          </a:p>
        </p:txBody>
      </p:sp>
      <p:pic>
        <p:nvPicPr>
          <p:cNvPr id="27" name="图片 26"/>
          <p:cNvPicPr>
            <a:picLocks noChangeAspect="1"/>
          </p:cNvPicPr>
          <p:nvPr/>
        </p:nvPicPr>
        <p:blipFill>
          <a:blip r:embed="rId3" cstate="screen"/>
          <a:stretch>
            <a:fillRect/>
          </a:stretch>
        </p:blipFill>
        <p:spPr>
          <a:xfrm>
            <a:off x="10038088" y="4611767"/>
            <a:ext cx="1159521" cy="869640"/>
          </a:xfrm>
          <a:prstGeom prst="rect">
            <a:avLst/>
          </a:prstGeom>
        </p:spPr>
      </p:pic>
      <p:pic>
        <p:nvPicPr>
          <p:cNvPr id="28" name="图片 27"/>
          <p:cNvPicPr>
            <a:picLocks noChangeAspect="1"/>
          </p:cNvPicPr>
          <p:nvPr/>
        </p:nvPicPr>
        <p:blipFill>
          <a:blip r:embed="rId4" cstate="screen"/>
          <a:stretch>
            <a:fillRect/>
          </a:stretch>
        </p:blipFill>
        <p:spPr>
          <a:xfrm rot="411973">
            <a:off x="776648" y="4522951"/>
            <a:ext cx="1047275" cy="1047275"/>
          </a:xfrm>
          <a:prstGeom prst="rect">
            <a:avLst/>
          </a:prstGeom>
        </p:spPr>
      </p:pic>
      <p:sp>
        <p:nvSpPr>
          <p:cNvPr id="30" name="文本框 29"/>
          <p:cNvSpPr txBox="1"/>
          <p:nvPr/>
        </p:nvSpPr>
        <p:spPr>
          <a:xfrm>
            <a:off x="1932075" y="766917"/>
            <a:ext cx="294931" cy="712892"/>
          </a:xfrm>
          <a:prstGeom prst="rect">
            <a:avLst/>
          </a:prstGeom>
          <a:noFill/>
        </p:spPr>
        <p:txBody>
          <a:bodyPr wrap="square">
            <a:spAutoFit/>
          </a:bodyPr>
          <a:lstStyle/>
          <a:p>
            <a:r>
              <a:rPr lang="zh-CN" altLang="en-US" sz="4000" spc="300" dirty="0">
                <a:solidFill>
                  <a:srgbClr val="FFC000">
                    <a:lumMod val="40000"/>
                    <a:lumOff val="60000"/>
                  </a:srgbClr>
                </a:solidFill>
                <a:cs typeface="+mn-ea"/>
                <a:sym typeface="+mn-lt"/>
              </a:rPr>
              <a:t>壹</a:t>
            </a:r>
            <a:endParaRPr lang="zh-CN" altLang="en-US" sz="4800" dirty="0">
              <a:cs typeface="+mn-ea"/>
              <a:sym typeface="+mn-lt"/>
            </a:endParaRPr>
          </a:p>
        </p:txBody>
      </p:sp>
      <p:sp>
        <p:nvSpPr>
          <p:cNvPr id="31" name="文本框 30"/>
          <p:cNvSpPr txBox="1"/>
          <p:nvPr/>
        </p:nvSpPr>
        <p:spPr>
          <a:xfrm>
            <a:off x="9268392" y="749657"/>
            <a:ext cx="294931" cy="712892"/>
          </a:xfrm>
          <a:prstGeom prst="rect">
            <a:avLst/>
          </a:prstGeom>
          <a:noFill/>
        </p:spPr>
        <p:txBody>
          <a:bodyPr wrap="square">
            <a:spAutoFit/>
          </a:bodyPr>
          <a:lstStyle/>
          <a:p>
            <a:r>
              <a:rPr lang="zh-CN" altLang="en-US" sz="4000" spc="300" dirty="0">
                <a:solidFill>
                  <a:srgbClr val="FFC000">
                    <a:lumMod val="40000"/>
                    <a:lumOff val="60000"/>
                  </a:srgbClr>
                </a:solidFill>
                <a:cs typeface="+mn-ea"/>
                <a:sym typeface="+mn-lt"/>
              </a:rPr>
              <a:t>贰</a:t>
            </a:r>
            <a:endParaRPr lang="zh-CN" altLang="en-US" sz="4800" dirty="0">
              <a:cs typeface="+mn-ea"/>
              <a:sym typeface="+mn-lt"/>
            </a:endParaRPr>
          </a:p>
        </p:txBody>
      </p:sp>
      <p:cxnSp>
        <p:nvCxnSpPr>
          <p:cNvPr id="32" name="直接连接符 31"/>
          <p:cNvCxnSpPr/>
          <p:nvPr/>
        </p:nvCxnSpPr>
        <p:spPr>
          <a:xfrm>
            <a:off x="2722048" y="1477297"/>
            <a:ext cx="0" cy="2326519"/>
          </a:xfrm>
          <a:prstGeom prst="line">
            <a:avLst/>
          </a:prstGeom>
          <a:ln w="3175">
            <a:solidFill>
              <a:schemeClr val="accent4">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35" name="组合 34"/>
          <p:cNvGrpSpPr/>
          <p:nvPr/>
        </p:nvGrpSpPr>
        <p:grpSpPr>
          <a:xfrm>
            <a:off x="4559563" y="719964"/>
            <a:ext cx="2819607" cy="737617"/>
            <a:chOff x="6513175" y="730796"/>
            <a:chExt cx="2212009" cy="578668"/>
          </a:xfrm>
        </p:grpSpPr>
        <p:pic>
          <p:nvPicPr>
            <p:cNvPr id="36" name="图片 35"/>
            <p:cNvPicPr>
              <a:picLocks noChangeAspect="1"/>
            </p:cNvPicPr>
            <p:nvPr/>
          </p:nvPicPr>
          <p:blipFill>
            <a:blip r:embed="rId5" cstate="screen"/>
            <a:stretch>
              <a:fillRect/>
            </a:stretch>
          </p:blipFill>
          <p:spPr>
            <a:xfrm flipV="1">
              <a:off x="6513175" y="730796"/>
              <a:ext cx="2212009" cy="578668"/>
            </a:xfrm>
            <a:prstGeom prst="rect">
              <a:avLst/>
            </a:prstGeom>
          </p:spPr>
        </p:pic>
        <p:sp>
          <p:nvSpPr>
            <p:cNvPr id="37" name="文本框 36"/>
            <p:cNvSpPr txBox="1"/>
            <p:nvPr/>
          </p:nvSpPr>
          <p:spPr>
            <a:xfrm>
              <a:off x="6938425" y="839041"/>
              <a:ext cx="1545823" cy="36218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600" normalizeH="0" baseline="0" noProof="0" dirty="0">
                  <a:ln>
                    <a:noFill/>
                  </a:ln>
                  <a:solidFill>
                    <a:srgbClr val="FFC000">
                      <a:lumMod val="40000"/>
                      <a:lumOff val="60000"/>
                    </a:srgbClr>
                  </a:solidFill>
                  <a:effectLst/>
                  <a:uLnTx/>
                  <a:uFillTx/>
                  <a:cs typeface="+mn-ea"/>
                  <a:sym typeface="+mn-lt"/>
                </a:rPr>
                <a:t>节日</a:t>
              </a:r>
              <a:r>
                <a:rPr lang="zh-CN" altLang="en-US" sz="2400" spc="600" dirty="0">
                  <a:solidFill>
                    <a:srgbClr val="FFC000">
                      <a:lumMod val="40000"/>
                      <a:lumOff val="60000"/>
                    </a:srgbClr>
                  </a:solidFill>
                  <a:cs typeface="+mn-ea"/>
                  <a:sym typeface="+mn-lt"/>
                </a:rPr>
                <a:t>活动</a:t>
              </a:r>
              <a:endParaRPr kumimoji="0" lang="en-US" altLang="zh-CN" sz="2400" b="0" i="0" u="none" strike="noStrike" kern="1200" cap="none" spc="600" normalizeH="0" baseline="0" noProof="0" dirty="0">
                <a:ln>
                  <a:noFill/>
                </a:ln>
                <a:solidFill>
                  <a:srgbClr val="FFC000">
                    <a:lumMod val="40000"/>
                    <a:lumOff val="60000"/>
                  </a:srgbClr>
                </a:solidFill>
                <a:effectLst/>
                <a:uLnTx/>
                <a:uFillTx/>
                <a:cs typeface="+mn-ea"/>
                <a:sym typeface="+mn-lt"/>
              </a:endParaRPr>
            </a:p>
          </p:txBody>
        </p:sp>
      </p:grpSp>
      <p:pic>
        <p:nvPicPr>
          <p:cNvPr id="5" name="图片 4"/>
          <p:cNvPicPr>
            <a:picLocks noChangeAspect="1"/>
          </p:cNvPicPr>
          <p:nvPr/>
        </p:nvPicPr>
        <p:blipFill>
          <a:blip r:embed="rId6" cstate="screen"/>
          <a:stretch>
            <a:fillRect/>
          </a:stretch>
        </p:blipFill>
        <p:spPr>
          <a:xfrm>
            <a:off x="4759233" y="2237392"/>
            <a:ext cx="2420268" cy="322742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1500">
        <p:split orient="vert"/>
      </p:transition>
    </mc:Choice>
    <mc:Fallback xmlns="">
      <p:transition spd="slow" advTm="15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anim calcmode="lin" valueType="num">
                                      <p:cBhvr>
                                        <p:cTn id="32" dur="1000" fill="hold"/>
                                        <p:tgtEl>
                                          <p:spTgt spid="5"/>
                                        </p:tgtEl>
                                        <p:attrNameLst>
                                          <p:attrName>ppt_x</p:attrName>
                                        </p:attrNameLst>
                                      </p:cBhvr>
                                      <p:tavLst>
                                        <p:tav tm="0">
                                          <p:val>
                                            <p:strVal val="#ppt_x"/>
                                          </p:val>
                                        </p:tav>
                                        <p:tav tm="100000">
                                          <p:val>
                                            <p:strVal val="#ppt_x"/>
                                          </p:val>
                                        </p:tav>
                                      </p:tavLst>
                                    </p:anim>
                                    <p:anim calcmode="lin" valueType="num">
                                      <p:cBhvr>
                                        <p:cTn id="33" dur="1000" fill="hold"/>
                                        <p:tgtEl>
                                          <p:spTgt spid="5"/>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fade">
                                      <p:cBhvr>
                                        <p:cTn id="36" dur="1000"/>
                                        <p:tgtEl>
                                          <p:spTgt spid="30"/>
                                        </p:tgtEl>
                                      </p:cBhvr>
                                    </p:animEffect>
                                    <p:anim calcmode="lin" valueType="num">
                                      <p:cBhvr>
                                        <p:cTn id="37" dur="1000" fill="hold"/>
                                        <p:tgtEl>
                                          <p:spTgt spid="30"/>
                                        </p:tgtEl>
                                        <p:attrNameLst>
                                          <p:attrName>ppt_x</p:attrName>
                                        </p:attrNameLst>
                                      </p:cBhvr>
                                      <p:tavLst>
                                        <p:tav tm="0">
                                          <p:val>
                                            <p:strVal val="#ppt_x"/>
                                          </p:val>
                                        </p:tav>
                                        <p:tav tm="100000">
                                          <p:val>
                                            <p:strVal val="#ppt_x"/>
                                          </p:val>
                                        </p:tav>
                                      </p:tavLst>
                                    </p:anim>
                                    <p:anim calcmode="lin" valueType="num">
                                      <p:cBhvr>
                                        <p:cTn id="38" dur="1000" fill="hold"/>
                                        <p:tgtEl>
                                          <p:spTgt spid="30"/>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fade">
                                      <p:cBhvr>
                                        <p:cTn id="41" dur="1000"/>
                                        <p:tgtEl>
                                          <p:spTgt spid="32"/>
                                        </p:tgtEl>
                                      </p:cBhvr>
                                    </p:animEffect>
                                    <p:anim calcmode="lin" valueType="num">
                                      <p:cBhvr>
                                        <p:cTn id="42" dur="1000" fill="hold"/>
                                        <p:tgtEl>
                                          <p:spTgt spid="32"/>
                                        </p:tgtEl>
                                        <p:attrNameLst>
                                          <p:attrName>ppt_x</p:attrName>
                                        </p:attrNameLst>
                                      </p:cBhvr>
                                      <p:tavLst>
                                        <p:tav tm="0">
                                          <p:val>
                                            <p:strVal val="#ppt_x"/>
                                          </p:val>
                                        </p:tav>
                                        <p:tav tm="100000">
                                          <p:val>
                                            <p:strVal val="#ppt_x"/>
                                          </p:val>
                                        </p:tav>
                                      </p:tavLst>
                                    </p:anim>
                                    <p:anim calcmode="lin" valueType="num">
                                      <p:cBhvr>
                                        <p:cTn id="43" dur="1000" fill="hold"/>
                                        <p:tgtEl>
                                          <p:spTgt spid="32"/>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nodeType="click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additive="base">
                                        <p:cTn id="58" dur="500" fill="hold"/>
                                        <p:tgtEl>
                                          <p:spTgt spid="28"/>
                                        </p:tgtEl>
                                        <p:attrNameLst>
                                          <p:attrName>ppt_x</p:attrName>
                                        </p:attrNameLst>
                                      </p:cBhvr>
                                      <p:tavLst>
                                        <p:tav tm="0">
                                          <p:val>
                                            <p:strVal val="#ppt_x"/>
                                          </p:val>
                                        </p:tav>
                                        <p:tav tm="100000">
                                          <p:val>
                                            <p:strVal val="#ppt_x"/>
                                          </p:val>
                                        </p:tav>
                                      </p:tavLst>
                                    </p:anim>
                                    <p:anim calcmode="lin" valueType="num">
                                      <p:cBhvr additive="base">
                                        <p:cTn id="59" dur="500" fill="hold"/>
                                        <p:tgtEl>
                                          <p:spTgt spid="28"/>
                                        </p:tgtEl>
                                        <p:attrNameLst>
                                          <p:attrName>ppt_y</p:attrName>
                                        </p:attrNameLst>
                                      </p:cBhvr>
                                      <p:tavLst>
                                        <p:tav tm="0">
                                          <p:val>
                                            <p:strVal val="1+#ppt_h/2"/>
                                          </p:val>
                                        </p:tav>
                                        <p:tav tm="100000">
                                          <p:val>
                                            <p:strVal val="#ppt_y"/>
                                          </p:val>
                                        </p:tav>
                                      </p:tavLst>
                                    </p:anim>
                                  </p:childTnLst>
                                </p:cTn>
                              </p:par>
                              <p:par>
                                <p:cTn id="60" presetID="2" presetClass="entr" presetSubtype="4" fill="hold" nodeType="withEffect">
                                  <p:stCondLst>
                                    <p:cond delay="0"/>
                                  </p:stCondLst>
                                  <p:childTnLst>
                                    <p:set>
                                      <p:cBhvr>
                                        <p:cTn id="61" dur="1" fill="hold">
                                          <p:stCondLst>
                                            <p:cond delay="0"/>
                                          </p:stCondLst>
                                        </p:cTn>
                                        <p:tgtEl>
                                          <p:spTgt spid="27"/>
                                        </p:tgtEl>
                                        <p:attrNameLst>
                                          <p:attrName>style.visibility</p:attrName>
                                        </p:attrNameLst>
                                      </p:cBhvr>
                                      <p:to>
                                        <p:strVal val="visible"/>
                                      </p:to>
                                    </p:set>
                                    <p:anim calcmode="lin" valueType="num">
                                      <p:cBhvr additive="base">
                                        <p:cTn id="62" dur="500" fill="hold"/>
                                        <p:tgtEl>
                                          <p:spTgt spid="27"/>
                                        </p:tgtEl>
                                        <p:attrNameLst>
                                          <p:attrName>ppt_x</p:attrName>
                                        </p:attrNameLst>
                                      </p:cBhvr>
                                      <p:tavLst>
                                        <p:tav tm="0">
                                          <p:val>
                                            <p:strVal val="#ppt_x"/>
                                          </p:val>
                                        </p:tav>
                                        <p:tav tm="100000">
                                          <p:val>
                                            <p:strVal val="#ppt_x"/>
                                          </p:val>
                                        </p:tav>
                                      </p:tavLst>
                                    </p:anim>
                                    <p:anim calcmode="lin" valueType="num">
                                      <p:cBhvr additive="base">
                                        <p:cTn id="63"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p:bldP spid="30" grpId="0"/>
      <p:bldP spid="3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screen"/>
          <a:stretch>
            <a:fillRect/>
          </a:stretch>
        </p:blipFill>
        <p:spPr>
          <a:xfrm>
            <a:off x="-201447" y="103695"/>
            <a:ext cx="9144000" cy="6858000"/>
          </a:xfrm>
          <a:prstGeom prst="rect">
            <a:avLst/>
          </a:prstGeom>
        </p:spPr>
      </p:pic>
      <p:sp>
        <p:nvSpPr>
          <p:cNvPr id="28" name="文本框 27"/>
          <p:cNvSpPr txBox="1"/>
          <p:nvPr/>
        </p:nvSpPr>
        <p:spPr>
          <a:xfrm>
            <a:off x="1601556" y="2508575"/>
            <a:ext cx="5537993" cy="2308324"/>
          </a:xfrm>
          <a:prstGeom prst="rect">
            <a:avLst/>
          </a:prstGeom>
          <a:noFill/>
        </p:spPr>
        <p:txBody>
          <a:bodyPr wrap="square">
            <a:spAutoFit/>
          </a:bodyPr>
          <a:lstStyle/>
          <a:p>
            <a:r>
              <a:rPr lang="zh-CN" altLang="en-US" sz="2400" spc="600" dirty="0">
                <a:solidFill>
                  <a:srgbClr val="FFE699"/>
                </a:solidFill>
                <a:cs typeface="+mn-ea"/>
                <a:sym typeface="+mn-lt"/>
              </a:rPr>
              <a:t>拜月、燃灯、赏月、追月、观潮、猜谜、吃月饼、赏桂花、饮桂花酒、竖中秋、耍禄仔、扎灯笼、玩花灯、烧斗香、拜祖先、舞火龙、听香、烧塔、中秋宴俗、玩兔爷</a:t>
            </a:r>
          </a:p>
        </p:txBody>
      </p:sp>
      <p:grpSp>
        <p:nvGrpSpPr>
          <p:cNvPr id="29" name="组合 28"/>
          <p:cNvGrpSpPr/>
          <p:nvPr/>
        </p:nvGrpSpPr>
        <p:grpSpPr>
          <a:xfrm>
            <a:off x="7897811" y="268692"/>
            <a:ext cx="4443185" cy="6693003"/>
            <a:chOff x="3898018" y="305268"/>
            <a:chExt cx="4443185" cy="6693003"/>
          </a:xfrm>
        </p:grpSpPr>
        <p:sp>
          <p:nvSpPr>
            <p:cNvPr id="30" name="矩形: 圆角 29"/>
            <p:cNvSpPr/>
            <p:nvPr/>
          </p:nvSpPr>
          <p:spPr>
            <a:xfrm>
              <a:off x="4797597" y="305268"/>
              <a:ext cx="2644028" cy="2602394"/>
            </a:xfrm>
            <a:prstGeom prst="roundRect">
              <a:avLst>
                <a:gd name="adj" fmla="val 50000"/>
              </a:avLst>
            </a:prstGeom>
            <a:solidFill>
              <a:schemeClr val="accent4">
                <a:lumMod val="40000"/>
                <a:lumOff val="6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b="1" i="0" u="none" strike="noStrike" kern="1200" cap="none" spc="600" normalizeH="0" baseline="0" noProof="0" dirty="0">
                <a:ln>
                  <a:noFill/>
                </a:ln>
                <a:solidFill>
                  <a:prstClr val="white"/>
                </a:solidFill>
                <a:effectLst/>
                <a:uLnTx/>
                <a:uFillTx/>
                <a:cs typeface="+mn-ea"/>
                <a:sym typeface="+mn-lt"/>
              </a:endParaRPr>
            </a:p>
          </p:txBody>
        </p:sp>
        <p:pic>
          <p:nvPicPr>
            <p:cNvPr id="31" name="图片 30"/>
            <p:cNvPicPr>
              <a:picLocks noChangeAspect="1"/>
            </p:cNvPicPr>
            <p:nvPr/>
          </p:nvPicPr>
          <p:blipFill>
            <a:blip r:embed="rId3" cstate="screen"/>
            <a:stretch>
              <a:fillRect/>
            </a:stretch>
          </p:blipFill>
          <p:spPr>
            <a:xfrm flipH="1">
              <a:off x="3898018" y="1074025"/>
              <a:ext cx="4443185" cy="5924246"/>
            </a:xfrm>
            <a:prstGeom prst="rect">
              <a:avLst/>
            </a:prstGeom>
          </p:spPr>
        </p:pic>
      </p:grpSp>
      <p:sp>
        <p:nvSpPr>
          <p:cNvPr id="34" name="文本框 33"/>
          <p:cNvSpPr txBox="1"/>
          <p:nvPr/>
        </p:nvSpPr>
        <p:spPr>
          <a:xfrm>
            <a:off x="1139895" y="1262420"/>
            <a:ext cx="4083190"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800" b="0" i="0" u="none" strike="noStrike" kern="1200" cap="none" spc="600" normalizeH="0" baseline="0" noProof="0" smtClean="0">
                <a:ln>
                  <a:noFill/>
                </a:ln>
                <a:solidFill>
                  <a:srgbClr val="FFC000">
                    <a:lumMod val="40000"/>
                    <a:lumOff val="60000"/>
                  </a:srgbClr>
                </a:solidFill>
                <a:effectLst/>
                <a:uLnTx/>
                <a:uFillTx/>
                <a:cs typeface="+mn-ea"/>
                <a:sym typeface="+mn-lt"/>
              </a:rPr>
              <a:t>节</a:t>
            </a:r>
            <a:endParaRPr kumimoji="0" lang="en-US" altLang="zh-CN" sz="4800" b="0" i="0" u="none" strike="noStrike" kern="1200" cap="none" spc="600" normalizeH="0" baseline="0" noProof="0" dirty="0">
              <a:ln>
                <a:noFill/>
              </a:ln>
              <a:solidFill>
                <a:srgbClr val="FFC000">
                  <a:lumMod val="40000"/>
                  <a:lumOff val="60000"/>
                </a:srgbClr>
              </a:solidFill>
              <a:effectLst/>
              <a:uLnTx/>
              <a:uFillTx/>
              <a:cs typeface="+mn-ea"/>
              <a:sym typeface="+mn-lt"/>
            </a:endParaRPr>
          </a:p>
        </p:txBody>
      </p:sp>
      <p:sp>
        <p:nvSpPr>
          <p:cNvPr id="18" name="文本框 17"/>
          <p:cNvSpPr txBox="1"/>
          <p:nvPr/>
        </p:nvSpPr>
        <p:spPr>
          <a:xfrm>
            <a:off x="1952172" y="1262419"/>
            <a:ext cx="4083190"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800" b="0" i="0" u="none" strike="noStrike" kern="1200" cap="none" spc="600" normalizeH="0" baseline="0" noProof="0" smtClean="0">
                <a:ln>
                  <a:noFill/>
                </a:ln>
                <a:solidFill>
                  <a:srgbClr val="FFC000">
                    <a:lumMod val="40000"/>
                    <a:lumOff val="60000"/>
                  </a:srgbClr>
                </a:solidFill>
                <a:effectLst/>
                <a:uLnTx/>
                <a:uFillTx/>
                <a:cs typeface="+mn-ea"/>
                <a:sym typeface="+mn-lt"/>
              </a:rPr>
              <a:t>日</a:t>
            </a:r>
            <a:endParaRPr kumimoji="0" lang="en-US" altLang="zh-CN" sz="4800" b="0" i="0" u="none" strike="noStrike" kern="1200" cap="none" spc="600" normalizeH="0" baseline="0" noProof="0" dirty="0">
              <a:ln>
                <a:noFill/>
              </a:ln>
              <a:solidFill>
                <a:srgbClr val="FFC000">
                  <a:lumMod val="40000"/>
                  <a:lumOff val="60000"/>
                </a:srgbClr>
              </a:solidFill>
              <a:effectLst/>
              <a:uLnTx/>
              <a:uFillTx/>
              <a:cs typeface="+mn-ea"/>
              <a:sym typeface="+mn-lt"/>
            </a:endParaRPr>
          </a:p>
        </p:txBody>
      </p:sp>
      <p:sp>
        <p:nvSpPr>
          <p:cNvPr id="19" name="文本框 18"/>
          <p:cNvSpPr txBox="1"/>
          <p:nvPr/>
        </p:nvSpPr>
        <p:spPr>
          <a:xfrm>
            <a:off x="4285810" y="1288376"/>
            <a:ext cx="1003020"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800" b="0" i="0" u="none" strike="noStrike" kern="1200" cap="none" spc="600" normalizeH="0" baseline="0" noProof="0" smtClean="0">
                <a:ln>
                  <a:noFill/>
                </a:ln>
                <a:solidFill>
                  <a:srgbClr val="FFC000">
                    <a:lumMod val="40000"/>
                    <a:lumOff val="60000"/>
                  </a:srgbClr>
                </a:solidFill>
                <a:effectLst/>
                <a:uLnTx/>
                <a:uFillTx/>
                <a:cs typeface="+mn-ea"/>
                <a:sym typeface="+mn-lt"/>
              </a:rPr>
              <a:t>活</a:t>
            </a:r>
            <a:endParaRPr kumimoji="0" lang="en-US" altLang="zh-CN" sz="4800" b="0" i="0" u="none" strike="noStrike" kern="1200" cap="none" spc="600" normalizeH="0" baseline="0" noProof="0" dirty="0">
              <a:ln>
                <a:noFill/>
              </a:ln>
              <a:solidFill>
                <a:srgbClr val="FFC000">
                  <a:lumMod val="40000"/>
                  <a:lumOff val="60000"/>
                </a:srgbClr>
              </a:solidFill>
              <a:effectLst/>
              <a:uLnTx/>
              <a:uFillTx/>
              <a:cs typeface="+mn-ea"/>
              <a:sym typeface="+mn-lt"/>
            </a:endParaRPr>
          </a:p>
        </p:txBody>
      </p:sp>
      <p:sp>
        <p:nvSpPr>
          <p:cNvPr id="20" name="文本框 19"/>
          <p:cNvSpPr txBox="1"/>
          <p:nvPr/>
        </p:nvSpPr>
        <p:spPr>
          <a:xfrm>
            <a:off x="5167581" y="1271071"/>
            <a:ext cx="922642"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4800" spc="600">
                <a:solidFill>
                  <a:srgbClr val="FFC000">
                    <a:lumMod val="40000"/>
                    <a:lumOff val="60000"/>
                  </a:srgbClr>
                </a:solidFill>
                <a:cs typeface="+mn-ea"/>
                <a:sym typeface="+mn-lt"/>
              </a:rPr>
              <a:t>动</a:t>
            </a:r>
            <a:endParaRPr kumimoji="0" lang="en-US" altLang="zh-CN" sz="4800" b="0" i="0" u="none" strike="noStrike" kern="1200" cap="none" spc="600" normalizeH="0" baseline="0" noProof="0" dirty="0">
              <a:ln>
                <a:noFill/>
              </a:ln>
              <a:solidFill>
                <a:srgbClr val="FFC000">
                  <a:lumMod val="40000"/>
                  <a:lumOff val="60000"/>
                </a:srgbClr>
              </a:solidFill>
              <a:effectLst/>
              <a:uLnTx/>
              <a:uFillTx/>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Tm="1500">
        <p:split orient="vert"/>
      </p:transition>
    </mc:Choice>
    <mc:Fallback xmlns="">
      <p:transition spd="slow" advTm="15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barn(outVertical)">
                                      <p:cBhvr>
                                        <p:cTn id="1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screen"/>
          <a:srcRect b="21263"/>
          <a:stretch>
            <a:fillRect/>
          </a:stretch>
        </p:blipFill>
        <p:spPr>
          <a:xfrm>
            <a:off x="2180137" y="-1211360"/>
            <a:ext cx="7588097" cy="8016765"/>
          </a:xfrm>
          <a:prstGeom prst="rect">
            <a:avLst/>
          </a:prstGeom>
        </p:spPr>
      </p:pic>
      <p:sp>
        <p:nvSpPr>
          <p:cNvPr id="22" name="椭圆 21"/>
          <p:cNvSpPr/>
          <p:nvPr/>
        </p:nvSpPr>
        <p:spPr>
          <a:xfrm>
            <a:off x="1402454" y="1624424"/>
            <a:ext cx="671923" cy="631765"/>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600" dirty="0">
                <a:solidFill>
                  <a:srgbClr val="9B0B00"/>
                </a:solidFill>
                <a:cs typeface="+mn-ea"/>
                <a:sym typeface="+mn-lt"/>
              </a:rPr>
              <a:t>节</a:t>
            </a:r>
          </a:p>
        </p:txBody>
      </p:sp>
      <p:sp>
        <p:nvSpPr>
          <p:cNvPr id="23" name="椭圆 22"/>
          <p:cNvSpPr/>
          <p:nvPr/>
        </p:nvSpPr>
        <p:spPr>
          <a:xfrm>
            <a:off x="1402454" y="2529095"/>
            <a:ext cx="671923" cy="631765"/>
          </a:xfrm>
          <a:prstGeom prst="ellipse">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600" dirty="0">
                <a:solidFill>
                  <a:srgbClr val="9B0B00"/>
                </a:solidFill>
                <a:cs typeface="+mn-ea"/>
                <a:sym typeface="+mn-lt"/>
              </a:rPr>
              <a:t>日</a:t>
            </a:r>
          </a:p>
        </p:txBody>
      </p:sp>
      <p:sp>
        <p:nvSpPr>
          <p:cNvPr id="24" name="椭圆 23"/>
          <p:cNvSpPr/>
          <p:nvPr/>
        </p:nvSpPr>
        <p:spPr>
          <a:xfrm>
            <a:off x="1402454" y="3463264"/>
            <a:ext cx="671923" cy="631765"/>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600" dirty="0">
                <a:solidFill>
                  <a:srgbClr val="9B0B00"/>
                </a:solidFill>
                <a:cs typeface="+mn-ea"/>
                <a:sym typeface="+mn-lt"/>
              </a:rPr>
              <a:t>活</a:t>
            </a:r>
          </a:p>
        </p:txBody>
      </p:sp>
      <p:sp>
        <p:nvSpPr>
          <p:cNvPr id="25" name="椭圆 24"/>
          <p:cNvSpPr/>
          <p:nvPr/>
        </p:nvSpPr>
        <p:spPr>
          <a:xfrm>
            <a:off x="1402454" y="4367937"/>
            <a:ext cx="671923" cy="631765"/>
          </a:xfrm>
          <a:prstGeom prst="ellipse">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600" dirty="0">
                <a:solidFill>
                  <a:srgbClr val="9B0B00"/>
                </a:solidFill>
                <a:cs typeface="+mn-ea"/>
                <a:sym typeface="+mn-lt"/>
              </a:rPr>
              <a:t>动</a:t>
            </a:r>
          </a:p>
        </p:txBody>
      </p:sp>
      <p:pic>
        <p:nvPicPr>
          <p:cNvPr id="29" name="图片 28"/>
          <p:cNvPicPr>
            <a:picLocks noChangeAspect="1"/>
          </p:cNvPicPr>
          <p:nvPr/>
        </p:nvPicPr>
        <p:blipFill>
          <a:blip r:embed="rId3" cstate="screen"/>
          <a:stretch>
            <a:fillRect/>
          </a:stretch>
        </p:blipFill>
        <p:spPr>
          <a:xfrm>
            <a:off x="201816" y="5048675"/>
            <a:ext cx="1356824" cy="1809325"/>
          </a:xfrm>
          <a:prstGeom prst="rect">
            <a:avLst/>
          </a:prstGeom>
        </p:spPr>
      </p:pic>
      <p:pic>
        <p:nvPicPr>
          <p:cNvPr id="14" name="图片 13"/>
          <p:cNvPicPr>
            <a:picLocks noChangeAspect="1"/>
          </p:cNvPicPr>
          <p:nvPr/>
        </p:nvPicPr>
        <p:blipFill>
          <a:blip r:embed="rId4" cstate="screen"/>
          <a:stretch>
            <a:fillRect/>
          </a:stretch>
        </p:blipFill>
        <p:spPr>
          <a:xfrm flipH="1">
            <a:off x="8976174" y="4351518"/>
            <a:ext cx="3743948" cy="2807961"/>
          </a:xfrm>
          <a:prstGeom prst="rect">
            <a:avLst/>
          </a:prstGeom>
        </p:spPr>
      </p:pic>
      <p:grpSp>
        <p:nvGrpSpPr>
          <p:cNvPr id="5" name="组合 4"/>
          <p:cNvGrpSpPr/>
          <p:nvPr/>
        </p:nvGrpSpPr>
        <p:grpSpPr>
          <a:xfrm>
            <a:off x="3260051" y="1125138"/>
            <a:ext cx="5381689" cy="4619962"/>
            <a:chOff x="2948445" y="811699"/>
            <a:chExt cx="6193902" cy="5317214"/>
          </a:xfrm>
        </p:grpSpPr>
        <p:grpSp>
          <p:nvGrpSpPr>
            <p:cNvPr id="3" name="组合 2"/>
            <p:cNvGrpSpPr/>
            <p:nvPr/>
          </p:nvGrpSpPr>
          <p:grpSpPr>
            <a:xfrm>
              <a:off x="2948445" y="811699"/>
              <a:ext cx="1705527" cy="5317214"/>
              <a:chOff x="2748983" y="1320684"/>
              <a:chExt cx="1705527" cy="5317214"/>
            </a:xfrm>
          </p:grpSpPr>
          <p:sp>
            <p:nvSpPr>
              <p:cNvPr id="19" name="文本框 18"/>
              <p:cNvSpPr txBox="1"/>
              <p:nvPr/>
            </p:nvSpPr>
            <p:spPr>
              <a:xfrm>
                <a:off x="2748984" y="1320684"/>
                <a:ext cx="1705526" cy="42507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b="0" i="0" u="none" strike="noStrike" kern="1200" cap="none" spc="600" normalizeH="0" baseline="0" noProof="0" dirty="0">
                    <a:ln>
                      <a:noFill/>
                    </a:ln>
                    <a:solidFill>
                      <a:srgbClr val="FF0000"/>
                    </a:solidFill>
                    <a:effectLst/>
                    <a:uLnTx/>
                    <a:uFillTx/>
                    <a:cs typeface="+mn-ea"/>
                    <a:sym typeface="+mn-lt"/>
                  </a:rPr>
                  <a:t>吃月饼</a:t>
                </a:r>
                <a:endParaRPr kumimoji="0" lang="en-US" altLang="zh-CN" b="0" i="0" u="none" strike="noStrike" kern="1200" cap="none" spc="600" normalizeH="0" baseline="0" noProof="0" dirty="0">
                  <a:ln>
                    <a:noFill/>
                  </a:ln>
                  <a:solidFill>
                    <a:srgbClr val="FF0000"/>
                  </a:solidFill>
                  <a:effectLst/>
                  <a:uLnTx/>
                  <a:uFillTx/>
                  <a:cs typeface="+mn-ea"/>
                  <a:sym typeface="+mn-lt"/>
                </a:endParaRPr>
              </a:p>
            </p:txBody>
          </p:sp>
          <p:sp>
            <p:nvSpPr>
              <p:cNvPr id="30" name="文本框 29"/>
              <p:cNvSpPr txBox="1"/>
              <p:nvPr/>
            </p:nvSpPr>
            <p:spPr>
              <a:xfrm>
                <a:off x="2748984" y="2292211"/>
                <a:ext cx="1705526" cy="42507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b="0" i="0" u="none" strike="noStrike" kern="1200" cap="none" spc="600" normalizeH="0" baseline="0" noProof="0" dirty="0">
                    <a:ln>
                      <a:noFill/>
                    </a:ln>
                    <a:solidFill>
                      <a:srgbClr val="FF0000"/>
                    </a:solidFill>
                    <a:effectLst/>
                    <a:uLnTx/>
                    <a:uFillTx/>
                    <a:cs typeface="+mn-ea"/>
                    <a:sym typeface="+mn-lt"/>
                  </a:rPr>
                  <a:t>赏月</a:t>
                </a:r>
                <a:endParaRPr kumimoji="0" lang="en-US" altLang="zh-CN" b="0" i="0" u="none" strike="noStrike" kern="1200" cap="none" spc="600" normalizeH="0" baseline="0" noProof="0" dirty="0">
                  <a:ln>
                    <a:noFill/>
                  </a:ln>
                  <a:solidFill>
                    <a:srgbClr val="FF0000"/>
                  </a:solidFill>
                  <a:effectLst/>
                  <a:uLnTx/>
                  <a:uFillTx/>
                  <a:cs typeface="+mn-ea"/>
                  <a:sym typeface="+mn-lt"/>
                </a:endParaRPr>
              </a:p>
            </p:txBody>
          </p:sp>
          <p:sp>
            <p:nvSpPr>
              <p:cNvPr id="36" name="文本框 35"/>
              <p:cNvSpPr txBox="1"/>
              <p:nvPr/>
            </p:nvSpPr>
            <p:spPr>
              <a:xfrm>
                <a:off x="2748984" y="3244893"/>
                <a:ext cx="1705526" cy="42507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b="0" i="0" u="none" strike="noStrike" kern="1200" cap="none" spc="600" normalizeH="0" baseline="0" noProof="0" dirty="0">
                    <a:ln>
                      <a:noFill/>
                    </a:ln>
                    <a:solidFill>
                      <a:srgbClr val="FF0000"/>
                    </a:solidFill>
                    <a:effectLst/>
                    <a:uLnTx/>
                    <a:uFillTx/>
                    <a:cs typeface="+mn-ea"/>
                    <a:sym typeface="+mn-lt"/>
                  </a:rPr>
                  <a:t>拜月</a:t>
                </a:r>
                <a:endParaRPr kumimoji="0" lang="en-US" altLang="zh-CN" b="0" i="0" u="none" strike="noStrike" kern="1200" cap="none" spc="600" normalizeH="0" baseline="0" noProof="0" dirty="0">
                  <a:ln>
                    <a:noFill/>
                  </a:ln>
                  <a:solidFill>
                    <a:srgbClr val="FF0000"/>
                  </a:solidFill>
                  <a:effectLst/>
                  <a:uLnTx/>
                  <a:uFillTx/>
                  <a:cs typeface="+mn-ea"/>
                  <a:sym typeface="+mn-lt"/>
                </a:endParaRPr>
              </a:p>
            </p:txBody>
          </p:sp>
          <p:sp>
            <p:nvSpPr>
              <p:cNvPr id="39" name="文本框 38"/>
              <p:cNvSpPr txBox="1"/>
              <p:nvPr/>
            </p:nvSpPr>
            <p:spPr>
              <a:xfrm>
                <a:off x="2748984" y="4234204"/>
                <a:ext cx="1705526" cy="42507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b="0" i="0" u="none" strike="noStrike" kern="1200" cap="none" spc="600" normalizeH="0" baseline="0" noProof="0" dirty="0">
                    <a:ln>
                      <a:noFill/>
                    </a:ln>
                    <a:solidFill>
                      <a:srgbClr val="FF0000"/>
                    </a:solidFill>
                    <a:effectLst/>
                    <a:uLnTx/>
                    <a:uFillTx/>
                    <a:cs typeface="+mn-ea"/>
                    <a:sym typeface="+mn-lt"/>
                  </a:rPr>
                  <a:t>燃灯</a:t>
                </a:r>
                <a:endParaRPr kumimoji="0" lang="en-US" altLang="zh-CN" b="0" i="0" u="none" strike="noStrike" kern="1200" cap="none" spc="600" normalizeH="0" baseline="0" noProof="0" dirty="0">
                  <a:ln>
                    <a:noFill/>
                  </a:ln>
                  <a:solidFill>
                    <a:srgbClr val="FF0000"/>
                  </a:solidFill>
                  <a:effectLst/>
                  <a:uLnTx/>
                  <a:uFillTx/>
                  <a:cs typeface="+mn-ea"/>
                  <a:sym typeface="+mn-lt"/>
                </a:endParaRPr>
              </a:p>
            </p:txBody>
          </p:sp>
          <p:sp>
            <p:nvSpPr>
              <p:cNvPr id="42" name="文本框 41"/>
              <p:cNvSpPr txBox="1"/>
              <p:nvPr/>
            </p:nvSpPr>
            <p:spPr>
              <a:xfrm>
                <a:off x="2748984" y="5223515"/>
                <a:ext cx="1705526" cy="42507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b="0" i="0" u="none" strike="noStrike" kern="1200" cap="none" spc="600" normalizeH="0" baseline="0" noProof="0" dirty="0">
                    <a:ln>
                      <a:noFill/>
                    </a:ln>
                    <a:solidFill>
                      <a:srgbClr val="FF0000"/>
                    </a:solidFill>
                    <a:effectLst/>
                    <a:uLnTx/>
                    <a:uFillTx/>
                    <a:cs typeface="+mn-ea"/>
                    <a:sym typeface="+mn-lt"/>
                  </a:rPr>
                  <a:t>追月</a:t>
                </a:r>
                <a:endParaRPr kumimoji="0" lang="en-US" altLang="zh-CN" b="0" i="0" u="none" strike="noStrike" kern="1200" cap="none" spc="600" normalizeH="0" baseline="0" noProof="0" dirty="0">
                  <a:ln>
                    <a:noFill/>
                  </a:ln>
                  <a:solidFill>
                    <a:srgbClr val="FF0000"/>
                  </a:solidFill>
                  <a:effectLst/>
                  <a:uLnTx/>
                  <a:uFillTx/>
                  <a:cs typeface="+mn-ea"/>
                  <a:sym typeface="+mn-lt"/>
                </a:endParaRPr>
              </a:p>
            </p:txBody>
          </p:sp>
          <p:sp>
            <p:nvSpPr>
              <p:cNvPr id="45" name="文本框 44"/>
              <p:cNvSpPr txBox="1"/>
              <p:nvPr/>
            </p:nvSpPr>
            <p:spPr>
              <a:xfrm>
                <a:off x="2748983" y="6212826"/>
                <a:ext cx="1705526" cy="42507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pc="600" dirty="0">
                    <a:solidFill>
                      <a:srgbClr val="FF0000"/>
                    </a:solidFill>
                    <a:cs typeface="+mn-ea"/>
                    <a:sym typeface="+mn-lt"/>
                  </a:rPr>
                  <a:t>观潮</a:t>
                </a:r>
                <a:endParaRPr kumimoji="0" lang="en-US" altLang="zh-CN" b="0" i="0" u="none" strike="noStrike" kern="1200" cap="none" spc="600" normalizeH="0" baseline="0" noProof="0" dirty="0">
                  <a:ln>
                    <a:noFill/>
                  </a:ln>
                  <a:solidFill>
                    <a:srgbClr val="FF0000"/>
                  </a:solidFill>
                  <a:effectLst/>
                  <a:uLnTx/>
                  <a:uFillTx/>
                  <a:cs typeface="+mn-ea"/>
                  <a:sym typeface="+mn-lt"/>
                </a:endParaRPr>
              </a:p>
            </p:txBody>
          </p:sp>
        </p:grpSp>
        <p:grpSp>
          <p:nvGrpSpPr>
            <p:cNvPr id="73" name="组合 72"/>
            <p:cNvGrpSpPr/>
            <p:nvPr/>
          </p:nvGrpSpPr>
          <p:grpSpPr>
            <a:xfrm>
              <a:off x="5171801" y="811699"/>
              <a:ext cx="1705527" cy="5317214"/>
              <a:chOff x="2748983" y="1320684"/>
              <a:chExt cx="1705527" cy="5317214"/>
            </a:xfrm>
          </p:grpSpPr>
          <p:sp>
            <p:nvSpPr>
              <p:cNvPr id="91" name="文本框 90"/>
              <p:cNvSpPr txBox="1"/>
              <p:nvPr/>
            </p:nvSpPr>
            <p:spPr>
              <a:xfrm>
                <a:off x="2748984" y="1320684"/>
                <a:ext cx="1705526" cy="42507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b="0" i="0" u="none" strike="noStrike" kern="1200" cap="none" spc="600" normalizeH="0" baseline="0" noProof="0" dirty="0">
                    <a:ln>
                      <a:noFill/>
                    </a:ln>
                    <a:solidFill>
                      <a:srgbClr val="FF0000"/>
                    </a:solidFill>
                    <a:effectLst/>
                    <a:uLnTx/>
                    <a:uFillTx/>
                    <a:cs typeface="+mn-ea"/>
                    <a:sym typeface="+mn-lt"/>
                  </a:rPr>
                  <a:t>赏桂花</a:t>
                </a:r>
                <a:endParaRPr kumimoji="0" lang="en-US" altLang="zh-CN" b="0" i="0" u="none" strike="noStrike" kern="1200" cap="none" spc="600" normalizeH="0" baseline="0" noProof="0" dirty="0">
                  <a:ln>
                    <a:noFill/>
                  </a:ln>
                  <a:solidFill>
                    <a:srgbClr val="FF0000"/>
                  </a:solidFill>
                  <a:effectLst/>
                  <a:uLnTx/>
                  <a:uFillTx/>
                  <a:cs typeface="+mn-ea"/>
                  <a:sym typeface="+mn-lt"/>
                </a:endParaRPr>
              </a:p>
            </p:txBody>
          </p:sp>
          <p:sp>
            <p:nvSpPr>
              <p:cNvPr id="89" name="文本框 88"/>
              <p:cNvSpPr txBox="1"/>
              <p:nvPr/>
            </p:nvSpPr>
            <p:spPr>
              <a:xfrm>
                <a:off x="2748984" y="2292211"/>
                <a:ext cx="1705526" cy="42507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b="0" i="0" u="none" strike="noStrike" kern="1200" cap="none" spc="600" normalizeH="0" baseline="0" noProof="0" dirty="0">
                    <a:ln>
                      <a:noFill/>
                    </a:ln>
                    <a:solidFill>
                      <a:srgbClr val="FF0000"/>
                    </a:solidFill>
                    <a:effectLst/>
                    <a:uLnTx/>
                    <a:uFillTx/>
                    <a:cs typeface="+mn-ea"/>
                    <a:sym typeface="+mn-lt"/>
                  </a:rPr>
                  <a:t>猜谜</a:t>
                </a:r>
                <a:endParaRPr kumimoji="0" lang="en-US" altLang="zh-CN" b="0" i="0" u="none" strike="noStrike" kern="1200" cap="none" spc="600" normalizeH="0" baseline="0" noProof="0" dirty="0">
                  <a:ln>
                    <a:noFill/>
                  </a:ln>
                  <a:solidFill>
                    <a:srgbClr val="FF0000"/>
                  </a:solidFill>
                  <a:effectLst/>
                  <a:uLnTx/>
                  <a:uFillTx/>
                  <a:cs typeface="+mn-ea"/>
                  <a:sym typeface="+mn-lt"/>
                </a:endParaRPr>
              </a:p>
            </p:txBody>
          </p:sp>
          <p:sp>
            <p:nvSpPr>
              <p:cNvPr id="87" name="文本框 86"/>
              <p:cNvSpPr txBox="1"/>
              <p:nvPr/>
            </p:nvSpPr>
            <p:spPr>
              <a:xfrm>
                <a:off x="2748984" y="3244893"/>
                <a:ext cx="1705526" cy="42507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b="0" i="0" u="none" strike="noStrike" kern="1200" cap="none" spc="600" normalizeH="0" baseline="0" noProof="0" dirty="0">
                    <a:ln>
                      <a:noFill/>
                    </a:ln>
                    <a:solidFill>
                      <a:srgbClr val="FF0000"/>
                    </a:solidFill>
                    <a:effectLst/>
                    <a:uLnTx/>
                    <a:uFillTx/>
                    <a:cs typeface="+mn-ea"/>
                    <a:sym typeface="+mn-lt"/>
                  </a:rPr>
                  <a:t>饮桂花酒</a:t>
                </a:r>
                <a:endParaRPr kumimoji="0" lang="en-US" altLang="zh-CN" b="0" i="0" u="none" strike="noStrike" kern="1200" cap="none" spc="600" normalizeH="0" baseline="0" noProof="0" dirty="0">
                  <a:ln>
                    <a:noFill/>
                  </a:ln>
                  <a:solidFill>
                    <a:srgbClr val="FF0000"/>
                  </a:solidFill>
                  <a:effectLst/>
                  <a:uLnTx/>
                  <a:uFillTx/>
                  <a:cs typeface="+mn-ea"/>
                  <a:sym typeface="+mn-lt"/>
                </a:endParaRPr>
              </a:p>
            </p:txBody>
          </p:sp>
          <p:sp>
            <p:nvSpPr>
              <p:cNvPr id="85" name="文本框 84"/>
              <p:cNvSpPr txBox="1"/>
              <p:nvPr/>
            </p:nvSpPr>
            <p:spPr>
              <a:xfrm>
                <a:off x="2748984" y="4234204"/>
                <a:ext cx="1705526" cy="42507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b="0" i="0" u="none" strike="noStrike" kern="1200" cap="none" spc="600" normalizeH="0" baseline="0" noProof="0" dirty="0">
                    <a:ln>
                      <a:noFill/>
                    </a:ln>
                    <a:solidFill>
                      <a:srgbClr val="FF0000"/>
                    </a:solidFill>
                    <a:effectLst/>
                    <a:uLnTx/>
                    <a:uFillTx/>
                    <a:cs typeface="+mn-ea"/>
                    <a:sym typeface="+mn-lt"/>
                  </a:rPr>
                  <a:t>竖中秋</a:t>
                </a:r>
                <a:endParaRPr kumimoji="0" lang="en-US" altLang="zh-CN" b="0" i="0" u="none" strike="noStrike" kern="1200" cap="none" spc="600" normalizeH="0" baseline="0" noProof="0" dirty="0">
                  <a:ln>
                    <a:noFill/>
                  </a:ln>
                  <a:solidFill>
                    <a:srgbClr val="FF0000"/>
                  </a:solidFill>
                  <a:effectLst/>
                  <a:uLnTx/>
                  <a:uFillTx/>
                  <a:cs typeface="+mn-ea"/>
                  <a:sym typeface="+mn-lt"/>
                </a:endParaRPr>
              </a:p>
            </p:txBody>
          </p:sp>
          <p:sp>
            <p:nvSpPr>
              <p:cNvPr id="83" name="文本框 82"/>
              <p:cNvSpPr txBox="1"/>
              <p:nvPr/>
            </p:nvSpPr>
            <p:spPr>
              <a:xfrm>
                <a:off x="2748984" y="5223515"/>
                <a:ext cx="1705526" cy="42507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b="0" i="0" u="none" strike="noStrike" kern="1200" cap="none" spc="600" normalizeH="0" baseline="0" noProof="0" dirty="0">
                    <a:ln>
                      <a:noFill/>
                    </a:ln>
                    <a:solidFill>
                      <a:srgbClr val="FF0000"/>
                    </a:solidFill>
                    <a:effectLst/>
                    <a:uLnTx/>
                    <a:uFillTx/>
                    <a:cs typeface="+mn-ea"/>
                    <a:sym typeface="+mn-lt"/>
                  </a:rPr>
                  <a:t>耍禄仔</a:t>
                </a:r>
                <a:endParaRPr kumimoji="0" lang="en-US" altLang="zh-CN" b="0" i="0" u="none" strike="noStrike" kern="1200" cap="none" spc="600" normalizeH="0" baseline="0" noProof="0" dirty="0">
                  <a:ln>
                    <a:noFill/>
                  </a:ln>
                  <a:solidFill>
                    <a:srgbClr val="FF0000"/>
                  </a:solidFill>
                  <a:effectLst/>
                  <a:uLnTx/>
                  <a:uFillTx/>
                  <a:cs typeface="+mn-ea"/>
                  <a:sym typeface="+mn-lt"/>
                </a:endParaRPr>
              </a:p>
            </p:txBody>
          </p:sp>
          <p:sp>
            <p:nvSpPr>
              <p:cNvPr id="81" name="文本框 80"/>
              <p:cNvSpPr txBox="1"/>
              <p:nvPr/>
            </p:nvSpPr>
            <p:spPr>
              <a:xfrm>
                <a:off x="2748983" y="6212826"/>
                <a:ext cx="1705526" cy="42507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b="0" i="0" u="none" strike="noStrike" kern="1200" cap="none" spc="600" normalizeH="0" baseline="0" noProof="0" dirty="0">
                    <a:ln>
                      <a:noFill/>
                    </a:ln>
                    <a:solidFill>
                      <a:srgbClr val="FF0000"/>
                    </a:solidFill>
                    <a:effectLst/>
                    <a:uLnTx/>
                    <a:uFillTx/>
                    <a:cs typeface="+mn-ea"/>
                    <a:sym typeface="+mn-lt"/>
                  </a:rPr>
                  <a:t>扎灯笼</a:t>
                </a:r>
                <a:endParaRPr kumimoji="0" lang="en-US" altLang="zh-CN" b="0" i="0" u="none" strike="noStrike" kern="1200" cap="none" spc="600" normalizeH="0" baseline="0" noProof="0" dirty="0">
                  <a:ln>
                    <a:noFill/>
                  </a:ln>
                  <a:solidFill>
                    <a:srgbClr val="FF0000"/>
                  </a:solidFill>
                  <a:effectLst/>
                  <a:uLnTx/>
                  <a:uFillTx/>
                  <a:cs typeface="+mn-ea"/>
                  <a:sym typeface="+mn-lt"/>
                </a:endParaRPr>
              </a:p>
            </p:txBody>
          </p:sp>
        </p:grpSp>
        <p:grpSp>
          <p:nvGrpSpPr>
            <p:cNvPr id="92" name="组合 91"/>
            <p:cNvGrpSpPr/>
            <p:nvPr/>
          </p:nvGrpSpPr>
          <p:grpSpPr>
            <a:xfrm>
              <a:off x="7436820" y="811699"/>
              <a:ext cx="1705527" cy="5317214"/>
              <a:chOff x="2748983" y="1320684"/>
              <a:chExt cx="1705527" cy="5317214"/>
            </a:xfrm>
          </p:grpSpPr>
          <p:sp>
            <p:nvSpPr>
              <p:cNvPr id="110" name="文本框 109"/>
              <p:cNvSpPr txBox="1"/>
              <p:nvPr/>
            </p:nvSpPr>
            <p:spPr>
              <a:xfrm>
                <a:off x="2748984" y="1320684"/>
                <a:ext cx="1705526" cy="42507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b="0" i="0" u="none" strike="noStrike" kern="1200" cap="none" spc="600" normalizeH="0" baseline="0" noProof="0" dirty="0">
                    <a:ln>
                      <a:noFill/>
                    </a:ln>
                    <a:solidFill>
                      <a:srgbClr val="FF0000"/>
                    </a:solidFill>
                    <a:effectLst/>
                    <a:uLnTx/>
                    <a:uFillTx/>
                    <a:cs typeface="+mn-ea"/>
                    <a:sym typeface="+mn-lt"/>
                  </a:rPr>
                  <a:t>玩花灯</a:t>
                </a:r>
                <a:endParaRPr kumimoji="0" lang="en-US" altLang="zh-CN" b="0" i="0" u="none" strike="noStrike" kern="1200" cap="none" spc="600" normalizeH="0" baseline="0" noProof="0" dirty="0">
                  <a:ln>
                    <a:noFill/>
                  </a:ln>
                  <a:solidFill>
                    <a:srgbClr val="FF0000"/>
                  </a:solidFill>
                  <a:effectLst/>
                  <a:uLnTx/>
                  <a:uFillTx/>
                  <a:cs typeface="+mn-ea"/>
                  <a:sym typeface="+mn-lt"/>
                </a:endParaRPr>
              </a:p>
            </p:txBody>
          </p:sp>
          <p:sp>
            <p:nvSpPr>
              <p:cNvPr id="108" name="文本框 107"/>
              <p:cNvSpPr txBox="1"/>
              <p:nvPr/>
            </p:nvSpPr>
            <p:spPr>
              <a:xfrm>
                <a:off x="2748984" y="2292211"/>
                <a:ext cx="1705526" cy="42507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b="0" i="0" u="none" strike="noStrike" kern="1200" cap="none" spc="600" normalizeH="0" baseline="0" noProof="0" dirty="0">
                    <a:ln>
                      <a:noFill/>
                    </a:ln>
                    <a:solidFill>
                      <a:srgbClr val="FF0000"/>
                    </a:solidFill>
                    <a:effectLst/>
                    <a:uLnTx/>
                    <a:uFillTx/>
                    <a:cs typeface="+mn-ea"/>
                    <a:sym typeface="+mn-lt"/>
                  </a:rPr>
                  <a:t>烧斗香</a:t>
                </a:r>
                <a:endParaRPr kumimoji="0" lang="en-US" altLang="zh-CN" b="0" i="0" u="none" strike="noStrike" kern="1200" cap="none" spc="600" normalizeH="0" baseline="0" noProof="0" dirty="0">
                  <a:ln>
                    <a:noFill/>
                  </a:ln>
                  <a:solidFill>
                    <a:srgbClr val="FF0000"/>
                  </a:solidFill>
                  <a:effectLst/>
                  <a:uLnTx/>
                  <a:uFillTx/>
                  <a:cs typeface="+mn-ea"/>
                  <a:sym typeface="+mn-lt"/>
                </a:endParaRPr>
              </a:p>
            </p:txBody>
          </p:sp>
          <p:sp>
            <p:nvSpPr>
              <p:cNvPr id="106" name="文本框 105"/>
              <p:cNvSpPr txBox="1"/>
              <p:nvPr/>
            </p:nvSpPr>
            <p:spPr>
              <a:xfrm>
                <a:off x="2748984" y="3244893"/>
                <a:ext cx="1705526" cy="42507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b="0" i="0" u="none" strike="noStrike" kern="1200" cap="none" spc="600" normalizeH="0" baseline="0" noProof="0" dirty="0">
                    <a:ln>
                      <a:noFill/>
                    </a:ln>
                    <a:solidFill>
                      <a:srgbClr val="FF0000"/>
                    </a:solidFill>
                    <a:effectLst/>
                    <a:uLnTx/>
                    <a:uFillTx/>
                    <a:cs typeface="+mn-ea"/>
                    <a:sym typeface="+mn-lt"/>
                  </a:rPr>
                  <a:t>拜祖先</a:t>
                </a:r>
                <a:endParaRPr kumimoji="0" lang="en-US" altLang="zh-CN" b="0" i="0" u="none" strike="noStrike" kern="1200" cap="none" spc="600" normalizeH="0" baseline="0" noProof="0" dirty="0">
                  <a:ln>
                    <a:noFill/>
                  </a:ln>
                  <a:solidFill>
                    <a:srgbClr val="FF0000"/>
                  </a:solidFill>
                  <a:effectLst/>
                  <a:uLnTx/>
                  <a:uFillTx/>
                  <a:cs typeface="+mn-ea"/>
                  <a:sym typeface="+mn-lt"/>
                </a:endParaRPr>
              </a:p>
            </p:txBody>
          </p:sp>
          <p:sp>
            <p:nvSpPr>
              <p:cNvPr id="104" name="文本框 103"/>
              <p:cNvSpPr txBox="1"/>
              <p:nvPr/>
            </p:nvSpPr>
            <p:spPr>
              <a:xfrm>
                <a:off x="2748984" y="4234204"/>
                <a:ext cx="1705526" cy="42507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b="0" i="0" u="none" strike="noStrike" kern="1200" cap="none" spc="600" normalizeH="0" baseline="0" noProof="0" dirty="0">
                    <a:ln>
                      <a:noFill/>
                    </a:ln>
                    <a:solidFill>
                      <a:srgbClr val="FF0000"/>
                    </a:solidFill>
                    <a:effectLst/>
                    <a:uLnTx/>
                    <a:uFillTx/>
                    <a:cs typeface="+mn-ea"/>
                    <a:sym typeface="+mn-lt"/>
                  </a:rPr>
                  <a:t>舞火龙</a:t>
                </a:r>
                <a:endParaRPr kumimoji="0" lang="en-US" altLang="zh-CN" b="0" i="0" u="none" strike="noStrike" kern="1200" cap="none" spc="600" normalizeH="0" baseline="0" noProof="0" dirty="0">
                  <a:ln>
                    <a:noFill/>
                  </a:ln>
                  <a:solidFill>
                    <a:srgbClr val="FF0000"/>
                  </a:solidFill>
                  <a:effectLst/>
                  <a:uLnTx/>
                  <a:uFillTx/>
                  <a:cs typeface="+mn-ea"/>
                  <a:sym typeface="+mn-lt"/>
                </a:endParaRPr>
              </a:p>
            </p:txBody>
          </p:sp>
          <p:sp>
            <p:nvSpPr>
              <p:cNvPr id="102" name="文本框 101"/>
              <p:cNvSpPr txBox="1"/>
              <p:nvPr/>
            </p:nvSpPr>
            <p:spPr>
              <a:xfrm>
                <a:off x="2748984" y="5223515"/>
                <a:ext cx="1705526" cy="42507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b="0" i="0" u="none" strike="noStrike" kern="1200" cap="none" spc="600" normalizeH="0" baseline="0" noProof="0" dirty="0">
                    <a:ln>
                      <a:noFill/>
                    </a:ln>
                    <a:solidFill>
                      <a:srgbClr val="FF0000"/>
                    </a:solidFill>
                    <a:effectLst/>
                    <a:uLnTx/>
                    <a:uFillTx/>
                    <a:cs typeface="+mn-ea"/>
                    <a:sym typeface="+mn-lt"/>
                  </a:rPr>
                  <a:t>听香</a:t>
                </a:r>
                <a:endParaRPr kumimoji="0" lang="en-US" altLang="zh-CN" b="0" i="0" u="none" strike="noStrike" kern="1200" cap="none" spc="600" normalizeH="0" baseline="0" noProof="0" dirty="0">
                  <a:ln>
                    <a:noFill/>
                  </a:ln>
                  <a:solidFill>
                    <a:srgbClr val="FF0000"/>
                  </a:solidFill>
                  <a:effectLst/>
                  <a:uLnTx/>
                  <a:uFillTx/>
                  <a:cs typeface="+mn-ea"/>
                  <a:sym typeface="+mn-lt"/>
                </a:endParaRPr>
              </a:p>
            </p:txBody>
          </p:sp>
          <p:sp>
            <p:nvSpPr>
              <p:cNvPr id="100" name="文本框 99"/>
              <p:cNvSpPr txBox="1"/>
              <p:nvPr/>
            </p:nvSpPr>
            <p:spPr>
              <a:xfrm>
                <a:off x="2748983" y="6212826"/>
                <a:ext cx="1705526" cy="42507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pc="600" dirty="0">
                    <a:solidFill>
                      <a:srgbClr val="FF0000"/>
                    </a:solidFill>
                    <a:cs typeface="+mn-ea"/>
                    <a:sym typeface="+mn-lt"/>
                  </a:rPr>
                  <a:t>烧塔</a:t>
                </a:r>
                <a:endParaRPr kumimoji="0" lang="en-US" altLang="zh-CN" b="0" i="0" u="none" strike="noStrike" kern="1200" cap="none" spc="600" normalizeH="0" baseline="0" noProof="0" dirty="0">
                  <a:ln>
                    <a:noFill/>
                  </a:ln>
                  <a:solidFill>
                    <a:srgbClr val="FF0000"/>
                  </a:solidFill>
                  <a:effectLst/>
                  <a:uLnTx/>
                  <a:uFillTx/>
                  <a:cs typeface="+mn-ea"/>
                  <a:sym typeface="+mn-lt"/>
                </a:endParaRPr>
              </a:p>
            </p:txBody>
          </p:sp>
        </p:grpSp>
      </p:grpSp>
    </p:spTree>
  </p:cSld>
  <p:clrMapOvr>
    <a:masterClrMapping/>
  </p:clrMapOvr>
  <mc:AlternateContent xmlns:mc="http://schemas.openxmlformats.org/markup-compatibility/2006" xmlns:p14="http://schemas.microsoft.com/office/powerpoint/2010/main">
    <mc:Choice Requires="p14">
      <p:transition spd="slow" p14:dur="1500" advTm="1500">
        <p:split orient="vert"/>
      </p:transition>
    </mc:Choice>
    <mc:Fallback xmlns="">
      <p:transition spd="slow" advTm="15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1000" fill="hold"/>
                                        <p:tgtEl>
                                          <p:spTgt spid="2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anim calcmode="lin" valueType="num">
                                      <p:cBhvr>
                                        <p:cTn id="30" dur="1000" fill="hold"/>
                                        <p:tgtEl>
                                          <p:spTgt spid="5"/>
                                        </p:tgtEl>
                                        <p:attrNameLst>
                                          <p:attrName>ppt_x</p:attrName>
                                        </p:attrNameLst>
                                      </p:cBhvr>
                                      <p:tavLst>
                                        <p:tav tm="0">
                                          <p:val>
                                            <p:strVal val="#ppt_x"/>
                                          </p:val>
                                        </p:tav>
                                        <p:tav tm="100000">
                                          <p:val>
                                            <p:strVal val="#ppt_x"/>
                                          </p:val>
                                        </p:tav>
                                      </p:tavLst>
                                    </p:anim>
                                    <p:anim calcmode="lin" valueType="num">
                                      <p:cBhvr>
                                        <p:cTn id="3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图片 37"/>
          <p:cNvPicPr>
            <a:picLocks noChangeAspect="1"/>
          </p:cNvPicPr>
          <p:nvPr/>
        </p:nvPicPr>
        <p:blipFill>
          <a:blip r:embed="rId2" cstate="screen"/>
          <a:stretch>
            <a:fillRect/>
          </a:stretch>
        </p:blipFill>
        <p:spPr>
          <a:xfrm>
            <a:off x="428231" y="1871710"/>
            <a:ext cx="5048205" cy="3786154"/>
          </a:xfrm>
          <a:prstGeom prst="rect">
            <a:avLst/>
          </a:prstGeom>
          <a:effectLst>
            <a:outerShdw blurRad="254000" dist="266700" dir="4500000" sx="106000" sy="106000" algn="t" rotWithShape="0">
              <a:srgbClr val="7C0702"/>
            </a:outerShdw>
          </a:effectLst>
        </p:spPr>
      </p:pic>
      <p:sp>
        <p:nvSpPr>
          <p:cNvPr id="26" name="文本框 25"/>
          <p:cNvSpPr txBox="1"/>
          <p:nvPr/>
        </p:nvSpPr>
        <p:spPr>
          <a:xfrm>
            <a:off x="5985088" y="675988"/>
            <a:ext cx="85594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4800" spc="600" noProof="0" dirty="0">
                <a:solidFill>
                  <a:schemeClr val="accent4">
                    <a:lumMod val="40000"/>
                    <a:lumOff val="60000"/>
                  </a:schemeClr>
                </a:solidFill>
                <a:cs typeface="+mn-ea"/>
                <a:sym typeface="+mn-lt"/>
              </a:rPr>
              <a:t>中</a:t>
            </a:r>
            <a:endParaRPr kumimoji="0" lang="zh-CN" altLang="en-US" sz="4800" b="0" i="0" u="none" strike="noStrike" kern="1200" cap="none" spc="600" normalizeH="0" baseline="0" noProof="0" dirty="0">
              <a:ln>
                <a:noFill/>
              </a:ln>
              <a:solidFill>
                <a:schemeClr val="accent4">
                  <a:lumMod val="40000"/>
                  <a:lumOff val="60000"/>
                </a:schemeClr>
              </a:solidFill>
              <a:effectLst/>
              <a:uLnTx/>
              <a:uFillTx/>
              <a:cs typeface="+mn-ea"/>
              <a:sym typeface="+mn-lt"/>
            </a:endParaRPr>
          </a:p>
        </p:txBody>
      </p:sp>
      <p:sp>
        <p:nvSpPr>
          <p:cNvPr id="27" name="任意多边形: 形状 26"/>
          <p:cNvSpPr/>
          <p:nvPr/>
        </p:nvSpPr>
        <p:spPr>
          <a:xfrm>
            <a:off x="6441135" y="1271035"/>
            <a:ext cx="4467999" cy="2041574"/>
          </a:xfrm>
          <a:custGeom>
            <a:avLst/>
            <a:gdLst>
              <a:gd name="connsiteX0" fmla="*/ 467495 w 4467999"/>
              <a:gd name="connsiteY0" fmla="*/ 0 h 2041574"/>
              <a:gd name="connsiteX1" fmla="*/ 4467999 w 4467999"/>
              <a:gd name="connsiteY1" fmla="*/ 0 h 2041574"/>
              <a:gd name="connsiteX2" fmla="*/ 4467999 w 4467999"/>
              <a:gd name="connsiteY2" fmla="*/ 2041574 h 2041574"/>
              <a:gd name="connsiteX3" fmla="*/ 0 w 4467999"/>
              <a:gd name="connsiteY3" fmla="*/ 2041574 h 2041574"/>
              <a:gd name="connsiteX4" fmla="*/ 0 w 4467999"/>
              <a:gd name="connsiteY4" fmla="*/ 430763 h 2041574"/>
              <a:gd name="connsiteX5" fmla="*/ 100899 w 4467999"/>
              <a:gd name="connsiteY5" fmla="*/ 399442 h 2041574"/>
              <a:gd name="connsiteX6" fmla="*/ 452709 w 4467999"/>
              <a:gd name="connsiteY6" fmla="*/ 47632 h 2041574"/>
              <a:gd name="connsiteX7" fmla="*/ 467495 w 4467999"/>
              <a:gd name="connsiteY7" fmla="*/ 0 h 2041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67999" h="2041574">
                <a:moveTo>
                  <a:pt x="467495" y="0"/>
                </a:moveTo>
                <a:lnTo>
                  <a:pt x="4467999" y="0"/>
                </a:lnTo>
                <a:lnTo>
                  <a:pt x="4467999" y="2041574"/>
                </a:lnTo>
                <a:lnTo>
                  <a:pt x="0" y="2041574"/>
                </a:lnTo>
                <a:lnTo>
                  <a:pt x="0" y="430763"/>
                </a:lnTo>
                <a:lnTo>
                  <a:pt x="100899" y="399442"/>
                </a:lnTo>
                <a:cubicBezTo>
                  <a:pt x="259082" y="332537"/>
                  <a:pt x="385804" y="205815"/>
                  <a:pt x="452709" y="47632"/>
                </a:cubicBezTo>
                <a:lnTo>
                  <a:pt x="467495" y="0"/>
                </a:lnTo>
                <a:close/>
              </a:path>
            </a:pathLst>
          </a:custGeom>
          <a:solidFill>
            <a:schemeClr val="accent4">
              <a:lumMod val="40000"/>
              <a:lumOff val="6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b="1" i="0" u="none" strike="noStrike" kern="1200" cap="none" spc="600" normalizeH="0" baseline="0" noProof="0" dirty="0">
              <a:ln>
                <a:noFill/>
              </a:ln>
              <a:solidFill>
                <a:prstClr val="white"/>
              </a:solidFill>
              <a:effectLst/>
              <a:uLnTx/>
              <a:uFillTx/>
              <a:cs typeface="+mn-ea"/>
              <a:sym typeface="+mn-lt"/>
            </a:endParaRPr>
          </a:p>
        </p:txBody>
      </p:sp>
      <p:sp>
        <p:nvSpPr>
          <p:cNvPr id="28" name="文本框 27"/>
          <p:cNvSpPr txBox="1"/>
          <p:nvPr/>
        </p:nvSpPr>
        <p:spPr>
          <a:xfrm>
            <a:off x="7004486" y="1767736"/>
            <a:ext cx="3395996" cy="1092607"/>
          </a:xfrm>
          <a:prstGeom prst="rect">
            <a:avLst/>
          </a:prstGeom>
          <a:noFill/>
        </p:spPr>
        <p:txBody>
          <a:bodyPr wrap="square">
            <a:spAutoFit/>
          </a:bodyPr>
          <a:lstStyle/>
          <a:p>
            <a:pPr>
              <a:lnSpc>
                <a:spcPts val="2600"/>
              </a:lnSpc>
              <a:defRPr/>
            </a:pPr>
            <a:r>
              <a:rPr lang="zh-CN" altLang="en-US" spc="300" dirty="0">
                <a:solidFill>
                  <a:srgbClr val="9B0B00"/>
                </a:solidFill>
                <a:cs typeface="+mn-ea"/>
                <a:sym typeface="+mn-lt"/>
              </a:rPr>
              <a:t>鼠标点击编辑本章节文本可自由编辑。鼠标点击编辑本章节文本可自由编辑。</a:t>
            </a:r>
          </a:p>
        </p:txBody>
      </p:sp>
      <p:sp>
        <p:nvSpPr>
          <p:cNvPr id="32" name="文本框 31"/>
          <p:cNvSpPr txBox="1"/>
          <p:nvPr/>
        </p:nvSpPr>
        <p:spPr>
          <a:xfrm>
            <a:off x="5985088" y="3383122"/>
            <a:ext cx="85594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4800" spc="600" noProof="0" dirty="0">
                <a:solidFill>
                  <a:schemeClr val="accent4">
                    <a:lumMod val="40000"/>
                    <a:lumOff val="60000"/>
                  </a:schemeClr>
                </a:solidFill>
                <a:cs typeface="+mn-ea"/>
                <a:sym typeface="+mn-lt"/>
              </a:rPr>
              <a:t>秋</a:t>
            </a:r>
            <a:endParaRPr kumimoji="0" lang="zh-CN" altLang="en-US" sz="4800" b="0" i="0" u="none" strike="noStrike" kern="1200" cap="none" spc="600" normalizeH="0" baseline="0" noProof="0" dirty="0">
              <a:ln>
                <a:noFill/>
              </a:ln>
              <a:solidFill>
                <a:schemeClr val="accent4">
                  <a:lumMod val="40000"/>
                  <a:lumOff val="60000"/>
                </a:schemeClr>
              </a:solidFill>
              <a:effectLst/>
              <a:uLnTx/>
              <a:uFillTx/>
              <a:cs typeface="+mn-ea"/>
              <a:sym typeface="+mn-lt"/>
            </a:endParaRPr>
          </a:p>
        </p:txBody>
      </p:sp>
      <p:sp>
        <p:nvSpPr>
          <p:cNvPr id="33" name="任意多边形: 形状 32"/>
          <p:cNvSpPr/>
          <p:nvPr/>
        </p:nvSpPr>
        <p:spPr>
          <a:xfrm>
            <a:off x="6441135" y="3978169"/>
            <a:ext cx="4467999" cy="2041574"/>
          </a:xfrm>
          <a:custGeom>
            <a:avLst/>
            <a:gdLst>
              <a:gd name="connsiteX0" fmla="*/ 467495 w 4467999"/>
              <a:gd name="connsiteY0" fmla="*/ 0 h 2041574"/>
              <a:gd name="connsiteX1" fmla="*/ 4467999 w 4467999"/>
              <a:gd name="connsiteY1" fmla="*/ 0 h 2041574"/>
              <a:gd name="connsiteX2" fmla="*/ 4467999 w 4467999"/>
              <a:gd name="connsiteY2" fmla="*/ 2041574 h 2041574"/>
              <a:gd name="connsiteX3" fmla="*/ 0 w 4467999"/>
              <a:gd name="connsiteY3" fmla="*/ 2041574 h 2041574"/>
              <a:gd name="connsiteX4" fmla="*/ 0 w 4467999"/>
              <a:gd name="connsiteY4" fmla="*/ 430763 h 2041574"/>
              <a:gd name="connsiteX5" fmla="*/ 100899 w 4467999"/>
              <a:gd name="connsiteY5" fmla="*/ 399442 h 2041574"/>
              <a:gd name="connsiteX6" fmla="*/ 452709 w 4467999"/>
              <a:gd name="connsiteY6" fmla="*/ 47632 h 2041574"/>
              <a:gd name="connsiteX7" fmla="*/ 467495 w 4467999"/>
              <a:gd name="connsiteY7" fmla="*/ 0 h 2041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67999" h="2041574">
                <a:moveTo>
                  <a:pt x="467495" y="0"/>
                </a:moveTo>
                <a:lnTo>
                  <a:pt x="4467999" y="0"/>
                </a:lnTo>
                <a:lnTo>
                  <a:pt x="4467999" y="2041574"/>
                </a:lnTo>
                <a:lnTo>
                  <a:pt x="0" y="2041574"/>
                </a:lnTo>
                <a:lnTo>
                  <a:pt x="0" y="430763"/>
                </a:lnTo>
                <a:lnTo>
                  <a:pt x="100899" y="399442"/>
                </a:lnTo>
                <a:cubicBezTo>
                  <a:pt x="259082" y="332537"/>
                  <a:pt x="385804" y="205815"/>
                  <a:pt x="452709" y="47632"/>
                </a:cubicBezTo>
                <a:lnTo>
                  <a:pt x="467495" y="0"/>
                </a:lnTo>
                <a:close/>
              </a:path>
            </a:pathLst>
          </a:custGeom>
          <a:solidFill>
            <a:schemeClr val="accent4">
              <a:lumMod val="40000"/>
              <a:lumOff val="6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b="1" i="0" u="none" strike="noStrike" kern="1200" cap="none" spc="600" normalizeH="0" baseline="0" noProof="0" dirty="0">
              <a:ln>
                <a:noFill/>
              </a:ln>
              <a:solidFill>
                <a:prstClr val="white"/>
              </a:solidFill>
              <a:effectLst/>
              <a:uLnTx/>
              <a:uFillTx/>
              <a:cs typeface="+mn-ea"/>
              <a:sym typeface="+mn-lt"/>
            </a:endParaRPr>
          </a:p>
        </p:txBody>
      </p:sp>
      <p:sp>
        <p:nvSpPr>
          <p:cNvPr id="34" name="文本框 33"/>
          <p:cNvSpPr txBox="1"/>
          <p:nvPr/>
        </p:nvSpPr>
        <p:spPr>
          <a:xfrm>
            <a:off x="7004486" y="4474870"/>
            <a:ext cx="3395996" cy="1092607"/>
          </a:xfrm>
          <a:prstGeom prst="rect">
            <a:avLst/>
          </a:prstGeom>
          <a:noFill/>
        </p:spPr>
        <p:txBody>
          <a:bodyPr wrap="square">
            <a:spAutoFit/>
          </a:bodyPr>
          <a:lstStyle/>
          <a:p>
            <a:pPr>
              <a:lnSpc>
                <a:spcPts val="2600"/>
              </a:lnSpc>
              <a:defRPr/>
            </a:pPr>
            <a:r>
              <a:rPr lang="zh-CN" altLang="en-US" spc="300" dirty="0">
                <a:solidFill>
                  <a:srgbClr val="9B0B00"/>
                </a:solidFill>
                <a:cs typeface="+mn-ea"/>
                <a:sym typeface="+mn-lt"/>
              </a:rPr>
              <a:t>鼠标点击编辑本章节文本可自由编辑。鼠标点击编辑本章节文本可自由编辑。</a:t>
            </a:r>
          </a:p>
        </p:txBody>
      </p:sp>
    </p:spTree>
  </p:cSld>
  <p:clrMapOvr>
    <a:masterClrMapping/>
  </p:clrMapOvr>
  <mc:AlternateContent xmlns:mc="http://schemas.openxmlformats.org/markup-compatibility/2006" xmlns:p14="http://schemas.microsoft.com/office/powerpoint/2010/main">
    <mc:Choice Requires="p14">
      <p:transition spd="slow" p14:dur="1500" advTm="1500">
        <p:split orient="vert"/>
      </p:transition>
    </mc:Choice>
    <mc:Fallback xmlns="">
      <p:transition spd="slow" advTm="15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1000"/>
                                        <p:tgtEl>
                                          <p:spTgt spid="27"/>
                                        </p:tgtEl>
                                      </p:cBhvr>
                                    </p:animEffect>
                                    <p:anim calcmode="lin" valueType="num">
                                      <p:cBhvr>
                                        <p:cTn id="13" dur="1000" fill="hold"/>
                                        <p:tgtEl>
                                          <p:spTgt spid="27"/>
                                        </p:tgtEl>
                                        <p:attrNameLst>
                                          <p:attrName>ppt_x</p:attrName>
                                        </p:attrNameLst>
                                      </p:cBhvr>
                                      <p:tavLst>
                                        <p:tav tm="0">
                                          <p:val>
                                            <p:strVal val="#ppt_x"/>
                                          </p:val>
                                        </p:tav>
                                        <p:tav tm="100000">
                                          <p:val>
                                            <p:strVal val="#ppt_x"/>
                                          </p:val>
                                        </p:tav>
                                      </p:tavLst>
                                    </p:anim>
                                    <p:anim calcmode="lin" valueType="num">
                                      <p:cBhvr>
                                        <p:cTn id="14" dur="1000" fill="hold"/>
                                        <p:tgtEl>
                                          <p:spTgt spid="2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fade">
                                      <p:cBhvr>
                                        <p:cTn id="32" dur="1000"/>
                                        <p:tgtEl>
                                          <p:spTgt spid="34"/>
                                        </p:tgtEl>
                                      </p:cBhvr>
                                    </p:animEffect>
                                    <p:anim calcmode="lin" valueType="num">
                                      <p:cBhvr>
                                        <p:cTn id="33" dur="1000" fill="hold"/>
                                        <p:tgtEl>
                                          <p:spTgt spid="34"/>
                                        </p:tgtEl>
                                        <p:attrNameLst>
                                          <p:attrName>ppt_x</p:attrName>
                                        </p:attrNameLst>
                                      </p:cBhvr>
                                      <p:tavLst>
                                        <p:tav tm="0">
                                          <p:val>
                                            <p:strVal val="#ppt_x"/>
                                          </p:val>
                                        </p:tav>
                                        <p:tav tm="100000">
                                          <p:val>
                                            <p:strVal val="#ppt_x"/>
                                          </p:val>
                                        </p:tav>
                                      </p:tavLst>
                                    </p:anim>
                                    <p:anim calcmode="lin" valueType="num">
                                      <p:cBhvr>
                                        <p:cTn id="34"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fade">
                                      <p:cBhvr>
                                        <p:cTn id="39" dur="1000"/>
                                        <p:tgtEl>
                                          <p:spTgt spid="38"/>
                                        </p:tgtEl>
                                      </p:cBhvr>
                                    </p:animEffect>
                                    <p:anim calcmode="lin" valueType="num">
                                      <p:cBhvr>
                                        <p:cTn id="40" dur="1000" fill="hold"/>
                                        <p:tgtEl>
                                          <p:spTgt spid="38"/>
                                        </p:tgtEl>
                                        <p:attrNameLst>
                                          <p:attrName>ppt_x</p:attrName>
                                        </p:attrNameLst>
                                      </p:cBhvr>
                                      <p:tavLst>
                                        <p:tav tm="0">
                                          <p:val>
                                            <p:strVal val="#ppt_x"/>
                                          </p:val>
                                        </p:tav>
                                        <p:tav tm="100000">
                                          <p:val>
                                            <p:strVal val="#ppt_x"/>
                                          </p:val>
                                        </p:tav>
                                      </p:tavLst>
                                    </p:anim>
                                    <p:anim calcmode="lin" valueType="num">
                                      <p:cBhvr>
                                        <p:cTn id="4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animBg="1"/>
      <p:bldP spid="28" grpId="0"/>
      <p:bldP spid="32" grpId="0"/>
      <p:bldP spid="33" grpId="0" animBg="1"/>
      <p:bldP spid="3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a:stretch>
            <a:fillRect/>
          </a:stretch>
        </p:blipFill>
        <p:spPr>
          <a:xfrm>
            <a:off x="6456" y="3932682"/>
            <a:ext cx="12185544" cy="2925318"/>
          </a:xfrm>
          <a:prstGeom prst="rect">
            <a:avLst/>
          </a:prstGeom>
        </p:spPr>
      </p:pic>
      <p:sp>
        <p:nvSpPr>
          <p:cNvPr id="26" name="矩形 25"/>
          <p:cNvSpPr/>
          <p:nvPr/>
        </p:nvSpPr>
        <p:spPr>
          <a:xfrm>
            <a:off x="5594341" y="2270234"/>
            <a:ext cx="1003317" cy="4587766"/>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b="1" i="0" u="none" strike="noStrike" kern="1200" cap="none" spc="600" normalizeH="0" baseline="0" noProof="0" dirty="0">
              <a:ln>
                <a:noFill/>
              </a:ln>
              <a:solidFill>
                <a:prstClr val="white"/>
              </a:solidFill>
              <a:effectLst/>
              <a:uLnTx/>
              <a:uFillTx/>
              <a:cs typeface="+mn-ea"/>
              <a:sym typeface="+mn-lt"/>
            </a:endParaRPr>
          </a:p>
        </p:txBody>
      </p:sp>
      <p:sp>
        <p:nvSpPr>
          <p:cNvPr id="44" name="文本框 43"/>
          <p:cNvSpPr txBox="1"/>
          <p:nvPr/>
        </p:nvSpPr>
        <p:spPr>
          <a:xfrm>
            <a:off x="5724113" y="4844741"/>
            <a:ext cx="775305" cy="1815882"/>
          </a:xfrm>
          <a:prstGeom prst="rect">
            <a:avLst/>
          </a:prstGeom>
          <a:noFill/>
        </p:spPr>
        <p:txBody>
          <a:bodyPr vert="horz"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600" normalizeH="0" baseline="0" noProof="0" dirty="0">
                <a:ln>
                  <a:noFill/>
                </a:ln>
                <a:solidFill>
                  <a:srgbClr val="9B0B00"/>
                </a:solidFill>
                <a:effectLst/>
                <a:uLnTx/>
                <a:uFillTx/>
                <a:cs typeface="+mn-ea"/>
                <a:sym typeface="+mn-lt"/>
              </a:rPr>
              <a:t>节日传说</a:t>
            </a:r>
          </a:p>
        </p:txBody>
      </p:sp>
      <p:sp>
        <p:nvSpPr>
          <p:cNvPr id="45" name="文本框 44"/>
          <p:cNvSpPr txBox="1"/>
          <p:nvPr/>
        </p:nvSpPr>
        <p:spPr>
          <a:xfrm>
            <a:off x="5261993" y="955418"/>
            <a:ext cx="1769063" cy="110799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6600" b="0" i="0" u="none" strike="noStrike" kern="1200" cap="none" spc="600" normalizeH="0" baseline="0" noProof="0" dirty="0">
                <a:ln>
                  <a:noFill/>
                </a:ln>
                <a:solidFill>
                  <a:srgbClr val="FFC000">
                    <a:lumMod val="40000"/>
                    <a:lumOff val="60000"/>
                  </a:srgbClr>
                </a:solidFill>
                <a:effectLst/>
                <a:uLnTx/>
                <a:uFillTx/>
                <a:cs typeface="+mn-ea"/>
                <a:sym typeface="+mn-lt"/>
              </a:rPr>
              <a:t>肆</a:t>
            </a:r>
            <a:endParaRPr kumimoji="0" lang="en-US" altLang="zh-CN" sz="6600" b="0" i="0" u="none" strike="noStrike" kern="1200" cap="none" spc="600" normalizeH="0" baseline="0" noProof="0" dirty="0">
              <a:ln>
                <a:noFill/>
              </a:ln>
              <a:solidFill>
                <a:srgbClr val="FFC000">
                  <a:lumMod val="40000"/>
                  <a:lumOff val="60000"/>
                </a:srgbClr>
              </a:solidFill>
              <a:effectLst/>
              <a:uLnTx/>
              <a:uFillTx/>
              <a:cs typeface="+mn-ea"/>
              <a:sym typeface="+mn-lt"/>
            </a:endParaRPr>
          </a:p>
        </p:txBody>
      </p:sp>
      <p:pic>
        <p:nvPicPr>
          <p:cNvPr id="11" name="图片 10"/>
          <p:cNvPicPr>
            <a:picLocks noChangeAspect="1"/>
          </p:cNvPicPr>
          <p:nvPr/>
        </p:nvPicPr>
        <p:blipFill>
          <a:blip r:embed="rId4" cstate="screen"/>
          <a:stretch>
            <a:fillRect/>
          </a:stretch>
        </p:blipFill>
        <p:spPr>
          <a:xfrm>
            <a:off x="4418225" y="1662700"/>
            <a:ext cx="3456604" cy="3456604"/>
          </a:xfrm>
          <a:prstGeom prst="rect">
            <a:avLst/>
          </a:prstGeom>
        </p:spPr>
      </p:pic>
      <p:pic>
        <p:nvPicPr>
          <p:cNvPr id="12" name="图片 11"/>
          <p:cNvPicPr>
            <a:picLocks noChangeAspect="1"/>
          </p:cNvPicPr>
          <p:nvPr/>
        </p:nvPicPr>
        <p:blipFill>
          <a:blip r:embed="rId5" cstate="screen"/>
          <a:stretch>
            <a:fillRect/>
          </a:stretch>
        </p:blipFill>
        <p:spPr>
          <a:xfrm flipH="1">
            <a:off x="7043509" y="2987079"/>
            <a:ext cx="5148491" cy="3861368"/>
          </a:xfrm>
          <a:prstGeom prst="rect">
            <a:avLst/>
          </a:prstGeom>
        </p:spPr>
      </p:pic>
      <p:pic>
        <p:nvPicPr>
          <p:cNvPr id="13" name="图片 12"/>
          <p:cNvPicPr>
            <a:picLocks noChangeAspect="1"/>
          </p:cNvPicPr>
          <p:nvPr/>
        </p:nvPicPr>
        <p:blipFill>
          <a:blip r:embed="rId5" cstate="screen"/>
          <a:stretch>
            <a:fillRect/>
          </a:stretch>
        </p:blipFill>
        <p:spPr>
          <a:xfrm>
            <a:off x="6456" y="2987079"/>
            <a:ext cx="5148491" cy="386136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1500">
        <p:split orient="vert"/>
      </p:transition>
    </mc:Choice>
    <mc:Fallback xmlns="">
      <p:transition spd="slow" advTm="15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1000"/>
                                        <p:tgtEl>
                                          <p:spTgt spid="45"/>
                                        </p:tgtEl>
                                      </p:cBhvr>
                                    </p:animEffect>
                                    <p:anim calcmode="lin" valueType="num">
                                      <p:cBhvr>
                                        <p:cTn id="8" dur="1000" fill="hold"/>
                                        <p:tgtEl>
                                          <p:spTgt spid="45"/>
                                        </p:tgtEl>
                                        <p:attrNameLst>
                                          <p:attrName>ppt_x</p:attrName>
                                        </p:attrNameLst>
                                      </p:cBhvr>
                                      <p:tavLst>
                                        <p:tav tm="0">
                                          <p:val>
                                            <p:strVal val="#ppt_x"/>
                                          </p:val>
                                        </p:tav>
                                        <p:tav tm="100000">
                                          <p:val>
                                            <p:strVal val="#ppt_x"/>
                                          </p:val>
                                        </p:tav>
                                      </p:tavLst>
                                    </p:anim>
                                    <p:anim calcmode="lin" valueType="num">
                                      <p:cBhvr>
                                        <p:cTn id="9" dur="1000" fill="hold"/>
                                        <p:tgtEl>
                                          <p:spTgt spid="4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fade">
                                      <p:cBhvr>
                                        <p:cTn id="12" dur="1000"/>
                                        <p:tgtEl>
                                          <p:spTgt spid="44"/>
                                        </p:tgtEl>
                                      </p:cBhvr>
                                    </p:animEffect>
                                    <p:anim calcmode="lin" valueType="num">
                                      <p:cBhvr>
                                        <p:cTn id="13" dur="1000" fill="hold"/>
                                        <p:tgtEl>
                                          <p:spTgt spid="44"/>
                                        </p:tgtEl>
                                        <p:attrNameLst>
                                          <p:attrName>ppt_x</p:attrName>
                                        </p:attrNameLst>
                                      </p:cBhvr>
                                      <p:tavLst>
                                        <p:tav tm="0">
                                          <p:val>
                                            <p:strVal val="#ppt_x"/>
                                          </p:val>
                                        </p:tav>
                                        <p:tav tm="100000">
                                          <p:val>
                                            <p:strVal val="#ppt_x"/>
                                          </p:val>
                                        </p:tav>
                                      </p:tavLst>
                                    </p:anim>
                                    <p:anim calcmode="lin" valueType="num">
                                      <p:cBhvr>
                                        <p:cTn id="14" dur="1000" fill="hold"/>
                                        <p:tgtEl>
                                          <p:spTgt spid="4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par>
                                <p:cTn id="30" presetID="22" presetClass="entr" presetSubtype="4" fill="hold"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 name="组合 111"/>
          <p:cNvGrpSpPr/>
          <p:nvPr/>
        </p:nvGrpSpPr>
        <p:grpSpPr>
          <a:xfrm>
            <a:off x="201620" y="1506199"/>
            <a:ext cx="2819607" cy="737617"/>
            <a:chOff x="6533784" y="760498"/>
            <a:chExt cx="2212009" cy="578668"/>
          </a:xfrm>
        </p:grpSpPr>
        <p:pic>
          <p:nvPicPr>
            <p:cNvPr id="113" name="图片 112"/>
            <p:cNvPicPr>
              <a:picLocks noChangeAspect="1"/>
            </p:cNvPicPr>
            <p:nvPr/>
          </p:nvPicPr>
          <p:blipFill>
            <a:blip r:embed="rId2" cstate="screen"/>
            <a:stretch>
              <a:fillRect/>
            </a:stretch>
          </p:blipFill>
          <p:spPr>
            <a:xfrm flipV="1">
              <a:off x="6533784" y="760498"/>
              <a:ext cx="2212009" cy="578668"/>
            </a:xfrm>
            <a:prstGeom prst="rect">
              <a:avLst/>
            </a:prstGeom>
          </p:spPr>
        </p:pic>
        <p:sp>
          <p:nvSpPr>
            <p:cNvPr id="114" name="文本框 113"/>
            <p:cNvSpPr txBox="1"/>
            <p:nvPr/>
          </p:nvSpPr>
          <p:spPr>
            <a:xfrm>
              <a:off x="6766225" y="839041"/>
              <a:ext cx="1545823" cy="36218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600" normalizeH="0" baseline="0" noProof="0" dirty="0">
                  <a:ln>
                    <a:noFill/>
                  </a:ln>
                  <a:solidFill>
                    <a:srgbClr val="FFC000">
                      <a:lumMod val="40000"/>
                      <a:lumOff val="60000"/>
                    </a:srgbClr>
                  </a:solidFill>
                  <a:effectLst/>
                  <a:uLnTx/>
                  <a:uFillTx/>
                  <a:cs typeface="+mn-ea"/>
                  <a:sym typeface="+mn-lt"/>
                </a:rPr>
                <a:t>嫦娥奔月</a:t>
              </a:r>
              <a:endParaRPr kumimoji="0" lang="en-US" altLang="zh-CN" sz="2400" b="0" i="0" u="none" strike="noStrike" kern="1200" cap="none" spc="600" normalizeH="0" baseline="0" noProof="0" dirty="0">
                <a:ln>
                  <a:noFill/>
                </a:ln>
                <a:solidFill>
                  <a:srgbClr val="FFC000">
                    <a:lumMod val="40000"/>
                    <a:lumOff val="60000"/>
                  </a:srgbClr>
                </a:solidFill>
                <a:effectLst/>
                <a:uLnTx/>
                <a:uFillTx/>
                <a:cs typeface="+mn-ea"/>
                <a:sym typeface="+mn-lt"/>
              </a:endParaRPr>
            </a:p>
          </p:txBody>
        </p:sp>
      </p:grpSp>
      <p:grpSp>
        <p:nvGrpSpPr>
          <p:cNvPr id="115" name="组合 114"/>
          <p:cNvGrpSpPr/>
          <p:nvPr/>
        </p:nvGrpSpPr>
        <p:grpSpPr>
          <a:xfrm>
            <a:off x="9205081" y="1506199"/>
            <a:ext cx="2819607" cy="737617"/>
            <a:chOff x="6533784" y="760498"/>
            <a:chExt cx="2212009" cy="578668"/>
          </a:xfrm>
        </p:grpSpPr>
        <p:pic>
          <p:nvPicPr>
            <p:cNvPr id="116" name="图片 115"/>
            <p:cNvPicPr>
              <a:picLocks noChangeAspect="1"/>
            </p:cNvPicPr>
            <p:nvPr/>
          </p:nvPicPr>
          <p:blipFill>
            <a:blip r:embed="rId2" cstate="screen"/>
            <a:stretch>
              <a:fillRect/>
            </a:stretch>
          </p:blipFill>
          <p:spPr>
            <a:xfrm flipV="1">
              <a:off x="6533784" y="760498"/>
              <a:ext cx="2212009" cy="578668"/>
            </a:xfrm>
            <a:prstGeom prst="rect">
              <a:avLst/>
            </a:prstGeom>
          </p:spPr>
        </p:pic>
        <p:sp>
          <p:nvSpPr>
            <p:cNvPr id="117" name="文本框 116"/>
            <p:cNvSpPr txBox="1"/>
            <p:nvPr/>
          </p:nvSpPr>
          <p:spPr>
            <a:xfrm>
              <a:off x="6938425" y="839041"/>
              <a:ext cx="1545823" cy="36218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600" normalizeH="0" baseline="0" noProof="0" dirty="0">
                  <a:ln>
                    <a:noFill/>
                  </a:ln>
                  <a:solidFill>
                    <a:srgbClr val="FFC000">
                      <a:lumMod val="40000"/>
                      <a:lumOff val="60000"/>
                    </a:srgbClr>
                  </a:solidFill>
                  <a:effectLst/>
                  <a:uLnTx/>
                  <a:uFillTx/>
                  <a:cs typeface="+mn-ea"/>
                  <a:sym typeface="+mn-lt"/>
                </a:rPr>
                <a:t>吴刚折桂</a:t>
              </a:r>
              <a:endParaRPr kumimoji="0" lang="en-US" altLang="zh-CN" sz="2400" b="0" i="0" u="none" strike="noStrike" kern="1200" cap="none" spc="600" normalizeH="0" baseline="0" noProof="0" dirty="0">
                <a:ln>
                  <a:noFill/>
                </a:ln>
                <a:solidFill>
                  <a:srgbClr val="FFC000">
                    <a:lumMod val="40000"/>
                    <a:lumOff val="60000"/>
                  </a:srgbClr>
                </a:solidFill>
                <a:effectLst/>
                <a:uLnTx/>
                <a:uFillTx/>
                <a:cs typeface="+mn-ea"/>
                <a:sym typeface="+mn-lt"/>
              </a:endParaRPr>
            </a:p>
          </p:txBody>
        </p:sp>
      </p:grpSp>
      <p:grpSp>
        <p:nvGrpSpPr>
          <p:cNvPr id="118" name="组合 117"/>
          <p:cNvGrpSpPr/>
          <p:nvPr/>
        </p:nvGrpSpPr>
        <p:grpSpPr>
          <a:xfrm>
            <a:off x="201620" y="4804447"/>
            <a:ext cx="2819607" cy="737617"/>
            <a:chOff x="6533784" y="760498"/>
            <a:chExt cx="2212009" cy="578668"/>
          </a:xfrm>
        </p:grpSpPr>
        <p:pic>
          <p:nvPicPr>
            <p:cNvPr id="119" name="图片 118"/>
            <p:cNvPicPr>
              <a:picLocks noChangeAspect="1"/>
            </p:cNvPicPr>
            <p:nvPr/>
          </p:nvPicPr>
          <p:blipFill>
            <a:blip r:embed="rId2" cstate="screen"/>
            <a:stretch>
              <a:fillRect/>
            </a:stretch>
          </p:blipFill>
          <p:spPr>
            <a:xfrm flipV="1">
              <a:off x="6533784" y="760498"/>
              <a:ext cx="2212009" cy="578668"/>
            </a:xfrm>
            <a:prstGeom prst="rect">
              <a:avLst/>
            </a:prstGeom>
          </p:spPr>
        </p:pic>
        <p:sp>
          <p:nvSpPr>
            <p:cNvPr id="120" name="文本框 119"/>
            <p:cNvSpPr txBox="1"/>
            <p:nvPr/>
          </p:nvSpPr>
          <p:spPr>
            <a:xfrm>
              <a:off x="6824508" y="839041"/>
              <a:ext cx="1545823" cy="36218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600" normalizeH="0" baseline="0" noProof="0" dirty="0">
                  <a:ln>
                    <a:noFill/>
                  </a:ln>
                  <a:solidFill>
                    <a:srgbClr val="FFC000">
                      <a:lumMod val="40000"/>
                      <a:lumOff val="60000"/>
                    </a:srgbClr>
                  </a:solidFill>
                  <a:effectLst/>
                  <a:uLnTx/>
                  <a:uFillTx/>
                  <a:cs typeface="+mn-ea"/>
                  <a:sym typeface="+mn-lt"/>
                </a:rPr>
                <a:t>玉兔捣药</a:t>
              </a:r>
              <a:endParaRPr kumimoji="0" lang="en-US" altLang="zh-CN" sz="2400" b="0" i="0" u="none" strike="noStrike" kern="1200" cap="none" spc="600" normalizeH="0" baseline="0" noProof="0" dirty="0">
                <a:ln>
                  <a:noFill/>
                </a:ln>
                <a:solidFill>
                  <a:srgbClr val="FFC000">
                    <a:lumMod val="40000"/>
                    <a:lumOff val="60000"/>
                  </a:srgbClr>
                </a:solidFill>
                <a:effectLst/>
                <a:uLnTx/>
                <a:uFillTx/>
                <a:cs typeface="+mn-ea"/>
                <a:sym typeface="+mn-lt"/>
              </a:endParaRPr>
            </a:p>
          </p:txBody>
        </p:sp>
      </p:grpSp>
      <p:grpSp>
        <p:nvGrpSpPr>
          <p:cNvPr id="121" name="组合 120"/>
          <p:cNvGrpSpPr/>
          <p:nvPr/>
        </p:nvGrpSpPr>
        <p:grpSpPr>
          <a:xfrm>
            <a:off x="9205081" y="4804447"/>
            <a:ext cx="2819607" cy="737617"/>
            <a:chOff x="6533784" y="760498"/>
            <a:chExt cx="2212009" cy="578668"/>
          </a:xfrm>
        </p:grpSpPr>
        <p:pic>
          <p:nvPicPr>
            <p:cNvPr id="122" name="图片 121"/>
            <p:cNvPicPr>
              <a:picLocks noChangeAspect="1"/>
            </p:cNvPicPr>
            <p:nvPr/>
          </p:nvPicPr>
          <p:blipFill>
            <a:blip r:embed="rId2" cstate="screen"/>
            <a:stretch>
              <a:fillRect/>
            </a:stretch>
          </p:blipFill>
          <p:spPr>
            <a:xfrm flipV="1">
              <a:off x="6533784" y="760498"/>
              <a:ext cx="2212009" cy="578668"/>
            </a:xfrm>
            <a:prstGeom prst="rect">
              <a:avLst/>
            </a:prstGeom>
          </p:spPr>
        </p:pic>
        <p:sp>
          <p:nvSpPr>
            <p:cNvPr id="123" name="文本框 122"/>
            <p:cNvSpPr txBox="1"/>
            <p:nvPr/>
          </p:nvSpPr>
          <p:spPr>
            <a:xfrm>
              <a:off x="6938425" y="839041"/>
              <a:ext cx="1545823" cy="36218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600" normalizeH="0" baseline="0" noProof="0" dirty="0">
                  <a:ln>
                    <a:noFill/>
                  </a:ln>
                  <a:solidFill>
                    <a:srgbClr val="FFC000">
                      <a:lumMod val="40000"/>
                      <a:lumOff val="60000"/>
                    </a:srgbClr>
                  </a:solidFill>
                  <a:effectLst/>
                  <a:uLnTx/>
                  <a:uFillTx/>
                  <a:cs typeface="+mn-ea"/>
                  <a:sym typeface="+mn-lt"/>
                </a:rPr>
                <a:t>玄宗故事</a:t>
              </a:r>
              <a:endParaRPr kumimoji="0" lang="en-US" altLang="zh-CN" sz="2400" b="0" i="0" u="none" strike="noStrike" kern="1200" cap="none" spc="600" normalizeH="0" baseline="0" noProof="0" dirty="0">
                <a:ln>
                  <a:noFill/>
                </a:ln>
                <a:solidFill>
                  <a:srgbClr val="FFC000">
                    <a:lumMod val="40000"/>
                    <a:lumOff val="60000"/>
                  </a:srgbClr>
                </a:solidFill>
                <a:effectLst/>
                <a:uLnTx/>
                <a:uFillTx/>
                <a:cs typeface="+mn-ea"/>
                <a:sym typeface="+mn-lt"/>
              </a:endParaRPr>
            </a:p>
          </p:txBody>
        </p:sp>
      </p:grpSp>
      <p:pic>
        <p:nvPicPr>
          <p:cNvPr id="111" name="图片 110"/>
          <p:cNvPicPr>
            <a:picLocks noChangeAspect="1"/>
          </p:cNvPicPr>
          <p:nvPr/>
        </p:nvPicPr>
        <p:blipFill>
          <a:blip r:embed="rId3"/>
          <a:stretch>
            <a:fillRect/>
          </a:stretch>
        </p:blipFill>
        <p:spPr>
          <a:xfrm>
            <a:off x="2292984" y="-278070"/>
            <a:ext cx="7509069" cy="7509069"/>
          </a:xfrm>
          <a:prstGeom prst="rect">
            <a:avLst/>
          </a:prstGeom>
        </p:spPr>
      </p:pic>
      <p:sp>
        <p:nvSpPr>
          <p:cNvPr id="2" name="椭圆 1"/>
          <p:cNvSpPr/>
          <p:nvPr/>
        </p:nvSpPr>
        <p:spPr>
          <a:xfrm>
            <a:off x="4222815" y="1711180"/>
            <a:ext cx="3583469" cy="3583467"/>
          </a:xfrm>
          <a:prstGeom prst="ellipse">
            <a:avLst/>
          </a:prstGeom>
          <a:solidFill>
            <a:srgbClr val="9B0B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pPr>
            <a:endParaRPr kumimoji="0" lang="zh-CN" altLang="en-US" sz="2400" b="1" i="0" u="none" strike="noStrike" kern="1200" cap="none" spc="600" normalizeH="0" baseline="0" noProof="0" dirty="0">
              <a:ln>
                <a:noFill/>
              </a:ln>
              <a:solidFill>
                <a:prstClr val="white"/>
              </a:solidFill>
              <a:effectLst/>
              <a:uLnTx/>
              <a:uFillTx/>
              <a:cs typeface="+mn-ea"/>
              <a:sym typeface="+mn-lt"/>
            </a:endParaRPr>
          </a:p>
        </p:txBody>
      </p:sp>
      <p:sp>
        <p:nvSpPr>
          <p:cNvPr id="103" name="椭圆 102"/>
          <p:cNvSpPr/>
          <p:nvPr/>
        </p:nvSpPr>
        <p:spPr>
          <a:xfrm>
            <a:off x="7730165" y="945882"/>
            <a:ext cx="1858253" cy="1858254"/>
          </a:xfrm>
          <a:prstGeom prst="ellipse">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pPr>
            <a:endParaRPr kumimoji="0" lang="zh-CN" altLang="en-US" sz="2400" b="1" i="0" u="none" strike="noStrike" kern="1200" cap="none" spc="600" normalizeH="0" baseline="0" noProof="0" dirty="0">
              <a:ln>
                <a:noFill/>
              </a:ln>
              <a:solidFill>
                <a:prstClr val="white"/>
              </a:solidFill>
              <a:effectLst/>
              <a:uLnTx/>
              <a:uFillTx/>
              <a:cs typeface="+mn-ea"/>
              <a:sym typeface="+mn-lt"/>
            </a:endParaRPr>
          </a:p>
        </p:txBody>
      </p:sp>
      <p:sp>
        <p:nvSpPr>
          <p:cNvPr id="105" name="椭圆 104"/>
          <p:cNvSpPr/>
          <p:nvPr/>
        </p:nvSpPr>
        <p:spPr>
          <a:xfrm rot="5670000">
            <a:off x="2445793" y="945882"/>
            <a:ext cx="1858253" cy="1858254"/>
          </a:xfrm>
          <a:prstGeom prst="ellipse">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pPr>
            <a:endParaRPr kumimoji="0" lang="zh-CN" altLang="en-US" sz="2400" b="1" i="0" u="none" strike="noStrike" kern="1200" cap="none" spc="600" normalizeH="0" baseline="0" noProof="0" dirty="0">
              <a:ln>
                <a:noFill/>
              </a:ln>
              <a:solidFill>
                <a:prstClr val="white"/>
              </a:solidFill>
              <a:effectLst/>
              <a:uLnTx/>
              <a:uFillTx/>
              <a:cs typeface="+mn-ea"/>
              <a:sym typeface="+mn-lt"/>
            </a:endParaRPr>
          </a:p>
        </p:txBody>
      </p:sp>
      <p:sp>
        <p:nvSpPr>
          <p:cNvPr id="108" name="椭圆 107"/>
          <p:cNvSpPr/>
          <p:nvPr/>
        </p:nvSpPr>
        <p:spPr>
          <a:xfrm rot="18630000">
            <a:off x="7820030" y="4200710"/>
            <a:ext cx="1858253" cy="1858254"/>
          </a:xfrm>
          <a:prstGeom prst="ellipse">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pPr>
            <a:endParaRPr kumimoji="0" lang="zh-CN" altLang="en-US" sz="3200" b="1" i="0" u="none" strike="noStrike" kern="1200" cap="none" spc="600" normalizeH="0" baseline="0" noProof="0" dirty="0">
              <a:ln>
                <a:noFill/>
              </a:ln>
              <a:solidFill>
                <a:prstClr val="white"/>
              </a:solidFill>
              <a:effectLst/>
              <a:uLnTx/>
              <a:uFillTx/>
              <a:cs typeface="+mn-ea"/>
              <a:sym typeface="+mn-lt"/>
            </a:endParaRPr>
          </a:p>
        </p:txBody>
      </p:sp>
      <p:sp>
        <p:nvSpPr>
          <p:cNvPr id="110" name="椭圆 109"/>
          <p:cNvSpPr/>
          <p:nvPr/>
        </p:nvSpPr>
        <p:spPr>
          <a:xfrm rot="22950000">
            <a:off x="2512725" y="4200709"/>
            <a:ext cx="1858253" cy="1858254"/>
          </a:xfrm>
          <a:prstGeom prst="ellipse">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pPr>
            <a:endParaRPr kumimoji="0" lang="zh-CN" altLang="en-US" sz="2400" b="1" i="0" u="none" strike="noStrike" kern="1200" cap="none" spc="600" normalizeH="0" baseline="0" noProof="0" dirty="0">
              <a:ln>
                <a:noFill/>
              </a:ln>
              <a:solidFill>
                <a:prstClr val="white"/>
              </a:solidFill>
              <a:effectLst/>
              <a:uLnTx/>
              <a:uFillTx/>
              <a:cs typeface="+mn-ea"/>
              <a:sym typeface="+mn-lt"/>
            </a:endParaRPr>
          </a:p>
        </p:txBody>
      </p:sp>
      <p:pic>
        <p:nvPicPr>
          <p:cNvPr id="19" name="图片 18"/>
          <p:cNvPicPr>
            <a:picLocks noChangeAspect="1"/>
          </p:cNvPicPr>
          <p:nvPr/>
        </p:nvPicPr>
        <p:blipFill>
          <a:blip r:embed="rId4" cstate="screen"/>
          <a:stretch>
            <a:fillRect/>
          </a:stretch>
        </p:blipFill>
        <p:spPr>
          <a:xfrm>
            <a:off x="4793016" y="1862751"/>
            <a:ext cx="2420268" cy="3227428"/>
          </a:xfrm>
          <a:prstGeom prst="rect">
            <a:avLst/>
          </a:prstGeom>
        </p:spPr>
      </p:pic>
      <p:sp>
        <p:nvSpPr>
          <p:cNvPr id="125" name="文本框 124"/>
          <p:cNvSpPr txBox="1"/>
          <p:nvPr/>
        </p:nvSpPr>
        <p:spPr>
          <a:xfrm>
            <a:off x="2883374" y="1456672"/>
            <a:ext cx="1016989"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600" normalizeH="0" baseline="0" noProof="0" dirty="0">
                <a:ln>
                  <a:noFill/>
                </a:ln>
                <a:solidFill>
                  <a:srgbClr val="9B0B00"/>
                </a:solidFill>
                <a:effectLst/>
                <a:uLnTx/>
                <a:uFillTx/>
                <a:cs typeface="+mn-ea"/>
                <a:sym typeface="+mn-lt"/>
              </a:rPr>
              <a:t>壹</a:t>
            </a:r>
          </a:p>
        </p:txBody>
      </p:sp>
      <p:sp>
        <p:nvSpPr>
          <p:cNvPr id="126" name="文本框 125"/>
          <p:cNvSpPr txBox="1"/>
          <p:nvPr/>
        </p:nvSpPr>
        <p:spPr>
          <a:xfrm>
            <a:off x="8178948" y="1438384"/>
            <a:ext cx="1016989"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4400" spc="600" dirty="0">
                <a:solidFill>
                  <a:srgbClr val="9B0B00"/>
                </a:solidFill>
                <a:cs typeface="+mn-ea"/>
                <a:sym typeface="+mn-lt"/>
              </a:rPr>
              <a:t>贰</a:t>
            </a:r>
            <a:endParaRPr kumimoji="0" lang="zh-CN" altLang="en-US" sz="4400" b="0" i="0" u="none" strike="noStrike" kern="1200" cap="none" spc="600" normalizeH="0" baseline="0" noProof="0" dirty="0">
              <a:ln>
                <a:noFill/>
              </a:ln>
              <a:solidFill>
                <a:srgbClr val="9B0B00"/>
              </a:solidFill>
              <a:effectLst/>
              <a:uLnTx/>
              <a:uFillTx/>
              <a:cs typeface="+mn-ea"/>
              <a:sym typeface="+mn-lt"/>
            </a:endParaRPr>
          </a:p>
        </p:txBody>
      </p:sp>
      <p:sp>
        <p:nvSpPr>
          <p:cNvPr id="127" name="文本框 126"/>
          <p:cNvSpPr txBox="1"/>
          <p:nvPr/>
        </p:nvSpPr>
        <p:spPr>
          <a:xfrm>
            <a:off x="2913830" y="4748778"/>
            <a:ext cx="1016989"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4400" spc="600" dirty="0">
                <a:solidFill>
                  <a:srgbClr val="9B0B00"/>
                </a:solidFill>
                <a:cs typeface="+mn-ea"/>
                <a:sym typeface="+mn-lt"/>
              </a:rPr>
              <a:t>叁</a:t>
            </a:r>
            <a:endParaRPr kumimoji="0" lang="zh-CN" altLang="en-US" sz="4400" b="0" i="0" u="none" strike="noStrike" kern="1200" cap="none" spc="600" normalizeH="0" baseline="0" noProof="0" dirty="0">
              <a:ln>
                <a:noFill/>
              </a:ln>
              <a:solidFill>
                <a:srgbClr val="9B0B00"/>
              </a:solidFill>
              <a:effectLst/>
              <a:uLnTx/>
              <a:uFillTx/>
              <a:cs typeface="+mn-ea"/>
              <a:sym typeface="+mn-lt"/>
            </a:endParaRPr>
          </a:p>
        </p:txBody>
      </p:sp>
      <p:sp>
        <p:nvSpPr>
          <p:cNvPr id="128" name="文本框 127"/>
          <p:cNvSpPr txBox="1"/>
          <p:nvPr/>
        </p:nvSpPr>
        <p:spPr>
          <a:xfrm>
            <a:off x="8264268" y="4730490"/>
            <a:ext cx="1016989"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4400" spc="600" dirty="0">
                <a:solidFill>
                  <a:srgbClr val="9B0B00"/>
                </a:solidFill>
                <a:cs typeface="+mn-ea"/>
                <a:sym typeface="+mn-lt"/>
              </a:rPr>
              <a:t>肆</a:t>
            </a:r>
            <a:endParaRPr kumimoji="0" lang="zh-CN" altLang="en-US" sz="4400" b="0" i="0" u="none" strike="noStrike" kern="1200" cap="none" spc="600" normalizeH="0" baseline="0" noProof="0" dirty="0">
              <a:ln>
                <a:noFill/>
              </a:ln>
              <a:solidFill>
                <a:srgbClr val="9B0B00"/>
              </a:solidFill>
              <a:effectLst/>
              <a:uLnTx/>
              <a:uFillTx/>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Tm="1500">
        <p:split orient="vert"/>
      </p:transition>
    </mc:Choice>
    <mc:Fallback xmlns="">
      <p:transition spd="slow" advTm="15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5"/>
                                        </p:tgtEl>
                                        <p:attrNameLst>
                                          <p:attrName>style.visibility</p:attrName>
                                        </p:attrNameLst>
                                      </p:cBhvr>
                                      <p:to>
                                        <p:strVal val="visible"/>
                                      </p:to>
                                    </p:set>
                                    <p:animEffect transition="in" filter="wipe(left)">
                                      <p:cBhvr>
                                        <p:cTn id="10" dur="500"/>
                                        <p:tgtEl>
                                          <p:spTgt spid="105"/>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25"/>
                                        </p:tgtEl>
                                        <p:attrNameLst>
                                          <p:attrName>style.visibility</p:attrName>
                                        </p:attrNameLst>
                                      </p:cBhvr>
                                      <p:to>
                                        <p:strVal val="visible"/>
                                      </p:to>
                                    </p:set>
                                    <p:animEffect transition="in" filter="wipe(left)">
                                      <p:cBhvr>
                                        <p:cTn id="13" dur="500"/>
                                        <p:tgtEl>
                                          <p:spTgt spid="125"/>
                                        </p:tgtEl>
                                      </p:cBhvr>
                                    </p:animEffect>
                                  </p:childTnLst>
                                </p:cTn>
                              </p:par>
                              <p:par>
                                <p:cTn id="14" presetID="22" presetClass="entr" presetSubtype="8" fill="hold" nodeType="withEffect">
                                  <p:stCondLst>
                                    <p:cond delay="0"/>
                                  </p:stCondLst>
                                  <p:childTnLst>
                                    <p:set>
                                      <p:cBhvr>
                                        <p:cTn id="15" dur="1" fill="hold">
                                          <p:stCondLst>
                                            <p:cond delay="0"/>
                                          </p:stCondLst>
                                        </p:cTn>
                                        <p:tgtEl>
                                          <p:spTgt spid="118"/>
                                        </p:tgtEl>
                                        <p:attrNameLst>
                                          <p:attrName>style.visibility</p:attrName>
                                        </p:attrNameLst>
                                      </p:cBhvr>
                                      <p:to>
                                        <p:strVal val="visible"/>
                                      </p:to>
                                    </p:set>
                                    <p:animEffect transition="in" filter="wipe(left)">
                                      <p:cBhvr>
                                        <p:cTn id="16" dur="500"/>
                                        <p:tgtEl>
                                          <p:spTgt spid="118"/>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10"/>
                                        </p:tgtEl>
                                        <p:attrNameLst>
                                          <p:attrName>style.visibility</p:attrName>
                                        </p:attrNameLst>
                                      </p:cBhvr>
                                      <p:to>
                                        <p:strVal val="visible"/>
                                      </p:to>
                                    </p:set>
                                    <p:animEffect transition="in" filter="wipe(left)">
                                      <p:cBhvr>
                                        <p:cTn id="19" dur="500"/>
                                        <p:tgtEl>
                                          <p:spTgt spid="110"/>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27"/>
                                        </p:tgtEl>
                                        <p:attrNameLst>
                                          <p:attrName>style.visibility</p:attrName>
                                        </p:attrNameLst>
                                      </p:cBhvr>
                                      <p:to>
                                        <p:strVal val="visible"/>
                                      </p:to>
                                    </p:set>
                                    <p:animEffect transition="in" filter="wipe(left)">
                                      <p:cBhvr>
                                        <p:cTn id="22" dur="500"/>
                                        <p:tgtEl>
                                          <p:spTgt spid="12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right)">
                                      <p:cBhvr>
                                        <p:cTn id="27" dur="500"/>
                                        <p:tgtEl>
                                          <p:spTgt spid="115"/>
                                        </p:tgtEl>
                                      </p:cBhvr>
                                    </p:animEffect>
                                  </p:childTnLst>
                                </p:cTn>
                              </p:par>
                              <p:par>
                                <p:cTn id="28" presetID="22" presetClass="entr" presetSubtype="2" fill="hold" nodeType="withEffect">
                                  <p:stCondLst>
                                    <p:cond delay="0"/>
                                  </p:stCondLst>
                                  <p:childTnLst>
                                    <p:set>
                                      <p:cBhvr>
                                        <p:cTn id="29" dur="1" fill="hold">
                                          <p:stCondLst>
                                            <p:cond delay="0"/>
                                          </p:stCondLst>
                                        </p:cTn>
                                        <p:tgtEl>
                                          <p:spTgt spid="121"/>
                                        </p:tgtEl>
                                        <p:attrNameLst>
                                          <p:attrName>style.visibility</p:attrName>
                                        </p:attrNameLst>
                                      </p:cBhvr>
                                      <p:to>
                                        <p:strVal val="visible"/>
                                      </p:to>
                                    </p:set>
                                    <p:animEffect transition="in" filter="wipe(right)">
                                      <p:cBhvr>
                                        <p:cTn id="30" dur="500"/>
                                        <p:tgtEl>
                                          <p:spTgt spid="121"/>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103"/>
                                        </p:tgtEl>
                                        <p:attrNameLst>
                                          <p:attrName>style.visibility</p:attrName>
                                        </p:attrNameLst>
                                      </p:cBhvr>
                                      <p:to>
                                        <p:strVal val="visible"/>
                                      </p:to>
                                    </p:set>
                                    <p:animEffect transition="in" filter="wipe(right)">
                                      <p:cBhvr>
                                        <p:cTn id="33" dur="500"/>
                                        <p:tgtEl>
                                          <p:spTgt spid="103"/>
                                        </p:tgtEl>
                                      </p:cBhvr>
                                    </p:animEffect>
                                  </p:childTnLst>
                                </p:cTn>
                              </p:par>
                              <p:par>
                                <p:cTn id="34" presetID="22" presetClass="entr" presetSubtype="2" fill="hold" grpId="0" nodeType="withEffect">
                                  <p:stCondLst>
                                    <p:cond delay="0"/>
                                  </p:stCondLst>
                                  <p:childTnLst>
                                    <p:set>
                                      <p:cBhvr>
                                        <p:cTn id="35" dur="1" fill="hold">
                                          <p:stCondLst>
                                            <p:cond delay="0"/>
                                          </p:stCondLst>
                                        </p:cTn>
                                        <p:tgtEl>
                                          <p:spTgt spid="108"/>
                                        </p:tgtEl>
                                        <p:attrNameLst>
                                          <p:attrName>style.visibility</p:attrName>
                                        </p:attrNameLst>
                                      </p:cBhvr>
                                      <p:to>
                                        <p:strVal val="visible"/>
                                      </p:to>
                                    </p:set>
                                    <p:animEffect transition="in" filter="wipe(right)">
                                      <p:cBhvr>
                                        <p:cTn id="36" dur="500"/>
                                        <p:tgtEl>
                                          <p:spTgt spid="108"/>
                                        </p:tgtEl>
                                      </p:cBhvr>
                                    </p:animEffect>
                                  </p:childTnLst>
                                </p:cTn>
                              </p:par>
                              <p:par>
                                <p:cTn id="37" presetID="22" presetClass="entr" presetSubtype="2" fill="hold" grpId="0" nodeType="withEffect">
                                  <p:stCondLst>
                                    <p:cond delay="0"/>
                                  </p:stCondLst>
                                  <p:childTnLst>
                                    <p:set>
                                      <p:cBhvr>
                                        <p:cTn id="38" dur="1" fill="hold">
                                          <p:stCondLst>
                                            <p:cond delay="0"/>
                                          </p:stCondLst>
                                        </p:cTn>
                                        <p:tgtEl>
                                          <p:spTgt spid="126"/>
                                        </p:tgtEl>
                                        <p:attrNameLst>
                                          <p:attrName>style.visibility</p:attrName>
                                        </p:attrNameLst>
                                      </p:cBhvr>
                                      <p:to>
                                        <p:strVal val="visible"/>
                                      </p:to>
                                    </p:set>
                                    <p:animEffect transition="in" filter="wipe(right)">
                                      <p:cBhvr>
                                        <p:cTn id="39" dur="500"/>
                                        <p:tgtEl>
                                          <p:spTgt spid="126"/>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128"/>
                                        </p:tgtEl>
                                        <p:attrNameLst>
                                          <p:attrName>style.visibility</p:attrName>
                                        </p:attrNameLst>
                                      </p:cBhvr>
                                      <p:to>
                                        <p:strVal val="visible"/>
                                      </p:to>
                                    </p:set>
                                    <p:animEffect transition="in" filter="wipe(right)">
                                      <p:cBhvr>
                                        <p:cTn id="42" dur="500"/>
                                        <p:tgtEl>
                                          <p:spTgt spid="128"/>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nodeType="clickEffect">
                                  <p:stCondLst>
                                    <p:cond delay="0"/>
                                  </p:stCondLst>
                                  <p:childTnLst>
                                    <p:set>
                                      <p:cBhvr>
                                        <p:cTn id="46" dur="1" fill="hold">
                                          <p:stCondLst>
                                            <p:cond delay="0"/>
                                          </p:stCondLst>
                                        </p:cTn>
                                        <p:tgtEl>
                                          <p:spTgt spid="111"/>
                                        </p:tgtEl>
                                        <p:attrNameLst>
                                          <p:attrName>style.visibility</p:attrName>
                                        </p:attrNameLst>
                                      </p:cBhvr>
                                      <p:to>
                                        <p:strVal val="visible"/>
                                      </p:to>
                                    </p:set>
                                    <p:animEffect transition="in" filter="wheel(1)">
                                      <p:cBhvr>
                                        <p:cTn id="47" dur="2000"/>
                                        <p:tgtEl>
                                          <p:spTgt spid="111"/>
                                        </p:tgtEl>
                                      </p:cBhvr>
                                    </p:animEffect>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fade">
                                      <p:cBhvr>
                                        <p:cTn id="52" dur="1000"/>
                                        <p:tgtEl>
                                          <p:spTgt spid="19"/>
                                        </p:tgtEl>
                                      </p:cBhvr>
                                    </p:animEffect>
                                    <p:anim calcmode="lin" valueType="num">
                                      <p:cBhvr>
                                        <p:cTn id="53" dur="1000" fill="hold"/>
                                        <p:tgtEl>
                                          <p:spTgt spid="19"/>
                                        </p:tgtEl>
                                        <p:attrNameLst>
                                          <p:attrName>ppt_x</p:attrName>
                                        </p:attrNameLst>
                                      </p:cBhvr>
                                      <p:tavLst>
                                        <p:tav tm="0">
                                          <p:val>
                                            <p:strVal val="#ppt_x"/>
                                          </p:val>
                                        </p:tav>
                                        <p:tav tm="100000">
                                          <p:val>
                                            <p:strVal val="#ppt_x"/>
                                          </p:val>
                                        </p:tav>
                                      </p:tavLst>
                                    </p:anim>
                                    <p:anim calcmode="lin" valueType="num">
                                      <p:cBhvr>
                                        <p:cTn id="5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105" grpId="0" animBg="1"/>
      <p:bldP spid="108" grpId="0" animBg="1"/>
      <p:bldP spid="110" grpId="0" animBg="1"/>
      <p:bldP spid="125" grpId="0"/>
      <p:bldP spid="126" grpId="0"/>
      <p:bldP spid="127" grpId="0"/>
      <p:bldP spid="12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258985" y="870136"/>
            <a:ext cx="3700622" cy="1575244"/>
            <a:chOff x="4926876" y="1539355"/>
            <a:chExt cx="3700622" cy="1575244"/>
          </a:xfrm>
        </p:grpSpPr>
        <p:grpSp>
          <p:nvGrpSpPr>
            <p:cNvPr id="16" name="组合 15"/>
            <p:cNvGrpSpPr/>
            <p:nvPr/>
          </p:nvGrpSpPr>
          <p:grpSpPr>
            <a:xfrm>
              <a:off x="5807891" y="1976458"/>
              <a:ext cx="2819607" cy="737617"/>
              <a:chOff x="6533784" y="760498"/>
              <a:chExt cx="2212009" cy="578668"/>
            </a:xfrm>
          </p:grpSpPr>
          <p:pic>
            <p:nvPicPr>
              <p:cNvPr id="17" name="图片 16"/>
              <p:cNvPicPr>
                <a:picLocks noChangeAspect="1"/>
              </p:cNvPicPr>
              <p:nvPr/>
            </p:nvPicPr>
            <p:blipFill>
              <a:blip r:embed="rId2" cstate="screen"/>
              <a:stretch>
                <a:fillRect/>
              </a:stretch>
            </p:blipFill>
            <p:spPr>
              <a:xfrm flipV="1">
                <a:off x="6533784" y="760498"/>
                <a:ext cx="2212009" cy="578668"/>
              </a:xfrm>
              <a:prstGeom prst="rect">
                <a:avLst/>
              </a:prstGeom>
            </p:spPr>
          </p:pic>
          <p:sp>
            <p:nvSpPr>
              <p:cNvPr id="18" name="文本框 17"/>
              <p:cNvSpPr txBox="1"/>
              <p:nvPr/>
            </p:nvSpPr>
            <p:spPr>
              <a:xfrm>
                <a:off x="6952959" y="854394"/>
                <a:ext cx="1545823" cy="36218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600" normalizeH="0" baseline="0" noProof="0" dirty="0">
                    <a:ln>
                      <a:noFill/>
                    </a:ln>
                    <a:solidFill>
                      <a:srgbClr val="FFC000">
                        <a:lumMod val="40000"/>
                        <a:lumOff val="60000"/>
                      </a:srgbClr>
                    </a:solidFill>
                    <a:effectLst/>
                    <a:uLnTx/>
                    <a:uFillTx/>
                    <a:cs typeface="+mn-ea"/>
                    <a:sym typeface="+mn-lt"/>
                  </a:rPr>
                  <a:t>嫦娥奔月</a:t>
                </a:r>
                <a:endParaRPr kumimoji="0" lang="en-US" altLang="zh-CN" sz="2400" b="0" i="0" u="none" strike="noStrike" kern="1200" cap="none" spc="600" normalizeH="0" baseline="0" noProof="0" dirty="0">
                  <a:ln>
                    <a:noFill/>
                  </a:ln>
                  <a:solidFill>
                    <a:srgbClr val="FFC000">
                      <a:lumMod val="40000"/>
                      <a:lumOff val="60000"/>
                    </a:srgbClr>
                  </a:solidFill>
                  <a:effectLst/>
                  <a:uLnTx/>
                  <a:uFillTx/>
                  <a:cs typeface="+mn-ea"/>
                  <a:sym typeface="+mn-lt"/>
                </a:endParaRPr>
              </a:p>
            </p:txBody>
          </p:sp>
        </p:grpSp>
        <p:sp>
          <p:nvSpPr>
            <p:cNvPr id="8" name="椭圆 7"/>
            <p:cNvSpPr/>
            <p:nvPr/>
          </p:nvSpPr>
          <p:spPr>
            <a:xfrm>
              <a:off x="4926876" y="1539355"/>
              <a:ext cx="1575244" cy="1575244"/>
            </a:xfrm>
            <a:prstGeom prst="ellipse">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600" b="0" i="0" u="none" strike="noStrike" kern="1200" cap="none" spc="600" normalizeH="0" baseline="0" noProof="0" dirty="0">
                  <a:ln>
                    <a:noFill/>
                  </a:ln>
                  <a:solidFill>
                    <a:srgbClr val="9B0B00"/>
                  </a:solidFill>
                  <a:uLnTx/>
                  <a:uFillTx/>
                  <a:cs typeface="+mn-ea"/>
                  <a:sym typeface="+mn-lt"/>
                </a:rPr>
                <a:t>壹</a:t>
              </a:r>
            </a:p>
          </p:txBody>
        </p:sp>
      </p:grpSp>
      <p:sp>
        <p:nvSpPr>
          <p:cNvPr id="22" name="文本框 21"/>
          <p:cNvSpPr txBox="1"/>
          <p:nvPr/>
        </p:nvSpPr>
        <p:spPr>
          <a:xfrm>
            <a:off x="1258985" y="2807282"/>
            <a:ext cx="4234937" cy="2308324"/>
          </a:xfrm>
          <a:prstGeom prst="rect">
            <a:avLst/>
          </a:prstGeom>
          <a:noFill/>
        </p:spPr>
        <p:txBody>
          <a:bodyPr wrap="square">
            <a:spAutoFit/>
          </a:bodyPr>
          <a:lstStyle/>
          <a:p>
            <a:pPr>
              <a:lnSpc>
                <a:spcPct val="150000"/>
              </a:lnSpc>
            </a:pPr>
            <a:r>
              <a:rPr lang="en-US" altLang="zh-CN" sz="1600" dirty="0">
                <a:solidFill>
                  <a:srgbClr val="FFE699"/>
                </a:solidFill>
                <a:cs typeface="+mn-ea"/>
                <a:sym typeface="+mn-lt"/>
              </a:rPr>
              <a:t>"</a:t>
            </a:r>
            <a:r>
              <a:rPr lang="zh-CN" altLang="en-US" sz="1600" dirty="0">
                <a:solidFill>
                  <a:srgbClr val="FFE699"/>
                </a:solidFill>
                <a:cs typeface="+mn-ea"/>
                <a:sym typeface="+mn-lt"/>
              </a:rPr>
              <a:t>嫦娥奔月</a:t>
            </a:r>
            <a:r>
              <a:rPr lang="en-US" altLang="zh-CN" sz="1600" dirty="0">
                <a:solidFill>
                  <a:srgbClr val="FFE699"/>
                </a:solidFill>
                <a:cs typeface="+mn-ea"/>
                <a:sym typeface="+mn-lt"/>
              </a:rPr>
              <a:t>"</a:t>
            </a:r>
            <a:r>
              <a:rPr lang="zh-CN" altLang="en-US" sz="1600" dirty="0">
                <a:solidFill>
                  <a:srgbClr val="FFE699"/>
                </a:solidFill>
                <a:cs typeface="+mn-ea"/>
                <a:sym typeface="+mn-lt"/>
              </a:rPr>
              <a:t>神话源自古人对星辰的崇拜，嫦娥奔月故事最早出现在</a:t>
            </a:r>
            <a:r>
              <a:rPr lang="en-US" altLang="zh-CN" sz="1600" dirty="0">
                <a:solidFill>
                  <a:srgbClr val="FFE699"/>
                </a:solidFill>
                <a:cs typeface="+mn-ea"/>
                <a:sym typeface="+mn-lt"/>
              </a:rPr>
              <a:t>《</a:t>
            </a:r>
            <a:r>
              <a:rPr lang="zh-CN" altLang="en-US" sz="1600" dirty="0">
                <a:solidFill>
                  <a:srgbClr val="FFE699"/>
                </a:solidFill>
                <a:cs typeface="+mn-ea"/>
                <a:sym typeface="+mn-lt"/>
              </a:rPr>
              <a:t>归藏</a:t>
            </a:r>
            <a:r>
              <a:rPr lang="en-US" altLang="zh-CN" sz="1600" dirty="0">
                <a:solidFill>
                  <a:srgbClr val="FFE699"/>
                </a:solidFill>
                <a:cs typeface="+mn-ea"/>
                <a:sym typeface="+mn-lt"/>
              </a:rPr>
              <a:t>》</a:t>
            </a:r>
            <a:r>
              <a:rPr lang="zh-CN" altLang="en-US" sz="1600" dirty="0">
                <a:solidFill>
                  <a:srgbClr val="FFE699"/>
                </a:solidFill>
                <a:cs typeface="+mn-ea"/>
                <a:sym typeface="+mn-lt"/>
              </a:rPr>
              <a:t>。后来民间把故事进一步发挥，衍化成多个故事版本。嫦娥登上了月宫，据西汉</a:t>
            </a:r>
            <a:r>
              <a:rPr lang="en-US" altLang="zh-CN" sz="1600" dirty="0">
                <a:solidFill>
                  <a:srgbClr val="FFE699"/>
                </a:solidFill>
                <a:cs typeface="+mn-ea"/>
                <a:sym typeface="+mn-lt"/>
              </a:rPr>
              <a:t>《</a:t>
            </a:r>
            <a:r>
              <a:rPr lang="zh-CN" altLang="en-US" sz="1600" dirty="0">
                <a:solidFill>
                  <a:srgbClr val="FFE699"/>
                </a:solidFill>
                <a:cs typeface="+mn-ea"/>
                <a:sym typeface="+mn-lt"/>
              </a:rPr>
              <a:t>淮南子</a:t>
            </a:r>
            <a:r>
              <a:rPr lang="en-US" altLang="zh-CN" sz="1600" dirty="0">
                <a:solidFill>
                  <a:srgbClr val="FFE699"/>
                </a:solidFill>
                <a:cs typeface="+mn-ea"/>
                <a:sym typeface="+mn-lt"/>
              </a:rPr>
              <a:t>》</a:t>
            </a:r>
            <a:r>
              <a:rPr lang="zh-CN" altLang="en-US" sz="1600" dirty="0">
                <a:solidFill>
                  <a:srgbClr val="FFE699"/>
                </a:solidFill>
                <a:cs typeface="+mn-ea"/>
                <a:sym typeface="+mn-lt"/>
              </a:rPr>
              <a:t>中说，是因为她偷吃了她丈夫羿从西王母那里要来的不死药，就飞进月宫，变成了捣药的蟾蜍。</a:t>
            </a:r>
          </a:p>
        </p:txBody>
      </p:sp>
      <p:pic>
        <p:nvPicPr>
          <p:cNvPr id="26" name="图片 25"/>
          <p:cNvPicPr>
            <a:picLocks noChangeAspect="1"/>
          </p:cNvPicPr>
          <p:nvPr/>
        </p:nvPicPr>
        <p:blipFill>
          <a:blip r:embed="rId3" cstate="print"/>
          <a:stretch>
            <a:fillRect/>
          </a:stretch>
        </p:blipFill>
        <p:spPr>
          <a:xfrm>
            <a:off x="6350923" y="-202380"/>
            <a:ext cx="5536635" cy="7382180"/>
          </a:xfrm>
          <a:prstGeom prst="roundRect">
            <a:avLst>
              <a:gd name="adj" fmla="val 50000"/>
            </a:avLst>
          </a:prstGeom>
        </p:spPr>
      </p:pic>
    </p:spTree>
  </p:cSld>
  <p:clrMapOvr>
    <a:masterClrMapping/>
  </p:clrMapOvr>
  <mc:AlternateContent xmlns:mc="http://schemas.openxmlformats.org/markup-compatibility/2006" xmlns:p14="http://schemas.microsoft.com/office/powerpoint/2010/main">
    <mc:Choice Requires="p14">
      <p:transition spd="slow" p14:dur="1500" advTm="1500">
        <p:split orient="vert"/>
      </p:transition>
    </mc:Choice>
    <mc:Fallback xmlns="">
      <p:transition spd="slow" advTm="15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80">
                                          <p:stCondLst>
                                            <p:cond delay="0"/>
                                          </p:stCondLst>
                                        </p:cTn>
                                        <p:tgtEl>
                                          <p:spTgt spid="2"/>
                                        </p:tgtEl>
                                      </p:cBhvr>
                                    </p:animEffect>
                                    <p:anim calcmode="lin" valueType="num">
                                      <p:cBhvr>
                                        <p:cTn id="13"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8" dur="26">
                                          <p:stCondLst>
                                            <p:cond delay="650"/>
                                          </p:stCondLst>
                                        </p:cTn>
                                        <p:tgtEl>
                                          <p:spTgt spid="2"/>
                                        </p:tgtEl>
                                      </p:cBhvr>
                                      <p:to x="100000" y="60000"/>
                                    </p:animScale>
                                    <p:animScale>
                                      <p:cBhvr>
                                        <p:cTn id="19" dur="166" decel="50000">
                                          <p:stCondLst>
                                            <p:cond delay="676"/>
                                          </p:stCondLst>
                                        </p:cTn>
                                        <p:tgtEl>
                                          <p:spTgt spid="2"/>
                                        </p:tgtEl>
                                      </p:cBhvr>
                                      <p:to x="100000" y="100000"/>
                                    </p:animScale>
                                    <p:animScale>
                                      <p:cBhvr>
                                        <p:cTn id="20" dur="26">
                                          <p:stCondLst>
                                            <p:cond delay="1312"/>
                                          </p:stCondLst>
                                        </p:cTn>
                                        <p:tgtEl>
                                          <p:spTgt spid="2"/>
                                        </p:tgtEl>
                                      </p:cBhvr>
                                      <p:to x="100000" y="80000"/>
                                    </p:animScale>
                                    <p:animScale>
                                      <p:cBhvr>
                                        <p:cTn id="21" dur="166" decel="50000">
                                          <p:stCondLst>
                                            <p:cond delay="1338"/>
                                          </p:stCondLst>
                                        </p:cTn>
                                        <p:tgtEl>
                                          <p:spTgt spid="2"/>
                                        </p:tgtEl>
                                      </p:cBhvr>
                                      <p:to x="100000" y="100000"/>
                                    </p:animScale>
                                    <p:animScale>
                                      <p:cBhvr>
                                        <p:cTn id="22" dur="26">
                                          <p:stCondLst>
                                            <p:cond delay="1642"/>
                                          </p:stCondLst>
                                        </p:cTn>
                                        <p:tgtEl>
                                          <p:spTgt spid="2"/>
                                        </p:tgtEl>
                                      </p:cBhvr>
                                      <p:to x="100000" y="90000"/>
                                    </p:animScale>
                                    <p:animScale>
                                      <p:cBhvr>
                                        <p:cTn id="23" dur="166" decel="50000">
                                          <p:stCondLst>
                                            <p:cond delay="1668"/>
                                          </p:stCondLst>
                                        </p:cTn>
                                        <p:tgtEl>
                                          <p:spTgt spid="2"/>
                                        </p:tgtEl>
                                      </p:cBhvr>
                                      <p:to x="100000" y="100000"/>
                                    </p:animScale>
                                    <p:animScale>
                                      <p:cBhvr>
                                        <p:cTn id="24" dur="26">
                                          <p:stCondLst>
                                            <p:cond delay="1808"/>
                                          </p:stCondLst>
                                        </p:cTn>
                                        <p:tgtEl>
                                          <p:spTgt spid="2"/>
                                        </p:tgtEl>
                                      </p:cBhvr>
                                      <p:to x="100000" y="95000"/>
                                    </p:animScale>
                                    <p:animScale>
                                      <p:cBhvr>
                                        <p:cTn id="25" dur="166" decel="50000">
                                          <p:stCondLst>
                                            <p:cond delay="1834"/>
                                          </p:stCondLst>
                                        </p:cTn>
                                        <p:tgtEl>
                                          <p:spTgt spid="2"/>
                                        </p:tgtEl>
                                      </p:cBhvr>
                                      <p:to x="100000" y="100000"/>
                                    </p:animScale>
                                  </p:childTnLst>
                                </p:cTn>
                              </p:par>
                              <p:par>
                                <p:cTn id="26" presetID="26" presetClass="entr" presetSubtype="0"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down)">
                                      <p:cBhvr>
                                        <p:cTn id="28" dur="580">
                                          <p:stCondLst>
                                            <p:cond delay="0"/>
                                          </p:stCondLst>
                                        </p:cTn>
                                        <p:tgtEl>
                                          <p:spTgt spid="22"/>
                                        </p:tgtEl>
                                      </p:cBhvr>
                                    </p:animEffect>
                                    <p:anim calcmode="lin" valueType="num">
                                      <p:cBhvr>
                                        <p:cTn id="29"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34" dur="26">
                                          <p:stCondLst>
                                            <p:cond delay="650"/>
                                          </p:stCondLst>
                                        </p:cTn>
                                        <p:tgtEl>
                                          <p:spTgt spid="22"/>
                                        </p:tgtEl>
                                      </p:cBhvr>
                                      <p:to x="100000" y="60000"/>
                                    </p:animScale>
                                    <p:animScale>
                                      <p:cBhvr>
                                        <p:cTn id="35" dur="166" decel="50000">
                                          <p:stCondLst>
                                            <p:cond delay="676"/>
                                          </p:stCondLst>
                                        </p:cTn>
                                        <p:tgtEl>
                                          <p:spTgt spid="22"/>
                                        </p:tgtEl>
                                      </p:cBhvr>
                                      <p:to x="100000" y="100000"/>
                                    </p:animScale>
                                    <p:animScale>
                                      <p:cBhvr>
                                        <p:cTn id="36" dur="26">
                                          <p:stCondLst>
                                            <p:cond delay="1312"/>
                                          </p:stCondLst>
                                        </p:cTn>
                                        <p:tgtEl>
                                          <p:spTgt spid="22"/>
                                        </p:tgtEl>
                                      </p:cBhvr>
                                      <p:to x="100000" y="80000"/>
                                    </p:animScale>
                                    <p:animScale>
                                      <p:cBhvr>
                                        <p:cTn id="37" dur="166" decel="50000">
                                          <p:stCondLst>
                                            <p:cond delay="1338"/>
                                          </p:stCondLst>
                                        </p:cTn>
                                        <p:tgtEl>
                                          <p:spTgt spid="22"/>
                                        </p:tgtEl>
                                      </p:cBhvr>
                                      <p:to x="100000" y="100000"/>
                                    </p:animScale>
                                    <p:animScale>
                                      <p:cBhvr>
                                        <p:cTn id="38" dur="26">
                                          <p:stCondLst>
                                            <p:cond delay="1642"/>
                                          </p:stCondLst>
                                        </p:cTn>
                                        <p:tgtEl>
                                          <p:spTgt spid="22"/>
                                        </p:tgtEl>
                                      </p:cBhvr>
                                      <p:to x="100000" y="90000"/>
                                    </p:animScale>
                                    <p:animScale>
                                      <p:cBhvr>
                                        <p:cTn id="39" dur="166" decel="50000">
                                          <p:stCondLst>
                                            <p:cond delay="1668"/>
                                          </p:stCondLst>
                                        </p:cTn>
                                        <p:tgtEl>
                                          <p:spTgt spid="22"/>
                                        </p:tgtEl>
                                      </p:cBhvr>
                                      <p:to x="100000" y="100000"/>
                                    </p:animScale>
                                    <p:animScale>
                                      <p:cBhvr>
                                        <p:cTn id="40" dur="26">
                                          <p:stCondLst>
                                            <p:cond delay="1808"/>
                                          </p:stCondLst>
                                        </p:cTn>
                                        <p:tgtEl>
                                          <p:spTgt spid="22"/>
                                        </p:tgtEl>
                                      </p:cBhvr>
                                      <p:to x="100000" y="95000"/>
                                    </p:animScale>
                                    <p:animScale>
                                      <p:cBhvr>
                                        <p:cTn id="41" dur="166" decel="50000">
                                          <p:stCondLst>
                                            <p:cond delay="1834"/>
                                          </p:stCondLst>
                                        </p:cTn>
                                        <p:tgtEl>
                                          <p:spTgt spid="2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nvPicPr>
        <p:blipFill>
          <a:blip r:embed="rId3" cstate="screen"/>
          <a:stretch>
            <a:fillRect/>
          </a:stretch>
        </p:blipFill>
        <p:spPr>
          <a:xfrm>
            <a:off x="5352045" y="1036475"/>
            <a:ext cx="1221028" cy="1221028"/>
          </a:xfrm>
          <a:prstGeom prst="rect">
            <a:avLst/>
          </a:prstGeom>
        </p:spPr>
      </p:pic>
      <p:pic>
        <p:nvPicPr>
          <p:cNvPr id="7" name="图片 6"/>
          <p:cNvPicPr>
            <a:picLocks noChangeAspect="1"/>
          </p:cNvPicPr>
          <p:nvPr/>
        </p:nvPicPr>
        <p:blipFill>
          <a:blip r:embed="rId4" cstate="screen"/>
          <a:stretch>
            <a:fillRect/>
          </a:stretch>
        </p:blipFill>
        <p:spPr>
          <a:xfrm>
            <a:off x="1701528" y="635140"/>
            <a:ext cx="8849452" cy="6991143"/>
          </a:xfrm>
          <a:prstGeom prst="rect">
            <a:avLst/>
          </a:prstGeom>
        </p:spPr>
      </p:pic>
      <p:sp>
        <p:nvSpPr>
          <p:cNvPr id="59" name="文本框 58"/>
          <p:cNvSpPr txBox="1"/>
          <p:nvPr/>
        </p:nvSpPr>
        <p:spPr>
          <a:xfrm>
            <a:off x="4288245" y="825709"/>
            <a:ext cx="3348627" cy="1081065"/>
          </a:xfrm>
          <a:prstGeom prst="rect">
            <a:avLst/>
          </a:prstGeom>
          <a:noFill/>
        </p:spPr>
        <p:txBody>
          <a:bodyPr vert="horz" wrap="square" rtlCol="0">
            <a:spAutoFit/>
          </a:bodyPr>
          <a:lstStyle/>
          <a:p>
            <a:pPr marL="0" marR="0" lvl="0" indent="0" algn="dist" defTabSz="914400" rtl="0" eaLnBrk="1" fontAlgn="auto" latinLnBrk="0" hangingPunct="1">
              <a:lnSpc>
                <a:spcPct val="150000"/>
              </a:lnSpc>
              <a:spcBef>
                <a:spcPts val="0"/>
              </a:spcBef>
              <a:spcAft>
                <a:spcPts val="0"/>
              </a:spcAft>
              <a:buClrTx/>
              <a:buSzTx/>
              <a:buFontTx/>
              <a:buNone/>
              <a:defRPr/>
            </a:pPr>
            <a:r>
              <a:rPr kumimoji="0" lang="zh-CN" altLang="en-US" sz="4800" b="0" i="0" u="none" strike="noStrike" kern="1200" cap="none" spc="600" normalizeH="0" baseline="0" noProof="0" dirty="0">
                <a:ln>
                  <a:noFill/>
                </a:ln>
                <a:solidFill>
                  <a:schemeClr val="accent4">
                    <a:lumMod val="40000"/>
                    <a:lumOff val="60000"/>
                  </a:schemeClr>
                </a:solidFill>
                <a:effectLst/>
                <a:uLnTx/>
                <a:uFillTx/>
                <a:cs typeface="+mn-ea"/>
                <a:sym typeface="+mn-lt"/>
              </a:rPr>
              <a:t>目录</a:t>
            </a:r>
          </a:p>
        </p:txBody>
      </p:sp>
      <p:pic>
        <p:nvPicPr>
          <p:cNvPr id="14" name="图片 13"/>
          <p:cNvPicPr>
            <a:picLocks noChangeAspect="1"/>
          </p:cNvPicPr>
          <p:nvPr/>
        </p:nvPicPr>
        <p:blipFill>
          <a:blip r:embed="rId5" cstate="screen"/>
          <a:stretch>
            <a:fillRect/>
          </a:stretch>
        </p:blipFill>
        <p:spPr>
          <a:xfrm>
            <a:off x="3814560" y="2892872"/>
            <a:ext cx="775305" cy="775305"/>
          </a:xfrm>
          <a:prstGeom prst="rect">
            <a:avLst/>
          </a:prstGeom>
        </p:spPr>
      </p:pic>
      <p:pic>
        <p:nvPicPr>
          <p:cNvPr id="28" name="图片 27"/>
          <p:cNvPicPr>
            <a:picLocks noChangeAspect="1"/>
          </p:cNvPicPr>
          <p:nvPr/>
        </p:nvPicPr>
        <p:blipFill>
          <a:blip r:embed="rId6" cstate="screen"/>
          <a:stretch>
            <a:fillRect/>
          </a:stretch>
        </p:blipFill>
        <p:spPr>
          <a:xfrm flipH="1">
            <a:off x="-1" y="-8923"/>
            <a:ext cx="3493530" cy="2620148"/>
          </a:xfrm>
          <a:prstGeom prst="rect">
            <a:avLst/>
          </a:prstGeom>
        </p:spPr>
      </p:pic>
      <p:pic>
        <p:nvPicPr>
          <p:cNvPr id="31" name="图片 30"/>
          <p:cNvPicPr>
            <a:picLocks noChangeAspect="1"/>
          </p:cNvPicPr>
          <p:nvPr/>
        </p:nvPicPr>
        <p:blipFill>
          <a:blip r:embed="rId5" cstate="screen"/>
          <a:stretch>
            <a:fillRect/>
          </a:stretch>
        </p:blipFill>
        <p:spPr>
          <a:xfrm>
            <a:off x="5264755" y="2892872"/>
            <a:ext cx="775305" cy="775305"/>
          </a:xfrm>
          <a:prstGeom prst="rect">
            <a:avLst/>
          </a:prstGeom>
        </p:spPr>
      </p:pic>
      <p:pic>
        <p:nvPicPr>
          <p:cNvPr id="32" name="图片 31"/>
          <p:cNvPicPr>
            <a:picLocks noChangeAspect="1"/>
          </p:cNvPicPr>
          <p:nvPr/>
        </p:nvPicPr>
        <p:blipFill>
          <a:blip r:embed="rId5" cstate="screen"/>
          <a:stretch>
            <a:fillRect/>
          </a:stretch>
        </p:blipFill>
        <p:spPr>
          <a:xfrm>
            <a:off x="6675828" y="2892872"/>
            <a:ext cx="775305" cy="775305"/>
          </a:xfrm>
          <a:prstGeom prst="rect">
            <a:avLst/>
          </a:prstGeom>
        </p:spPr>
      </p:pic>
      <p:pic>
        <p:nvPicPr>
          <p:cNvPr id="33" name="图片 32"/>
          <p:cNvPicPr>
            <a:picLocks noChangeAspect="1"/>
          </p:cNvPicPr>
          <p:nvPr/>
        </p:nvPicPr>
        <p:blipFill>
          <a:blip r:embed="rId5" cstate="screen"/>
          <a:stretch>
            <a:fillRect/>
          </a:stretch>
        </p:blipFill>
        <p:spPr>
          <a:xfrm>
            <a:off x="8025809" y="2892872"/>
            <a:ext cx="775305" cy="775305"/>
          </a:xfrm>
          <a:prstGeom prst="rect">
            <a:avLst/>
          </a:prstGeom>
        </p:spPr>
      </p:pic>
      <p:sp>
        <p:nvSpPr>
          <p:cNvPr id="15" name="文本框 14"/>
          <p:cNvSpPr txBox="1"/>
          <p:nvPr/>
        </p:nvSpPr>
        <p:spPr>
          <a:xfrm>
            <a:off x="3839997" y="3827278"/>
            <a:ext cx="775305" cy="1569660"/>
          </a:xfrm>
          <a:prstGeom prst="rect">
            <a:avLst/>
          </a:prstGeom>
          <a:noFill/>
        </p:spPr>
        <p:txBody>
          <a:bodyPr vert="horz" wrap="square" rtlCol="0">
            <a:spAutoFit/>
          </a:bodyPr>
          <a:lstStyle/>
          <a:p>
            <a:pPr algn="ctr"/>
            <a:r>
              <a:rPr lang="zh-CN" altLang="en-US" sz="2400" spc="600" dirty="0">
                <a:solidFill>
                  <a:srgbClr val="FF0000"/>
                </a:solidFill>
                <a:cs typeface="+mn-ea"/>
                <a:sym typeface="+mn-lt"/>
              </a:rPr>
              <a:t>节日起源</a:t>
            </a:r>
            <a:endParaRPr lang="en-US" altLang="zh-CN" sz="2400" spc="600" dirty="0">
              <a:solidFill>
                <a:srgbClr val="FF0000"/>
              </a:solidFill>
              <a:cs typeface="+mn-ea"/>
              <a:sym typeface="+mn-lt"/>
            </a:endParaRPr>
          </a:p>
        </p:txBody>
      </p:sp>
      <p:sp>
        <p:nvSpPr>
          <p:cNvPr id="37" name="文本框 36"/>
          <p:cNvSpPr txBox="1"/>
          <p:nvPr/>
        </p:nvSpPr>
        <p:spPr>
          <a:xfrm>
            <a:off x="3908361" y="2090424"/>
            <a:ext cx="587701" cy="646331"/>
          </a:xfrm>
          <a:prstGeom prst="rect">
            <a:avLst/>
          </a:prstGeom>
          <a:noFill/>
        </p:spPr>
        <p:txBody>
          <a:bodyPr wrap="square">
            <a:spAutoFit/>
          </a:bodyPr>
          <a:lstStyle/>
          <a:p>
            <a:pPr algn="ctr"/>
            <a:r>
              <a:rPr lang="zh-CN" altLang="en-US" sz="3600" spc="600" dirty="0">
                <a:solidFill>
                  <a:srgbClr val="FF0000"/>
                </a:solidFill>
                <a:cs typeface="+mn-ea"/>
                <a:sym typeface="+mn-lt"/>
              </a:rPr>
              <a:t>壹</a:t>
            </a:r>
            <a:endParaRPr lang="en-US" altLang="zh-CN" sz="3600" spc="600" dirty="0">
              <a:solidFill>
                <a:srgbClr val="FF0000"/>
              </a:solidFill>
              <a:cs typeface="+mn-ea"/>
              <a:sym typeface="+mn-lt"/>
            </a:endParaRPr>
          </a:p>
        </p:txBody>
      </p:sp>
      <p:sp>
        <p:nvSpPr>
          <p:cNvPr id="40" name="文本框 39"/>
          <p:cNvSpPr txBox="1"/>
          <p:nvPr/>
        </p:nvSpPr>
        <p:spPr>
          <a:xfrm>
            <a:off x="5283681" y="3827278"/>
            <a:ext cx="775305" cy="1569660"/>
          </a:xfrm>
          <a:prstGeom prst="rect">
            <a:avLst/>
          </a:prstGeom>
          <a:noFill/>
        </p:spPr>
        <p:txBody>
          <a:bodyPr vert="horz" wrap="square" rtlCol="0">
            <a:spAutoFit/>
          </a:bodyPr>
          <a:lstStyle/>
          <a:p>
            <a:pPr algn="ctr"/>
            <a:r>
              <a:rPr lang="zh-CN" altLang="en-US" sz="2400" spc="600" dirty="0">
                <a:solidFill>
                  <a:srgbClr val="FF0000"/>
                </a:solidFill>
                <a:cs typeface="+mn-ea"/>
                <a:sym typeface="+mn-lt"/>
              </a:rPr>
              <a:t>节日饮食</a:t>
            </a:r>
            <a:endParaRPr lang="en-US" altLang="zh-CN" sz="2400" spc="600" dirty="0">
              <a:solidFill>
                <a:srgbClr val="FF0000"/>
              </a:solidFill>
              <a:cs typeface="+mn-ea"/>
              <a:sym typeface="+mn-lt"/>
            </a:endParaRPr>
          </a:p>
        </p:txBody>
      </p:sp>
      <p:sp>
        <p:nvSpPr>
          <p:cNvPr id="41" name="文本框 40"/>
          <p:cNvSpPr txBox="1"/>
          <p:nvPr/>
        </p:nvSpPr>
        <p:spPr>
          <a:xfrm>
            <a:off x="5352045" y="2090424"/>
            <a:ext cx="587701" cy="646331"/>
          </a:xfrm>
          <a:prstGeom prst="rect">
            <a:avLst/>
          </a:prstGeom>
          <a:noFill/>
        </p:spPr>
        <p:txBody>
          <a:bodyPr wrap="square">
            <a:spAutoFit/>
          </a:bodyPr>
          <a:lstStyle/>
          <a:p>
            <a:pPr algn="ctr"/>
            <a:r>
              <a:rPr lang="zh-CN" altLang="en-US" sz="3600" spc="600" dirty="0">
                <a:solidFill>
                  <a:srgbClr val="FF0000"/>
                </a:solidFill>
                <a:cs typeface="+mn-ea"/>
                <a:sym typeface="+mn-lt"/>
              </a:rPr>
              <a:t>贰</a:t>
            </a:r>
            <a:endParaRPr lang="en-US" altLang="zh-CN" sz="3600" spc="600" dirty="0">
              <a:solidFill>
                <a:srgbClr val="FF0000"/>
              </a:solidFill>
              <a:cs typeface="+mn-ea"/>
              <a:sym typeface="+mn-lt"/>
            </a:endParaRPr>
          </a:p>
        </p:txBody>
      </p:sp>
      <p:sp>
        <p:nvSpPr>
          <p:cNvPr id="42" name="文本框 41"/>
          <p:cNvSpPr txBox="1"/>
          <p:nvPr/>
        </p:nvSpPr>
        <p:spPr>
          <a:xfrm>
            <a:off x="6719751" y="3827278"/>
            <a:ext cx="775305" cy="1569660"/>
          </a:xfrm>
          <a:prstGeom prst="rect">
            <a:avLst/>
          </a:prstGeom>
          <a:noFill/>
        </p:spPr>
        <p:txBody>
          <a:bodyPr vert="horz" wrap="square" rtlCol="0">
            <a:spAutoFit/>
          </a:bodyPr>
          <a:lstStyle/>
          <a:p>
            <a:pPr algn="ctr"/>
            <a:r>
              <a:rPr lang="zh-CN" altLang="en-US" sz="2400" spc="600" dirty="0">
                <a:solidFill>
                  <a:srgbClr val="FF0000"/>
                </a:solidFill>
                <a:cs typeface="+mn-ea"/>
                <a:sym typeface="+mn-lt"/>
              </a:rPr>
              <a:t>节日活动</a:t>
            </a:r>
            <a:endParaRPr lang="en-US" altLang="zh-CN" sz="2400" spc="600" dirty="0">
              <a:solidFill>
                <a:srgbClr val="FF0000"/>
              </a:solidFill>
              <a:cs typeface="+mn-ea"/>
              <a:sym typeface="+mn-lt"/>
            </a:endParaRPr>
          </a:p>
        </p:txBody>
      </p:sp>
      <p:sp>
        <p:nvSpPr>
          <p:cNvPr id="43" name="文本框 42"/>
          <p:cNvSpPr txBox="1"/>
          <p:nvPr/>
        </p:nvSpPr>
        <p:spPr>
          <a:xfrm>
            <a:off x="6788115" y="2090424"/>
            <a:ext cx="587701" cy="646331"/>
          </a:xfrm>
          <a:prstGeom prst="rect">
            <a:avLst/>
          </a:prstGeom>
          <a:noFill/>
        </p:spPr>
        <p:txBody>
          <a:bodyPr wrap="square">
            <a:spAutoFit/>
          </a:bodyPr>
          <a:lstStyle/>
          <a:p>
            <a:pPr algn="ctr"/>
            <a:r>
              <a:rPr lang="zh-CN" altLang="en-US" sz="3600" spc="600" dirty="0">
                <a:solidFill>
                  <a:srgbClr val="FF0000"/>
                </a:solidFill>
                <a:cs typeface="+mn-ea"/>
                <a:sym typeface="+mn-lt"/>
              </a:rPr>
              <a:t>叁</a:t>
            </a:r>
            <a:endParaRPr lang="en-US" altLang="zh-CN" sz="3600" spc="600" dirty="0">
              <a:solidFill>
                <a:srgbClr val="FF0000"/>
              </a:solidFill>
              <a:cs typeface="+mn-ea"/>
              <a:sym typeface="+mn-lt"/>
            </a:endParaRPr>
          </a:p>
        </p:txBody>
      </p:sp>
      <p:sp>
        <p:nvSpPr>
          <p:cNvPr id="44" name="文本框 43"/>
          <p:cNvSpPr txBox="1"/>
          <p:nvPr/>
        </p:nvSpPr>
        <p:spPr>
          <a:xfrm>
            <a:off x="8068839" y="3827278"/>
            <a:ext cx="775305" cy="1569660"/>
          </a:xfrm>
          <a:prstGeom prst="rect">
            <a:avLst/>
          </a:prstGeom>
          <a:noFill/>
        </p:spPr>
        <p:txBody>
          <a:bodyPr vert="horz" wrap="square" rtlCol="0">
            <a:spAutoFit/>
          </a:bodyPr>
          <a:lstStyle/>
          <a:p>
            <a:pPr algn="ctr"/>
            <a:r>
              <a:rPr lang="zh-CN" altLang="en-US" sz="2400" spc="600" dirty="0">
                <a:solidFill>
                  <a:srgbClr val="FF0000"/>
                </a:solidFill>
                <a:cs typeface="+mn-ea"/>
                <a:sym typeface="+mn-lt"/>
              </a:rPr>
              <a:t>节日传说</a:t>
            </a:r>
            <a:endParaRPr lang="en-US" altLang="zh-CN" sz="2400" spc="600" dirty="0">
              <a:solidFill>
                <a:srgbClr val="FF0000"/>
              </a:solidFill>
              <a:cs typeface="+mn-ea"/>
              <a:sym typeface="+mn-lt"/>
            </a:endParaRPr>
          </a:p>
        </p:txBody>
      </p:sp>
      <p:sp>
        <p:nvSpPr>
          <p:cNvPr id="45" name="文本框 44"/>
          <p:cNvSpPr txBox="1"/>
          <p:nvPr/>
        </p:nvSpPr>
        <p:spPr>
          <a:xfrm>
            <a:off x="8137203" y="2090424"/>
            <a:ext cx="587701" cy="646331"/>
          </a:xfrm>
          <a:prstGeom prst="rect">
            <a:avLst/>
          </a:prstGeom>
          <a:noFill/>
        </p:spPr>
        <p:txBody>
          <a:bodyPr wrap="square">
            <a:spAutoFit/>
          </a:bodyPr>
          <a:lstStyle/>
          <a:p>
            <a:pPr algn="ctr"/>
            <a:r>
              <a:rPr lang="zh-CN" altLang="en-US" sz="3600" spc="600" dirty="0">
                <a:solidFill>
                  <a:srgbClr val="FF0000"/>
                </a:solidFill>
                <a:cs typeface="+mn-ea"/>
                <a:sym typeface="+mn-lt"/>
              </a:rPr>
              <a:t>肆</a:t>
            </a:r>
            <a:endParaRPr lang="en-US" altLang="zh-CN" sz="3600" spc="600" dirty="0">
              <a:solidFill>
                <a:srgbClr val="FF0000"/>
              </a:solidFill>
              <a:cs typeface="+mn-ea"/>
              <a:sym typeface="+mn-lt"/>
            </a:endParaRPr>
          </a:p>
        </p:txBody>
      </p:sp>
      <p:pic>
        <p:nvPicPr>
          <p:cNvPr id="49" name="图片 48"/>
          <p:cNvPicPr>
            <a:picLocks noChangeAspect="1"/>
          </p:cNvPicPr>
          <p:nvPr/>
        </p:nvPicPr>
        <p:blipFill>
          <a:blip r:embed="rId7" cstate="screen">
            <a:duotone>
              <a:prstClr val="black"/>
              <a:schemeClr val="accent4">
                <a:lumMod val="20000"/>
                <a:lumOff val="80000"/>
                <a:tint val="45000"/>
                <a:satMod val="400000"/>
              </a:schemeClr>
            </a:duotone>
            <a:extLst>
              <a:ext uri="{BEBA8EAE-BF5A-486C-A8C5-ECC9F3942E4B}">
                <a14:imgProps xmlns:a14="http://schemas.microsoft.com/office/drawing/2010/main">
                  <a14:imgLayer r:embed="rId8">
                    <a14:imgEffect>
                      <a14:colorTemperature colorTemp="11200"/>
                    </a14:imgEffect>
                  </a14:imgLayer>
                </a14:imgProps>
              </a:ext>
            </a:extLst>
          </a:blip>
          <a:stretch>
            <a:fillRect/>
          </a:stretch>
        </p:blipFill>
        <p:spPr>
          <a:xfrm rot="319557" flipH="1">
            <a:off x="8584332" y="5086907"/>
            <a:ext cx="1729646" cy="10472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1500">
        <p:split orient="vert"/>
      </p:transition>
    </mc:Choice>
    <mc:Fallback xmlns="">
      <p:transition spd="slow" advTm="15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1000"/>
                                        <p:tgtEl>
                                          <p:spTgt spid="59"/>
                                        </p:tgtEl>
                                      </p:cBhvr>
                                    </p:animEffect>
                                    <p:anim calcmode="lin" valueType="num">
                                      <p:cBhvr>
                                        <p:cTn id="8" dur="1000" fill="hold"/>
                                        <p:tgtEl>
                                          <p:spTgt spid="59"/>
                                        </p:tgtEl>
                                        <p:attrNameLst>
                                          <p:attrName>ppt_x</p:attrName>
                                        </p:attrNameLst>
                                      </p:cBhvr>
                                      <p:tavLst>
                                        <p:tav tm="0">
                                          <p:val>
                                            <p:strVal val="#ppt_x"/>
                                          </p:val>
                                        </p:tav>
                                        <p:tav tm="100000">
                                          <p:val>
                                            <p:strVal val="#ppt_x"/>
                                          </p:val>
                                        </p:tav>
                                      </p:tavLst>
                                    </p:anim>
                                    <p:anim calcmode="lin" valueType="num">
                                      <p:cBhvr>
                                        <p:cTn id="9"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additive="base">
                                        <p:cTn id="14" dur="500" fill="hold"/>
                                        <p:tgtEl>
                                          <p:spTgt spid="14"/>
                                        </p:tgtEl>
                                        <p:attrNameLst>
                                          <p:attrName>ppt_x</p:attrName>
                                        </p:attrNameLst>
                                      </p:cBhvr>
                                      <p:tavLst>
                                        <p:tav tm="0">
                                          <p:val>
                                            <p:strVal val="#ppt_x"/>
                                          </p:val>
                                        </p:tav>
                                        <p:tav tm="100000">
                                          <p:val>
                                            <p:strVal val="#ppt_x"/>
                                          </p:val>
                                        </p:tav>
                                      </p:tavLst>
                                    </p:anim>
                                    <p:anim calcmode="lin" valueType="num">
                                      <p:cBhvr additive="base">
                                        <p:cTn id="15" dur="500" fill="hold"/>
                                        <p:tgtEl>
                                          <p:spTgt spid="14"/>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additive="base">
                                        <p:cTn id="18" dur="500" fill="hold"/>
                                        <p:tgtEl>
                                          <p:spTgt spid="31"/>
                                        </p:tgtEl>
                                        <p:attrNameLst>
                                          <p:attrName>ppt_x</p:attrName>
                                        </p:attrNameLst>
                                      </p:cBhvr>
                                      <p:tavLst>
                                        <p:tav tm="0">
                                          <p:val>
                                            <p:strVal val="#ppt_x"/>
                                          </p:val>
                                        </p:tav>
                                        <p:tav tm="100000">
                                          <p:val>
                                            <p:strVal val="#ppt_x"/>
                                          </p:val>
                                        </p:tav>
                                      </p:tavLst>
                                    </p:anim>
                                    <p:anim calcmode="lin" valueType="num">
                                      <p:cBhvr additive="base">
                                        <p:cTn id="19" dur="500" fill="hold"/>
                                        <p:tgtEl>
                                          <p:spTgt spid="31"/>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ppt_x"/>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additive="base">
                                        <p:cTn id="30" dur="500" fill="hold"/>
                                        <p:tgtEl>
                                          <p:spTgt spid="15"/>
                                        </p:tgtEl>
                                        <p:attrNameLst>
                                          <p:attrName>ppt_x</p:attrName>
                                        </p:attrNameLst>
                                      </p:cBhvr>
                                      <p:tavLst>
                                        <p:tav tm="0">
                                          <p:val>
                                            <p:strVal val="#ppt_x"/>
                                          </p:val>
                                        </p:tav>
                                        <p:tav tm="100000">
                                          <p:val>
                                            <p:strVal val="#ppt_x"/>
                                          </p:val>
                                        </p:tav>
                                      </p:tavLst>
                                    </p:anim>
                                    <p:anim calcmode="lin" valueType="num">
                                      <p:cBhvr additive="base">
                                        <p:cTn id="31" dur="500" fill="hold"/>
                                        <p:tgtEl>
                                          <p:spTgt spid="15"/>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additive="base">
                                        <p:cTn id="34" dur="500" fill="hold"/>
                                        <p:tgtEl>
                                          <p:spTgt spid="37"/>
                                        </p:tgtEl>
                                        <p:attrNameLst>
                                          <p:attrName>ppt_x</p:attrName>
                                        </p:attrNameLst>
                                      </p:cBhvr>
                                      <p:tavLst>
                                        <p:tav tm="0">
                                          <p:val>
                                            <p:strVal val="#ppt_x"/>
                                          </p:val>
                                        </p:tav>
                                        <p:tav tm="100000">
                                          <p:val>
                                            <p:strVal val="#ppt_x"/>
                                          </p:val>
                                        </p:tav>
                                      </p:tavLst>
                                    </p:anim>
                                    <p:anim calcmode="lin" valueType="num">
                                      <p:cBhvr additive="base">
                                        <p:cTn id="35" dur="500" fill="hold"/>
                                        <p:tgtEl>
                                          <p:spTgt spid="37"/>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500" fill="hold"/>
                                        <p:tgtEl>
                                          <p:spTgt spid="40"/>
                                        </p:tgtEl>
                                        <p:attrNameLst>
                                          <p:attrName>ppt_x</p:attrName>
                                        </p:attrNameLst>
                                      </p:cBhvr>
                                      <p:tavLst>
                                        <p:tav tm="0">
                                          <p:val>
                                            <p:strVal val="#ppt_x"/>
                                          </p:val>
                                        </p:tav>
                                        <p:tav tm="100000">
                                          <p:val>
                                            <p:strVal val="#ppt_x"/>
                                          </p:val>
                                        </p:tav>
                                      </p:tavLst>
                                    </p:anim>
                                    <p:anim calcmode="lin" valueType="num">
                                      <p:cBhvr additive="base">
                                        <p:cTn id="39" dur="500" fill="hold"/>
                                        <p:tgtEl>
                                          <p:spTgt spid="40"/>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500" fill="hold"/>
                                        <p:tgtEl>
                                          <p:spTgt spid="41"/>
                                        </p:tgtEl>
                                        <p:attrNameLst>
                                          <p:attrName>ppt_x</p:attrName>
                                        </p:attrNameLst>
                                      </p:cBhvr>
                                      <p:tavLst>
                                        <p:tav tm="0">
                                          <p:val>
                                            <p:strVal val="#ppt_x"/>
                                          </p:val>
                                        </p:tav>
                                        <p:tav tm="100000">
                                          <p:val>
                                            <p:strVal val="#ppt_x"/>
                                          </p:val>
                                        </p:tav>
                                      </p:tavLst>
                                    </p:anim>
                                    <p:anim calcmode="lin" valueType="num">
                                      <p:cBhvr additive="base">
                                        <p:cTn id="43" dur="500" fill="hold"/>
                                        <p:tgtEl>
                                          <p:spTgt spid="41"/>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42"/>
                                        </p:tgtEl>
                                        <p:attrNameLst>
                                          <p:attrName>style.visibility</p:attrName>
                                        </p:attrNameLst>
                                      </p:cBhvr>
                                      <p:to>
                                        <p:strVal val="visible"/>
                                      </p:to>
                                    </p:set>
                                    <p:anim calcmode="lin" valueType="num">
                                      <p:cBhvr additive="base">
                                        <p:cTn id="46" dur="500" fill="hold"/>
                                        <p:tgtEl>
                                          <p:spTgt spid="42"/>
                                        </p:tgtEl>
                                        <p:attrNameLst>
                                          <p:attrName>ppt_x</p:attrName>
                                        </p:attrNameLst>
                                      </p:cBhvr>
                                      <p:tavLst>
                                        <p:tav tm="0">
                                          <p:val>
                                            <p:strVal val="#ppt_x"/>
                                          </p:val>
                                        </p:tav>
                                        <p:tav tm="100000">
                                          <p:val>
                                            <p:strVal val="#ppt_x"/>
                                          </p:val>
                                        </p:tav>
                                      </p:tavLst>
                                    </p:anim>
                                    <p:anim calcmode="lin" valueType="num">
                                      <p:cBhvr additive="base">
                                        <p:cTn id="47" dur="500" fill="hold"/>
                                        <p:tgtEl>
                                          <p:spTgt spid="42"/>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43"/>
                                        </p:tgtEl>
                                        <p:attrNameLst>
                                          <p:attrName>style.visibility</p:attrName>
                                        </p:attrNameLst>
                                      </p:cBhvr>
                                      <p:to>
                                        <p:strVal val="visible"/>
                                      </p:to>
                                    </p:set>
                                    <p:anim calcmode="lin" valueType="num">
                                      <p:cBhvr additive="base">
                                        <p:cTn id="50" dur="500" fill="hold"/>
                                        <p:tgtEl>
                                          <p:spTgt spid="43"/>
                                        </p:tgtEl>
                                        <p:attrNameLst>
                                          <p:attrName>ppt_x</p:attrName>
                                        </p:attrNameLst>
                                      </p:cBhvr>
                                      <p:tavLst>
                                        <p:tav tm="0">
                                          <p:val>
                                            <p:strVal val="#ppt_x"/>
                                          </p:val>
                                        </p:tav>
                                        <p:tav tm="100000">
                                          <p:val>
                                            <p:strVal val="#ppt_x"/>
                                          </p:val>
                                        </p:tav>
                                      </p:tavLst>
                                    </p:anim>
                                    <p:anim calcmode="lin" valueType="num">
                                      <p:cBhvr additive="base">
                                        <p:cTn id="51" dur="500" fill="hold"/>
                                        <p:tgtEl>
                                          <p:spTgt spid="43"/>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 calcmode="lin" valueType="num">
                                      <p:cBhvr additive="base">
                                        <p:cTn id="54" dur="500" fill="hold"/>
                                        <p:tgtEl>
                                          <p:spTgt spid="44"/>
                                        </p:tgtEl>
                                        <p:attrNameLst>
                                          <p:attrName>ppt_x</p:attrName>
                                        </p:attrNameLst>
                                      </p:cBhvr>
                                      <p:tavLst>
                                        <p:tav tm="0">
                                          <p:val>
                                            <p:strVal val="#ppt_x"/>
                                          </p:val>
                                        </p:tav>
                                        <p:tav tm="100000">
                                          <p:val>
                                            <p:strVal val="#ppt_x"/>
                                          </p:val>
                                        </p:tav>
                                      </p:tavLst>
                                    </p:anim>
                                    <p:anim calcmode="lin" valueType="num">
                                      <p:cBhvr additive="base">
                                        <p:cTn id="55" dur="500" fill="hold"/>
                                        <p:tgtEl>
                                          <p:spTgt spid="44"/>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500" fill="hold"/>
                                        <p:tgtEl>
                                          <p:spTgt spid="45"/>
                                        </p:tgtEl>
                                        <p:attrNameLst>
                                          <p:attrName>ppt_x</p:attrName>
                                        </p:attrNameLst>
                                      </p:cBhvr>
                                      <p:tavLst>
                                        <p:tav tm="0">
                                          <p:val>
                                            <p:strVal val="#ppt_x"/>
                                          </p:val>
                                        </p:tav>
                                        <p:tav tm="100000">
                                          <p:val>
                                            <p:strVal val="#ppt_x"/>
                                          </p:val>
                                        </p:tav>
                                      </p:tavLst>
                                    </p:anim>
                                    <p:anim calcmode="lin" valueType="num">
                                      <p:cBhvr additive="base">
                                        <p:cTn id="59"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15" grpId="0"/>
      <p:bldP spid="37" grpId="0"/>
      <p:bldP spid="40" grpId="0"/>
      <p:bldP spid="41" grpId="0"/>
      <p:bldP spid="42" grpId="0"/>
      <p:bldP spid="43" grpId="0"/>
      <p:bldP spid="44" grpId="0"/>
      <p:bldP spid="4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形状 2"/>
          <p:cNvSpPr/>
          <p:nvPr/>
        </p:nvSpPr>
        <p:spPr>
          <a:xfrm>
            <a:off x="0" y="-1"/>
            <a:ext cx="12192000" cy="6088680"/>
          </a:xfrm>
          <a:custGeom>
            <a:avLst/>
            <a:gdLst>
              <a:gd name="connsiteX0" fmla="*/ 0 w 12192000"/>
              <a:gd name="connsiteY0" fmla="*/ 0 h 4812164"/>
              <a:gd name="connsiteX1" fmla="*/ 12192000 w 12192000"/>
              <a:gd name="connsiteY1" fmla="*/ 0 h 4812164"/>
              <a:gd name="connsiteX2" fmla="*/ 12192000 w 12192000"/>
              <a:gd name="connsiteY2" fmla="*/ 4564150 h 4812164"/>
              <a:gd name="connsiteX3" fmla="*/ 12142789 w 12192000"/>
              <a:gd name="connsiteY3" fmla="*/ 4556618 h 4812164"/>
              <a:gd name="connsiteX4" fmla="*/ 10685464 w 12192000"/>
              <a:gd name="connsiteY4" fmla="*/ 4485515 h 4812164"/>
              <a:gd name="connsiteX5" fmla="*/ 9215892 w 12192000"/>
              <a:gd name="connsiteY5" fmla="*/ 4812086 h 4812164"/>
              <a:gd name="connsiteX6" fmla="*/ 7762650 w 12192000"/>
              <a:gd name="connsiteY6" fmla="*/ 4518172 h 4812164"/>
              <a:gd name="connsiteX7" fmla="*/ 6031821 w 12192000"/>
              <a:gd name="connsiteY7" fmla="*/ 4697786 h 4812164"/>
              <a:gd name="connsiteX8" fmla="*/ 4725536 w 12192000"/>
              <a:gd name="connsiteY8" fmla="*/ 4501844 h 4812164"/>
              <a:gd name="connsiteX9" fmla="*/ 3304950 w 12192000"/>
              <a:gd name="connsiteY9" fmla="*/ 4697786 h 4812164"/>
              <a:gd name="connsiteX10" fmla="*/ 2014992 w 12192000"/>
              <a:gd name="connsiteY10" fmla="*/ 4485515 h 4812164"/>
              <a:gd name="connsiteX11" fmla="*/ 104550 w 12192000"/>
              <a:gd name="connsiteY11" fmla="*/ 4469186 h 4812164"/>
              <a:gd name="connsiteX12" fmla="*/ 0 w 12192000"/>
              <a:gd name="connsiteY12" fmla="*/ 4482971 h 4812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4812164">
                <a:moveTo>
                  <a:pt x="0" y="0"/>
                </a:moveTo>
                <a:lnTo>
                  <a:pt x="12192000" y="0"/>
                </a:lnTo>
                <a:lnTo>
                  <a:pt x="12192000" y="4564150"/>
                </a:lnTo>
                <a:lnTo>
                  <a:pt x="12142789" y="4556618"/>
                </a:lnTo>
                <a:cubicBezTo>
                  <a:pt x="11711188" y="4495933"/>
                  <a:pt x="11137901" y="4452178"/>
                  <a:pt x="10685464" y="4485515"/>
                </a:cubicBezTo>
                <a:cubicBezTo>
                  <a:pt x="10168393" y="4523615"/>
                  <a:pt x="9703028" y="4806643"/>
                  <a:pt x="9215892" y="4812086"/>
                </a:cubicBezTo>
                <a:cubicBezTo>
                  <a:pt x="8728756" y="4817529"/>
                  <a:pt x="8293328" y="4537222"/>
                  <a:pt x="7762650" y="4518172"/>
                </a:cubicBezTo>
                <a:cubicBezTo>
                  <a:pt x="7231972" y="4499122"/>
                  <a:pt x="6538007" y="4700507"/>
                  <a:pt x="6031821" y="4697786"/>
                </a:cubicBezTo>
                <a:cubicBezTo>
                  <a:pt x="5525636" y="4695065"/>
                  <a:pt x="5180013" y="4501844"/>
                  <a:pt x="4725536" y="4501844"/>
                </a:cubicBezTo>
                <a:cubicBezTo>
                  <a:pt x="4271057" y="4501844"/>
                  <a:pt x="3756707" y="4700507"/>
                  <a:pt x="3304950" y="4697786"/>
                </a:cubicBezTo>
                <a:cubicBezTo>
                  <a:pt x="2853193" y="4695065"/>
                  <a:pt x="2548392" y="4523615"/>
                  <a:pt x="2014992" y="4485515"/>
                </a:cubicBezTo>
                <a:cubicBezTo>
                  <a:pt x="1481592" y="4447415"/>
                  <a:pt x="684214" y="4412036"/>
                  <a:pt x="104550" y="4469186"/>
                </a:cubicBezTo>
                <a:lnTo>
                  <a:pt x="0" y="4482971"/>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b="1" i="0" u="none" strike="noStrike" kern="1200" cap="none" spc="600" normalizeH="0" baseline="0" noProof="0" dirty="0">
              <a:ln>
                <a:noFill/>
              </a:ln>
              <a:solidFill>
                <a:prstClr val="white"/>
              </a:solidFill>
              <a:effectLst/>
              <a:uLnTx/>
              <a:uFillTx/>
              <a:cs typeface="+mn-ea"/>
              <a:sym typeface="+mn-lt"/>
            </a:endParaRPr>
          </a:p>
        </p:txBody>
      </p:sp>
      <p:grpSp>
        <p:nvGrpSpPr>
          <p:cNvPr id="21" name="组合 20"/>
          <p:cNvGrpSpPr/>
          <p:nvPr/>
        </p:nvGrpSpPr>
        <p:grpSpPr>
          <a:xfrm>
            <a:off x="3902949" y="1299673"/>
            <a:ext cx="3993502" cy="1575244"/>
            <a:chOff x="4633996" y="1557645"/>
            <a:chExt cx="3993502" cy="1575244"/>
          </a:xfrm>
        </p:grpSpPr>
        <p:grpSp>
          <p:nvGrpSpPr>
            <p:cNvPr id="22" name="组合 21"/>
            <p:cNvGrpSpPr/>
            <p:nvPr/>
          </p:nvGrpSpPr>
          <p:grpSpPr>
            <a:xfrm>
              <a:off x="5807891" y="1976458"/>
              <a:ext cx="2819607" cy="737617"/>
              <a:chOff x="6533784" y="760498"/>
              <a:chExt cx="2212009" cy="578668"/>
            </a:xfrm>
          </p:grpSpPr>
          <p:pic>
            <p:nvPicPr>
              <p:cNvPr id="24" name="图片 23"/>
              <p:cNvPicPr>
                <a:picLocks noChangeAspect="1"/>
              </p:cNvPicPr>
              <p:nvPr/>
            </p:nvPicPr>
            <p:blipFill>
              <a:blip r:embed="rId2" cstate="screen"/>
              <a:stretch>
                <a:fillRect/>
              </a:stretch>
            </p:blipFill>
            <p:spPr>
              <a:xfrm flipV="1">
                <a:off x="6533784" y="760498"/>
                <a:ext cx="2212009" cy="578668"/>
              </a:xfrm>
              <a:prstGeom prst="rect">
                <a:avLst/>
              </a:prstGeom>
            </p:spPr>
          </p:pic>
          <p:sp>
            <p:nvSpPr>
              <p:cNvPr id="25" name="文本框 24"/>
              <p:cNvSpPr txBox="1"/>
              <p:nvPr/>
            </p:nvSpPr>
            <p:spPr>
              <a:xfrm>
                <a:off x="6952959" y="854394"/>
                <a:ext cx="1545823" cy="36218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600" normalizeH="0" baseline="0" noProof="0" dirty="0">
                    <a:ln>
                      <a:noFill/>
                    </a:ln>
                    <a:solidFill>
                      <a:srgbClr val="FFC000">
                        <a:lumMod val="40000"/>
                        <a:lumOff val="60000"/>
                      </a:srgbClr>
                    </a:solidFill>
                    <a:effectLst/>
                    <a:uLnTx/>
                    <a:uFillTx/>
                    <a:cs typeface="+mn-ea"/>
                    <a:sym typeface="+mn-lt"/>
                  </a:rPr>
                  <a:t>吴刚折桂</a:t>
                </a:r>
                <a:endParaRPr kumimoji="0" lang="en-US" altLang="zh-CN" sz="2400" b="0" i="0" u="none" strike="noStrike" kern="1200" cap="none" spc="600" normalizeH="0" baseline="0" noProof="0" dirty="0">
                  <a:ln>
                    <a:noFill/>
                  </a:ln>
                  <a:solidFill>
                    <a:srgbClr val="FFC000">
                      <a:lumMod val="40000"/>
                      <a:lumOff val="60000"/>
                    </a:srgbClr>
                  </a:solidFill>
                  <a:effectLst/>
                  <a:uLnTx/>
                  <a:uFillTx/>
                  <a:cs typeface="+mn-ea"/>
                  <a:sym typeface="+mn-lt"/>
                </a:endParaRPr>
              </a:p>
            </p:txBody>
          </p:sp>
        </p:grpSp>
        <p:sp>
          <p:nvSpPr>
            <p:cNvPr id="23" name="椭圆 22"/>
            <p:cNvSpPr/>
            <p:nvPr/>
          </p:nvSpPr>
          <p:spPr>
            <a:xfrm>
              <a:off x="4633996" y="1557645"/>
              <a:ext cx="1575244" cy="1575244"/>
            </a:xfrm>
            <a:prstGeom prst="ellipse">
              <a:avLst/>
            </a:prstGeom>
            <a:solidFill>
              <a:srgbClr val="9B0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3600" spc="600" dirty="0">
                  <a:solidFill>
                    <a:srgbClr val="FFE699"/>
                  </a:solidFill>
                  <a:cs typeface="+mn-ea"/>
                  <a:sym typeface="+mn-lt"/>
                </a:rPr>
                <a:t>贰</a:t>
              </a:r>
              <a:endParaRPr kumimoji="0" lang="zh-CN" altLang="en-US" sz="3600" b="0" i="0" u="none" strike="noStrike" kern="1200" cap="none" spc="600" normalizeH="0" baseline="0" noProof="0" dirty="0">
                <a:ln>
                  <a:noFill/>
                </a:ln>
                <a:solidFill>
                  <a:srgbClr val="FFE699"/>
                </a:solidFill>
                <a:uLnTx/>
                <a:uFillTx/>
                <a:cs typeface="+mn-ea"/>
                <a:sym typeface="+mn-lt"/>
              </a:endParaRPr>
            </a:p>
          </p:txBody>
        </p:sp>
      </p:grpSp>
      <p:sp>
        <p:nvSpPr>
          <p:cNvPr id="26" name="文本框 25"/>
          <p:cNvSpPr txBox="1"/>
          <p:nvPr/>
        </p:nvSpPr>
        <p:spPr>
          <a:xfrm>
            <a:off x="2951487" y="3213357"/>
            <a:ext cx="6460251" cy="1569660"/>
          </a:xfrm>
          <a:prstGeom prst="rect">
            <a:avLst/>
          </a:prstGeom>
          <a:noFill/>
        </p:spPr>
        <p:txBody>
          <a:bodyPr wrap="square">
            <a:spAutoFit/>
          </a:bodyPr>
          <a:lstStyle/>
          <a:p>
            <a:pPr>
              <a:lnSpc>
                <a:spcPct val="150000"/>
              </a:lnSpc>
            </a:pPr>
            <a:r>
              <a:rPr lang="zh-CN" altLang="en-US" sz="1600" spc="300" dirty="0">
                <a:solidFill>
                  <a:srgbClr val="9B0B00"/>
                </a:solidFill>
                <a:cs typeface="+mn-ea"/>
                <a:sym typeface="+mn-lt"/>
              </a:rPr>
              <a:t>吴刚登上月宫折桂，据唐代小说</a:t>
            </a:r>
            <a:r>
              <a:rPr lang="en-US" altLang="zh-CN" sz="1600" spc="300" dirty="0">
                <a:solidFill>
                  <a:srgbClr val="9B0B00"/>
                </a:solidFill>
                <a:cs typeface="+mn-ea"/>
                <a:sym typeface="+mn-lt"/>
              </a:rPr>
              <a:t>《</a:t>
            </a:r>
            <a:r>
              <a:rPr lang="zh-CN" altLang="en-US" sz="1600" spc="300" dirty="0">
                <a:solidFill>
                  <a:srgbClr val="9B0B00"/>
                </a:solidFill>
                <a:cs typeface="+mn-ea"/>
                <a:sym typeface="+mn-lt"/>
              </a:rPr>
              <a:t>酉阳杂俎</a:t>
            </a:r>
            <a:r>
              <a:rPr lang="en-US" altLang="zh-CN" sz="1600" spc="300" dirty="0">
                <a:solidFill>
                  <a:srgbClr val="9B0B00"/>
                </a:solidFill>
                <a:cs typeface="+mn-ea"/>
                <a:sym typeface="+mn-lt"/>
              </a:rPr>
              <a:t>》</a:t>
            </a:r>
            <a:r>
              <a:rPr lang="zh-CN" altLang="en-US" sz="1600" spc="300" dirty="0">
                <a:solidFill>
                  <a:srgbClr val="9B0B00"/>
                </a:solidFill>
                <a:cs typeface="+mn-ea"/>
                <a:sym typeface="+mn-lt"/>
              </a:rPr>
              <a:t>中说，是因为西何人吴刚修仙犯了错误，才罚他去伐月中的桂树。这桂树随砍随长，永远也砍不断。 李白在</a:t>
            </a:r>
            <a:r>
              <a:rPr lang="en-US" altLang="zh-CN" sz="1600" spc="300" dirty="0">
                <a:solidFill>
                  <a:srgbClr val="9B0B00"/>
                </a:solidFill>
                <a:cs typeface="+mn-ea"/>
                <a:sym typeface="+mn-lt"/>
              </a:rPr>
              <a:t>《</a:t>
            </a:r>
            <a:r>
              <a:rPr lang="zh-CN" altLang="en-US" sz="1600" spc="300" dirty="0">
                <a:solidFill>
                  <a:srgbClr val="9B0B00"/>
                </a:solidFill>
                <a:cs typeface="+mn-ea"/>
                <a:sym typeface="+mn-lt"/>
              </a:rPr>
              <a:t>赠崔司户文昆季</a:t>
            </a:r>
            <a:r>
              <a:rPr lang="en-US" altLang="zh-CN" sz="1600" spc="300" dirty="0">
                <a:solidFill>
                  <a:srgbClr val="9B0B00"/>
                </a:solidFill>
                <a:cs typeface="+mn-ea"/>
                <a:sym typeface="+mn-lt"/>
              </a:rPr>
              <a:t>》</a:t>
            </a:r>
            <a:r>
              <a:rPr lang="zh-CN" altLang="en-US" sz="1600" spc="300" dirty="0">
                <a:solidFill>
                  <a:srgbClr val="9B0B00"/>
                </a:solidFill>
                <a:cs typeface="+mn-ea"/>
                <a:sym typeface="+mn-lt"/>
              </a:rPr>
              <a:t>一诗中写道</a:t>
            </a:r>
            <a:r>
              <a:rPr lang="en-US" altLang="zh-CN" sz="1600" spc="300" dirty="0">
                <a:solidFill>
                  <a:srgbClr val="9B0B00"/>
                </a:solidFill>
                <a:cs typeface="+mn-ea"/>
                <a:sym typeface="+mn-lt"/>
              </a:rPr>
              <a:t>:"</a:t>
            </a:r>
            <a:r>
              <a:rPr lang="zh-CN" altLang="en-US" sz="1600" spc="300" dirty="0">
                <a:solidFill>
                  <a:srgbClr val="9B0B00"/>
                </a:solidFill>
                <a:cs typeface="+mn-ea"/>
                <a:sym typeface="+mn-lt"/>
              </a:rPr>
              <a:t>欲斫月中桂，持为寒者薪。</a:t>
            </a:r>
            <a:r>
              <a:rPr lang="en-US" altLang="zh-CN" sz="1600" spc="300" dirty="0">
                <a:solidFill>
                  <a:srgbClr val="9B0B00"/>
                </a:solidFill>
                <a:cs typeface="+mn-ea"/>
                <a:sym typeface="+mn-lt"/>
              </a:rPr>
              <a:t>"</a:t>
            </a:r>
            <a:endParaRPr lang="zh-CN" altLang="en-US" sz="1600" spc="300" dirty="0">
              <a:solidFill>
                <a:srgbClr val="9B0B00"/>
              </a:solidFill>
              <a:cs typeface="+mn-ea"/>
              <a:sym typeface="+mn-lt"/>
            </a:endParaRPr>
          </a:p>
        </p:txBody>
      </p:sp>
      <p:pic>
        <p:nvPicPr>
          <p:cNvPr id="27" name="图片 26"/>
          <p:cNvPicPr>
            <a:picLocks noChangeAspect="1"/>
          </p:cNvPicPr>
          <p:nvPr/>
        </p:nvPicPr>
        <p:blipFill>
          <a:blip r:embed="rId3" cstate="screen"/>
          <a:stretch>
            <a:fillRect/>
          </a:stretch>
        </p:blipFill>
        <p:spPr>
          <a:xfrm flipH="1">
            <a:off x="-1" y="0"/>
            <a:ext cx="3477757" cy="2608318"/>
          </a:xfrm>
          <a:prstGeom prst="rect">
            <a:avLst/>
          </a:prstGeom>
        </p:spPr>
      </p:pic>
      <p:pic>
        <p:nvPicPr>
          <p:cNvPr id="28" name="图片 27"/>
          <p:cNvPicPr>
            <a:picLocks noChangeAspect="1"/>
          </p:cNvPicPr>
          <p:nvPr/>
        </p:nvPicPr>
        <p:blipFill>
          <a:blip r:embed="rId4" cstate="screen"/>
          <a:stretch>
            <a:fillRect/>
          </a:stretch>
        </p:blipFill>
        <p:spPr>
          <a:xfrm>
            <a:off x="8728364" y="0"/>
            <a:ext cx="3482503" cy="261187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1500">
        <p:split orient="vert"/>
      </p:transition>
    </mc:Choice>
    <mc:Fallback xmlns="">
      <p:transition spd="slow" advTm="15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1000"/>
                                        <p:tgtEl>
                                          <p:spTgt spid="26"/>
                                        </p:tgtEl>
                                      </p:cBhvr>
                                    </p:animEffect>
                                    <p:anim calcmode="lin" valueType="num">
                                      <p:cBhvr>
                                        <p:cTn id="13" dur="1000" fill="hold"/>
                                        <p:tgtEl>
                                          <p:spTgt spid="26"/>
                                        </p:tgtEl>
                                        <p:attrNameLst>
                                          <p:attrName>ppt_x</p:attrName>
                                        </p:attrNameLst>
                                      </p:cBhvr>
                                      <p:tavLst>
                                        <p:tav tm="0">
                                          <p:val>
                                            <p:strVal val="#ppt_x"/>
                                          </p:val>
                                        </p:tav>
                                        <p:tav tm="100000">
                                          <p:val>
                                            <p:strVal val="#ppt_x"/>
                                          </p:val>
                                        </p:tav>
                                      </p:tavLst>
                                    </p:anim>
                                    <p:anim calcmode="lin" valueType="num">
                                      <p:cBhvr>
                                        <p:cTn id="1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721335" y="3426869"/>
            <a:ext cx="4141544" cy="1575244"/>
            <a:chOff x="5807891" y="1539356"/>
            <a:chExt cx="4141544" cy="1575244"/>
          </a:xfrm>
        </p:grpSpPr>
        <p:grpSp>
          <p:nvGrpSpPr>
            <p:cNvPr id="16" name="组合 15"/>
            <p:cNvGrpSpPr/>
            <p:nvPr/>
          </p:nvGrpSpPr>
          <p:grpSpPr>
            <a:xfrm>
              <a:off x="5807891" y="1976458"/>
              <a:ext cx="2819607" cy="737617"/>
              <a:chOff x="6533784" y="760498"/>
              <a:chExt cx="2212009" cy="578668"/>
            </a:xfrm>
          </p:grpSpPr>
          <p:pic>
            <p:nvPicPr>
              <p:cNvPr id="17" name="图片 16"/>
              <p:cNvPicPr>
                <a:picLocks noChangeAspect="1"/>
              </p:cNvPicPr>
              <p:nvPr/>
            </p:nvPicPr>
            <p:blipFill>
              <a:blip r:embed="rId2" cstate="screen"/>
              <a:stretch>
                <a:fillRect/>
              </a:stretch>
            </p:blipFill>
            <p:spPr>
              <a:xfrm flipV="1">
                <a:off x="6533784" y="760498"/>
                <a:ext cx="2212009" cy="578668"/>
              </a:xfrm>
              <a:prstGeom prst="rect">
                <a:avLst/>
              </a:prstGeom>
            </p:spPr>
          </p:pic>
          <p:sp>
            <p:nvSpPr>
              <p:cNvPr id="18" name="文本框 17"/>
              <p:cNvSpPr txBox="1"/>
              <p:nvPr/>
            </p:nvSpPr>
            <p:spPr>
              <a:xfrm>
                <a:off x="6952959" y="854394"/>
                <a:ext cx="1545823" cy="36218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600" normalizeH="0" baseline="0" noProof="0" dirty="0">
                    <a:ln>
                      <a:noFill/>
                    </a:ln>
                    <a:solidFill>
                      <a:srgbClr val="FFC000">
                        <a:lumMod val="40000"/>
                        <a:lumOff val="60000"/>
                      </a:srgbClr>
                    </a:solidFill>
                    <a:effectLst/>
                    <a:uLnTx/>
                    <a:uFillTx/>
                    <a:cs typeface="+mn-ea"/>
                    <a:sym typeface="+mn-lt"/>
                  </a:rPr>
                  <a:t>玉兔捣药</a:t>
                </a:r>
                <a:endParaRPr kumimoji="0" lang="en-US" altLang="zh-CN" sz="2400" b="0" i="0" u="none" strike="noStrike" kern="1200" cap="none" spc="600" normalizeH="0" baseline="0" noProof="0" dirty="0">
                  <a:ln>
                    <a:noFill/>
                  </a:ln>
                  <a:solidFill>
                    <a:srgbClr val="FFC000">
                      <a:lumMod val="40000"/>
                      <a:lumOff val="60000"/>
                    </a:srgbClr>
                  </a:solidFill>
                  <a:effectLst/>
                  <a:uLnTx/>
                  <a:uFillTx/>
                  <a:cs typeface="+mn-ea"/>
                  <a:sym typeface="+mn-lt"/>
                </a:endParaRPr>
              </a:p>
            </p:txBody>
          </p:sp>
        </p:grpSp>
        <p:sp>
          <p:nvSpPr>
            <p:cNvPr id="8" name="椭圆 7"/>
            <p:cNvSpPr/>
            <p:nvPr/>
          </p:nvSpPr>
          <p:spPr>
            <a:xfrm>
              <a:off x="8374191" y="1539356"/>
              <a:ext cx="1575244" cy="1575244"/>
            </a:xfrm>
            <a:prstGeom prst="ellipse">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3600" spc="600" dirty="0">
                  <a:solidFill>
                    <a:srgbClr val="9B0B00"/>
                  </a:solidFill>
                  <a:cs typeface="+mn-ea"/>
                  <a:sym typeface="+mn-lt"/>
                </a:rPr>
                <a:t>叁</a:t>
              </a:r>
              <a:endParaRPr kumimoji="0" lang="zh-CN" altLang="en-US" sz="3600" b="0" i="0" u="none" strike="noStrike" kern="1200" cap="none" spc="600" normalizeH="0" baseline="0" noProof="0" dirty="0">
                <a:ln>
                  <a:noFill/>
                </a:ln>
                <a:solidFill>
                  <a:srgbClr val="9B0B00"/>
                </a:solidFill>
                <a:uLnTx/>
                <a:uFillTx/>
                <a:cs typeface="+mn-ea"/>
                <a:sym typeface="+mn-lt"/>
              </a:endParaRPr>
            </a:p>
          </p:txBody>
        </p:sp>
      </p:grpSp>
      <p:pic>
        <p:nvPicPr>
          <p:cNvPr id="13" name="图片 12"/>
          <p:cNvPicPr>
            <a:picLocks noChangeAspect="1"/>
          </p:cNvPicPr>
          <p:nvPr/>
        </p:nvPicPr>
        <p:blipFill>
          <a:blip r:embed="rId3" cstate="screen"/>
          <a:stretch>
            <a:fillRect/>
          </a:stretch>
        </p:blipFill>
        <p:spPr>
          <a:xfrm flipH="1">
            <a:off x="3111078" y="2201386"/>
            <a:ext cx="2136988" cy="1602741"/>
          </a:xfrm>
          <a:prstGeom prst="rect">
            <a:avLst/>
          </a:prstGeom>
        </p:spPr>
      </p:pic>
      <p:sp>
        <p:nvSpPr>
          <p:cNvPr id="22" name="文本框 21"/>
          <p:cNvSpPr txBox="1"/>
          <p:nvPr/>
        </p:nvSpPr>
        <p:spPr>
          <a:xfrm>
            <a:off x="6020536" y="1472787"/>
            <a:ext cx="5454075" cy="4247317"/>
          </a:xfrm>
          <a:prstGeom prst="rect">
            <a:avLst/>
          </a:prstGeom>
          <a:noFill/>
        </p:spPr>
        <p:txBody>
          <a:bodyPr wrap="square">
            <a:spAutoFit/>
          </a:bodyPr>
          <a:lstStyle/>
          <a:p>
            <a:r>
              <a:rPr lang="zh-CN" altLang="en-US" spc="600" dirty="0">
                <a:solidFill>
                  <a:srgbClr val="FFE699"/>
                </a:solidFill>
                <a:cs typeface="+mn-ea"/>
                <a:sym typeface="+mn-lt"/>
              </a:rPr>
              <a:t>兔子登上月宫捣药，最早见于屈原的</a:t>
            </a:r>
            <a:r>
              <a:rPr lang="en-US" altLang="zh-CN" spc="600" dirty="0">
                <a:solidFill>
                  <a:srgbClr val="FFE699"/>
                </a:solidFill>
                <a:cs typeface="+mn-ea"/>
                <a:sym typeface="+mn-lt"/>
              </a:rPr>
              <a:t>《</a:t>
            </a:r>
            <a:r>
              <a:rPr lang="zh-CN" altLang="en-US" spc="600" dirty="0">
                <a:solidFill>
                  <a:srgbClr val="FFE699"/>
                </a:solidFill>
                <a:cs typeface="+mn-ea"/>
                <a:sym typeface="+mn-lt"/>
              </a:rPr>
              <a:t>天问</a:t>
            </a:r>
            <a:r>
              <a:rPr lang="en-US" altLang="zh-CN" spc="600" dirty="0">
                <a:solidFill>
                  <a:srgbClr val="FFE699"/>
                </a:solidFill>
                <a:cs typeface="+mn-ea"/>
                <a:sym typeface="+mn-lt"/>
              </a:rPr>
              <a:t>》"</a:t>
            </a:r>
            <a:r>
              <a:rPr lang="zh-CN" altLang="en-US" spc="600" dirty="0">
                <a:solidFill>
                  <a:srgbClr val="FFE699"/>
                </a:solidFill>
                <a:cs typeface="+mn-ea"/>
                <a:sym typeface="+mn-lt"/>
              </a:rPr>
              <a:t>厥利维何，而顾、菟在腹</a:t>
            </a:r>
            <a:r>
              <a:rPr lang="en-US" altLang="zh-CN" spc="600" dirty="0">
                <a:solidFill>
                  <a:srgbClr val="FFE699"/>
                </a:solidFill>
                <a:cs typeface="+mn-ea"/>
                <a:sym typeface="+mn-lt"/>
              </a:rPr>
              <a:t>?"</a:t>
            </a:r>
            <a:r>
              <a:rPr lang="zh-CN" altLang="en-US" spc="600" dirty="0">
                <a:solidFill>
                  <a:srgbClr val="FFE699"/>
                </a:solidFill>
                <a:cs typeface="+mn-ea"/>
                <a:sym typeface="+mn-lt"/>
              </a:rPr>
              <a:t>。意思是说，顾、菟在月亮的肚子里，对月亮有什么好处呢</a:t>
            </a:r>
            <a:r>
              <a:rPr lang="en-US" altLang="zh-CN" spc="600" dirty="0">
                <a:solidFill>
                  <a:srgbClr val="FFE699"/>
                </a:solidFill>
                <a:cs typeface="+mn-ea"/>
                <a:sym typeface="+mn-lt"/>
              </a:rPr>
              <a:t>?</a:t>
            </a:r>
            <a:r>
              <a:rPr lang="zh-CN" altLang="en-US" spc="600" dirty="0">
                <a:solidFill>
                  <a:srgbClr val="FFE699"/>
                </a:solidFill>
                <a:cs typeface="+mn-ea"/>
                <a:sym typeface="+mn-lt"/>
              </a:rPr>
              <a:t>那兔子又是如何登上月宫的呢</a:t>
            </a:r>
            <a:r>
              <a:rPr lang="en-US" altLang="zh-CN" spc="600" dirty="0">
                <a:solidFill>
                  <a:srgbClr val="FFE699"/>
                </a:solidFill>
                <a:cs typeface="+mn-ea"/>
                <a:sym typeface="+mn-lt"/>
              </a:rPr>
              <a:t>?</a:t>
            </a:r>
            <a:r>
              <a:rPr lang="zh-CN" altLang="en-US" spc="600" dirty="0">
                <a:solidFill>
                  <a:srgbClr val="FFE699"/>
                </a:solidFill>
                <a:cs typeface="+mn-ea"/>
                <a:sym typeface="+mn-lt"/>
              </a:rPr>
              <a:t>顾就是蟾蜍，菟就是白兔。晋代傅玄的</a:t>
            </a:r>
            <a:r>
              <a:rPr lang="en-US" altLang="zh-CN" spc="600" dirty="0">
                <a:solidFill>
                  <a:srgbClr val="FFE699"/>
                </a:solidFill>
                <a:cs typeface="+mn-ea"/>
                <a:sym typeface="+mn-lt"/>
              </a:rPr>
              <a:t>《</a:t>
            </a:r>
            <a:r>
              <a:rPr lang="zh-CN" altLang="en-US" spc="600" dirty="0">
                <a:solidFill>
                  <a:srgbClr val="FFE699"/>
                </a:solidFill>
                <a:cs typeface="+mn-ea"/>
                <a:sym typeface="+mn-lt"/>
              </a:rPr>
              <a:t>拟天问</a:t>
            </a:r>
            <a:r>
              <a:rPr lang="en-US" altLang="zh-CN" spc="600" dirty="0">
                <a:solidFill>
                  <a:srgbClr val="FFE699"/>
                </a:solidFill>
                <a:cs typeface="+mn-ea"/>
                <a:sym typeface="+mn-lt"/>
              </a:rPr>
              <a:t>》</a:t>
            </a:r>
            <a:r>
              <a:rPr lang="zh-CN" altLang="en-US" spc="600" dirty="0">
                <a:solidFill>
                  <a:srgbClr val="FFE699"/>
                </a:solidFill>
                <a:cs typeface="+mn-ea"/>
                <a:sym typeface="+mn-lt"/>
              </a:rPr>
              <a:t>也说</a:t>
            </a:r>
            <a:r>
              <a:rPr lang="en-US" altLang="zh-CN" spc="600" dirty="0">
                <a:solidFill>
                  <a:srgbClr val="FFE699"/>
                </a:solidFill>
                <a:cs typeface="+mn-ea"/>
                <a:sym typeface="+mn-lt"/>
              </a:rPr>
              <a:t>:"</a:t>
            </a:r>
            <a:r>
              <a:rPr lang="zh-CN" altLang="en-US" spc="600" dirty="0">
                <a:solidFill>
                  <a:srgbClr val="FFE699"/>
                </a:solidFill>
                <a:cs typeface="+mn-ea"/>
                <a:sym typeface="+mn-lt"/>
              </a:rPr>
              <a:t>月中何有，白兔捣药。</a:t>
            </a:r>
            <a:r>
              <a:rPr lang="en-US" altLang="zh-CN" spc="600" dirty="0">
                <a:solidFill>
                  <a:srgbClr val="FFE699"/>
                </a:solidFill>
                <a:cs typeface="+mn-ea"/>
                <a:sym typeface="+mn-lt"/>
              </a:rPr>
              <a:t>"</a:t>
            </a:r>
            <a:r>
              <a:rPr lang="zh-CN" altLang="en-US" spc="600" dirty="0">
                <a:solidFill>
                  <a:srgbClr val="FFE699"/>
                </a:solidFill>
                <a:cs typeface="+mn-ea"/>
                <a:sym typeface="+mn-lt"/>
              </a:rPr>
              <a:t>据闻一多先生考证，这</a:t>
            </a:r>
            <a:r>
              <a:rPr lang="en-US" altLang="zh-CN" spc="600" dirty="0">
                <a:solidFill>
                  <a:srgbClr val="FFE699"/>
                </a:solidFill>
                <a:cs typeface="+mn-ea"/>
                <a:sym typeface="+mn-lt"/>
              </a:rPr>
              <a:t>"</a:t>
            </a:r>
            <a:r>
              <a:rPr lang="zh-CN" altLang="en-US" spc="600" dirty="0">
                <a:solidFill>
                  <a:srgbClr val="FFE699"/>
                </a:solidFill>
                <a:cs typeface="+mn-ea"/>
                <a:sym typeface="+mn-lt"/>
              </a:rPr>
              <a:t>白兔捣药</a:t>
            </a:r>
            <a:r>
              <a:rPr lang="en-US" altLang="zh-CN" spc="600" dirty="0">
                <a:solidFill>
                  <a:srgbClr val="FFE699"/>
                </a:solidFill>
                <a:cs typeface="+mn-ea"/>
                <a:sym typeface="+mn-lt"/>
              </a:rPr>
              <a:t>"</a:t>
            </a:r>
            <a:r>
              <a:rPr lang="zh-CN" altLang="en-US" spc="600" dirty="0">
                <a:solidFill>
                  <a:srgbClr val="FFE699"/>
                </a:solidFill>
                <a:cs typeface="+mn-ea"/>
                <a:sym typeface="+mn-lt"/>
              </a:rPr>
              <a:t>是由</a:t>
            </a:r>
            <a:r>
              <a:rPr lang="en-US" altLang="zh-CN" spc="600" dirty="0">
                <a:solidFill>
                  <a:srgbClr val="FFE699"/>
                </a:solidFill>
                <a:cs typeface="+mn-ea"/>
                <a:sym typeface="+mn-lt"/>
              </a:rPr>
              <a:t>"</a:t>
            </a:r>
            <a:r>
              <a:rPr lang="zh-CN" altLang="en-US" spc="600" dirty="0">
                <a:solidFill>
                  <a:srgbClr val="FFE699"/>
                </a:solidFill>
                <a:cs typeface="+mn-ea"/>
                <a:sym typeface="+mn-lt"/>
              </a:rPr>
              <a:t>蟾蜍捣药</a:t>
            </a:r>
            <a:r>
              <a:rPr lang="en-US" altLang="zh-CN" spc="600" dirty="0">
                <a:solidFill>
                  <a:srgbClr val="FFE699"/>
                </a:solidFill>
                <a:cs typeface="+mn-ea"/>
                <a:sym typeface="+mn-lt"/>
              </a:rPr>
              <a:t>"</a:t>
            </a:r>
            <a:r>
              <a:rPr lang="zh-CN" altLang="en-US" spc="600" dirty="0">
                <a:solidFill>
                  <a:srgbClr val="FFE699"/>
                </a:solidFill>
                <a:cs typeface="+mn-ea"/>
                <a:sym typeface="+mn-lt"/>
              </a:rPr>
              <a:t>变来的。</a:t>
            </a:r>
          </a:p>
          <a:p>
            <a:endParaRPr lang="zh-CN" altLang="en-US" spc="600" dirty="0">
              <a:solidFill>
                <a:srgbClr val="FFE699"/>
              </a:solidFill>
              <a:cs typeface="+mn-ea"/>
              <a:sym typeface="+mn-lt"/>
            </a:endParaRPr>
          </a:p>
          <a:p>
            <a:r>
              <a:rPr lang="zh-CN" altLang="en-US" spc="600" dirty="0">
                <a:solidFill>
                  <a:srgbClr val="FFE699"/>
                </a:solidFill>
                <a:cs typeface="+mn-ea"/>
                <a:sym typeface="+mn-lt"/>
              </a:rPr>
              <a:t>嫦娥身边有只玉兔。据说嫦娥身体变轻，开始升空时，惶恐中抱起了一直喂养的白兔。白兔便随她一起上了月亮。玉兔在月宫有一只捣药杵，夜晚在药臼中捣制长生不老的灵药。这个神话传到日本后，变成了玉兔在捣年糕。</a:t>
            </a:r>
          </a:p>
        </p:txBody>
      </p:sp>
    </p:spTree>
  </p:cSld>
  <p:clrMapOvr>
    <a:masterClrMapping/>
  </p:clrMapOvr>
  <mc:AlternateContent xmlns:mc="http://schemas.openxmlformats.org/markup-compatibility/2006" xmlns:p14="http://schemas.microsoft.com/office/powerpoint/2010/main">
    <mc:Choice Requires="p14">
      <p:transition spd="slow" p14:dur="1500" advTm="1500">
        <p:split orient="vert"/>
      </p:transition>
    </mc:Choice>
    <mc:Fallback xmlns="">
      <p:transition spd="slow" advTm="15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wipe(down)">
                                      <p:cBhvr>
                                        <p:cTn id="1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形状 2"/>
          <p:cNvSpPr/>
          <p:nvPr/>
        </p:nvSpPr>
        <p:spPr>
          <a:xfrm>
            <a:off x="0" y="0"/>
            <a:ext cx="12192000" cy="6088680"/>
          </a:xfrm>
          <a:custGeom>
            <a:avLst/>
            <a:gdLst>
              <a:gd name="connsiteX0" fmla="*/ 0 w 12192000"/>
              <a:gd name="connsiteY0" fmla="*/ 0 h 4812164"/>
              <a:gd name="connsiteX1" fmla="*/ 12192000 w 12192000"/>
              <a:gd name="connsiteY1" fmla="*/ 0 h 4812164"/>
              <a:gd name="connsiteX2" fmla="*/ 12192000 w 12192000"/>
              <a:gd name="connsiteY2" fmla="*/ 4564150 h 4812164"/>
              <a:gd name="connsiteX3" fmla="*/ 12142789 w 12192000"/>
              <a:gd name="connsiteY3" fmla="*/ 4556618 h 4812164"/>
              <a:gd name="connsiteX4" fmla="*/ 10685464 w 12192000"/>
              <a:gd name="connsiteY4" fmla="*/ 4485515 h 4812164"/>
              <a:gd name="connsiteX5" fmla="*/ 9215892 w 12192000"/>
              <a:gd name="connsiteY5" fmla="*/ 4812086 h 4812164"/>
              <a:gd name="connsiteX6" fmla="*/ 7762650 w 12192000"/>
              <a:gd name="connsiteY6" fmla="*/ 4518172 h 4812164"/>
              <a:gd name="connsiteX7" fmla="*/ 6031821 w 12192000"/>
              <a:gd name="connsiteY7" fmla="*/ 4697786 h 4812164"/>
              <a:gd name="connsiteX8" fmla="*/ 4725536 w 12192000"/>
              <a:gd name="connsiteY8" fmla="*/ 4501844 h 4812164"/>
              <a:gd name="connsiteX9" fmla="*/ 3304950 w 12192000"/>
              <a:gd name="connsiteY9" fmla="*/ 4697786 h 4812164"/>
              <a:gd name="connsiteX10" fmla="*/ 2014992 w 12192000"/>
              <a:gd name="connsiteY10" fmla="*/ 4485515 h 4812164"/>
              <a:gd name="connsiteX11" fmla="*/ 104550 w 12192000"/>
              <a:gd name="connsiteY11" fmla="*/ 4469186 h 4812164"/>
              <a:gd name="connsiteX12" fmla="*/ 0 w 12192000"/>
              <a:gd name="connsiteY12" fmla="*/ 4482971 h 4812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4812164">
                <a:moveTo>
                  <a:pt x="0" y="0"/>
                </a:moveTo>
                <a:lnTo>
                  <a:pt x="12192000" y="0"/>
                </a:lnTo>
                <a:lnTo>
                  <a:pt x="12192000" y="4564150"/>
                </a:lnTo>
                <a:lnTo>
                  <a:pt x="12142789" y="4556618"/>
                </a:lnTo>
                <a:cubicBezTo>
                  <a:pt x="11711188" y="4495933"/>
                  <a:pt x="11137901" y="4452178"/>
                  <a:pt x="10685464" y="4485515"/>
                </a:cubicBezTo>
                <a:cubicBezTo>
                  <a:pt x="10168393" y="4523615"/>
                  <a:pt x="9703028" y="4806643"/>
                  <a:pt x="9215892" y="4812086"/>
                </a:cubicBezTo>
                <a:cubicBezTo>
                  <a:pt x="8728756" y="4817529"/>
                  <a:pt x="8293328" y="4537222"/>
                  <a:pt x="7762650" y="4518172"/>
                </a:cubicBezTo>
                <a:cubicBezTo>
                  <a:pt x="7231972" y="4499122"/>
                  <a:pt x="6538007" y="4700507"/>
                  <a:pt x="6031821" y="4697786"/>
                </a:cubicBezTo>
                <a:cubicBezTo>
                  <a:pt x="5525636" y="4695065"/>
                  <a:pt x="5180013" y="4501844"/>
                  <a:pt x="4725536" y="4501844"/>
                </a:cubicBezTo>
                <a:cubicBezTo>
                  <a:pt x="4271057" y="4501844"/>
                  <a:pt x="3756707" y="4700507"/>
                  <a:pt x="3304950" y="4697786"/>
                </a:cubicBezTo>
                <a:cubicBezTo>
                  <a:pt x="2853193" y="4695065"/>
                  <a:pt x="2548392" y="4523615"/>
                  <a:pt x="2014992" y="4485515"/>
                </a:cubicBezTo>
                <a:cubicBezTo>
                  <a:pt x="1481592" y="4447415"/>
                  <a:pt x="684214" y="4412036"/>
                  <a:pt x="104550" y="4469186"/>
                </a:cubicBezTo>
                <a:lnTo>
                  <a:pt x="0" y="4482971"/>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b="1" i="0" u="none" strike="noStrike" kern="1200" cap="none" spc="600" normalizeH="0" baseline="0" noProof="0" dirty="0">
              <a:ln>
                <a:noFill/>
              </a:ln>
              <a:solidFill>
                <a:prstClr val="white"/>
              </a:solidFill>
              <a:effectLst/>
              <a:uLnTx/>
              <a:uFillTx/>
              <a:cs typeface="+mn-ea"/>
              <a:sym typeface="+mn-lt"/>
            </a:endParaRPr>
          </a:p>
        </p:txBody>
      </p:sp>
      <p:sp>
        <p:nvSpPr>
          <p:cNvPr id="26" name="文本框 25"/>
          <p:cNvSpPr txBox="1"/>
          <p:nvPr/>
        </p:nvSpPr>
        <p:spPr>
          <a:xfrm>
            <a:off x="1596665" y="1641289"/>
            <a:ext cx="5187510" cy="3139321"/>
          </a:xfrm>
          <a:prstGeom prst="rect">
            <a:avLst/>
          </a:prstGeom>
          <a:noFill/>
        </p:spPr>
        <p:txBody>
          <a:bodyPr wrap="square">
            <a:spAutoFit/>
          </a:bodyPr>
          <a:lstStyle/>
          <a:p>
            <a:r>
              <a:rPr lang="zh-CN" altLang="en-US" spc="600" dirty="0">
                <a:solidFill>
                  <a:srgbClr val="9B0B00"/>
                </a:solidFill>
                <a:cs typeface="+mn-ea"/>
                <a:sym typeface="+mn-lt"/>
              </a:rPr>
              <a:t>相传唐玄宗与申天师及道士鸿都中秋望月，突然玄宗兴起游月宫之念，于是天师作法，三人一起步上青云，漫游月宫。但宫前有守卫森严，无法进入，只能在外俯瞰长安皇城。在此之际，忽闻仙声阵阵，唐玄宗素来熟通音律，于是默记心中。这正是</a:t>
            </a:r>
            <a:r>
              <a:rPr lang="en-US" altLang="zh-CN" spc="600" dirty="0">
                <a:solidFill>
                  <a:srgbClr val="9B0B00"/>
                </a:solidFill>
                <a:cs typeface="+mn-ea"/>
                <a:sym typeface="+mn-lt"/>
              </a:rPr>
              <a:t>:"</a:t>
            </a:r>
            <a:r>
              <a:rPr lang="zh-CN" altLang="en-US" spc="600" dirty="0">
                <a:solidFill>
                  <a:srgbClr val="9B0B00"/>
                </a:solidFill>
                <a:cs typeface="+mn-ea"/>
                <a:sym typeface="+mn-lt"/>
              </a:rPr>
              <a:t>此曲只应天上有，人间能得几回闻</a:t>
            </a:r>
            <a:r>
              <a:rPr lang="en-US" altLang="zh-CN" spc="600" dirty="0">
                <a:solidFill>
                  <a:srgbClr val="9B0B00"/>
                </a:solidFill>
                <a:cs typeface="+mn-ea"/>
                <a:sym typeface="+mn-lt"/>
              </a:rPr>
              <a:t>!"</a:t>
            </a:r>
            <a:r>
              <a:rPr lang="zh-CN" altLang="en-US" spc="600" dirty="0">
                <a:solidFill>
                  <a:srgbClr val="9B0B00"/>
                </a:solidFill>
                <a:cs typeface="+mn-ea"/>
                <a:sym typeface="+mn-lt"/>
              </a:rPr>
              <a:t>日后玄宗回忆月宫仙娥的音乐歌声，自己谱曲编舞，创作了历史上有名的</a:t>
            </a:r>
            <a:r>
              <a:rPr lang="en-US" altLang="zh-CN" spc="600" dirty="0">
                <a:solidFill>
                  <a:srgbClr val="9B0B00"/>
                </a:solidFill>
                <a:cs typeface="+mn-ea"/>
                <a:sym typeface="+mn-lt"/>
              </a:rPr>
              <a:t>《</a:t>
            </a:r>
            <a:r>
              <a:rPr lang="zh-CN" altLang="en-US" spc="600" dirty="0">
                <a:solidFill>
                  <a:srgbClr val="9B0B00"/>
                </a:solidFill>
                <a:cs typeface="+mn-ea"/>
                <a:sym typeface="+mn-lt"/>
              </a:rPr>
              <a:t>霓裳羽衣曲</a:t>
            </a:r>
            <a:r>
              <a:rPr lang="en-US" altLang="zh-CN" spc="600" dirty="0">
                <a:solidFill>
                  <a:srgbClr val="9B0B00"/>
                </a:solidFill>
                <a:cs typeface="+mn-ea"/>
                <a:sym typeface="+mn-lt"/>
              </a:rPr>
              <a:t>》</a:t>
            </a:r>
            <a:r>
              <a:rPr lang="zh-CN" altLang="en-US" spc="600" dirty="0">
                <a:solidFill>
                  <a:srgbClr val="9B0B00"/>
                </a:solidFill>
                <a:cs typeface="+mn-ea"/>
                <a:sym typeface="+mn-lt"/>
              </a:rPr>
              <a:t>。</a:t>
            </a:r>
          </a:p>
          <a:p>
            <a:endParaRPr lang="zh-CN" altLang="en-US" spc="600" dirty="0">
              <a:solidFill>
                <a:srgbClr val="9B0B00"/>
              </a:solidFill>
              <a:cs typeface="+mn-ea"/>
              <a:sym typeface="+mn-lt"/>
            </a:endParaRPr>
          </a:p>
        </p:txBody>
      </p:sp>
      <p:grpSp>
        <p:nvGrpSpPr>
          <p:cNvPr id="10" name="组合 9"/>
          <p:cNvGrpSpPr/>
          <p:nvPr/>
        </p:nvGrpSpPr>
        <p:grpSpPr>
          <a:xfrm>
            <a:off x="7150158" y="1641289"/>
            <a:ext cx="4141544" cy="1575244"/>
            <a:chOff x="5807891" y="1539356"/>
            <a:chExt cx="4141544" cy="1575244"/>
          </a:xfrm>
        </p:grpSpPr>
        <p:grpSp>
          <p:nvGrpSpPr>
            <p:cNvPr id="11" name="组合 10"/>
            <p:cNvGrpSpPr/>
            <p:nvPr/>
          </p:nvGrpSpPr>
          <p:grpSpPr>
            <a:xfrm>
              <a:off x="5807891" y="1976458"/>
              <a:ext cx="2819607" cy="737617"/>
              <a:chOff x="6533784" y="760498"/>
              <a:chExt cx="2212009" cy="578668"/>
            </a:xfrm>
          </p:grpSpPr>
          <p:pic>
            <p:nvPicPr>
              <p:cNvPr id="13" name="图片 12"/>
              <p:cNvPicPr>
                <a:picLocks noChangeAspect="1"/>
              </p:cNvPicPr>
              <p:nvPr/>
            </p:nvPicPr>
            <p:blipFill>
              <a:blip r:embed="rId2" cstate="screen"/>
              <a:stretch>
                <a:fillRect/>
              </a:stretch>
            </p:blipFill>
            <p:spPr>
              <a:xfrm flipV="1">
                <a:off x="6533784" y="760498"/>
                <a:ext cx="2212009" cy="578668"/>
              </a:xfrm>
              <a:prstGeom prst="rect">
                <a:avLst/>
              </a:prstGeom>
            </p:spPr>
          </p:pic>
          <p:sp>
            <p:nvSpPr>
              <p:cNvPr id="14" name="文本框 13"/>
              <p:cNvSpPr txBox="1"/>
              <p:nvPr/>
            </p:nvSpPr>
            <p:spPr>
              <a:xfrm>
                <a:off x="6952959" y="854394"/>
                <a:ext cx="1545823" cy="36218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600" normalizeH="0" baseline="0" noProof="0" dirty="0">
                    <a:ln>
                      <a:noFill/>
                    </a:ln>
                    <a:solidFill>
                      <a:srgbClr val="FFC000">
                        <a:lumMod val="40000"/>
                        <a:lumOff val="60000"/>
                      </a:srgbClr>
                    </a:solidFill>
                    <a:effectLst/>
                    <a:uLnTx/>
                    <a:uFillTx/>
                    <a:cs typeface="+mn-ea"/>
                    <a:sym typeface="+mn-lt"/>
                  </a:rPr>
                  <a:t>玄宗故事</a:t>
                </a:r>
                <a:endParaRPr kumimoji="0" lang="en-US" altLang="zh-CN" sz="2400" b="0" i="0" u="none" strike="noStrike" kern="1200" cap="none" spc="600" normalizeH="0" baseline="0" noProof="0" dirty="0">
                  <a:ln>
                    <a:noFill/>
                  </a:ln>
                  <a:solidFill>
                    <a:srgbClr val="FFC000">
                      <a:lumMod val="40000"/>
                      <a:lumOff val="60000"/>
                    </a:srgbClr>
                  </a:solidFill>
                  <a:effectLst/>
                  <a:uLnTx/>
                  <a:uFillTx/>
                  <a:cs typeface="+mn-ea"/>
                  <a:sym typeface="+mn-lt"/>
                </a:endParaRPr>
              </a:p>
            </p:txBody>
          </p:sp>
        </p:grpSp>
        <p:sp>
          <p:nvSpPr>
            <p:cNvPr id="12" name="椭圆 11"/>
            <p:cNvSpPr/>
            <p:nvPr/>
          </p:nvSpPr>
          <p:spPr>
            <a:xfrm>
              <a:off x="8374191" y="1539356"/>
              <a:ext cx="1575244" cy="1575244"/>
            </a:xfrm>
            <a:prstGeom prst="ellipse">
              <a:avLst/>
            </a:prstGeom>
            <a:solidFill>
              <a:srgbClr val="9B0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3600" spc="600" dirty="0">
                  <a:solidFill>
                    <a:srgbClr val="FFE699"/>
                  </a:solidFill>
                  <a:cs typeface="+mn-ea"/>
                  <a:sym typeface="+mn-lt"/>
                </a:rPr>
                <a:t>肆</a:t>
              </a:r>
              <a:endParaRPr kumimoji="0" lang="zh-CN" altLang="en-US" sz="3600" b="0" i="0" u="none" strike="noStrike" kern="1200" cap="none" spc="600" normalizeH="0" baseline="0" noProof="0" dirty="0">
                <a:ln>
                  <a:noFill/>
                </a:ln>
                <a:solidFill>
                  <a:srgbClr val="FFE699"/>
                </a:solidFill>
                <a:uLnTx/>
                <a:uFillTx/>
                <a:cs typeface="+mn-ea"/>
                <a:sym typeface="+mn-lt"/>
              </a:endParaRPr>
            </a:p>
          </p:txBody>
        </p:sp>
      </p:grpSp>
      <p:pic>
        <p:nvPicPr>
          <p:cNvPr id="15" name="图片 14"/>
          <p:cNvPicPr>
            <a:picLocks noChangeAspect="1"/>
          </p:cNvPicPr>
          <p:nvPr/>
        </p:nvPicPr>
        <p:blipFill>
          <a:blip r:embed="rId3" cstate="screen"/>
          <a:stretch>
            <a:fillRect/>
          </a:stretch>
        </p:blipFill>
        <p:spPr>
          <a:xfrm>
            <a:off x="-869934" y="4380807"/>
            <a:ext cx="3711366" cy="2783524"/>
          </a:xfrm>
          <a:prstGeom prst="rect">
            <a:avLst/>
          </a:prstGeom>
        </p:spPr>
      </p:pic>
      <p:pic>
        <p:nvPicPr>
          <p:cNvPr id="16" name="图片 15"/>
          <p:cNvPicPr>
            <a:picLocks noChangeAspect="1"/>
          </p:cNvPicPr>
          <p:nvPr/>
        </p:nvPicPr>
        <p:blipFill>
          <a:blip r:embed="rId4" cstate="screen"/>
          <a:stretch>
            <a:fillRect/>
          </a:stretch>
        </p:blipFill>
        <p:spPr>
          <a:xfrm>
            <a:off x="8557864" y="3550989"/>
            <a:ext cx="2872146" cy="287214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1500">
        <p:split orient="vert"/>
      </p:transition>
    </mc:Choice>
    <mc:Fallback xmlns="">
      <p:transition spd="slow" advTm="15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heel(1)">
                                      <p:cBhvr>
                                        <p:cTn id="7" dur="20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148969" y="5641947"/>
            <a:ext cx="2351000" cy="791242"/>
          </a:xfrm>
          <a:prstGeom prst="rect">
            <a:avLst/>
          </a:prstGeom>
          <a:noFill/>
        </p:spPr>
        <p:txBody>
          <a:bodyPr wrap="square">
            <a:spAutoFit/>
          </a:bodyPr>
          <a:lstStyle/>
          <a:p>
            <a:pPr>
              <a:lnSpc>
                <a:spcPct val="150000"/>
              </a:lnSpc>
            </a:pPr>
            <a:r>
              <a:rPr lang="zh-CN" altLang="en-US" sz="1600" spc="300" dirty="0">
                <a:solidFill>
                  <a:srgbClr val="FFE699"/>
                </a:solidFill>
                <a:cs typeface="+mn-ea"/>
                <a:sym typeface="+mn-lt"/>
              </a:rPr>
              <a:t>鼠标点击编辑本章节文本可自由编辑</a:t>
            </a:r>
            <a:endParaRPr lang="zh-CN" altLang="en-US" sz="1200" spc="300" dirty="0">
              <a:solidFill>
                <a:srgbClr val="FFE699"/>
              </a:solidFill>
              <a:cs typeface="+mn-ea"/>
              <a:sym typeface="+mn-lt"/>
            </a:endParaRPr>
          </a:p>
        </p:txBody>
      </p:sp>
      <p:sp>
        <p:nvSpPr>
          <p:cNvPr id="5" name="文本框 4"/>
          <p:cNvSpPr txBox="1"/>
          <p:nvPr/>
        </p:nvSpPr>
        <p:spPr>
          <a:xfrm>
            <a:off x="1452603" y="5001347"/>
            <a:ext cx="2245708" cy="791242"/>
          </a:xfrm>
          <a:prstGeom prst="rect">
            <a:avLst/>
          </a:prstGeom>
          <a:noFill/>
        </p:spPr>
        <p:txBody>
          <a:bodyPr wrap="square">
            <a:spAutoFit/>
          </a:bodyPr>
          <a:lstStyle/>
          <a:p>
            <a:pPr>
              <a:lnSpc>
                <a:spcPct val="150000"/>
              </a:lnSpc>
            </a:pPr>
            <a:r>
              <a:rPr lang="zh-CN" altLang="en-US" sz="1600" spc="300" dirty="0">
                <a:solidFill>
                  <a:srgbClr val="FFE699"/>
                </a:solidFill>
                <a:cs typeface="+mn-ea"/>
                <a:sym typeface="+mn-lt"/>
              </a:rPr>
              <a:t>鼠标点击编辑本章节文本可自由编辑</a:t>
            </a:r>
            <a:endParaRPr lang="zh-CN" altLang="en-US" sz="1200" spc="300" dirty="0">
              <a:solidFill>
                <a:srgbClr val="FFE699"/>
              </a:solidFill>
              <a:cs typeface="+mn-ea"/>
              <a:sym typeface="+mn-lt"/>
            </a:endParaRPr>
          </a:p>
        </p:txBody>
      </p:sp>
      <p:sp>
        <p:nvSpPr>
          <p:cNvPr id="6" name="文本框 5"/>
          <p:cNvSpPr txBox="1"/>
          <p:nvPr/>
        </p:nvSpPr>
        <p:spPr>
          <a:xfrm>
            <a:off x="8665591" y="4944787"/>
            <a:ext cx="2245707" cy="791242"/>
          </a:xfrm>
          <a:prstGeom prst="rect">
            <a:avLst/>
          </a:prstGeom>
          <a:noFill/>
        </p:spPr>
        <p:txBody>
          <a:bodyPr wrap="square">
            <a:spAutoFit/>
          </a:bodyPr>
          <a:lstStyle/>
          <a:p>
            <a:pPr>
              <a:lnSpc>
                <a:spcPct val="150000"/>
              </a:lnSpc>
            </a:pPr>
            <a:r>
              <a:rPr lang="zh-CN" altLang="en-US" sz="1600" spc="300" dirty="0">
                <a:solidFill>
                  <a:srgbClr val="FFE699"/>
                </a:solidFill>
                <a:cs typeface="+mn-ea"/>
                <a:sym typeface="+mn-lt"/>
              </a:rPr>
              <a:t>鼠标点击编辑本章节文本可自由编辑</a:t>
            </a:r>
            <a:endParaRPr lang="zh-CN" altLang="en-US" sz="1200" spc="300" dirty="0">
              <a:solidFill>
                <a:srgbClr val="FFE699"/>
              </a:solidFill>
              <a:cs typeface="+mn-ea"/>
              <a:sym typeface="+mn-lt"/>
            </a:endParaRPr>
          </a:p>
        </p:txBody>
      </p:sp>
      <p:sp>
        <p:nvSpPr>
          <p:cNvPr id="7" name="椭圆 6"/>
          <p:cNvSpPr/>
          <p:nvPr/>
        </p:nvSpPr>
        <p:spPr>
          <a:xfrm>
            <a:off x="5271325" y="3495931"/>
            <a:ext cx="1792014" cy="1792014"/>
          </a:xfrm>
          <a:prstGeom prst="ellipse">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b="1" i="0" u="none" strike="noStrike" kern="1200" cap="none" spc="600" normalizeH="0" baseline="0" noProof="0" dirty="0">
              <a:ln>
                <a:noFill/>
              </a:ln>
              <a:solidFill>
                <a:srgbClr val="FFE699"/>
              </a:solidFill>
              <a:effectLst>
                <a:outerShdw blurRad="38100" dist="38100" dir="2700000" algn="tl">
                  <a:srgbClr val="000000">
                    <a:alpha val="43137"/>
                  </a:srgbClr>
                </a:outerShdw>
              </a:effectLst>
              <a:uLnTx/>
              <a:uFillTx/>
              <a:cs typeface="+mn-ea"/>
              <a:sym typeface="+mn-lt"/>
            </a:endParaRPr>
          </a:p>
        </p:txBody>
      </p:sp>
      <p:sp>
        <p:nvSpPr>
          <p:cNvPr id="8" name="椭圆 7"/>
          <p:cNvSpPr/>
          <p:nvPr/>
        </p:nvSpPr>
        <p:spPr>
          <a:xfrm>
            <a:off x="8829639" y="2775739"/>
            <a:ext cx="1792014" cy="1792014"/>
          </a:xfrm>
          <a:prstGeom prst="ellipse">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b="1" i="0" u="none" strike="noStrike" kern="1200" cap="none" spc="600" normalizeH="0" baseline="0" noProof="0" dirty="0">
              <a:ln>
                <a:noFill/>
              </a:ln>
              <a:solidFill>
                <a:srgbClr val="FFE699"/>
              </a:solidFill>
              <a:effectLst>
                <a:outerShdw blurRad="38100" dist="38100" dir="2700000" algn="tl">
                  <a:srgbClr val="000000">
                    <a:alpha val="43137"/>
                  </a:srgbClr>
                </a:outerShdw>
              </a:effectLst>
              <a:uLnTx/>
              <a:uFillTx/>
              <a:cs typeface="+mn-ea"/>
              <a:sym typeface="+mn-lt"/>
            </a:endParaRPr>
          </a:p>
        </p:txBody>
      </p:sp>
      <p:sp>
        <p:nvSpPr>
          <p:cNvPr id="9" name="椭圆 8"/>
          <p:cNvSpPr/>
          <p:nvPr/>
        </p:nvSpPr>
        <p:spPr>
          <a:xfrm>
            <a:off x="1599944" y="2781479"/>
            <a:ext cx="1792014" cy="1792014"/>
          </a:xfrm>
          <a:prstGeom prst="ellipse">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b="1" i="0" u="none" strike="noStrike" kern="1200" cap="none" spc="600" normalizeH="0" baseline="0" noProof="0" dirty="0">
              <a:ln>
                <a:noFill/>
              </a:ln>
              <a:solidFill>
                <a:srgbClr val="FFE699"/>
              </a:solidFill>
              <a:effectLst>
                <a:outerShdw blurRad="38100" dist="38100" dir="2700000" algn="tl">
                  <a:srgbClr val="000000">
                    <a:alpha val="43137"/>
                  </a:srgbClr>
                </a:outerShdw>
              </a:effectLst>
              <a:uLnTx/>
              <a:uFillTx/>
              <a:cs typeface="+mn-ea"/>
              <a:sym typeface="+mn-lt"/>
            </a:endParaRPr>
          </a:p>
        </p:txBody>
      </p:sp>
      <p:sp>
        <p:nvSpPr>
          <p:cNvPr id="10" name="空心弧 9"/>
          <p:cNvSpPr/>
          <p:nvPr/>
        </p:nvSpPr>
        <p:spPr>
          <a:xfrm rot="1827201">
            <a:off x="8334742" y="2269522"/>
            <a:ext cx="2769055" cy="2769055"/>
          </a:xfrm>
          <a:prstGeom prst="blockArc">
            <a:avLst>
              <a:gd name="adj1" fmla="val 5857658"/>
              <a:gd name="adj2" fmla="val 1413641"/>
              <a:gd name="adj3" fmla="val 1650"/>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pPr>
            <a:endParaRPr kumimoji="0" lang="zh-CN" altLang="en-US" sz="3200" b="1" i="0" u="none" strike="noStrike" kern="1200" cap="none" spc="600" normalizeH="0" baseline="0" noProof="0" dirty="0">
              <a:ln>
                <a:noFill/>
              </a:ln>
              <a:solidFill>
                <a:srgbClr val="FFE699"/>
              </a:solidFill>
              <a:effectLst>
                <a:outerShdw blurRad="38100" dist="38100" dir="2700000" algn="tl">
                  <a:srgbClr val="000000">
                    <a:alpha val="43137"/>
                  </a:srgbClr>
                </a:outerShdw>
              </a:effectLst>
              <a:uLnTx/>
              <a:uFillTx/>
              <a:cs typeface="+mn-ea"/>
              <a:sym typeface="+mn-lt"/>
            </a:endParaRPr>
          </a:p>
        </p:txBody>
      </p:sp>
      <p:sp>
        <p:nvSpPr>
          <p:cNvPr id="11" name="空心弧 10"/>
          <p:cNvSpPr/>
          <p:nvPr/>
        </p:nvSpPr>
        <p:spPr>
          <a:xfrm rot="1827201">
            <a:off x="1105855" y="2324508"/>
            <a:ext cx="2769055" cy="2769055"/>
          </a:xfrm>
          <a:prstGeom prst="blockArc">
            <a:avLst>
              <a:gd name="adj1" fmla="val 5857658"/>
              <a:gd name="adj2" fmla="val 1413641"/>
              <a:gd name="adj3" fmla="val 1650"/>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pPr>
            <a:endParaRPr kumimoji="0" lang="zh-CN" altLang="en-US" sz="3200" b="1" i="0" u="none" strike="noStrike" kern="1200" cap="none" spc="600" normalizeH="0" baseline="0" noProof="0" dirty="0">
              <a:ln>
                <a:noFill/>
              </a:ln>
              <a:solidFill>
                <a:srgbClr val="FFE699"/>
              </a:solidFill>
              <a:effectLst>
                <a:outerShdw blurRad="38100" dist="38100" dir="2700000" algn="tl">
                  <a:srgbClr val="000000">
                    <a:alpha val="43137"/>
                  </a:srgbClr>
                </a:outerShdw>
              </a:effectLst>
              <a:uLnTx/>
              <a:uFillTx/>
              <a:cs typeface="+mn-ea"/>
              <a:sym typeface="+mn-lt"/>
            </a:endParaRPr>
          </a:p>
        </p:txBody>
      </p:sp>
      <p:sp>
        <p:nvSpPr>
          <p:cNvPr id="16" name="空心弧 15"/>
          <p:cNvSpPr/>
          <p:nvPr/>
        </p:nvSpPr>
        <p:spPr>
          <a:xfrm rot="1827201">
            <a:off x="4752292" y="3058075"/>
            <a:ext cx="2769055" cy="2769055"/>
          </a:xfrm>
          <a:prstGeom prst="blockArc">
            <a:avLst>
              <a:gd name="adj1" fmla="val 5857658"/>
              <a:gd name="adj2" fmla="val 1413641"/>
              <a:gd name="adj3" fmla="val 1650"/>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pPr>
            <a:endParaRPr kumimoji="0" lang="zh-CN" altLang="en-US" sz="3200" b="1" i="0" u="none" strike="noStrike" kern="1200" cap="none" spc="600" normalizeH="0" baseline="0" noProof="0" dirty="0">
              <a:ln>
                <a:noFill/>
              </a:ln>
              <a:solidFill>
                <a:srgbClr val="FFE699"/>
              </a:solidFill>
              <a:effectLst>
                <a:outerShdw blurRad="38100" dist="38100" dir="2700000" algn="tl">
                  <a:srgbClr val="000000">
                    <a:alpha val="43137"/>
                  </a:srgbClr>
                </a:outerShdw>
              </a:effectLst>
              <a:uLnTx/>
              <a:uFillTx/>
              <a:cs typeface="+mn-ea"/>
              <a:sym typeface="+mn-lt"/>
            </a:endParaRPr>
          </a:p>
        </p:txBody>
      </p:sp>
      <p:pic>
        <p:nvPicPr>
          <p:cNvPr id="15" name="图片 14"/>
          <p:cNvPicPr>
            <a:picLocks noChangeAspect="1"/>
          </p:cNvPicPr>
          <p:nvPr/>
        </p:nvPicPr>
        <p:blipFill>
          <a:blip r:embed="rId2" cstate="screen"/>
          <a:stretch>
            <a:fillRect/>
          </a:stretch>
        </p:blipFill>
        <p:spPr>
          <a:xfrm flipH="1">
            <a:off x="9106010" y="816102"/>
            <a:ext cx="1556019" cy="1556019"/>
          </a:xfrm>
          <a:prstGeom prst="rect">
            <a:avLst/>
          </a:prstGeom>
        </p:spPr>
      </p:pic>
      <p:pic>
        <p:nvPicPr>
          <p:cNvPr id="17" name="图片 16"/>
          <p:cNvPicPr>
            <a:picLocks noChangeAspect="1"/>
          </p:cNvPicPr>
          <p:nvPr/>
        </p:nvPicPr>
        <p:blipFill>
          <a:blip r:embed="rId3" cstate="screen"/>
          <a:stretch>
            <a:fillRect/>
          </a:stretch>
        </p:blipFill>
        <p:spPr>
          <a:xfrm rot="20888225" flipH="1">
            <a:off x="5175996" y="1320658"/>
            <a:ext cx="1498721" cy="1998545"/>
          </a:xfrm>
          <a:prstGeom prst="rect">
            <a:avLst/>
          </a:prstGeom>
        </p:spPr>
      </p:pic>
      <p:pic>
        <p:nvPicPr>
          <p:cNvPr id="18" name="图片 17"/>
          <p:cNvPicPr>
            <a:picLocks noChangeAspect="1"/>
          </p:cNvPicPr>
          <p:nvPr/>
        </p:nvPicPr>
        <p:blipFill>
          <a:blip r:embed="rId4" cstate="screen"/>
          <a:stretch>
            <a:fillRect/>
          </a:stretch>
        </p:blipFill>
        <p:spPr>
          <a:xfrm flipH="1">
            <a:off x="1186822" y="565193"/>
            <a:ext cx="2129888" cy="2129888"/>
          </a:xfrm>
          <a:prstGeom prst="rect">
            <a:avLst/>
          </a:prstGeom>
        </p:spPr>
      </p:pic>
      <p:pic>
        <p:nvPicPr>
          <p:cNvPr id="19" name="图片 18"/>
          <p:cNvPicPr>
            <a:picLocks noChangeAspect="1"/>
          </p:cNvPicPr>
          <p:nvPr/>
        </p:nvPicPr>
        <p:blipFill>
          <a:blip r:embed="rId5" cstate="screen"/>
          <a:stretch>
            <a:fillRect/>
          </a:stretch>
        </p:blipFill>
        <p:spPr>
          <a:xfrm flipV="1">
            <a:off x="4513664" y="371180"/>
            <a:ext cx="2819607" cy="737618"/>
          </a:xfrm>
          <a:prstGeom prst="rect">
            <a:avLst/>
          </a:prstGeom>
        </p:spPr>
      </p:pic>
      <p:sp>
        <p:nvSpPr>
          <p:cNvPr id="20" name="文本框 19"/>
          <p:cNvSpPr txBox="1"/>
          <p:nvPr/>
        </p:nvSpPr>
        <p:spPr>
          <a:xfrm>
            <a:off x="5426546" y="471467"/>
            <a:ext cx="1129678" cy="461665"/>
          </a:xfrm>
          <a:prstGeom prst="rect">
            <a:avLst/>
          </a:prstGeom>
          <a:noFill/>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600" normalizeH="0" baseline="0" noProof="0" dirty="0">
                <a:ln>
                  <a:noFill/>
                </a:ln>
                <a:solidFill>
                  <a:srgbClr val="FFC000">
                    <a:lumMod val="40000"/>
                    <a:lumOff val="60000"/>
                  </a:srgbClr>
                </a:solidFill>
                <a:effectLst/>
                <a:uLnTx/>
                <a:uFillTx/>
                <a:cs typeface="+mn-ea"/>
                <a:sym typeface="+mn-lt"/>
              </a:rPr>
              <a:t>总结</a:t>
            </a:r>
            <a:endParaRPr kumimoji="0" lang="en-US" altLang="zh-CN" sz="2400" b="0" i="0" u="none" strike="noStrike" kern="1200" cap="none" spc="600" normalizeH="0" baseline="0" noProof="0" dirty="0">
              <a:ln>
                <a:noFill/>
              </a:ln>
              <a:solidFill>
                <a:srgbClr val="FFC000">
                  <a:lumMod val="40000"/>
                  <a:lumOff val="60000"/>
                </a:srgbClr>
              </a:solidFill>
              <a:effectLst/>
              <a:uLnTx/>
              <a:uFillTx/>
              <a:cs typeface="+mn-ea"/>
              <a:sym typeface="+mn-lt"/>
            </a:endParaRPr>
          </a:p>
        </p:txBody>
      </p:sp>
      <p:sp>
        <p:nvSpPr>
          <p:cNvPr id="24" name="文本框 23"/>
          <p:cNvSpPr txBox="1"/>
          <p:nvPr/>
        </p:nvSpPr>
        <p:spPr>
          <a:xfrm>
            <a:off x="2114098" y="3348580"/>
            <a:ext cx="788742"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3600" spc="600" dirty="0">
                <a:solidFill>
                  <a:srgbClr val="9B0B00"/>
                </a:solidFill>
                <a:cs typeface="+mn-ea"/>
                <a:sym typeface="+mn-lt"/>
              </a:rPr>
              <a:t>壹</a:t>
            </a:r>
            <a:endParaRPr kumimoji="0" lang="zh-CN" altLang="en-US" sz="3600" b="0" i="0" u="none" strike="noStrike" kern="1200" cap="none" spc="600" normalizeH="0" baseline="0" noProof="0" dirty="0">
              <a:ln>
                <a:noFill/>
              </a:ln>
              <a:solidFill>
                <a:srgbClr val="9B0B00"/>
              </a:solidFill>
              <a:effectLst/>
              <a:uLnTx/>
              <a:uFillTx/>
              <a:cs typeface="+mn-ea"/>
              <a:sym typeface="+mn-lt"/>
            </a:endParaRPr>
          </a:p>
        </p:txBody>
      </p:sp>
      <p:sp>
        <p:nvSpPr>
          <p:cNvPr id="25" name="文本框 24"/>
          <p:cNvSpPr txBox="1"/>
          <p:nvPr/>
        </p:nvSpPr>
        <p:spPr>
          <a:xfrm>
            <a:off x="5786782" y="4068772"/>
            <a:ext cx="788742"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3600" spc="600" dirty="0">
                <a:solidFill>
                  <a:srgbClr val="9B0B00"/>
                </a:solidFill>
                <a:cs typeface="+mn-ea"/>
                <a:sym typeface="+mn-lt"/>
              </a:rPr>
              <a:t>贰</a:t>
            </a:r>
            <a:endParaRPr kumimoji="0" lang="zh-CN" altLang="en-US" sz="3600" b="0" i="0" u="none" strike="noStrike" kern="1200" cap="none" spc="600" normalizeH="0" baseline="0" noProof="0" dirty="0">
              <a:ln>
                <a:noFill/>
              </a:ln>
              <a:solidFill>
                <a:srgbClr val="9B0B00"/>
              </a:solidFill>
              <a:effectLst/>
              <a:uLnTx/>
              <a:uFillTx/>
              <a:cs typeface="+mn-ea"/>
              <a:sym typeface="+mn-lt"/>
            </a:endParaRPr>
          </a:p>
        </p:txBody>
      </p:sp>
      <p:sp>
        <p:nvSpPr>
          <p:cNvPr id="26" name="文本框 25"/>
          <p:cNvSpPr txBox="1"/>
          <p:nvPr/>
        </p:nvSpPr>
        <p:spPr>
          <a:xfrm>
            <a:off x="9331275" y="3360681"/>
            <a:ext cx="788742"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3600" spc="600" dirty="0">
                <a:solidFill>
                  <a:srgbClr val="9B0B00"/>
                </a:solidFill>
                <a:cs typeface="+mn-ea"/>
                <a:sym typeface="+mn-lt"/>
              </a:rPr>
              <a:t>叁</a:t>
            </a:r>
            <a:endParaRPr kumimoji="0" lang="zh-CN" altLang="en-US" sz="3600" b="0" i="0" u="none" strike="noStrike" kern="1200" cap="none" spc="600" normalizeH="0" baseline="0" noProof="0" dirty="0">
              <a:ln>
                <a:noFill/>
              </a:ln>
              <a:solidFill>
                <a:srgbClr val="9B0B00"/>
              </a:solidFill>
              <a:effectLst/>
              <a:uLnTx/>
              <a:uFillTx/>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Tm="1500">
        <p:split orient="vert"/>
      </p:transition>
    </mc:Choice>
    <mc:Fallback xmlns="">
      <p:transition spd="slow" advTm="15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22" presetClass="entr" presetSubtype="4"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00"/>
                                        <p:tgtEl>
                                          <p:spTgt spid="8"/>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500"/>
                                        <p:tgtEl>
                                          <p:spTgt spid="9"/>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down)">
                                      <p:cBhvr>
                                        <p:cTn id="31" dur="500"/>
                                        <p:tgtEl>
                                          <p:spTgt spid="10"/>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down)">
                                      <p:cBhvr>
                                        <p:cTn id="34" dur="500"/>
                                        <p:tgtEl>
                                          <p:spTgt spid="11"/>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down)">
                                      <p:cBhvr>
                                        <p:cTn id="3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animBg="1"/>
      <p:bldP spid="8" grpId="0" animBg="1"/>
      <p:bldP spid="9" grpId="0" animBg="1"/>
      <p:bldP spid="10" grpId="0" animBg="1"/>
      <p:bldP spid="11" grpId="0" animBg="1"/>
      <p:bldP spid="1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3" cstate="screen"/>
          <a:srcRect/>
          <a:stretch>
            <a:fillRect/>
          </a:stretch>
        </p:blipFill>
        <p:spPr>
          <a:xfrm>
            <a:off x="0" y="2545237"/>
            <a:ext cx="12185728" cy="4312763"/>
          </a:xfrm>
          <a:prstGeom prst="rect">
            <a:avLst/>
          </a:prstGeom>
        </p:spPr>
      </p:pic>
      <p:sp>
        <p:nvSpPr>
          <p:cNvPr id="20" name="文本框 19"/>
          <p:cNvSpPr txBox="1"/>
          <p:nvPr/>
        </p:nvSpPr>
        <p:spPr>
          <a:xfrm>
            <a:off x="9701411" y="1284879"/>
            <a:ext cx="1107996" cy="2392642"/>
          </a:xfrm>
          <a:prstGeom prst="rect">
            <a:avLst/>
          </a:prstGeom>
          <a:noFill/>
        </p:spPr>
        <p:txBody>
          <a:bodyPr vert="eaVert" wrap="none" rtlCol="0">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2000" b="0" i="0" u="none" strike="noStrike" kern="1200" cap="none" spc="600" normalizeH="0" baseline="0" noProof="0" dirty="0">
                <a:ln>
                  <a:noFill/>
                </a:ln>
                <a:gradFill>
                  <a:gsLst>
                    <a:gs pos="76000">
                      <a:srgbClr val="F0C891"/>
                    </a:gs>
                    <a:gs pos="100000">
                      <a:prstClr val="white"/>
                    </a:gs>
                  </a:gsLst>
                  <a:lin ang="5400000" scaled="1"/>
                </a:gradFill>
                <a:effectLst/>
                <a:uLnTx/>
                <a:uFillTx/>
                <a:cs typeface="+mn-ea"/>
                <a:sym typeface="+mn-lt"/>
              </a:rPr>
              <a:t>明月寄相思</a:t>
            </a:r>
            <a:endParaRPr kumimoji="0" lang="en-US" altLang="zh-CN" sz="2000" b="0" i="0" u="none" strike="noStrike" kern="1200" cap="none" spc="600" normalizeH="0" baseline="0" noProof="0" dirty="0">
              <a:ln>
                <a:noFill/>
              </a:ln>
              <a:gradFill>
                <a:gsLst>
                  <a:gs pos="76000">
                    <a:srgbClr val="F0C891"/>
                  </a:gs>
                  <a:gs pos="100000">
                    <a:prstClr val="white"/>
                  </a:gs>
                </a:gsLst>
                <a:lin ang="5400000" scaled="1"/>
              </a:gradFill>
              <a:effectLst/>
              <a:uLnTx/>
              <a:uFillTx/>
              <a:cs typeface="+mn-ea"/>
              <a:sym typeface="+mn-lt"/>
            </a:endParaRPr>
          </a:p>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2000" b="0" i="0" u="none" strike="noStrike" kern="1200" cap="none" spc="600" normalizeH="0" baseline="0" noProof="0" dirty="0">
                <a:ln>
                  <a:noFill/>
                </a:ln>
                <a:gradFill>
                  <a:gsLst>
                    <a:gs pos="76000">
                      <a:srgbClr val="F0C891"/>
                    </a:gs>
                    <a:gs pos="100000">
                      <a:prstClr val="white"/>
                    </a:gs>
                  </a:gsLst>
                  <a:lin ang="5400000" scaled="1"/>
                </a:gradFill>
                <a:effectLst/>
                <a:uLnTx/>
                <a:uFillTx/>
                <a:cs typeface="+mn-ea"/>
                <a:sym typeface="+mn-lt"/>
              </a:rPr>
              <a:t>     月圆人团圆</a:t>
            </a:r>
          </a:p>
        </p:txBody>
      </p:sp>
      <p:pic>
        <p:nvPicPr>
          <p:cNvPr id="21" name="图片 20"/>
          <p:cNvPicPr>
            <a:picLocks noChangeAspect="1"/>
          </p:cNvPicPr>
          <p:nvPr/>
        </p:nvPicPr>
        <p:blipFill>
          <a:blip r:embed="rId4" cstate="screen"/>
          <a:stretch>
            <a:fillRect/>
          </a:stretch>
        </p:blipFill>
        <p:spPr>
          <a:xfrm flipH="1">
            <a:off x="6272" y="0"/>
            <a:ext cx="3758152" cy="2818614"/>
          </a:xfrm>
          <a:prstGeom prst="rect">
            <a:avLst/>
          </a:prstGeom>
        </p:spPr>
      </p:pic>
      <p:pic>
        <p:nvPicPr>
          <p:cNvPr id="22" name="图片 21"/>
          <p:cNvPicPr>
            <a:picLocks noChangeAspect="1"/>
          </p:cNvPicPr>
          <p:nvPr/>
        </p:nvPicPr>
        <p:blipFill>
          <a:blip r:embed="rId5" cstate="screen"/>
          <a:stretch>
            <a:fillRect/>
          </a:stretch>
        </p:blipFill>
        <p:spPr>
          <a:xfrm>
            <a:off x="4263547" y="753056"/>
            <a:ext cx="3892916" cy="3892916"/>
          </a:xfrm>
          <a:prstGeom prst="ellipse">
            <a:avLst/>
          </a:prstGeom>
          <a:solidFill>
            <a:schemeClr val="accent4">
              <a:lumMod val="40000"/>
              <a:lumOff val="60000"/>
            </a:schemeClr>
          </a:solidFill>
        </p:spPr>
      </p:pic>
      <p:pic>
        <p:nvPicPr>
          <p:cNvPr id="24" name="图片 23"/>
          <p:cNvPicPr>
            <a:picLocks noChangeAspect="1"/>
          </p:cNvPicPr>
          <p:nvPr/>
        </p:nvPicPr>
        <p:blipFill>
          <a:blip r:embed="rId6" cstate="print"/>
          <a:stretch>
            <a:fillRect/>
          </a:stretch>
        </p:blipFill>
        <p:spPr>
          <a:xfrm>
            <a:off x="8655587" y="0"/>
            <a:ext cx="3536413" cy="2652311"/>
          </a:xfrm>
          <a:prstGeom prst="rect">
            <a:avLst/>
          </a:prstGeom>
        </p:spPr>
      </p:pic>
      <p:pic>
        <p:nvPicPr>
          <p:cNvPr id="26" name="图片 25"/>
          <p:cNvPicPr>
            <a:picLocks noChangeAspect="1"/>
          </p:cNvPicPr>
          <p:nvPr/>
        </p:nvPicPr>
        <p:blipFill rotWithShape="1">
          <a:blip r:embed="rId7" cstate="screen">
            <a:extLst>
              <a:ext uri="{BEBA8EAE-BF5A-486C-A8C5-ECC9F3942E4B}">
                <a14:imgProps xmlns:a14="http://schemas.microsoft.com/office/drawing/2010/main">
                  <a14:imgLayer r:embed="rId8">
                    <a14:imgEffect>
                      <a14:brightnessContrast bright="40000" contrast="-40000"/>
                    </a14:imgEffect>
                  </a14:imgLayer>
                </a14:imgProps>
              </a:ext>
            </a:extLst>
          </a:blip>
          <a:srcRect/>
          <a:stretch>
            <a:fillRect/>
          </a:stretch>
        </p:blipFill>
        <p:spPr>
          <a:xfrm>
            <a:off x="4305730" y="101924"/>
            <a:ext cx="3760973" cy="1398240"/>
          </a:xfrm>
          <a:prstGeom prst="rect">
            <a:avLst/>
          </a:prstGeom>
        </p:spPr>
      </p:pic>
      <p:pic>
        <p:nvPicPr>
          <p:cNvPr id="29" name="图片 28"/>
          <p:cNvPicPr>
            <a:picLocks noChangeAspect="1"/>
          </p:cNvPicPr>
          <p:nvPr/>
        </p:nvPicPr>
        <p:blipFill>
          <a:blip r:embed="rId9" cstate="screen"/>
          <a:stretch>
            <a:fillRect/>
          </a:stretch>
        </p:blipFill>
        <p:spPr>
          <a:xfrm>
            <a:off x="5111101" y="920638"/>
            <a:ext cx="2601470" cy="3468628"/>
          </a:xfrm>
          <a:prstGeom prst="rect">
            <a:avLst/>
          </a:prstGeom>
        </p:spPr>
      </p:pic>
      <p:pic>
        <p:nvPicPr>
          <p:cNvPr id="11" name="图片 10"/>
          <p:cNvPicPr>
            <a:picLocks noChangeAspect="1"/>
          </p:cNvPicPr>
          <p:nvPr/>
        </p:nvPicPr>
        <p:blipFill>
          <a:blip r:embed="rId10" cstate="screen"/>
          <a:stretch>
            <a:fillRect/>
          </a:stretch>
        </p:blipFill>
        <p:spPr>
          <a:xfrm>
            <a:off x="3541527" y="3429293"/>
            <a:ext cx="5289378" cy="373562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1500">
        <p:split orient="vert"/>
      </p:transition>
    </mc:Choice>
    <mc:Fallback xmlns="">
      <p:transition spd="slow" advTm="15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1000"/>
                                        <p:tgtEl>
                                          <p:spTgt spid="26"/>
                                        </p:tgtEl>
                                      </p:cBhvr>
                                    </p:animEffect>
                                    <p:anim calcmode="lin" valueType="num">
                                      <p:cBhvr>
                                        <p:cTn id="13" dur="1000" fill="hold"/>
                                        <p:tgtEl>
                                          <p:spTgt spid="26"/>
                                        </p:tgtEl>
                                        <p:attrNameLst>
                                          <p:attrName>ppt_x</p:attrName>
                                        </p:attrNameLst>
                                      </p:cBhvr>
                                      <p:tavLst>
                                        <p:tav tm="0">
                                          <p:val>
                                            <p:strVal val="#ppt_x"/>
                                          </p:val>
                                        </p:tav>
                                        <p:tav tm="100000">
                                          <p:val>
                                            <p:strVal val="#ppt_x"/>
                                          </p:val>
                                        </p:tav>
                                      </p:tavLst>
                                    </p:anim>
                                    <p:anim calcmode="lin" valueType="num">
                                      <p:cBhvr>
                                        <p:cTn id="1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6" presetClass="emph" presetSubtype="0" fill="hold" nodeType="clickEffect">
                                  <p:stCondLst>
                                    <p:cond delay="0"/>
                                  </p:stCondLst>
                                  <p:childTnLst>
                                    <p:animEffect transition="out" filter="fade">
                                      <p:cBhvr>
                                        <p:cTn id="18" dur="500" tmFilter="0, 0; .2, .5; .8, .5; 1, 0"/>
                                        <p:tgtEl>
                                          <p:spTgt spid="11"/>
                                        </p:tgtEl>
                                      </p:cBhvr>
                                    </p:animEffect>
                                    <p:animScale>
                                      <p:cBhvr>
                                        <p:cTn id="19" dur="250" autoRev="1" fill="hold"/>
                                        <p:tgtEl>
                                          <p:spTgt spid="1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6456" y="3932682"/>
            <a:ext cx="12185544" cy="2925318"/>
          </a:xfrm>
          <a:prstGeom prst="rect">
            <a:avLst/>
          </a:prstGeom>
        </p:spPr>
      </p:pic>
      <p:sp>
        <p:nvSpPr>
          <p:cNvPr id="26" name="矩形 25"/>
          <p:cNvSpPr/>
          <p:nvPr/>
        </p:nvSpPr>
        <p:spPr>
          <a:xfrm>
            <a:off x="5594341" y="2270234"/>
            <a:ext cx="1003317" cy="4587766"/>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b="1" i="0" u="none" strike="noStrike" kern="1200" cap="none" spc="600" normalizeH="0" baseline="0" noProof="0" dirty="0">
              <a:ln>
                <a:noFill/>
              </a:ln>
              <a:solidFill>
                <a:prstClr val="white"/>
              </a:solidFill>
              <a:effectLst/>
              <a:uLnTx/>
              <a:uFillTx/>
              <a:cs typeface="+mn-ea"/>
              <a:sym typeface="+mn-lt"/>
            </a:endParaRPr>
          </a:p>
        </p:txBody>
      </p:sp>
      <p:pic>
        <p:nvPicPr>
          <p:cNvPr id="33" name="图片 32"/>
          <p:cNvPicPr>
            <a:picLocks noChangeAspect="1"/>
          </p:cNvPicPr>
          <p:nvPr/>
        </p:nvPicPr>
        <p:blipFill>
          <a:blip r:embed="rId4" cstate="screen"/>
          <a:stretch>
            <a:fillRect/>
          </a:stretch>
        </p:blipFill>
        <p:spPr>
          <a:xfrm>
            <a:off x="4418225" y="1662700"/>
            <a:ext cx="3456604" cy="3456604"/>
          </a:xfrm>
          <a:prstGeom prst="rect">
            <a:avLst/>
          </a:prstGeom>
        </p:spPr>
      </p:pic>
      <p:sp>
        <p:nvSpPr>
          <p:cNvPr id="44" name="文本框 43"/>
          <p:cNvSpPr txBox="1"/>
          <p:nvPr/>
        </p:nvSpPr>
        <p:spPr>
          <a:xfrm>
            <a:off x="5724113" y="4844741"/>
            <a:ext cx="775305" cy="1815882"/>
          </a:xfrm>
          <a:prstGeom prst="rect">
            <a:avLst/>
          </a:prstGeom>
          <a:noFill/>
        </p:spPr>
        <p:txBody>
          <a:bodyPr vert="horz"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600" normalizeH="0" baseline="0" noProof="0" dirty="0">
                <a:ln>
                  <a:noFill/>
                </a:ln>
                <a:solidFill>
                  <a:srgbClr val="9B0B00"/>
                </a:solidFill>
                <a:effectLst/>
                <a:uLnTx/>
                <a:uFillTx/>
                <a:cs typeface="+mn-ea"/>
                <a:sym typeface="+mn-lt"/>
              </a:rPr>
              <a:t>节日起源</a:t>
            </a:r>
            <a:endParaRPr kumimoji="0" lang="en-US" altLang="zh-CN" sz="2800" b="0" i="0" u="none" strike="noStrike" kern="1200" cap="none" spc="600" normalizeH="0" baseline="0" noProof="0" dirty="0">
              <a:ln>
                <a:noFill/>
              </a:ln>
              <a:solidFill>
                <a:srgbClr val="9B0B00"/>
              </a:solidFill>
              <a:effectLst/>
              <a:uLnTx/>
              <a:uFillTx/>
              <a:cs typeface="+mn-ea"/>
              <a:sym typeface="+mn-lt"/>
            </a:endParaRPr>
          </a:p>
        </p:txBody>
      </p:sp>
      <p:sp>
        <p:nvSpPr>
          <p:cNvPr id="45" name="文本框 44"/>
          <p:cNvSpPr txBox="1"/>
          <p:nvPr/>
        </p:nvSpPr>
        <p:spPr>
          <a:xfrm>
            <a:off x="5261993" y="955418"/>
            <a:ext cx="1769063" cy="110799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6600" b="0" i="0" u="none" strike="noStrike" kern="1200" cap="none" spc="600" normalizeH="0" baseline="0" noProof="0" dirty="0">
                <a:ln>
                  <a:noFill/>
                </a:ln>
                <a:solidFill>
                  <a:srgbClr val="FFC000">
                    <a:lumMod val="40000"/>
                    <a:lumOff val="60000"/>
                  </a:srgbClr>
                </a:solidFill>
                <a:effectLst/>
                <a:uLnTx/>
                <a:uFillTx/>
                <a:cs typeface="+mn-ea"/>
                <a:sym typeface="+mn-lt"/>
              </a:rPr>
              <a:t>壹</a:t>
            </a:r>
            <a:endParaRPr kumimoji="0" lang="en-US" altLang="zh-CN" sz="6600" b="0" i="0" u="none" strike="noStrike" kern="1200" cap="none" spc="600" normalizeH="0" baseline="0" noProof="0" dirty="0">
              <a:ln>
                <a:noFill/>
              </a:ln>
              <a:solidFill>
                <a:srgbClr val="FFC000">
                  <a:lumMod val="40000"/>
                  <a:lumOff val="60000"/>
                </a:srgbClr>
              </a:solidFill>
              <a:effectLst/>
              <a:uLnTx/>
              <a:uFillTx/>
              <a:cs typeface="+mn-ea"/>
              <a:sym typeface="+mn-lt"/>
            </a:endParaRPr>
          </a:p>
        </p:txBody>
      </p:sp>
      <p:pic>
        <p:nvPicPr>
          <p:cNvPr id="19" name="图片 18"/>
          <p:cNvPicPr>
            <a:picLocks noChangeAspect="1"/>
          </p:cNvPicPr>
          <p:nvPr/>
        </p:nvPicPr>
        <p:blipFill>
          <a:blip r:embed="rId5" cstate="screen"/>
          <a:stretch>
            <a:fillRect/>
          </a:stretch>
        </p:blipFill>
        <p:spPr>
          <a:xfrm flipH="1">
            <a:off x="7043509" y="2987079"/>
            <a:ext cx="5148491" cy="3861368"/>
          </a:xfrm>
          <a:prstGeom prst="rect">
            <a:avLst/>
          </a:prstGeom>
        </p:spPr>
      </p:pic>
      <p:pic>
        <p:nvPicPr>
          <p:cNvPr id="36" name="图片 35"/>
          <p:cNvPicPr>
            <a:picLocks noChangeAspect="1"/>
          </p:cNvPicPr>
          <p:nvPr/>
        </p:nvPicPr>
        <p:blipFill>
          <a:blip r:embed="rId5" cstate="screen"/>
          <a:stretch>
            <a:fillRect/>
          </a:stretch>
        </p:blipFill>
        <p:spPr>
          <a:xfrm>
            <a:off x="6456" y="2987079"/>
            <a:ext cx="5148491" cy="386136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1500">
        <p:split orient="vert"/>
      </p:transition>
    </mc:Choice>
    <mc:Fallback xmlns="">
      <p:transition spd="slow" advTm="15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1000"/>
                                        <p:tgtEl>
                                          <p:spTgt spid="45"/>
                                        </p:tgtEl>
                                      </p:cBhvr>
                                    </p:animEffect>
                                    <p:anim calcmode="lin" valueType="num">
                                      <p:cBhvr>
                                        <p:cTn id="8" dur="1000" fill="hold"/>
                                        <p:tgtEl>
                                          <p:spTgt spid="45"/>
                                        </p:tgtEl>
                                        <p:attrNameLst>
                                          <p:attrName>ppt_x</p:attrName>
                                        </p:attrNameLst>
                                      </p:cBhvr>
                                      <p:tavLst>
                                        <p:tav tm="0">
                                          <p:val>
                                            <p:strVal val="#ppt_x"/>
                                          </p:val>
                                        </p:tav>
                                        <p:tav tm="100000">
                                          <p:val>
                                            <p:strVal val="#ppt_x"/>
                                          </p:val>
                                        </p:tav>
                                      </p:tavLst>
                                    </p:anim>
                                    <p:anim calcmode="lin" valueType="num">
                                      <p:cBhvr>
                                        <p:cTn id="9" dur="1000" fill="hold"/>
                                        <p:tgtEl>
                                          <p:spTgt spid="4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1000"/>
                                        <p:tgtEl>
                                          <p:spTgt spid="33"/>
                                        </p:tgtEl>
                                      </p:cBhvr>
                                    </p:animEffect>
                                    <p:anim calcmode="lin" valueType="num">
                                      <p:cBhvr>
                                        <p:cTn id="13" dur="1000" fill="hold"/>
                                        <p:tgtEl>
                                          <p:spTgt spid="33"/>
                                        </p:tgtEl>
                                        <p:attrNameLst>
                                          <p:attrName>ppt_x</p:attrName>
                                        </p:attrNameLst>
                                      </p:cBhvr>
                                      <p:tavLst>
                                        <p:tav tm="0">
                                          <p:val>
                                            <p:strVal val="#ppt_x"/>
                                          </p:val>
                                        </p:tav>
                                        <p:tav tm="100000">
                                          <p:val>
                                            <p:strVal val="#ppt_x"/>
                                          </p:val>
                                        </p:tav>
                                      </p:tavLst>
                                    </p:anim>
                                    <p:anim calcmode="lin" valueType="num">
                                      <p:cBhvr>
                                        <p:cTn id="14" dur="1000" fill="hold"/>
                                        <p:tgtEl>
                                          <p:spTgt spid="3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fade">
                                      <p:cBhvr>
                                        <p:cTn id="17" dur="1000"/>
                                        <p:tgtEl>
                                          <p:spTgt spid="44"/>
                                        </p:tgtEl>
                                      </p:cBhvr>
                                    </p:animEffect>
                                    <p:anim calcmode="lin" valueType="num">
                                      <p:cBhvr>
                                        <p:cTn id="18" dur="1000" fill="hold"/>
                                        <p:tgtEl>
                                          <p:spTgt spid="44"/>
                                        </p:tgtEl>
                                        <p:attrNameLst>
                                          <p:attrName>ppt_x</p:attrName>
                                        </p:attrNameLst>
                                      </p:cBhvr>
                                      <p:tavLst>
                                        <p:tav tm="0">
                                          <p:val>
                                            <p:strVal val="#ppt_x"/>
                                          </p:val>
                                        </p:tav>
                                        <p:tav tm="100000">
                                          <p:val>
                                            <p:strVal val="#ppt_x"/>
                                          </p:val>
                                        </p:tav>
                                      </p:tavLst>
                                    </p:anim>
                                    <p:anim calcmode="lin" valueType="num">
                                      <p:cBhvr>
                                        <p:cTn id="19" dur="1000" fill="hold"/>
                                        <p:tgtEl>
                                          <p:spTgt spid="4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1000"/>
                                        <p:tgtEl>
                                          <p:spTgt spid="26"/>
                                        </p:tgtEl>
                                      </p:cBhvr>
                                    </p:animEffect>
                                    <p:anim calcmode="lin" valueType="num">
                                      <p:cBhvr>
                                        <p:cTn id="23" dur="1000" fill="hold"/>
                                        <p:tgtEl>
                                          <p:spTgt spid="26"/>
                                        </p:tgtEl>
                                        <p:attrNameLst>
                                          <p:attrName>ppt_x</p:attrName>
                                        </p:attrNameLst>
                                      </p:cBhvr>
                                      <p:tavLst>
                                        <p:tav tm="0">
                                          <p:val>
                                            <p:strVal val="#ppt_x"/>
                                          </p:val>
                                        </p:tav>
                                        <p:tav tm="100000">
                                          <p:val>
                                            <p:strVal val="#ppt_x"/>
                                          </p:val>
                                        </p:tav>
                                      </p:tavLst>
                                    </p:anim>
                                    <p:anim calcmode="lin" valueType="num">
                                      <p:cBhvr>
                                        <p:cTn id="2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down)">
                                      <p:cBhvr>
                                        <p:cTn id="29" dur="500"/>
                                        <p:tgtEl>
                                          <p:spTgt spid="19"/>
                                        </p:tgtEl>
                                      </p:cBhvr>
                                    </p:animEffect>
                                  </p:childTnLst>
                                </p:cTn>
                              </p:par>
                              <p:par>
                                <p:cTn id="30" presetID="22" presetClass="entr" presetSubtype="4"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down)">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44" grpId="0"/>
      <p:bldP spid="4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screen"/>
          <a:stretch>
            <a:fillRect/>
          </a:stretch>
        </p:blipFill>
        <p:spPr>
          <a:xfrm>
            <a:off x="4380397" y="-32276"/>
            <a:ext cx="3048468" cy="3048468"/>
          </a:xfrm>
          <a:prstGeom prst="rect">
            <a:avLst/>
          </a:prstGeom>
        </p:spPr>
      </p:pic>
      <p:sp>
        <p:nvSpPr>
          <p:cNvPr id="6" name="矩形 5"/>
          <p:cNvSpPr/>
          <p:nvPr/>
        </p:nvSpPr>
        <p:spPr>
          <a:xfrm rot="16200000">
            <a:off x="1151282" y="1019557"/>
            <a:ext cx="3059712" cy="5359516"/>
          </a:xfrm>
          <a:prstGeom prst="rect">
            <a:avLst/>
          </a:prstGeom>
          <a:gradFill>
            <a:gsLst>
              <a:gs pos="60000">
                <a:srgbClr val="F0C891">
                  <a:alpha val="53000"/>
                </a:srgbClr>
              </a:gs>
              <a:gs pos="82000">
                <a:srgbClr val="F0C891">
                  <a:lumMod val="10000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b="1" i="0" u="none" strike="noStrike" kern="1200" cap="none" spc="600" normalizeH="0" baseline="0" noProof="0" dirty="0">
              <a:ln>
                <a:noFill/>
              </a:ln>
              <a:solidFill>
                <a:prstClr val="white"/>
              </a:solidFill>
              <a:effectLst/>
              <a:uLnTx/>
              <a:uFillTx/>
              <a:cs typeface="+mn-ea"/>
              <a:sym typeface="+mn-lt"/>
            </a:endParaRPr>
          </a:p>
        </p:txBody>
      </p:sp>
      <p:sp>
        <p:nvSpPr>
          <p:cNvPr id="7" name="文本框 6"/>
          <p:cNvSpPr txBox="1"/>
          <p:nvPr/>
        </p:nvSpPr>
        <p:spPr>
          <a:xfrm>
            <a:off x="1472956" y="3279477"/>
            <a:ext cx="1840524" cy="1384995"/>
          </a:xfrm>
          <a:prstGeom prst="rect">
            <a:avLst/>
          </a:prstGeom>
          <a:noFill/>
        </p:spPr>
        <p:txBody>
          <a:bodyPr wrap="square">
            <a:spAutoFit/>
          </a:bodyPr>
          <a:lstStyle/>
          <a:p>
            <a:pPr>
              <a:defRPr/>
            </a:pPr>
            <a:r>
              <a:rPr lang="zh-CN" altLang="en-US" sz="1400" spc="600" dirty="0">
                <a:solidFill>
                  <a:schemeClr val="accent4">
                    <a:lumMod val="40000"/>
                    <a:lumOff val="60000"/>
                  </a:schemeClr>
                </a:solidFill>
                <a:cs typeface="+mn-ea"/>
                <a:sym typeface="+mn-lt"/>
              </a:rPr>
              <a:t>在传统文化中，月亮和太阳一样，这两个交替出现的天体成了先民崇拜的对象。</a:t>
            </a:r>
          </a:p>
        </p:txBody>
      </p:sp>
      <p:sp>
        <p:nvSpPr>
          <p:cNvPr id="8" name="文本框 7"/>
          <p:cNvSpPr txBox="1"/>
          <p:nvPr/>
        </p:nvSpPr>
        <p:spPr>
          <a:xfrm>
            <a:off x="1437098" y="2789918"/>
            <a:ext cx="1840523" cy="369332"/>
          </a:xfrm>
          <a:prstGeom prst="rect">
            <a:avLst/>
          </a:prstGeom>
          <a:noFill/>
        </p:spPr>
        <p:txBody>
          <a:bodyPr wrap="square" rtlCol="0">
            <a:spAutoFit/>
          </a:bodyPr>
          <a:lstStyle/>
          <a:p>
            <a:pPr marR="0" lvl="0" indent="0" algn="ctr" fontAlgn="auto">
              <a:lnSpc>
                <a:spcPct val="100000"/>
              </a:lnSpc>
              <a:spcBef>
                <a:spcPts val="0"/>
              </a:spcBef>
              <a:spcAft>
                <a:spcPts val="0"/>
              </a:spcAft>
              <a:buClrTx/>
              <a:buSzTx/>
              <a:buFontTx/>
              <a:buNone/>
              <a:defRPr/>
            </a:pPr>
            <a:r>
              <a:rPr lang="zh-CN" altLang="en-US" spc="600" dirty="0">
                <a:solidFill>
                  <a:srgbClr val="9B0B00"/>
                </a:solidFill>
                <a:cs typeface="+mn-ea"/>
                <a:sym typeface="+mn-lt"/>
              </a:rPr>
              <a:t>天象崇拜</a:t>
            </a:r>
          </a:p>
        </p:txBody>
      </p:sp>
      <p:sp>
        <p:nvSpPr>
          <p:cNvPr id="9" name="矩形 8"/>
          <p:cNvSpPr/>
          <p:nvPr/>
        </p:nvSpPr>
        <p:spPr>
          <a:xfrm rot="5400000">
            <a:off x="7883084" y="920257"/>
            <a:ext cx="3059714" cy="5558118"/>
          </a:xfrm>
          <a:prstGeom prst="rect">
            <a:avLst/>
          </a:prstGeom>
          <a:gradFill>
            <a:gsLst>
              <a:gs pos="60000">
                <a:srgbClr val="F0C891">
                  <a:alpha val="53000"/>
                </a:srgbClr>
              </a:gs>
              <a:gs pos="82000">
                <a:srgbClr val="F0C891">
                  <a:lumMod val="10000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b="1" i="0" u="none" strike="noStrike" kern="1200" cap="none" spc="600" normalizeH="0" baseline="0" noProof="0" dirty="0">
              <a:ln>
                <a:noFill/>
              </a:ln>
              <a:solidFill>
                <a:prstClr val="white"/>
              </a:solidFill>
              <a:effectLst/>
              <a:uLnTx/>
              <a:uFillTx/>
              <a:cs typeface="+mn-ea"/>
              <a:sym typeface="+mn-lt"/>
            </a:endParaRPr>
          </a:p>
        </p:txBody>
      </p:sp>
      <p:sp>
        <p:nvSpPr>
          <p:cNvPr id="13" name="文本框 12"/>
          <p:cNvSpPr txBox="1"/>
          <p:nvPr/>
        </p:nvSpPr>
        <p:spPr>
          <a:xfrm>
            <a:off x="1649401" y="1178530"/>
            <a:ext cx="1317688" cy="830997"/>
          </a:xfrm>
          <a:prstGeom prst="rect">
            <a:avLst/>
          </a:prstGeom>
          <a:noFill/>
        </p:spPr>
        <p:txBody>
          <a:bodyPr wrap="square" rtlCol="0">
            <a:spAutoFit/>
          </a:bodyPr>
          <a:lstStyle/>
          <a:p>
            <a:pPr marR="0" lvl="0" indent="0" algn="ctr" fontAlgn="auto">
              <a:lnSpc>
                <a:spcPct val="100000"/>
              </a:lnSpc>
              <a:spcBef>
                <a:spcPts val="0"/>
              </a:spcBef>
              <a:spcAft>
                <a:spcPts val="0"/>
              </a:spcAft>
              <a:buClrTx/>
              <a:buSzTx/>
              <a:buFontTx/>
              <a:buNone/>
              <a:defRPr/>
            </a:pPr>
            <a:r>
              <a:rPr lang="zh-CN" altLang="en-US" sz="4800" spc="600" dirty="0">
                <a:solidFill>
                  <a:schemeClr val="accent4">
                    <a:lumMod val="40000"/>
                    <a:lumOff val="60000"/>
                  </a:schemeClr>
                </a:solidFill>
                <a:cs typeface="+mn-ea"/>
                <a:sym typeface="+mn-lt"/>
              </a:rPr>
              <a:t>中</a:t>
            </a:r>
          </a:p>
        </p:txBody>
      </p:sp>
      <p:sp>
        <p:nvSpPr>
          <p:cNvPr id="14" name="文本框 13"/>
          <p:cNvSpPr txBox="1"/>
          <p:nvPr/>
        </p:nvSpPr>
        <p:spPr>
          <a:xfrm>
            <a:off x="9211066" y="1091161"/>
            <a:ext cx="1249270" cy="830997"/>
          </a:xfrm>
          <a:prstGeom prst="rect">
            <a:avLst/>
          </a:prstGeom>
          <a:noFill/>
        </p:spPr>
        <p:txBody>
          <a:bodyPr wrap="square" rtlCol="0">
            <a:spAutoFit/>
          </a:bodyPr>
          <a:lstStyle/>
          <a:p>
            <a:pPr algn="ctr">
              <a:defRPr/>
            </a:pPr>
            <a:r>
              <a:rPr lang="zh-CN" altLang="en-US" sz="4800" spc="600" dirty="0">
                <a:solidFill>
                  <a:schemeClr val="accent4">
                    <a:lumMod val="40000"/>
                    <a:lumOff val="60000"/>
                  </a:schemeClr>
                </a:solidFill>
                <a:cs typeface="+mn-ea"/>
                <a:sym typeface="+mn-lt"/>
              </a:rPr>
              <a:t>秋</a:t>
            </a:r>
          </a:p>
        </p:txBody>
      </p:sp>
      <p:sp>
        <p:nvSpPr>
          <p:cNvPr id="19" name="文本框 18"/>
          <p:cNvSpPr txBox="1"/>
          <p:nvPr/>
        </p:nvSpPr>
        <p:spPr>
          <a:xfrm>
            <a:off x="8888173" y="3253232"/>
            <a:ext cx="1840524" cy="1384995"/>
          </a:xfrm>
          <a:prstGeom prst="rect">
            <a:avLst/>
          </a:prstGeom>
          <a:noFill/>
        </p:spPr>
        <p:txBody>
          <a:bodyPr wrap="square">
            <a:spAutoFit/>
          </a:bodyPr>
          <a:lstStyle/>
          <a:p>
            <a:pPr>
              <a:defRPr/>
            </a:pPr>
            <a:r>
              <a:rPr lang="zh-CN" altLang="en-US" sz="1400" spc="600" dirty="0">
                <a:solidFill>
                  <a:schemeClr val="accent4">
                    <a:lumMod val="40000"/>
                    <a:lumOff val="60000"/>
                  </a:schemeClr>
                </a:solidFill>
                <a:cs typeface="+mn-ea"/>
                <a:sym typeface="+mn-lt"/>
              </a:rPr>
              <a:t>在二十四节气</a:t>
            </a:r>
            <a:r>
              <a:rPr lang="en-US" altLang="zh-CN" sz="1400" spc="600" dirty="0">
                <a:solidFill>
                  <a:schemeClr val="accent4">
                    <a:lumMod val="40000"/>
                    <a:lumOff val="60000"/>
                  </a:schemeClr>
                </a:solidFill>
                <a:cs typeface="+mn-ea"/>
                <a:sym typeface="+mn-lt"/>
              </a:rPr>
              <a:t>"</a:t>
            </a:r>
            <a:r>
              <a:rPr lang="zh-CN" altLang="en-US" sz="1400" spc="600" dirty="0">
                <a:solidFill>
                  <a:schemeClr val="accent4">
                    <a:lumMod val="40000"/>
                    <a:lumOff val="60000"/>
                  </a:schemeClr>
                </a:solidFill>
                <a:cs typeface="+mn-ea"/>
                <a:sym typeface="+mn-lt"/>
              </a:rPr>
              <a:t>秋分</a:t>
            </a:r>
            <a:r>
              <a:rPr lang="en-US" altLang="zh-CN" sz="1400" spc="600" dirty="0">
                <a:solidFill>
                  <a:schemeClr val="accent4">
                    <a:lumMod val="40000"/>
                    <a:lumOff val="60000"/>
                  </a:schemeClr>
                </a:solidFill>
                <a:cs typeface="+mn-ea"/>
                <a:sym typeface="+mn-lt"/>
              </a:rPr>
              <a:t>"</a:t>
            </a:r>
            <a:r>
              <a:rPr lang="zh-CN" altLang="en-US" sz="1400" spc="600" dirty="0">
                <a:solidFill>
                  <a:schemeClr val="accent4">
                    <a:lumMod val="40000"/>
                    <a:lumOff val="60000"/>
                  </a:schemeClr>
                </a:solidFill>
                <a:cs typeface="+mn-ea"/>
                <a:sym typeface="+mn-lt"/>
              </a:rPr>
              <a:t>时节，是古老的</a:t>
            </a:r>
            <a:r>
              <a:rPr lang="en-US" altLang="zh-CN" sz="1400" spc="600" dirty="0">
                <a:solidFill>
                  <a:schemeClr val="accent4">
                    <a:lumMod val="40000"/>
                    <a:lumOff val="60000"/>
                  </a:schemeClr>
                </a:solidFill>
                <a:cs typeface="+mn-ea"/>
                <a:sym typeface="+mn-lt"/>
              </a:rPr>
              <a:t>"</a:t>
            </a:r>
            <a:r>
              <a:rPr lang="zh-CN" altLang="en-US" sz="1400" spc="600" dirty="0">
                <a:solidFill>
                  <a:schemeClr val="accent4">
                    <a:lumMod val="40000"/>
                    <a:lumOff val="60000"/>
                  </a:schemeClr>
                </a:solidFill>
                <a:cs typeface="+mn-ea"/>
                <a:sym typeface="+mn-lt"/>
              </a:rPr>
              <a:t>祭月节</a:t>
            </a:r>
            <a:r>
              <a:rPr lang="en-US" altLang="zh-CN" sz="1400" spc="600" dirty="0">
                <a:solidFill>
                  <a:schemeClr val="accent4">
                    <a:lumMod val="40000"/>
                    <a:lumOff val="60000"/>
                  </a:schemeClr>
                </a:solidFill>
                <a:cs typeface="+mn-ea"/>
                <a:sym typeface="+mn-lt"/>
              </a:rPr>
              <a:t>"</a:t>
            </a:r>
            <a:r>
              <a:rPr lang="zh-CN" altLang="en-US" sz="1400" spc="600" dirty="0">
                <a:solidFill>
                  <a:schemeClr val="accent4">
                    <a:lumMod val="40000"/>
                    <a:lumOff val="60000"/>
                  </a:schemeClr>
                </a:solidFill>
                <a:cs typeface="+mn-ea"/>
                <a:sym typeface="+mn-lt"/>
              </a:rPr>
              <a:t>，中秋节则是由传统的</a:t>
            </a:r>
            <a:r>
              <a:rPr lang="en-US" altLang="zh-CN" sz="1400" spc="600" dirty="0">
                <a:solidFill>
                  <a:schemeClr val="accent4">
                    <a:lumMod val="40000"/>
                    <a:lumOff val="60000"/>
                  </a:schemeClr>
                </a:solidFill>
                <a:cs typeface="+mn-ea"/>
                <a:sym typeface="+mn-lt"/>
              </a:rPr>
              <a:t>"</a:t>
            </a:r>
            <a:r>
              <a:rPr lang="zh-CN" altLang="en-US" sz="1400" spc="600" dirty="0">
                <a:solidFill>
                  <a:schemeClr val="accent4">
                    <a:lumMod val="40000"/>
                    <a:lumOff val="60000"/>
                  </a:schemeClr>
                </a:solidFill>
                <a:cs typeface="+mn-ea"/>
                <a:sym typeface="+mn-lt"/>
              </a:rPr>
              <a:t>祭月</a:t>
            </a:r>
            <a:r>
              <a:rPr lang="en-US" altLang="zh-CN" sz="1400" spc="600" dirty="0">
                <a:solidFill>
                  <a:schemeClr val="accent4">
                    <a:lumMod val="40000"/>
                    <a:lumOff val="60000"/>
                  </a:schemeClr>
                </a:solidFill>
                <a:cs typeface="+mn-ea"/>
                <a:sym typeface="+mn-lt"/>
              </a:rPr>
              <a:t>"</a:t>
            </a:r>
            <a:r>
              <a:rPr lang="zh-CN" altLang="en-US" sz="1400" spc="600" dirty="0">
                <a:solidFill>
                  <a:schemeClr val="accent4">
                    <a:lumMod val="40000"/>
                    <a:lumOff val="60000"/>
                  </a:schemeClr>
                </a:solidFill>
                <a:cs typeface="+mn-ea"/>
                <a:sym typeface="+mn-lt"/>
              </a:rPr>
              <a:t>而来。</a:t>
            </a:r>
          </a:p>
        </p:txBody>
      </p:sp>
      <p:sp>
        <p:nvSpPr>
          <p:cNvPr id="20" name="文本框 19"/>
          <p:cNvSpPr txBox="1"/>
          <p:nvPr/>
        </p:nvSpPr>
        <p:spPr>
          <a:xfrm>
            <a:off x="8852315" y="2763673"/>
            <a:ext cx="1840523" cy="369332"/>
          </a:xfrm>
          <a:prstGeom prst="rect">
            <a:avLst/>
          </a:prstGeom>
          <a:noFill/>
        </p:spPr>
        <p:txBody>
          <a:bodyPr wrap="square" rtlCol="0">
            <a:spAutoFit/>
          </a:bodyPr>
          <a:lstStyle/>
          <a:p>
            <a:pPr marR="0" lvl="0" indent="0" algn="ctr" fontAlgn="auto">
              <a:lnSpc>
                <a:spcPct val="100000"/>
              </a:lnSpc>
              <a:spcBef>
                <a:spcPts val="0"/>
              </a:spcBef>
              <a:spcAft>
                <a:spcPts val="0"/>
              </a:spcAft>
              <a:buClrTx/>
              <a:buSzTx/>
              <a:buFontTx/>
              <a:buNone/>
              <a:defRPr/>
            </a:pPr>
            <a:r>
              <a:rPr lang="zh-CN" altLang="en-US" spc="600" dirty="0">
                <a:solidFill>
                  <a:srgbClr val="9B0B00"/>
                </a:solidFill>
                <a:cs typeface="+mn-ea"/>
                <a:sym typeface="+mn-lt"/>
              </a:rPr>
              <a:t>秋夕祭月</a:t>
            </a:r>
          </a:p>
        </p:txBody>
      </p:sp>
      <p:pic>
        <p:nvPicPr>
          <p:cNvPr id="24" name="图片 23"/>
          <p:cNvPicPr>
            <a:picLocks noChangeAspect="1"/>
          </p:cNvPicPr>
          <p:nvPr/>
        </p:nvPicPr>
        <p:blipFill>
          <a:blip r:embed="rId3" cstate="screen"/>
          <a:stretch>
            <a:fillRect/>
          </a:stretch>
        </p:blipFill>
        <p:spPr>
          <a:xfrm>
            <a:off x="3630879" y="276656"/>
            <a:ext cx="5302056" cy="706940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1500">
        <p:split orient="vert"/>
      </p:transition>
    </mc:Choice>
    <mc:Fallback xmlns="">
      <p:transition spd="slow" advTm="15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1000"/>
                                        <p:tgtEl>
                                          <p:spTgt spid="19"/>
                                        </p:tgtEl>
                                      </p:cBhvr>
                                    </p:animEffect>
                                    <p:anim calcmode="lin" valueType="num">
                                      <p:cBhvr>
                                        <p:cTn id="28" dur="1000" fill="hold"/>
                                        <p:tgtEl>
                                          <p:spTgt spid="19"/>
                                        </p:tgtEl>
                                        <p:attrNameLst>
                                          <p:attrName>ppt_x</p:attrName>
                                        </p:attrNameLst>
                                      </p:cBhvr>
                                      <p:tavLst>
                                        <p:tav tm="0">
                                          <p:val>
                                            <p:strVal val="#ppt_x"/>
                                          </p:val>
                                        </p:tav>
                                        <p:tav tm="100000">
                                          <p:val>
                                            <p:strVal val="#ppt_x"/>
                                          </p:val>
                                        </p:tav>
                                      </p:tavLst>
                                    </p:anim>
                                    <p:anim calcmode="lin" valueType="num">
                                      <p:cBhvr>
                                        <p:cTn id="29" dur="1000" fill="hold"/>
                                        <p:tgtEl>
                                          <p:spTgt spid="19"/>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1000"/>
                                        <p:tgtEl>
                                          <p:spTgt spid="20"/>
                                        </p:tgtEl>
                                      </p:cBhvr>
                                    </p:animEffect>
                                    <p:anim calcmode="lin" valueType="num">
                                      <p:cBhvr>
                                        <p:cTn id="33" dur="1000" fill="hold"/>
                                        <p:tgtEl>
                                          <p:spTgt spid="20"/>
                                        </p:tgtEl>
                                        <p:attrNameLst>
                                          <p:attrName>ppt_x</p:attrName>
                                        </p:attrNameLst>
                                      </p:cBhvr>
                                      <p:tavLst>
                                        <p:tav tm="0">
                                          <p:val>
                                            <p:strVal val="#ppt_x"/>
                                          </p:val>
                                        </p:tav>
                                        <p:tav tm="100000">
                                          <p:val>
                                            <p:strVal val="#ppt_x"/>
                                          </p:val>
                                        </p:tav>
                                      </p:tavLst>
                                    </p:anim>
                                    <p:anim calcmode="lin" valueType="num">
                                      <p:cBhvr>
                                        <p:cTn id="3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3" grpId="0"/>
      <p:bldP spid="14" grpId="0"/>
      <p:bldP spid="19"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screen"/>
          <a:stretch>
            <a:fillRect/>
          </a:stretch>
        </p:blipFill>
        <p:spPr>
          <a:xfrm>
            <a:off x="717416" y="1615159"/>
            <a:ext cx="4498124" cy="4498124"/>
          </a:xfrm>
          <a:prstGeom prst="rect">
            <a:avLst/>
          </a:prstGeom>
        </p:spPr>
      </p:pic>
      <p:pic>
        <p:nvPicPr>
          <p:cNvPr id="9" name="图片 8"/>
          <p:cNvPicPr>
            <a:picLocks noChangeAspect="1"/>
          </p:cNvPicPr>
          <p:nvPr/>
        </p:nvPicPr>
        <p:blipFill>
          <a:blip r:embed="rId3" cstate="screen"/>
          <a:stretch>
            <a:fillRect/>
          </a:stretch>
        </p:blipFill>
        <p:spPr>
          <a:xfrm flipH="1">
            <a:off x="11848" y="21479"/>
            <a:ext cx="3494922" cy="2621192"/>
          </a:xfrm>
          <a:prstGeom prst="rect">
            <a:avLst/>
          </a:prstGeom>
        </p:spPr>
      </p:pic>
      <p:sp>
        <p:nvSpPr>
          <p:cNvPr id="11" name="文本框 10"/>
          <p:cNvSpPr txBox="1"/>
          <p:nvPr/>
        </p:nvSpPr>
        <p:spPr>
          <a:xfrm>
            <a:off x="43877" y="2982045"/>
            <a:ext cx="6098458"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600" normalizeH="0" baseline="0" noProof="0" dirty="0">
                <a:ln>
                  <a:noFill/>
                </a:ln>
                <a:solidFill>
                  <a:srgbClr val="9B0B00"/>
                </a:solidFill>
                <a:effectLst/>
                <a:uLnTx/>
                <a:uFillTx/>
                <a:cs typeface="+mn-ea"/>
                <a:sym typeface="+mn-lt"/>
              </a:rPr>
              <a:t>节日起源</a:t>
            </a:r>
            <a:endParaRPr kumimoji="0" lang="en-US" altLang="zh-CN" sz="2400" b="0" i="0" u="none" strike="noStrike" kern="1200" cap="none" spc="600" normalizeH="0" baseline="0" noProof="0" dirty="0">
              <a:ln>
                <a:noFill/>
              </a:ln>
              <a:solidFill>
                <a:srgbClr val="9B0B00"/>
              </a:solidFill>
              <a:effectLst/>
              <a:uLnTx/>
              <a:uFillTx/>
              <a:cs typeface="+mn-ea"/>
              <a:sym typeface="+mn-lt"/>
            </a:endParaRPr>
          </a:p>
        </p:txBody>
      </p:sp>
      <p:sp>
        <p:nvSpPr>
          <p:cNvPr id="19" name="文本框 18"/>
          <p:cNvSpPr txBox="1"/>
          <p:nvPr/>
        </p:nvSpPr>
        <p:spPr>
          <a:xfrm>
            <a:off x="6096000" y="2774356"/>
            <a:ext cx="4487194" cy="147732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1800" b="0" i="0" u="none" strike="noStrike" kern="1200" cap="none" spc="0" normalizeH="0" baseline="0" noProof="0" dirty="0">
              <a:ln>
                <a:noFill/>
              </a:ln>
              <a:solidFill>
                <a:srgbClr val="FFE699"/>
              </a:solidFill>
              <a:effectLst/>
              <a:uLnTx/>
              <a:uFillTx/>
              <a:cs typeface="+mn-ea"/>
              <a:sym typeface="+mn-lt"/>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300" normalizeH="0" baseline="0" noProof="0" dirty="0">
                <a:ln>
                  <a:noFill/>
                </a:ln>
                <a:solidFill>
                  <a:srgbClr val="FFE699"/>
                </a:solidFill>
                <a:effectLst/>
                <a:uLnTx/>
                <a:uFillTx/>
                <a:cs typeface="+mn-ea"/>
                <a:sym typeface="+mn-lt"/>
              </a:rPr>
              <a:t>在传统文化中，月亮和太阳一样，这两个交替出现的天体成了先民崇拜的对象。中秋节庆源自古人对月亮的祭祀，是中华民族祭月习俗的遗存和衍生。</a:t>
            </a:r>
          </a:p>
        </p:txBody>
      </p:sp>
      <p:grpSp>
        <p:nvGrpSpPr>
          <p:cNvPr id="22" name="组合 21"/>
          <p:cNvGrpSpPr/>
          <p:nvPr/>
        </p:nvGrpSpPr>
        <p:grpSpPr>
          <a:xfrm>
            <a:off x="6142335" y="1961681"/>
            <a:ext cx="2212009" cy="578669"/>
            <a:chOff x="6533784" y="760498"/>
            <a:chExt cx="2212009" cy="578669"/>
          </a:xfrm>
        </p:grpSpPr>
        <p:pic>
          <p:nvPicPr>
            <p:cNvPr id="23" name="图片 22"/>
            <p:cNvPicPr>
              <a:picLocks noChangeAspect="1"/>
            </p:cNvPicPr>
            <p:nvPr/>
          </p:nvPicPr>
          <p:blipFill>
            <a:blip r:embed="rId4" cstate="screen"/>
            <a:stretch>
              <a:fillRect/>
            </a:stretch>
          </p:blipFill>
          <p:spPr>
            <a:xfrm flipV="1">
              <a:off x="6533784" y="760498"/>
              <a:ext cx="2212009" cy="578669"/>
            </a:xfrm>
            <a:prstGeom prst="rect">
              <a:avLst/>
            </a:prstGeom>
          </p:spPr>
        </p:pic>
        <p:sp>
          <p:nvSpPr>
            <p:cNvPr id="24" name="文本框 23"/>
            <p:cNvSpPr txBox="1"/>
            <p:nvPr/>
          </p:nvSpPr>
          <p:spPr>
            <a:xfrm>
              <a:off x="6993492" y="842344"/>
              <a:ext cx="1545823"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300" normalizeH="0" baseline="0" noProof="0" dirty="0">
                  <a:ln>
                    <a:noFill/>
                  </a:ln>
                  <a:solidFill>
                    <a:srgbClr val="FFE699"/>
                  </a:solidFill>
                  <a:effectLst/>
                  <a:uLnTx/>
                  <a:uFillTx/>
                  <a:cs typeface="+mn-ea"/>
                  <a:sym typeface="+mn-lt"/>
                </a:rPr>
                <a:t>天象崇拜</a:t>
              </a:r>
              <a:endParaRPr kumimoji="0" lang="en-US" altLang="zh-CN" sz="1800" b="0" i="0" u="none" strike="noStrike" kern="1200" cap="none" spc="300" normalizeH="0" baseline="0" noProof="0" dirty="0">
                <a:ln>
                  <a:noFill/>
                </a:ln>
                <a:solidFill>
                  <a:srgbClr val="FFE699"/>
                </a:solidFill>
                <a:effectLst/>
                <a:uLnTx/>
                <a:uFillTx/>
                <a:cs typeface="+mn-ea"/>
                <a:sym typeface="+mn-lt"/>
              </a:endParaRPr>
            </a:p>
          </p:txBody>
        </p:sp>
      </p:grpSp>
      <p:sp>
        <p:nvSpPr>
          <p:cNvPr id="18" name="文本框 17"/>
          <p:cNvSpPr txBox="1"/>
          <p:nvPr/>
        </p:nvSpPr>
        <p:spPr>
          <a:xfrm>
            <a:off x="2252529" y="3785046"/>
            <a:ext cx="1760666" cy="830997"/>
          </a:xfrm>
          <a:prstGeom prst="rect">
            <a:avLst/>
          </a:prstGeom>
          <a:noFill/>
        </p:spPr>
        <p:txBody>
          <a:bodyPr wrap="square">
            <a:spAutoFit/>
          </a:bodyPr>
          <a:lstStyle/>
          <a:p>
            <a:r>
              <a:rPr lang="zh-CN" altLang="en-US" sz="1600" dirty="0">
                <a:solidFill>
                  <a:srgbClr val="9B0B00"/>
                </a:solidFill>
                <a:cs typeface="+mn-ea"/>
                <a:sym typeface="+mn-lt"/>
              </a:rPr>
              <a:t>农历八月十五，中国四大传统节日之一</a:t>
            </a:r>
          </a:p>
        </p:txBody>
      </p:sp>
    </p:spTree>
  </p:cSld>
  <p:clrMapOvr>
    <a:masterClrMapping/>
  </p:clrMapOvr>
  <mc:AlternateContent xmlns:mc="http://schemas.openxmlformats.org/markup-compatibility/2006" xmlns:p14="http://schemas.microsoft.com/office/powerpoint/2010/main">
    <mc:Choice Requires="p14">
      <p:transition spd="slow" p14:dur="1500" advTm="1500">
        <p:split orient="vert"/>
      </p:transition>
    </mc:Choice>
    <mc:Fallback xmlns="">
      <p:transition spd="slow" advTm="15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ppt_x"/>
                                          </p:val>
                                        </p:tav>
                                        <p:tav tm="100000">
                                          <p:val>
                                            <p:strVal val="#ppt_x"/>
                                          </p:val>
                                        </p:tav>
                                      </p:tavLst>
                                    </p:anim>
                                    <p:anim calcmode="lin" valueType="num">
                                      <p:cBhvr additive="base">
                                        <p:cTn id="18" dur="500" fill="hold"/>
                                        <p:tgtEl>
                                          <p:spTgt spid="19"/>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9"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428817" y="4373351"/>
            <a:ext cx="2092603" cy="1790308"/>
            <a:chOff x="1478548" y="2876550"/>
            <a:chExt cx="1569452" cy="1342731"/>
          </a:xfrm>
        </p:grpSpPr>
        <p:sp>
          <p:nvSpPr>
            <p:cNvPr id="5" name="文本框 4"/>
            <p:cNvSpPr txBox="1"/>
            <p:nvPr/>
          </p:nvSpPr>
          <p:spPr>
            <a:xfrm>
              <a:off x="2529316" y="2876550"/>
              <a:ext cx="518684" cy="715580"/>
            </a:xfrm>
            <a:prstGeom prst="rect">
              <a:avLst/>
            </a:prstGeom>
            <a:noFill/>
            <a:effectLst>
              <a:softEdge rad="63500"/>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srgbClr val="FFE699"/>
                  </a:solidFill>
                  <a:effectLst/>
                  <a:uLnTx/>
                  <a:uFillTx/>
                  <a:cs typeface="+mn-ea"/>
                  <a:sym typeface="+mn-lt"/>
                </a:rPr>
                <a:t>标题</a:t>
              </a:r>
            </a:p>
          </p:txBody>
        </p:sp>
        <p:sp>
          <p:nvSpPr>
            <p:cNvPr id="6" name="í$ḻiḋê"/>
            <p:cNvSpPr txBox="1"/>
            <p:nvPr/>
          </p:nvSpPr>
          <p:spPr>
            <a:xfrm>
              <a:off x="1478548" y="2927319"/>
              <a:ext cx="1203168" cy="1291962"/>
            </a:xfrm>
            <a:prstGeom prst="rect">
              <a:avLst/>
            </a:prstGeom>
            <a:noFill/>
          </p:spPr>
          <p:txBody>
            <a:bodyPr vert="eaVert" wrap="square" lIns="91440" tIns="45720" rIns="91440" bIns="45720" anchor="ctr">
              <a:no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335" b="0" i="0" u="none" strike="noStrike" kern="1200" cap="none" spc="0" normalizeH="0" baseline="0" noProof="0" dirty="0">
                  <a:ln>
                    <a:noFill/>
                  </a:ln>
                  <a:solidFill>
                    <a:srgbClr val="FFE699"/>
                  </a:solidFill>
                  <a:effectLst/>
                  <a:uLnTx/>
                  <a:uFillTx/>
                  <a:cs typeface="+mn-ea"/>
                  <a:sym typeface="+mn-lt"/>
                </a:rPr>
                <a:t>请输入你想要的文本内容或者复制粘贴你想要的文本内容请输入你想要的文本内容或者复制粘</a:t>
              </a:r>
              <a:endParaRPr kumimoji="0" lang="en-US" altLang="zh-CN" sz="1335" b="0" i="0" u="none" strike="noStrike" kern="1200" cap="none" spc="0" normalizeH="0" baseline="0" noProof="0" dirty="0">
                <a:ln>
                  <a:noFill/>
                </a:ln>
                <a:solidFill>
                  <a:srgbClr val="FFE699"/>
                </a:solidFill>
                <a:effectLst/>
                <a:uLnTx/>
                <a:uFillTx/>
                <a:cs typeface="+mn-ea"/>
                <a:sym typeface="+mn-lt"/>
              </a:endParaRPr>
            </a:p>
          </p:txBody>
        </p:sp>
      </p:grpSp>
      <p:grpSp>
        <p:nvGrpSpPr>
          <p:cNvPr id="8" name="组合 7"/>
          <p:cNvGrpSpPr/>
          <p:nvPr/>
        </p:nvGrpSpPr>
        <p:grpSpPr>
          <a:xfrm>
            <a:off x="5120998" y="4373351"/>
            <a:ext cx="2092603" cy="1790308"/>
            <a:chOff x="1478548" y="2876550"/>
            <a:chExt cx="1569452" cy="1342731"/>
          </a:xfrm>
        </p:grpSpPr>
        <p:sp>
          <p:nvSpPr>
            <p:cNvPr id="9" name="文本框 8"/>
            <p:cNvSpPr txBox="1"/>
            <p:nvPr/>
          </p:nvSpPr>
          <p:spPr>
            <a:xfrm>
              <a:off x="2529316" y="2876550"/>
              <a:ext cx="518684" cy="715580"/>
            </a:xfrm>
            <a:prstGeom prst="rect">
              <a:avLst/>
            </a:prstGeom>
            <a:noFill/>
            <a:effectLst>
              <a:softEdge rad="63500"/>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srgbClr val="FFE699"/>
                  </a:solidFill>
                  <a:effectLst/>
                  <a:uLnTx/>
                  <a:uFillTx/>
                  <a:cs typeface="+mn-ea"/>
                  <a:sym typeface="+mn-lt"/>
                </a:rPr>
                <a:t>标题</a:t>
              </a:r>
            </a:p>
          </p:txBody>
        </p:sp>
        <p:sp>
          <p:nvSpPr>
            <p:cNvPr id="10" name="í$ḻiḋê"/>
            <p:cNvSpPr txBox="1"/>
            <p:nvPr/>
          </p:nvSpPr>
          <p:spPr>
            <a:xfrm>
              <a:off x="1478548" y="2927319"/>
              <a:ext cx="1203168" cy="1291962"/>
            </a:xfrm>
            <a:prstGeom prst="rect">
              <a:avLst/>
            </a:prstGeom>
            <a:noFill/>
          </p:spPr>
          <p:txBody>
            <a:bodyPr vert="eaVert" wrap="square" lIns="91440" tIns="45720" rIns="91440" bIns="45720" anchor="ctr">
              <a:no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335" b="0" i="0" u="none" strike="noStrike" kern="1200" cap="none" spc="0" normalizeH="0" baseline="0" noProof="0" dirty="0">
                  <a:ln>
                    <a:noFill/>
                  </a:ln>
                  <a:solidFill>
                    <a:srgbClr val="FFE699"/>
                  </a:solidFill>
                  <a:effectLst/>
                  <a:uLnTx/>
                  <a:uFillTx/>
                  <a:cs typeface="+mn-ea"/>
                  <a:sym typeface="+mn-lt"/>
                </a:rPr>
                <a:t>请输入你想要的文本内容或者复制粘贴你想要的文本内容请输入你想要的文本内容或者复制粘</a:t>
              </a:r>
              <a:endParaRPr kumimoji="0" lang="en-US" altLang="zh-CN" sz="1335" b="0" i="0" u="none" strike="noStrike" kern="1200" cap="none" spc="0" normalizeH="0" baseline="0" noProof="0" dirty="0">
                <a:ln>
                  <a:noFill/>
                </a:ln>
                <a:solidFill>
                  <a:srgbClr val="FFE699"/>
                </a:solidFill>
                <a:effectLst/>
                <a:uLnTx/>
                <a:uFillTx/>
                <a:cs typeface="+mn-ea"/>
                <a:sym typeface="+mn-lt"/>
              </a:endParaRPr>
            </a:p>
          </p:txBody>
        </p:sp>
      </p:grpSp>
      <p:grpSp>
        <p:nvGrpSpPr>
          <p:cNvPr id="12" name="组合 11"/>
          <p:cNvGrpSpPr/>
          <p:nvPr/>
        </p:nvGrpSpPr>
        <p:grpSpPr>
          <a:xfrm>
            <a:off x="8908911" y="4373350"/>
            <a:ext cx="2092603" cy="1790308"/>
            <a:chOff x="1478548" y="2876550"/>
            <a:chExt cx="1569452" cy="1342731"/>
          </a:xfrm>
        </p:grpSpPr>
        <p:sp>
          <p:nvSpPr>
            <p:cNvPr id="13" name="文本框 12"/>
            <p:cNvSpPr txBox="1"/>
            <p:nvPr/>
          </p:nvSpPr>
          <p:spPr>
            <a:xfrm>
              <a:off x="2529316" y="2876550"/>
              <a:ext cx="518684" cy="715580"/>
            </a:xfrm>
            <a:prstGeom prst="rect">
              <a:avLst/>
            </a:prstGeom>
            <a:noFill/>
            <a:effectLst>
              <a:softEdge rad="63500"/>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srgbClr val="FFE699"/>
                  </a:solidFill>
                  <a:effectLst/>
                  <a:uLnTx/>
                  <a:uFillTx/>
                  <a:cs typeface="+mn-ea"/>
                  <a:sym typeface="+mn-lt"/>
                </a:rPr>
                <a:t>标题</a:t>
              </a:r>
            </a:p>
          </p:txBody>
        </p:sp>
        <p:sp>
          <p:nvSpPr>
            <p:cNvPr id="14" name="í$ḻiḋê"/>
            <p:cNvSpPr txBox="1"/>
            <p:nvPr/>
          </p:nvSpPr>
          <p:spPr>
            <a:xfrm>
              <a:off x="1478548" y="2927319"/>
              <a:ext cx="1203168" cy="1291962"/>
            </a:xfrm>
            <a:prstGeom prst="rect">
              <a:avLst/>
            </a:prstGeom>
            <a:noFill/>
          </p:spPr>
          <p:txBody>
            <a:bodyPr vert="eaVert" wrap="square" lIns="91440" tIns="45720" rIns="91440" bIns="45720" anchor="ctr">
              <a:no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335" b="0" i="0" u="none" strike="noStrike" kern="1200" cap="none" spc="0" normalizeH="0" baseline="0" noProof="0" dirty="0">
                  <a:ln>
                    <a:noFill/>
                  </a:ln>
                  <a:solidFill>
                    <a:srgbClr val="FFE699"/>
                  </a:solidFill>
                  <a:effectLst/>
                  <a:uLnTx/>
                  <a:uFillTx/>
                  <a:cs typeface="+mn-ea"/>
                  <a:sym typeface="+mn-lt"/>
                </a:rPr>
                <a:t>请输入你想要的文本内容或者复制粘贴你想要的文本内容请输入你想要的文本内容或者复制粘</a:t>
              </a:r>
              <a:endParaRPr kumimoji="0" lang="en-US" altLang="zh-CN" sz="1335" b="0" i="0" u="none" strike="noStrike" kern="1200" cap="none" spc="0" normalizeH="0" baseline="0" noProof="0" dirty="0">
                <a:ln>
                  <a:noFill/>
                </a:ln>
                <a:solidFill>
                  <a:srgbClr val="FFE699"/>
                </a:solidFill>
                <a:effectLst/>
                <a:uLnTx/>
                <a:uFillTx/>
                <a:cs typeface="+mn-ea"/>
                <a:sym typeface="+mn-lt"/>
              </a:endParaRPr>
            </a:p>
          </p:txBody>
        </p:sp>
      </p:grpSp>
      <p:pic>
        <p:nvPicPr>
          <p:cNvPr id="21" name="图片 20"/>
          <p:cNvPicPr>
            <a:picLocks noChangeAspect="1"/>
          </p:cNvPicPr>
          <p:nvPr/>
        </p:nvPicPr>
        <p:blipFill>
          <a:blip r:embed="rId2" cstate="print"/>
          <a:stretch>
            <a:fillRect/>
          </a:stretch>
        </p:blipFill>
        <p:spPr>
          <a:xfrm flipH="1">
            <a:off x="8578042" y="2407082"/>
            <a:ext cx="2505651" cy="1879238"/>
          </a:xfrm>
          <a:prstGeom prst="rect">
            <a:avLst/>
          </a:prstGeom>
        </p:spPr>
      </p:pic>
      <p:pic>
        <p:nvPicPr>
          <p:cNvPr id="22" name="图片 21"/>
          <p:cNvPicPr>
            <a:picLocks noChangeAspect="1"/>
          </p:cNvPicPr>
          <p:nvPr/>
        </p:nvPicPr>
        <p:blipFill>
          <a:blip r:embed="rId3" cstate="print"/>
          <a:stretch>
            <a:fillRect/>
          </a:stretch>
        </p:blipFill>
        <p:spPr>
          <a:xfrm flipH="1">
            <a:off x="4680675" y="2252361"/>
            <a:ext cx="2918242" cy="2188681"/>
          </a:xfrm>
          <a:prstGeom prst="rect">
            <a:avLst/>
          </a:prstGeom>
        </p:spPr>
      </p:pic>
      <p:pic>
        <p:nvPicPr>
          <p:cNvPr id="23" name="图片 22"/>
          <p:cNvPicPr>
            <a:picLocks noChangeAspect="1"/>
          </p:cNvPicPr>
          <p:nvPr/>
        </p:nvPicPr>
        <p:blipFill>
          <a:blip r:embed="rId4" cstate="screen"/>
          <a:stretch>
            <a:fillRect/>
          </a:stretch>
        </p:blipFill>
        <p:spPr>
          <a:xfrm flipH="1">
            <a:off x="1323370" y="2311154"/>
            <a:ext cx="2129888" cy="2129888"/>
          </a:xfrm>
          <a:prstGeom prst="rect">
            <a:avLst/>
          </a:prstGeom>
        </p:spPr>
      </p:pic>
      <p:pic>
        <p:nvPicPr>
          <p:cNvPr id="16" name="图片 15"/>
          <p:cNvPicPr>
            <a:picLocks noChangeAspect="1"/>
          </p:cNvPicPr>
          <p:nvPr/>
        </p:nvPicPr>
        <p:blipFill>
          <a:blip r:embed="rId5" cstate="screen"/>
          <a:stretch>
            <a:fillRect/>
          </a:stretch>
        </p:blipFill>
        <p:spPr>
          <a:xfrm flipV="1">
            <a:off x="5449088" y="376670"/>
            <a:ext cx="1256468" cy="1256468"/>
          </a:xfrm>
          <a:prstGeom prst="rect">
            <a:avLst/>
          </a:prstGeom>
        </p:spPr>
      </p:pic>
      <p:grpSp>
        <p:nvGrpSpPr>
          <p:cNvPr id="19" name="组合 18"/>
          <p:cNvGrpSpPr/>
          <p:nvPr/>
        </p:nvGrpSpPr>
        <p:grpSpPr>
          <a:xfrm>
            <a:off x="4923120" y="1530279"/>
            <a:ext cx="2212009" cy="578669"/>
            <a:chOff x="6533784" y="760498"/>
            <a:chExt cx="2212009" cy="578669"/>
          </a:xfrm>
        </p:grpSpPr>
        <p:pic>
          <p:nvPicPr>
            <p:cNvPr id="24" name="图片 23"/>
            <p:cNvPicPr>
              <a:picLocks noChangeAspect="1"/>
            </p:cNvPicPr>
            <p:nvPr/>
          </p:nvPicPr>
          <p:blipFill>
            <a:blip r:embed="rId6" cstate="screen"/>
            <a:stretch>
              <a:fillRect/>
            </a:stretch>
          </p:blipFill>
          <p:spPr>
            <a:xfrm flipV="1">
              <a:off x="6533784" y="760498"/>
              <a:ext cx="2212009" cy="578669"/>
            </a:xfrm>
            <a:prstGeom prst="rect">
              <a:avLst/>
            </a:prstGeom>
          </p:spPr>
        </p:pic>
        <p:sp>
          <p:nvSpPr>
            <p:cNvPr id="25" name="文本框 24"/>
            <p:cNvSpPr txBox="1"/>
            <p:nvPr/>
          </p:nvSpPr>
          <p:spPr>
            <a:xfrm>
              <a:off x="7059752" y="842344"/>
              <a:ext cx="1545823"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300" normalizeH="0" baseline="0" noProof="0" dirty="0">
                  <a:ln>
                    <a:noFill/>
                  </a:ln>
                  <a:solidFill>
                    <a:srgbClr val="FFE699"/>
                  </a:solidFill>
                  <a:effectLst/>
                  <a:uLnTx/>
                  <a:uFillTx/>
                  <a:cs typeface="+mn-ea"/>
                  <a:sym typeface="+mn-lt"/>
                </a:rPr>
                <a:t>秋夕祭月</a:t>
              </a:r>
            </a:p>
          </p:txBody>
        </p:sp>
      </p:grpSp>
    </p:spTree>
  </p:cSld>
  <p:clrMapOvr>
    <a:masterClrMapping/>
  </p:clrMapOvr>
  <mc:AlternateContent xmlns:mc="http://schemas.openxmlformats.org/markup-compatibility/2006" xmlns:p14="http://schemas.microsoft.com/office/powerpoint/2010/main">
    <mc:Choice Requires="p14">
      <p:transition spd="slow" p14:dur="1500" advTm="1500">
        <p:split orient="vert"/>
      </p:transition>
    </mc:Choice>
    <mc:Fallback xmlns="">
      <p:transition spd="slow" advTm="15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ppt_x"/>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additive="base">
                                        <p:cTn id="23" dur="500" fill="hold"/>
                                        <p:tgtEl>
                                          <p:spTgt spid="22"/>
                                        </p:tgtEl>
                                        <p:attrNameLst>
                                          <p:attrName>ppt_x</p:attrName>
                                        </p:attrNameLst>
                                      </p:cBhvr>
                                      <p:tavLst>
                                        <p:tav tm="0">
                                          <p:val>
                                            <p:strVal val="#ppt_x"/>
                                          </p:val>
                                        </p:tav>
                                        <p:tav tm="100000">
                                          <p:val>
                                            <p:strVal val="#ppt_x"/>
                                          </p:val>
                                        </p:tav>
                                      </p:tavLst>
                                    </p:anim>
                                    <p:anim calcmode="lin" valueType="num">
                                      <p:cBhvr additive="base">
                                        <p:cTn id="24" dur="500" fill="hold"/>
                                        <p:tgtEl>
                                          <p:spTgt spid="22"/>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fill="hold"/>
                                        <p:tgtEl>
                                          <p:spTgt spid="23"/>
                                        </p:tgtEl>
                                        <p:attrNameLst>
                                          <p:attrName>ppt_x</p:attrName>
                                        </p:attrNameLst>
                                      </p:cBhvr>
                                      <p:tavLst>
                                        <p:tav tm="0">
                                          <p:val>
                                            <p:strVal val="#ppt_x"/>
                                          </p:val>
                                        </p:tav>
                                        <p:tav tm="100000">
                                          <p:val>
                                            <p:strVal val="#ppt_x"/>
                                          </p:val>
                                        </p:tav>
                                      </p:tavLst>
                                    </p:anim>
                                    <p:anim calcmode="lin" valueType="num">
                                      <p:cBhvr additive="base">
                                        <p:cTn id="2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1000" fill="hold"/>
                                        <p:tgtEl>
                                          <p:spTgt spid="16"/>
                                        </p:tgtEl>
                                        <p:attrNameLst>
                                          <p:attrName>ppt_w</p:attrName>
                                        </p:attrNameLst>
                                      </p:cBhvr>
                                      <p:tavLst>
                                        <p:tav tm="0">
                                          <p:val>
                                            <p:fltVal val="0"/>
                                          </p:val>
                                        </p:tav>
                                        <p:tav tm="100000">
                                          <p:val>
                                            <p:strVal val="#ppt_w"/>
                                          </p:val>
                                        </p:tav>
                                      </p:tavLst>
                                    </p:anim>
                                    <p:anim calcmode="lin" valueType="num">
                                      <p:cBhvr>
                                        <p:cTn id="34" dur="1000" fill="hold"/>
                                        <p:tgtEl>
                                          <p:spTgt spid="16"/>
                                        </p:tgtEl>
                                        <p:attrNameLst>
                                          <p:attrName>ppt_h</p:attrName>
                                        </p:attrNameLst>
                                      </p:cBhvr>
                                      <p:tavLst>
                                        <p:tav tm="0">
                                          <p:val>
                                            <p:fltVal val="0"/>
                                          </p:val>
                                        </p:tav>
                                        <p:tav tm="100000">
                                          <p:val>
                                            <p:strVal val="#ppt_h"/>
                                          </p:val>
                                        </p:tav>
                                      </p:tavLst>
                                    </p:anim>
                                    <p:anim calcmode="lin" valueType="num">
                                      <p:cBhvr>
                                        <p:cTn id="35" dur="1000" fill="hold"/>
                                        <p:tgtEl>
                                          <p:spTgt spid="16"/>
                                        </p:tgtEl>
                                        <p:attrNameLst>
                                          <p:attrName>style.rotation</p:attrName>
                                        </p:attrNameLst>
                                      </p:cBhvr>
                                      <p:tavLst>
                                        <p:tav tm="0">
                                          <p:val>
                                            <p:fltVal val="90"/>
                                          </p:val>
                                        </p:tav>
                                        <p:tav tm="100000">
                                          <p:val>
                                            <p:fltVal val="0"/>
                                          </p:val>
                                        </p:tav>
                                      </p:tavLst>
                                    </p:anim>
                                    <p:animEffect transition="in" filter="fade">
                                      <p:cBhvr>
                                        <p:cTn id="36" dur="1000"/>
                                        <p:tgtEl>
                                          <p:spTgt spid="16"/>
                                        </p:tgtEl>
                                      </p:cBhvr>
                                    </p:animEffect>
                                  </p:childTnLst>
                                </p:cTn>
                              </p:par>
                              <p:par>
                                <p:cTn id="37" presetID="31" presetClass="entr" presetSubtype="0" fill="hold"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p:cTn id="39" dur="1000" fill="hold"/>
                                        <p:tgtEl>
                                          <p:spTgt spid="19"/>
                                        </p:tgtEl>
                                        <p:attrNameLst>
                                          <p:attrName>ppt_w</p:attrName>
                                        </p:attrNameLst>
                                      </p:cBhvr>
                                      <p:tavLst>
                                        <p:tav tm="0">
                                          <p:val>
                                            <p:fltVal val="0"/>
                                          </p:val>
                                        </p:tav>
                                        <p:tav tm="100000">
                                          <p:val>
                                            <p:strVal val="#ppt_w"/>
                                          </p:val>
                                        </p:tav>
                                      </p:tavLst>
                                    </p:anim>
                                    <p:anim calcmode="lin" valueType="num">
                                      <p:cBhvr>
                                        <p:cTn id="40" dur="1000" fill="hold"/>
                                        <p:tgtEl>
                                          <p:spTgt spid="19"/>
                                        </p:tgtEl>
                                        <p:attrNameLst>
                                          <p:attrName>ppt_h</p:attrName>
                                        </p:attrNameLst>
                                      </p:cBhvr>
                                      <p:tavLst>
                                        <p:tav tm="0">
                                          <p:val>
                                            <p:fltVal val="0"/>
                                          </p:val>
                                        </p:tav>
                                        <p:tav tm="100000">
                                          <p:val>
                                            <p:strVal val="#ppt_h"/>
                                          </p:val>
                                        </p:tav>
                                      </p:tavLst>
                                    </p:anim>
                                    <p:anim calcmode="lin" valueType="num">
                                      <p:cBhvr>
                                        <p:cTn id="41" dur="1000" fill="hold"/>
                                        <p:tgtEl>
                                          <p:spTgt spid="19"/>
                                        </p:tgtEl>
                                        <p:attrNameLst>
                                          <p:attrName>style.rotation</p:attrName>
                                        </p:attrNameLst>
                                      </p:cBhvr>
                                      <p:tavLst>
                                        <p:tav tm="0">
                                          <p:val>
                                            <p:fltVal val="90"/>
                                          </p:val>
                                        </p:tav>
                                        <p:tav tm="100000">
                                          <p:val>
                                            <p:fltVal val="0"/>
                                          </p:val>
                                        </p:tav>
                                      </p:tavLst>
                                    </p:anim>
                                    <p:animEffect transition="in" filter="fade">
                                      <p:cBhvr>
                                        <p:cTn id="42"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a:stretch>
            <a:fillRect/>
          </a:stretch>
        </p:blipFill>
        <p:spPr>
          <a:xfrm>
            <a:off x="6456" y="3932682"/>
            <a:ext cx="12185544" cy="2925318"/>
          </a:xfrm>
          <a:prstGeom prst="rect">
            <a:avLst/>
          </a:prstGeom>
        </p:spPr>
      </p:pic>
      <p:pic>
        <p:nvPicPr>
          <p:cNvPr id="12" name="图片 11"/>
          <p:cNvPicPr>
            <a:picLocks noChangeAspect="1"/>
          </p:cNvPicPr>
          <p:nvPr/>
        </p:nvPicPr>
        <p:blipFill>
          <a:blip r:embed="rId4" cstate="screen"/>
          <a:stretch>
            <a:fillRect/>
          </a:stretch>
        </p:blipFill>
        <p:spPr>
          <a:xfrm flipH="1">
            <a:off x="7043509" y="2987079"/>
            <a:ext cx="5148491" cy="3861368"/>
          </a:xfrm>
          <a:prstGeom prst="rect">
            <a:avLst/>
          </a:prstGeom>
        </p:spPr>
      </p:pic>
      <p:pic>
        <p:nvPicPr>
          <p:cNvPr id="13" name="图片 12"/>
          <p:cNvPicPr>
            <a:picLocks noChangeAspect="1"/>
          </p:cNvPicPr>
          <p:nvPr/>
        </p:nvPicPr>
        <p:blipFill>
          <a:blip r:embed="rId4" cstate="screen"/>
          <a:stretch>
            <a:fillRect/>
          </a:stretch>
        </p:blipFill>
        <p:spPr>
          <a:xfrm>
            <a:off x="6456" y="2987079"/>
            <a:ext cx="5148491" cy="3861368"/>
          </a:xfrm>
          <a:prstGeom prst="rect">
            <a:avLst/>
          </a:prstGeom>
        </p:spPr>
      </p:pic>
      <p:sp>
        <p:nvSpPr>
          <p:cNvPr id="26" name="矩形 25"/>
          <p:cNvSpPr/>
          <p:nvPr/>
        </p:nvSpPr>
        <p:spPr>
          <a:xfrm>
            <a:off x="5594341" y="2270234"/>
            <a:ext cx="1003317" cy="4587766"/>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b="1" i="0" u="none" strike="noStrike" kern="1200" cap="none" spc="600" normalizeH="0" baseline="0" noProof="0" dirty="0">
              <a:ln>
                <a:noFill/>
              </a:ln>
              <a:solidFill>
                <a:prstClr val="white"/>
              </a:solidFill>
              <a:effectLst/>
              <a:uLnTx/>
              <a:uFillTx/>
              <a:cs typeface="+mn-ea"/>
              <a:sym typeface="+mn-lt"/>
            </a:endParaRPr>
          </a:p>
        </p:txBody>
      </p:sp>
      <p:sp>
        <p:nvSpPr>
          <p:cNvPr id="44" name="文本框 43"/>
          <p:cNvSpPr txBox="1"/>
          <p:nvPr/>
        </p:nvSpPr>
        <p:spPr>
          <a:xfrm>
            <a:off x="5724113" y="4844741"/>
            <a:ext cx="775305" cy="1815882"/>
          </a:xfrm>
          <a:prstGeom prst="rect">
            <a:avLst/>
          </a:prstGeom>
          <a:noFill/>
        </p:spPr>
        <p:txBody>
          <a:bodyPr vert="horz"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600" normalizeH="0" baseline="0" noProof="0" dirty="0">
                <a:ln>
                  <a:noFill/>
                </a:ln>
                <a:solidFill>
                  <a:srgbClr val="9B0B00"/>
                </a:solidFill>
                <a:effectLst/>
                <a:uLnTx/>
                <a:uFillTx/>
                <a:cs typeface="+mn-ea"/>
                <a:sym typeface="+mn-lt"/>
              </a:rPr>
              <a:t>节日饮食</a:t>
            </a:r>
          </a:p>
        </p:txBody>
      </p:sp>
      <p:sp>
        <p:nvSpPr>
          <p:cNvPr id="45" name="文本框 44"/>
          <p:cNvSpPr txBox="1"/>
          <p:nvPr/>
        </p:nvSpPr>
        <p:spPr>
          <a:xfrm>
            <a:off x="5261993" y="955418"/>
            <a:ext cx="1769063" cy="110799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6600" spc="600" dirty="0">
                <a:solidFill>
                  <a:srgbClr val="FFC000">
                    <a:lumMod val="40000"/>
                    <a:lumOff val="60000"/>
                  </a:srgbClr>
                </a:solidFill>
                <a:cs typeface="+mn-ea"/>
                <a:sym typeface="+mn-lt"/>
              </a:rPr>
              <a:t>贰</a:t>
            </a:r>
            <a:endParaRPr kumimoji="0" lang="en-US" altLang="zh-CN" sz="6600" b="0" i="0" u="none" strike="noStrike" kern="1200" cap="none" spc="600" normalizeH="0" baseline="0" noProof="0" dirty="0">
              <a:ln>
                <a:noFill/>
              </a:ln>
              <a:solidFill>
                <a:srgbClr val="FFC000">
                  <a:lumMod val="40000"/>
                  <a:lumOff val="60000"/>
                </a:srgbClr>
              </a:solidFill>
              <a:effectLst/>
              <a:uLnTx/>
              <a:uFillTx/>
              <a:cs typeface="+mn-ea"/>
              <a:sym typeface="+mn-lt"/>
            </a:endParaRPr>
          </a:p>
        </p:txBody>
      </p:sp>
      <p:pic>
        <p:nvPicPr>
          <p:cNvPr id="11" name="图片 10"/>
          <p:cNvPicPr>
            <a:picLocks noChangeAspect="1"/>
          </p:cNvPicPr>
          <p:nvPr/>
        </p:nvPicPr>
        <p:blipFill>
          <a:blip r:embed="rId5" cstate="screen"/>
          <a:stretch>
            <a:fillRect/>
          </a:stretch>
        </p:blipFill>
        <p:spPr>
          <a:xfrm>
            <a:off x="4418225" y="1662700"/>
            <a:ext cx="3456604" cy="345660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1500">
        <p:split orient="vert"/>
      </p:transition>
    </mc:Choice>
    <mc:Fallback xmlns="">
      <p:transition spd="slow" advTm="15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1000"/>
                                        <p:tgtEl>
                                          <p:spTgt spid="45"/>
                                        </p:tgtEl>
                                      </p:cBhvr>
                                    </p:animEffect>
                                    <p:anim calcmode="lin" valueType="num">
                                      <p:cBhvr>
                                        <p:cTn id="8" dur="1000" fill="hold"/>
                                        <p:tgtEl>
                                          <p:spTgt spid="45"/>
                                        </p:tgtEl>
                                        <p:attrNameLst>
                                          <p:attrName>ppt_x</p:attrName>
                                        </p:attrNameLst>
                                      </p:cBhvr>
                                      <p:tavLst>
                                        <p:tav tm="0">
                                          <p:val>
                                            <p:strVal val="#ppt_x"/>
                                          </p:val>
                                        </p:tav>
                                        <p:tav tm="100000">
                                          <p:val>
                                            <p:strVal val="#ppt_x"/>
                                          </p:val>
                                        </p:tav>
                                      </p:tavLst>
                                    </p:anim>
                                    <p:anim calcmode="lin" valueType="num">
                                      <p:cBhvr>
                                        <p:cTn id="9" dur="1000" fill="hold"/>
                                        <p:tgtEl>
                                          <p:spTgt spid="4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fade">
                                      <p:cBhvr>
                                        <p:cTn id="12" dur="1000"/>
                                        <p:tgtEl>
                                          <p:spTgt spid="44"/>
                                        </p:tgtEl>
                                      </p:cBhvr>
                                    </p:animEffect>
                                    <p:anim calcmode="lin" valueType="num">
                                      <p:cBhvr>
                                        <p:cTn id="13" dur="1000" fill="hold"/>
                                        <p:tgtEl>
                                          <p:spTgt spid="44"/>
                                        </p:tgtEl>
                                        <p:attrNameLst>
                                          <p:attrName>ppt_x</p:attrName>
                                        </p:attrNameLst>
                                      </p:cBhvr>
                                      <p:tavLst>
                                        <p:tav tm="0">
                                          <p:val>
                                            <p:strVal val="#ppt_x"/>
                                          </p:val>
                                        </p:tav>
                                        <p:tav tm="100000">
                                          <p:val>
                                            <p:strVal val="#ppt_x"/>
                                          </p:val>
                                        </p:tav>
                                      </p:tavLst>
                                    </p:anim>
                                    <p:anim calcmode="lin" valueType="num">
                                      <p:cBhvr>
                                        <p:cTn id="14" dur="1000" fill="hold"/>
                                        <p:tgtEl>
                                          <p:spTgt spid="4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par>
                                <p:cTn id="30" presetID="22" presetClass="entr" presetSubtype="4" fill="hold"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44" grpId="0"/>
      <p:bldP spid="4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8587891" y="3001401"/>
            <a:ext cx="1154162" cy="2798781"/>
          </a:xfrm>
          <a:prstGeom prst="rect">
            <a:avLst/>
          </a:prstGeom>
          <a:noFill/>
        </p:spPr>
        <p:txBody>
          <a:bodyPr vert="eaVert" wrap="square" rtlCol="0">
            <a:spAutoFit/>
          </a:bodyPr>
          <a:lstStyle/>
          <a:p>
            <a:pPr>
              <a:lnSpc>
                <a:spcPct val="150000"/>
              </a:lnSpc>
              <a:defRPr/>
            </a:pPr>
            <a:r>
              <a:rPr lang="zh-CN" altLang="en-US" sz="1400" spc="300" dirty="0">
                <a:solidFill>
                  <a:schemeClr val="accent4">
                    <a:lumMod val="40000"/>
                    <a:lumOff val="60000"/>
                  </a:schemeClr>
                </a:solidFill>
                <a:cs typeface="+mn-ea"/>
                <a:sym typeface="+mn-lt"/>
              </a:rPr>
              <a:t>请输入你想要的文字内容或者复制粘贴，粘贴你想要的文本，输入文字内容</a:t>
            </a:r>
          </a:p>
        </p:txBody>
      </p:sp>
      <p:sp>
        <p:nvSpPr>
          <p:cNvPr id="11" name="文本框 10"/>
          <p:cNvSpPr txBox="1"/>
          <p:nvPr/>
        </p:nvSpPr>
        <p:spPr>
          <a:xfrm>
            <a:off x="5717601" y="4147927"/>
            <a:ext cx="615553" cy="2208713"/>
          </a:xfrm>
          <a:prstGeom prst="rect">
            <a:avLst/>
          </a:prstGeom>
          <a:noFill/>
        </p:spPr>
        <p:txBody>
          <a:bodyPr vert="eaVert" wrap="square" rtlCol="0">
            <a:spAutoFit/>
          </a:bodyPr>
          <a:lstStyle/>
          <a:p>
            <a:pPr algn="ctr"/>
            <a:r>
              <a:rPr lang="zh-CN" altLang="en-US" sz="2800" spc="600" dirty="0">
                <a:solidFill>
                  <a:schemeClr val="accent4">
                    <a:lumMod val="40000"/>
                    <a:lumOff val="60000"/>
                  </a:schemeClr>
                </a:solidFill>
                <a:cs typeface="+mn-ea"/>
                <a:sym typeface="+mn-lt"/>
              </a:rPr>
              <a:t>节日饮食</a:t>
            </a:r>
            <a:endParaRPr lang="en-US" altLang="zh-CN" sz="2800" spc="600" dirty="0">
              <a:solidFill>
                <a:schemeClr val="accent4">
                  <a:lumMod val="40000"/>
                  <a:lumOff val="60000"/>
                </a:schemeClr>
              </a:solidFill>
              <a:cs typeface="+mn-ea"/>
              <a:sym typeface="+mn-lt"/>
            </a:endParaRPr>
          </a:p>
        </p:txBody>
      </p:sp>
      <p:sp>
        <p:nvSpPr>
          <p:cNvPr id="12" name="文本框 11"/>
          <p:cNvSpPr txBox="1"/>
          <p:nvPr/>
        </p:nvSpPr>
        <p:spPr>
          <a:xfrm>
            <a:off x="10248346" y="2657138"/>
            <a:ext cx="1154162" cy="2798781"/>
          </a:xfrm>
          <a:prstGeom prst="rect">
            <a:avLst/>
          </a:prstGeom>
          <a:noFill/>
        </p:spPr>
        <p:txBody>
          <a:bodyPr vert="eaVert" wrap="square" rtlCol="0">
            <a:spAutoFit/>
          </a:bodyPr>
          <a:lstStyle/>
          <a:p>
            <a:pPr>
              <a:lnSpc>
                <a:spcPct val="150000"/>
              </a:lnSpc>
              <a:defRPr/>
            </a:pPr>
            <a:r>
              <a:rPr lang="zh-CN" altLang="en-US" sz="1400" spc="300" dirty="0">
                <a:solidFill>
                  <a:schemeClr val="accent4">
                    <a:lumMod val="40000"/>
                    <a:lumOff val="60000"/>
                  </a:schemeClr>
                </a:solidFill>
                <a:cs typeface="+mn-ea"/>
                <a:sym typeface="+mn-lt"/>
              </a:rPr>
              <a:t>请输入你想要的文字内容或者复制粘贴，粘贴你想要的文本，输入文字内容</a:t>
            </a:r>
          </a:p>
        </p:txBody>
      </p:sp>
      <p:sp>
        <p:nvSpPr>
          <p:cNvPr id="13" name="文本框 12"/>
          <p:cNvSpPr txBox="1"/>
          <p:nvPr/>
        </p:nvSpPr>
        <p:spPr>
          <a:xfrm>
            <a:off x="754277" y="2657139"/>
            <a:ext cx="1154162" cy="2798781"/>
          </a:xfrm>
          <a:prstGeom prst="rect">
            <a:avLst/>
          </a:prstGeom>
          <a:noFill/>
        </p:spPr>
        <p:txBody>
          <a:bodyPr vert="eaVert" wrap="square" rtlCol="0">
            <a:spAutoFit/>
          </a:bodyPr>
          <a:lstStyle/>
          <a:p>
            <a:pPr>
              <a:lnSpc>
                <a:spcPct val="150000"/>
              </a:lnSpc>
              <a:defRPr/>
            </a:pPr>
            <a:r>
              <a:rPr lang="zh-CN" altLang="en-US" sz="1400" spc="300" dirty="0">
                <a:solidFill>
                  <a:schemeClr val="accent4">
                    <a:lumMod val="40000"/>
                    <a:lumOff val="60000"/>
                  </a:schemeClr>
                </a:solidFill>
                <a:cs typeface="+mn-ea"/>
                <a:sym typeface="+mn-lt"/>
              </a:rPr>
              <a:t>请输入你想要的文字内容或者复制粘贴，粘贴你想要的文本，输入文字内容</a:t>
            </a:r>
          </a:p>
        </p:txBody>
      </p:sp>
      <p:sp>
        <p:nvSpPr>
          <p:cNvPr id="14" name="文本框 13"/>
          <p:cNvSpPr txBox="1"/>
          <p:nvPr/>
        </p:nvSpPr>
        <p:spPr>
          <a:xfrm>
            <a:off x="2710278" y="2997662"/>
            <a:ext cx="1154162" cy="2798781"/>
          </a:xfrm>
          <a:prstGeom prst="rect">
            <a:avLst/>
          </a:prstGeom>
          <a:noFill/>
        </p:spPr>
        <p:txBody>
          <a:bodyPr vert="eaVert" wrap="square" rtlCol="0">
            <a:spAutoFit/>
          </a:bodyPr>
          <a:lstStyle/>
          <a:p>
            <a:pPr>
              <a:lnSpc>
                <a:spcPct val="150000"/>
              </a:lnSpc>
              <a:defRPr/>
            </a:pPr>
            <a:r>
              <a:rPr lang="zh-CN" altLang="en-US" sz="1400" spc="300" dirty="0">
                <a:solidFill>
                  <a:schemeClr val="accent4">
                    <a:lumMod val="40000"/>
                    <a:lumOff val="60000"/>
                  </a:schemeClr>
                </a:solidFill>
                <a:cs typeface="+mn-ea"/>
                <a:sym typeface="+mn-lt"/>
              </a:rPr>
              <a:t>请输入你想要的文字内容或者复制粘贴，粘贴你想要的文本，输入文字内容</a:t>
            </a:r>
          </a:p>
        </p:txBody>
      </p:sp>
      <p:sp>
        <p:nvSpPr>
          <p:cNvPr id="25" name="椭圆 24"/>
          <p:cNvSpPr/>
          <p:nvPr/>
        </p:nvSpPr>
        <p:spPr>
          <a:xfrm>
            <a:off x="4949240" y="1221628"/>
            <a:ext cx="2294085" cy="2294085"/>
          </a:xfrm>
          <a:prstGeom prst="ellipse">
            <a:avLst/>
          </a:prstGeom>
          <a:noFill/>
          <a:ln w="7620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bg1"/>
              </a:solidFill>
              <a:cs typeface="+mn-ea"/>
              <a:sym typeface="+mn-lt"/>
            </a:endParaRPr>
          </a:p>
        </p:txBody>
      </p:sp>
      <p:pic>
        <p:nvPicPr>
          <p:cNvPr id="27" name="图片 26"/>
          <p:cNvPicPr>
            <a:picLocks noChangeAspect="1"/>
          </p:cNvPicPr>
          <p:nvPr/>
        </p:nvPicPr>
        <p:blipFill>
          <a:blip r:embed="rId2" cstate="screen"/>
          <a:stretch>
            <a:fillRect/>
          </a:stretch>
        </p:blipFill>
        <p:spPr>
          <a:xfrm>
            <a:off x="4984542" y="773036"/>
            <a:ext cx="2056750" cy="2742677"/>
          </a:xfrm>
          <a:prstGeom prst="rect">
            <a:avLst/>
          </a:prstGeom>
        </p:spPr>
      </p:pic>
      <p:sp>
        <p:nvSpPr>
          <p:cNvPr id="37" name="任意多边形: 形状 36"/>
          <p:cNvSpPr/>
          <p:nvPr/>
        </p:nvSpPr>
        <p:spPr>
          <a:xfrm>
            <a:off x="1308185" y="2253944"/>
            <a:ext cx="3656321" cy="111557"/>
          </a:xfrm>
          <a:custGeom>
            <a:avLst/>
            <a:gdLst>
              <a:gd name="connsiteX0" fmla="*/ 0 w 3656321"/>
              <a:gd name="connsiteY0" fmla="*/ 0 h 111557"/>
              <a:gd name="connsiteX1" fmla="*/ 3656321 w 3656321"/>
              <a:gd name="connsiteY1" fmla="*/ 0 h 111557"/>
              <a:gd name="connsiteX2" fmla="*/ 3653751 w 3656321"/>
              <a:gd name="connsiteY2" fmla="*/ 16836 h 111557"/>
              <a:gd name="connsiteX3" fmla="*/ 3648969 w 3656321"/>
              <a:gd name="connsiteY3" fmla="*/ 111557 h 111557"/>
              <a:gd name="connsiteX4" fmla="*/ 0 w 3656321"/>
              <a:gd name="connsiteY4" fmla="*/ 111557 h 111557"/>
              <a:gd name="connsiteX5" fmla="*/ 0 w 3656321"/>
              <a:gd name="connsiteY5" fmla="*/ 0 h 11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321" h="111557">
                <a:moveTo>
                  <a:pt x="0" y="0"/>
                </a:moveTo>
                <a:lnTo>
                  <a:pt x="3656321" y="0"/>
                </a:lnTo>
                <a:lnTo>
                  <a:pt x="3653751" y="16836"/>
                </a:lnTo>
                <a:lnTo>
                  <a:pt x="3648969" y="111557"/>
                </a:lnTo>
                <a:lnTo>
                  <a:pt x="0" y="111557"/>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indent="0" algn="ctr" defTabSz="914400" rtl="0" eaLnBrk="1" fontAlgn="auto" latinLnBrk="0" hangingPunct="1">
              <a:lnSpc>
                <a:spcPct val="100000"/>
              </a:lnSpc>
              <a:spcBef>
                <a:spcPts val="0"/>
              </a:spcBef>
              <a:spcAft>
                <a:spcPts val="0"/>
              </a:spcAft>
              <a:buClrTx/>
              <a:buSzTx/>
              <a:buFontTx/>
              <a:buNone/>
            </a:pPr>
            <a:endParaRPr kumimoji="0" lang="zh-CN" altLang="en-US" sz="3200" b="1" i="0" u="none" strike="noStrike" kern="1200" cap="none" spc="600" normalizeH="0" baseline="0" noProof="0" dirty="0">
              <a:ln>
                <a:noFill/>
              </a:ln>
              <a:solidFill>
                <a:prstClr val="white"/>
              </a:solidFill>
              <a:effectLst/>
              <a:uLnTx/>
              <a:uFillTx/>
              <a:cs typeface="+mn-ea"/>
              <a:sym typeface="+mn-lt"/>
            </a:endParaRPr>
          </a:p>
        </p:txBody>
      </p:sp>
      <p:sp>
        <p:nvSpPr>
          <p:cNvPr id="36" name="任意多边形: 形状 35"/>
          <p:cNvSpPr/>
          <p:nvPr/>
        </p:nvSpPr>
        <p:spPr>
          <a:xfrm>
            <a:off x="7258591" y="2253944"/>
            <a:ext cx="3625224" cy="103930"/>
          </a:xfrm>
          <a:custGeom>
            <a:avLst/>
            <a:gdLst>
              <a:gd name="connsiteX0" fmla="*/ 0 w 3891276"/>
              <a:gd name="connsiteY0" fmla="*/ 0 h 111557"/>
              <a:gd name="connsiteX1" fmla="*/ 3891276 w 3891276"/>
              <a:gd name="connsiteY1" fmla="*/ 0 h 111557"/>
              <a:gd name="connsiteX2" fmla="*/ 3891276 w 3891276"/>
              <a:gd name="connsiteY2" fmla="*/ 111557 h 111557"/>
              <a:gd name="connsiteX3" fmla="*/ 7352 w 3891276"/>
              <a:gd name="connsiteY3" fmla="*/ 111557 h 111557"/>
              <a:gd name="connsiteX4" fmla="*/ 2569 w 3891276"/>
              <a:gd name="connsiteY4" fmla="*/ 16836 h 111557"/>
              <a:gd name="connsiteX5" fmla="*/ 0 w 3891276"/>
              <a:gd name="connsiteY5" fmla="*/ 0 h 11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91276" h="111557">
                <a:moveTo>
                  <a:pt x="0" y="0"/>
                </a:moveTo>
                <a:lnTo>
                  <a:pt x="3891276" y="0"/>
                </a:lnTo>
                <a:lnTo>
                  <a:pt x="3891276" y="111557"/>
                </a:lnTo>
                <a:lnTo>
                  <a:pt x="7352" y="111557"/>
                </a:lnTo>
                <a:lnTo>
                  <a:pt x="2569" y="16836"/>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indent="0" algn="ctr" defTabSz="914400" rtl="0" eaLnBrk="1" fontAlgn="auto" latinLnBrk="0" hangingPunct="1">
              <a:lnSpc>
                <a:spcPct val="100000"/>
              </a:lnSpc>
              <a:spcBef>
                <a:spcPts val="0"/>
              </a:spcBef>
              <a:spcAft>
                <a:spcPts val="0"/>
              </a:spcAft>
              <a:buClrTx/>
              <a:buSzTx/>
              <a:buFontTx/>
              <a:buNone/>
            </a:pPr>
            <a:endParaRPr kumimoji="0" lang="zh-CN" altLang="en-US" sz="3200" b="1" i="0" u="none" strike="noStrike" kern="1200" cap="none" spc="600" normalizeH="0" baseline="0" noProof="0" dirty="0">
              <a:ln>
                <a:noFill/>
              </a:ln>
              <a:solidFill>
                <a:prstClr val="white"/>
              </a:solidFill>
              <a:effectLst/>
              <a:uLnTx/>
              <a:uFillTx/>
              <a:cs typeface="+mn-ea"/>
              <a:sym typeface="+mn-lt"/>
            </a:endParaRPr>
          </a:p>
        </p:txBody>
      </p:sp>
      <p:pic>
        <p:nvPicPr>
          <p:cNvPr id="43" name="图片 42"/>
          <p:cNvPicPr>
            <a:picLocks noChangeAspect="1"/>
          </p:cNvPicPr>
          <p:nvPr/>
        </p:nvPicPr>
        <p:blipFill>
          <a:blip r:embed="rId3" cstate="screen"/>
          <a:stretch>
            <a:fillRect/>
          </a:stretch>
        </p:blipFill>
        <p:spPr>
          <a:xfrm>
            <a:off x="2765818" y="1789118"/>
            <a:ext cx="1051560" cy="1051560"/>
          </a:xfrm>
          <a:prstGeom prst="rect">
            <a:avLst/>
          </a:prstGeom>
        </p:spPr>
      </p:pic>
      <p:pic>
        <p:nvPicPr>
          <p:cNvPr id="18" name="图片 17"/>
          <p:cNvPicPr>
            <a:picLocks noChangeAspect="1"/>
          </p:cNvPicPr>
          <p:nvPr/>
        </p:nvPicPr>
        <p:blipFill>
          <a:blip r:embed="rId3" cstate="screen"/>
          <a:stretch>
            <a:fillRect/>
          </a:stretch>
        </p:blipFill>
        <p:spPr>
          <a:xfrm>
            <a:off x="885240" y="1618594"/>
            <a:ext cx="1051560" cy="1051560"/>
          </a:xfrm>
          <a:prstGeom prst="rect">
            <a:avLst/>
          </a:prstGeom>
        </p:spPr>
      </p:pic>
      <p:pic>
        <p:nvPicPr>
          <p:cNvPr id="21" name="图片 20"/>
          <p:cNvPicPr>
            <a:picLocks noChangeAspect="1"/>
          </p:cNvPicPr>
          <p:nvPr/>
        </p:nvPicPr>
        <p:blipFill>
          <a:blip r:embed="rId3" cstate="screen"/>
          <a:stretch>
            <a:fillRect/>
          </a:stretch>
        </p:blipFill>
        <p:spPr>
          <a:xfrm>
            <a:off x="10175377" y="1601482"/>
            <a:ext cx="1051560" cy="1051560"/>
          </a:xfrm>
          <a:prstGeom prst="rect">
            <a:avLst/>
          </a:prstGeom>
        </p:spPr>
      </p:pic>
      <p:pic>
        <p:nvPicPr>
          <p:cNvPr id="22" name="图片 21"/>
          <p:cNvPicPr>
            <a:picLocks noChangeAspect="1"/>
          </p:cNvPicPr>
          <p:nvPr/>
        </p:nvPicPr>
        <p:blipFill>
          <a:blip r:embed="rId3" cstate="screen"/>
          <a:stretch>
            <a:fillRect/>
          </a:stretch>
        </p:blipFill>
        <p:spPr>
          <a:xfrm>
            <a:off x="8557507" y="1839721"/>
            <a:ext cx="1051560" cy="10515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1500">
        <p:split orient="vert"/>
      </p:transition>
    </mc:Choice>
    <mc:Fallback xmlns="">
      <p:transition spd="slow" advTm="15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1000"/>
                                        <p:tgtEl>
                                          <p:spTgt spid="27"/>
                                        </p:tgtEl>
                                      </p:cBhvr>
                                    </p:animEffect>
                                    <p:anim calcmode="lin" valueType="num">
                                      <p:cBhvr>
                                        <p:cTn id="13" dur="1000" fill="hold"/>
                                        <p:tgtEl>
                                          <p:spTgt spid="27"/>
                                        </p:tgtEl>
                                        <p:attrNameLst>
                                          <p:attrName>ppt_x</p:attrName>
                                        </p:attrNameLst>
                                      </p:cBhvr>
                                      <p:tavLst>
                                        <p:tav tm="0">
                                          <p:val>
                                            <p:strVal val="#ppt_x"/>
                                          </p:val>
                                        </p:tav>
                                        <p:tav tm="100000">
                                          <p:val>
                                            <p:strVal val="#ppt_x"/>
                                          </p:val>
                                        </p:tav>
                                      </p:tavLst>
                                    </p:anim>
                                    <p:anim calcmode="lin" valueType="num">
                                      <p:cBhvr>
                                        <p:cTn id="14" dur="1000" fill="hold"/>
                                        <p:tgtEl>
                                          <p:spTgt spid="2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fade">
                                      <p:cBhvr>
                                        <p:cTn id="17" dur="1000"/>
                                        <p:tgtEl>
                                          <p:spTgt spid="37"/>
                                        </p:tgtEl>
                                      </p:cBhvr>
                                    </p:animEffect>
                                    <p:anim calcmode="lin" valueType="num">
                                      <p:cBhvr>
                                        <p:cTn id="18" dur="1000" fill="hold"/>
                                        <p:tgtEl>
                                          <p:spTgt spid="37"/>
                                        </p:tgtEl>
                                        <p:attrNameLst>
                                          <p:attrName>ppt_x</p:attrName>
                                        </p:attrNameLst>
                                      </p:cBhvr>
                                      <p:tavLst>
                                        <p:tav tm="0">
                                          <p:val>
                                            <p:strVal val="#ppt_x"/>
                                          </p:val>
                                        </p:tav>
                                        <p:tav tm="100000">
                                          <p:val>
                                            <p:strVal val="#ppt_x"/>
                                          </p:val>
                                        </p:tav>
                                      </p:tavLst>
                                    </p:anim>
                                    <p:anim calcmode="lin" valueType="num">
                                      <p:cBhvr>
                                        <p:cTn id="19" dur="1000" fill="hold"/>
                                        <p:tgtEl>
                                          <p:spTgt spid="3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1000"/>
                                        <p:tgtEl>
                                          <p:spTgt spid="36"/>
                                        </p:tgtEl>
                                      </p:cBhvr>
                                    </p:animEffect>
                                    <p:anim calcmode="lin" valueType="num">
                                      <p:cBhvr>
                                        <p:cTn id="23" dur="1000" fill="hold"/>
                                        <p:tgtEl>
                                          <p:spTgt spid="36"/>
                                        </p:tgtEl>
                                        <p:attrNameLst>
                                          <p:attrName>ppt_x</p:attrName>
                                        </p:attrNameLst>
                                      </p:cBhvr>
                                      <p:tavLst>
                                        <p:tav tm="0">
                                          <p:val>
                                            <p:strVal val="#ppt_x"/>
                                          </p:val>
                                        </p:tav>
                                        <p:tav tm="100000">
                                          <p:val>
                                            <p:strVal val="#ppt_x"/>
                                          </p:val>
                                        </p:tav>
                                      </p:tavLst>
                                    </p:anim>
                                    <p:anim calcmode="lin" valueType="num">
                                      <p:cBhvr>
                                        <p:cTn id="24" dur="1000" fill="hold"/>
                                        <p:tgtEl>
                                          <p:spTgt spid="36"/>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fade">
                                      <p:cBhvr>
                                        <p:cTn id="27" dur="1000"/>
                                        <p:tgtEl>
                                          <p:spTgt spid="43"/>
                                        </p:tgtEl>
                                      </p:cBhvr>
                                    </p:animEffect>
                                    <p:anim calcmode="lin" valueType="num">
                                      <p:cBhvr>
                                        <p:cTn id="28" dur="1000" fill="hold"/>
                                        <p:tgtEl>
                                          <p:spTgt spid="43"/>
                                        </p:tgtEl>
                                        <p:attrNameLst>
                                          <p:attrName>ppt_x</p:attrName>
                                        </p:attrNameLst>
                                      </p:cBhvr>
                                      <p:tavLst>
                                        <p:tav tm="0">
                                          <p:val>
                                            <p:strVal val="#ppt_x"/>
                                          </p:val>
                                        </p:tav>
                                        <p:tav tm="100000">
                                          <p:val>
                                            <p:strVal val="#ppt_x"/>
                                          </p:val>
                                        </p:tav>
                                      </p:tavLst>
                                    </p:anim>
                                    <p:anim calcmode="lin" valueType="num">
                                      <p:cBhvr>
                                        <p:cTn id="29"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2" presetClass="emph" presetSubtype="0" fill="hold" grpId="0" nodeType="clickEffect">
                                  <p:stCondLst>
                                    <p:cond delay="0"/>
                                  </p:stCondLst>
                                  <p:childTnLst>
                                    <p:animRot by="120000">
                                      <p:cBhvr>
                                        <p:cTn id="33" dur="100" fill="hold">
                                          <p:stCondLst>
                                            <p:cond delay="0"/>
                                          </p:stCondLst>
                                        </p:cTn>
                                        <p:tgtEl>
                                          <p:spTgt spid="11"/>
                                        </p:tgtEl>
                                        <p:attrNameLst>
                                          <p:attrName>r</p:attrName>
                                        </p:attrNameLst>
                                      </p:cBhvr>
                                    </p:animRot>
                                    <p:animRot by="-240000">
                                      <p:cBhvr>
                                        <p:cTn id="34" dur="200" fill="hold">
                                          <p:stCondLst>
                                            <p:cond delay="200"/>
                                          </p:stCondLst>
                                        </p:cTn>
                                        <p:tgtEl>
                                          <p:spTgt spid="11"/>
                                        </p:tgtEl>
                                        <p:attrNameLst>
                                          <p:attrName>r</p:attrName>
                                        </p:attrNameLst>
                                      </p:cBhvr>
                                    </p:animRot>
                                    <p:animRot by="240000">
                                      <p:cBhvr>
                                        <p:cTn id="35" dur="200" fill="hold">
                                          <p:stCondLst>
                                            <p:cond delay="400"/>
                                          </p:stCondLst>
                                        </p:cTn>
                                        <p:tgtEl>
                                          <p:spTgt spid="11"/>
                                        </p:tgtEl>
                                        <p:attrNameLst>
                                          <p:attrName>r</p:attrName>
                                        </p:attrNameLst>
                                      </p:cBhvr>
                                    </p:animRot>
                                    <p:animRot by="-240000">
                                      <p:cBhvr>
                                        <p:cTn id="36" dur="200" fill="hold">
                                          <p:stCondLst>
                                            <p:cond delay="600"/>
                                          </p:stCondLst>
                                        </p:cTn>
                                        <p:tgtEl>
                                          <p:spTgt spid="11"/>
                                        </p:tgtEl>
                                        <p:attrNameLst>
                                          <p:attrName>r</p:attrName>
                                        </p:attrNameLst>
                                      </p:cBhvr>
                                    </p:animRot>
                                    <p:animRot by="120000">
                                      <p:cBhvr>
                                        <p:cTn id="37" dur="200" fill="hold">
                                          <p:stCondLst>
                                            <p:cond delay="800"/>
                                          </p:stCondLst>
                                        </p:cTn>
                                        <p:tgtEl>
                                          <p:spTgt spid="11"/>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ppt_x"/>
                                          </p:val>
                                        </p:tav>
                                        <p:tav tm="100000">
                                          <p:val>
                                            <p:strVal val="#ppt_x"/>
                                          </p:val>
                                        </p:tav>
                                      </p:tavLst>
                                    </p:anim>
                                    <p:anim calcmode="lin" valueType="num">
                                      <p:cBhvr additive="base">
                                        <p:cTn id="43" dur="500" fill="hold"/>
                                        <p:tgtEl>
                                          <p:spTgt spid="13"/>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additive="base">
                                        <p:cTn id="46" dur="500" fill="hold"/>
                                        <p:tgtEl>
                                          <p:spTgt spid="14"/>
                                        </p:tgtEl>
                                        <p:attrNameLst>
                                          <p:attrName>ppt_x</p:attrName>
                                        </p:attrNameLst>
                                      </p:cBhvr>
                                      <p:tavLst>
                                        <p:tav tm="0">
                                          <p:val>
                                            <p:strVal val="#ppt_x"/>
                                          </p:val>
                                        </p:tav>
                                        <p:tav tm="100000">
                                          <p:val>
                                            <p:strVal val="#ppt_x"/>
                                          </p:val>
                                        </p:tav>
                                      </p:tavLst>
                                    </p:anim>
                                    <p:anim calcmode="lin" valueType="num">
                                      <p:cBhvr additive="base">
                                        <p:cTn id="47" dur="500" fill="hold"/>
                                        <p:tgtEl>
                                          <p:spTgt spid="14"/>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additive="base">
                                        <p:cTn id="50" dur="500" fill="hold"/>
                                        <p:tgtEl>
                                          <p:spTgt spid="10"/>
                                        </p:tgtEl>
                                        <p:attrNameLst>
                                          <p:attrName>ppt_x</p:attrName>
                                        </p:attrNameLst>
                                      </p:cBhvr>
                                      <p:tavLst>
                                        <p:tav tm="0">
                                          <p:val>
                                            <p:strVal val="#ppt_x"/>
                                          </p:val>
                                        </p:tav>
                                        <p:tav tm="100000">
                                          <p:val>
                                            <p:strVal val="#ppt_x"/>
                                          </p:val>
                                        </p:tav>
                                      </p:tavLst>
                                    </p:anim>
                                    <p:anim calcmode="lin" valueType="num">
                                      <p:cBhvr additive="base">
                                        <p:cTn id="51" dur="500" fill="hold"/>
                                        <p:tgtEl>
                                          <p:spTgt spid="1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12"/>
                                        </p:tgtEl>
                                        <p:attrNameLst>
                                          <p:attrName>style.visibility</p:attrName>
                                        </p:attrNameLst>
                                      </p:cBhvr>
                                      <p:to>
                                        <p:strVal val="visible"/>
                                      </p:to>
                                    </p:set>
                                    <p:anim calcmode="lin" valueType="num">
                                      <p:cBhvr additive="base">
                                        <p:cTn id="54" dur="500" fill="hold"/>
                                        <p:tgtEl>
                                          <p:spTgt spid="12"/>
                                        </p:tgtEl>
                                        <p:attrNameLst>
                                          <p:attrName>ppt_x</p:attrName>
                                        </p:attrNameLst>
                                      </p:cBhvr>
                                      <p:tavLst>
                                        <p:tav tm="0">
                                          <p:val>
                                            <p:strVal val="#ppt_x"/>
                                          </p:val>
                                        </p:tav>
                                        <p:tav tm="100000">
                                          <p:val>
                                            <p:strVal val="#ppt_x"/>
                                          </p:val>
                                        </p:tav>
                                      </p:tavLst>
                                    </p:anim>
                                    <p:anim calcmode="lin" valueType="num">
                                      <p:cBhvr additive="base">
                                        <p:cTn id="55" dur="500" fill="hold"/>
                                        <p:tgtEl>
                                          <p:spTgt spid="12"/>
                                        </p:tgtEl>
                                        <p:attrNameLst>
                                          <p:attrName>ppt_y</p:attrName>
                                        </p:attrNameLst>
                                      </p:cBhvr>
                                      <p:tavLst>
                                        <p:tav tm="0">
                                          <p:val>
                                            <p:strVal val="1+#ppt_h/2"/>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1000" fill="hold"/>
                                        <p:tgtEl>
                                          <p:spTgt spid="18"/>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fade">
                                      <p:cBhvr>
                                        <p:cTn id="63" dur="1000"/>
                                        <p:tgtEl>
                                          <p:spTgt spid="21"/>
                                        </p:tgtEl>
                                      </p:cBhvr>
                                    </p:animEffect>
                                    <p:anim calcmode="lin" valueType="num">
                                      <p:cBhvr>
                                        <p:cTn id="64" dur="1000" fill="hold"/>
                                        <p:tgtEl>
                                          <p:spTgt spid="21"/>
                                        </p:tgtEl>
                                        <p:attrNameLst>
                                          <p:attrName>ppt_x</p:attrName>
                                        </p:attrNameLst>
                                      </p:cBhvr>
                                      <p:tavLst>
                                        <p:tav tm="0">
                                          <p:val>
                                            <p:strVal val="#ppt_x"/>
                                          </p:val>
                                        </p:tav>
                                        <p:tav tm="100000">
                                          <p:val>
                                            <p:strVal val="#ppt_x"/>
                                          </p:val>
                                        </p:tav>
                                      </p:tavLst>
                                    </p:anim>
                                    <p:anim calcmode="lin" valueType="num">
                                      <p:cBhvr>
                                        <p:cTn id="65" dur="1000" fill="hold"/>
                                        <p:tgtEl>
                                          <p:spTgt spid="21"/>
                                        </p:tgtEl>
                                        <p:attrNameLst>
                                          <p:attrName>ppt_y</p:attrName>
                                        </p:attrNameLst>
                                      </p:cBhvr>
                                      <p:tavLst>
                                        <p:tav tm="0">
                                          <p:val>
                                            <p:strVal val="#ppt_y+.1"/>
                                          </p:val>
                                        </p:tav>
                                        <p:tav tm="100000">
                                          <p:val>
                                            <p:strVal val="#ppt_y"/>
                                          </p:val>
                                        </p:tav>
                                      </p:tavLst>
                                    </p:anim>
                                  </p:childTnLst>
                                </p:cTn>
                              </p:par>
                              <p:par>
                                <p:cTn id="66" presetID="42" presetClass="entr" presetSubtype="0" fill="hold" nodeType="with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fade">
                                      <p:cBhvr>
                                        <p:cTn id="68" dur="1000"/>
                                        <p:tgtEl>
                                          <p:spTgt spid="22"/>
                                        </p:tgtEl>
                                      </p:cBhvr>
                                    </p:animEffect>
                                    <p:anim calcmode="lin" valueType="num">
                                      <p:cBhvr>
                                        <p:cTn id="69" dur="1000" fill="hold"/>
                                        <p:tgtEl>
                                          <p:spTgt spid="22"/>
                                        </p:tgtEl>
                                        <p:attrNameLst>
                                          <p:attrName>ppt_x</p:attrName>
                                        </p:attrNameLst>
                                      </p:cBhvr>
                                      <p:tavLst>
                                        <p:tav tm="0">
                                          <p:val>
                                            <p:strVal val="#ppt_x"/>
                                          </p:val>
                                        </p:tav>
                                        <p:tav tm="100000">
                                          <p:val>
                                            <p:strVal val="#ppt_x"/>
                                          </p:val>
                                        </p:tav>
                                      </p:tavLst>
                                    </p:anim>
                                    <p:anim calcmode="lin" valueType="num">
                                      <p:cBhvr>
                                        <p:cTn id="70"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25" grpId="0" animBg="1"/>
      <p:bldP spid="37" grpId="0" animBg="1"/>
      <p:bldP spid="3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形状 2"/>
          <p:cNvSpPr/>
          <p:nvPr/>
        </p:nvSpPr>
        <p:spPr>
          <a:xfrm flipH="1">
            <a:off x="1453170" y="1678789"/>
            <a:ext cx="4467999" cy="2041574"/>
          </a:xfrm>
          <a:custGeom>
            <a:avLst/>
            <a:gdLst>
              <a:gd name="connsiteX0" fmla="*/ 467495 w 4467999"/>
              <a:gd name="connsiteY0" fmla="*/ 0 h 2041574"/>
              <a:gd name="connsiteX1" fmla="*/ 4467999 w 4467999"/>
              <a:gd name="connsiteY1" fmla="*/ 0 h 2041574"/>
              <a:gd name="connsiteX2" fmla="*/ 4467999 w 4467999"/>
              <a:gd name="connsiteY2" fmla="*/ 2041574 h 2041574"/>
              <a:gd name="connsiteX3" fmla="*/ 0 w 4467999"/>
              <a:gd name="connsiteY3" fmla="*/ 2041574 h 2041574"/>
              <a:gd name="connsiteX4" fmla="*/ 0 w 4467999"/>
              <a:gd name="connsiteY4" fmla="*/ 430763 h 2041574"/>
              <a:gd name="connsiteX5" fmla="*/ 100899 w 4467999"/>
              <a:gd name="connsiteY5" fmla="*/ 399442 h 2041574"/>
              <a:gd name="connsiteX6" fmla="*/ 452709 w 4467999"/>
              <a:gd name="connsiteY6" fmla="*/ 47632 h 2041574"/>
              <a:gd name="connsiteX7" fmla="*/ 467495 w 4467999"/>
              <a:gd name="connsiteY7" fmla="*/ 0 h 2041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67999" h="2041574">
                <a:moveTo>
                  <a:pt x="467495" y="0"/>
                </a:moveTo>
                <a:lnTo>
                  <a:pt x="4467999" y="0"/>
                </a:lnTo>
                <a:lnTo>
                  <a:pt x="4467999" y="2041574"/>
                </a:lnTo>
                <a:lnTo>
                  <a:pt x="0" y="2041574"/>
                </a:lnTo>
                <a:lnTo>
                  <a:pt x="0" y="430763"/>
                </a:lnTo>
                <a:lnTo>
                  <a:pt x="100899" y="399442"/>
                </a:lnTo>
                <a:cubicBezTo>
                  <a:pt x="259082" y="332537"/>
                  <a:pt x="385804" y="205815"/>
                  <a:pt x="452709" y="47632"/>
                </a:cubicBezTo>
                <a:lnTo>
                  <a:pt x="467495" y="0"/>
                </a:lnTo>
                <a:close/>
              </a:path>
            </a:pathLst>
          </a:custGeom>
          <a:solidFill>
            <a:schemeClr val="accent4">
              <a:lumMod val="40000"/>
              <a:lumOff val="6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b="1" i="0" u="none" strike="noStrike" kern="1200" cap="none" spc="600" normalizeH="0" baseline="0" noProof="0" dirty="0">
              <a:ln>
                <a:noFill/>
              </a:ln>
              <a:solidFill>
                <a:prstClr val="white"/>
              </a:solidFill>
              <a:effectLst/>
              <a:uLnTx/>
              <a:uFillTx/>
              <a:cs typeface="+mn-ea"/>
              <a:sym typeface="+mn-lt"/>
            </a:endParaRPr>
          </a:p>
        </p:txBody>
      </p:sp>
      <p:sp>
        <p:nvSpPr>
          <p:cNvPr id="5" name="文本框 4"/>
          <p:cNvSpPr txBox="1"/>
          <p:nvPr/>
        </p:nvSpPr>
        <p:spPr>
          <a:xfrm>
            <a:off x="2016521" y="2175490"/>
            <a:ext cx="3395996" cy="1092607"/>
          </a:xfrm>
          <a:prstGeom prst="rect">
            <a:avLst/>
          </a:prstGeom>
          <a:noFill/>
        </p:spPr>
        <p:txBody>
          <a:bodyPr wrap="square">
            <a:spAutoFit/>
          </a:bodyPr>
          <a:lstStyle/>
          <a:p>
            <a:pPr marL="0" marR="0" lvl="0" indent="0" algn="l" defTabSz="914400" rtl="0" eaLnBrk="1" fontAlgn="auto" latinLnBrk="0" hangingPunct="1">
              <a:lnSpc>
                <a:spcPts val="2600"/>
              </a:lnSpc>
              <a:spcBef>
                <a:spcPts val="0"/>
              </a:spcBef>
              <a:spcAft>
                <a:spcPts val="0"/>
              </a:spcAft>
              <a:buClrTx/>
              <a:buSzTx/>
              <a:buFontTx/>
              <a:buNone/>
              <a:defRPr/>
            </a:pPr>
            <a:r>
              <a:rPr kumimoji="0" lang="zh-CN" altLang="en-US" sz="1800" b="0" i="0" u="none" strike="noStrike" kern="1200" cap="none" spc="300" normalizeH="0" baseline="0" noProof="0" dirty="0">
                <a:ln>
                  <a:noFill/>
                </a:ln>
                <a:solidFill>
                  <a:srgbClr val="9B0B00"/>
                </a:solidFill>
                <a:uLnTx/>
                <a:uFillTx/>
                <a:cs typeface="+mn-ea"/>
                <a:sym typeface="+mn-lt"/>
              </a:rPr>
              <a:t>鼠标点击编辑本章节文本可自由编辑。鼠标点击编辑本章节文本可自由编辑。</a:t>
            </a:r>
          </a:p>
        </p:txBody>
      </p:sp>
      <p:sp>
        <p:nvSpPr>
          <p:cNvPr id="6" name="矩形 5"/>
          <p:cNvSpPr/>
          <p:nvPr/>
        </p:nvSpPr>
        <p:spPr>
          <a:xfrm rot="16200000">
            <a:off x="1974459" y="-1255544"/>
            <a:ext cx="835117" cy="4784039"/>
          </a:xfrm>
          <a:prstGeom prst="rect">
            <a:avLst/>
          </a:prstGeom>
          <a:gradFill>
            <a:gsLst>
              <a:gs pos="60000">
                <a:srgbClr val="F0C891">
                  <a:alpha val="53000"/>
                </a:srgbClr>
              </a:gs>
              <a:gs pos="82000">
                <a:srgbClr val="F0C891">
                  <a:lumMod val="10000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b="1" i="0" u="none" strike="noStrike" kern="1200" cap="none" spc="600" normalizeH="0" baseline="0" noProof="0" dirty="0">
              <a:ln>
                <a:noFill/>
              </a:ln>
              <a:solidFill>
                <a:schemeClr val="accent4">
                  <a:lumMod val="40000"/>
                  <a:lumOff val="60000"/>
                </a:schemeClr>
              </a:solidFill>
              <a:effectLst/>
              <a:uLnTx/>
              <a:uFillTx/>
              <a:cs typeface="+mn-ea"/>
              <a:sym typeface="+mn-lt"/>
            </a:endParaRPr>
          </a:p>
        </p:txBody>
      </p:sp>
      <p:sp>
        <p:nvSpPr>
          <p:cNvPr id="9" name="文本框 8"/>
          <p:cNvSpPr txBox="1"/>
          <p:nvPr/>
        </p:nvSpPr>
        <p:spPr>
          <a:xfrm>
            <a:off x="5516651" y="1263893"/>
            <a:ext cx="1317688"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4800" spc="600" dirty="0">
                <a:solidFill>
                  <a:schemeClr val="accent4">
                    <a:lumMod val="40000"/>
                    <a:lumOff val="60000"/>
                  </a:schemeClr>
                </a:solidFill>
                <a:cs typeface="+mn-ea"/>
                <a:sym typeface="+mn-lt"/>
              </a:rPr>
              <a:t>月</a:t>
            </a:r>
            <a:endParaRPr kumimoji="0" lang="zh-CN" altLang="en-US" sz="4800" b="0" i="0" u="none" strike="noStrike" kern="1200" cap="none" spc="600" normalizeH="0" baseline="0" noProof="0" dirty="0">
              <a:ln>
                <a:noFill/>
              </a:ln>
              <a:solidFill>
                <a:schemeClr val="accent4">
                  <a:lumMod val="40000"/>
                  <a:lumOff val="60000"/>
                </a:schemeClr>
              </a:solidFill>
              <a:effectLst/>
              <a:uLnTx/>
              <a:uFillTx/>
              <a:cs typeface="+mn-ea"/>
              <a:sym typeface="+mn-lt"/>
            </a:endParaRPr>
          </a:p>
        </p:txBody>
      </p:sp>
      <p:sp>
        <p:nvSpPr>
          <p:cNvPr id="10" name="文本框 9"/>
          <p:cNvSpPr txBox="1"/>
          <p:nvPr/>
        </p:nvSpPr>
        <p:spPr>
          <a:xfrm>
            <a:off x="5516651" y="4130303"/>
            <a:ext cx="85594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4800" b="0" i="0" u="none" strike="noStrike" kern="1200" cap="none" spc="600" normalizeH="0" baseline="0" noProof="0" dirty="0">
                <a:ln>
                  <a:noFill/>
                </a:ln>
                <a:solidFill>
                  <a:schemeClr val="accent4">
                    <a:lumMod val="40000"/>
                    <a:lumOff val="60000"/>
                  </a:schemeClr>
                </a:solidFill>
                <a:effectLst/>
                <a:uLnTx/>
                <a:uFillTx/>
                <a:cs typeface="+mn-ea"/>
                <a:sym typeface="+mn-lt"/>
              </a:rPr>
              <a:t>饼</a:t>
            </a:r>
          </a:p>
        </p:txBody>
      </p:sp>
      <p:sp>
        <p:nvSpPr>
          <p:cNvPr id="11" name="任意多边形: 形状 10"/>
          <p:cNvSpPr/>
          <p:nvPr/>
        </p:nvSpPr>
        <p:spPr>
          <a:xfrm flipH="1">
            <a:off x="1453170" y="4545802"/>
            <a:ext cx="4467999" cy="2041574"/>
          </a:xfrm>
          <a:custGeom>
            <a:avLst/>
            <a:gdLst>
              <a:gd name="connsiteX0" fmla="*/ 467495 w 4467999"/>
              <a:gd name="connsiteY0" fmla="*/ 0 h 2041574"/>
              <a:gd name="connsiteX1" fmla="*/ 4467999 w 4467999"/>
              <a:gd name="connsiteY1" fmla="*/ 0 h 2041574"/>
              <a:gd name="connsiteX2" fmla="*/ 4467999 w 4467999"/>
              <a:gd name="connsiteY2" fmla="*/ 2041574 h 2041574"/>
              <a:gd name="connsiteX3" fmla="*/ 0 w 4467999"/>
              <a:gd name="connsiteY3" fmla="*/ 2041574 h 2041574"/>
              <a:gd name="connsiteX4" fmla="*/ 0 w 4467999"/>
              <a:gd name="connsiteY4" fmla="*/ 430763 h 2041574"/>
              <a:gd name="connsiteX5" fmla="*/ 100899 w 4467999"/>
              <a:gd name="connsiteY5" fmla="*/ 399442 h 2041574"/>
              <a:gd name="connsiteX6" fmla="*/ 452709 w 4467999"/>
              <a:gd name="connsiteY6" fmla="*/ 47632 h 2041574"/>
              <a:gd name="connsiteX7" fmla="*/ 467495 w 4467999"/>
              <a:gd name="connsiteY7" fmla="*/ 0 h 2041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67999" h="2041574">
                <a:moveTo>
                  <a:pt x="467495" y="0"/>
                </a:moveTo>
                <a:lnTo>
                  <a:pt x="4467999" y="0"/>
                </a:lnTo>
                <a:lnTo>
                  <a:pt x="4467999" y="2041574"/>
                </a:lnTo>
                <a:lnTo>
                  <a:pt x="0" y="2041574"/>
                </a:lnTo>
                <a:lnTo>
                  <a:pt x="0" y="430763"/>
                </a:lnTo>
                <a:lnTo>
                  <a:pt x="100899" y="399442"/>
                </a:lnTo>
                <a:cubicBezTo>
                  <a:pt x="259082" y="332537"/>
                  <a:pt x="385804" y="205815"/>
                  <a:pt x="452709" y="47632"/>
                </a:cubicBezTo>
                <a:lnTo>
                  <a:pt x="467495" y="0"/>
                </a:lnTo>
                <a:close/>
              </a:path>
            </a:pathLst>
          </a:custGeom>
          <a:solidFill>
            <a:schemeClr val="accent4">
              <a:lumMod val="40000"/>
              <a:lumOff val="6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b="1" i="0" u="none" strike="noStrike" kern="1200" cap="none" spc="600" normalizeH="0" baseline="0" noProof="0" dirty="0">
              <a:ln>
                <a:noFill/>
              </a:ln>
              <a:solidFill>
                <a:prstClr val="white"/>
              </a:solidFill>
              <a:effectLst/>
              <a:uLnTx/>
              <a:uFillTx/>
              <a:cs typeface="+mn-ea"/>
              <a:sym typeface="+mn-lt"/>
            </a:endParaRPr>
          </a:p>
        </p:txBody>
      </p:sp>
      <p:sp>
        <p:nvSpPr>
          <p:cNvPr id="12" name="文本框 11"/>
          <p:cNvSpPr txBox="1"/>
          <p:nvPr/>
        </p:nvSpPr>
        <p:spPr>
          <a:xfrm>
            <a:off x="2016521" y="5042503"/>
            <a:ext cx="3395996" cy="1092607"/>
          </a:xfrm>
          <a:prstGeom prst="rect">
            <a:avLst/>
          </a:prstGeom>
          <a:noFill/>
        </p:spPr>
        <p:txBody>
          <a:bodyPr wrap="square">
            <a:spAutoFit/>
          </a:bodyPr>
          <a:lstStyle/>
          <a:p>
            <a:pPr>
              <a:lnSpc>
                <a:spcPts val="2600"/>
              </a:lnSpc>
              <a:defRPr/>
            </a:pPr>
            <a:r>
              <a:rPr lang="zh-CN" altLang="en-US" spc="300" dirty="0">
                <a:solidFill>
                  <a:srgbClr val="9B0B00"/>
                </a:solidFill>
                <a:cs typeface="+mn-ea"/>
                <a:sym typeface="+mn-lt"/>
              </a:rPr>
              <a:t>鼠标点击编辑本章节文本可自由编辑。鼠标点击编辑本章节文本可自由编辑。</a:t>
            </a:r>
          </a:p>
        </p:txBody>
      </p:sp>
      <p:pic>
        <p:nvPicPr>
          <p:cNvPr id="19" name="图片 18"/>
          <p:cNvPicPr>
            <a:picLocks noChangeAspect="1"/>
          </p:cNvPicPr>
          <p:nvPr/>
        </p:nvPicPr>
        <p:blipFill>
          <a:blip r:embed="rId2" cstate="screen"/>
          <a:stretch>
            <a:fillRect/>
          </a:stretch>
        </p:blipFill>
        <p:spPr>
          <a:xfrm>
            <a:off x="7688608" y="2962091"/>
            <a:ext cx="3128584" cy="3128584"/>
          </a:xfrm>
          <a:prstGeom prst="rect">
            <a:avLst/>
          </a:prstGeom>
        </p:spPr>
      </p:pic>
      <p:pic>
        <p:nvPicPr>
          <p:cNvPr id="20" name="图片 19"/>
          <p:cNvPicPr>
            <a:picLocks noChangeAspect="1"/>
          </p:cNvPicPr>
          <p:nvPr/>
        </p:nvPicPr>
        <p:blipFill rotWithShape="1">
          <a:blip r:embed="rId3" cstate="screen">
            <a:extLst>
              <a:ext uri="{BEBA8EAE-BF5A-486C-A8C5-ECC9F3942E4B}">
                <a14:imgProps xmlns:a14="http://schemas.microsoft.com/office/drawing/2010/main">
                  <a14:imgLayer r:embed="rId4">
                    <a14:imgEffect>
                      <a14:brightnessContrast bright="40000" contrast="-40000"/>
                    </a14:imgEffect>
                  </a14:imgLayer>
                </a14:imgProps>
              </a:ext>
            </a:extLst>
          </a:blip>
          <a:srcRect/>
          <a:stretch>
            <a:fillRect/>
          </a:stretch>
        </p:blipFill>
        <p:spPr>
          <a:xfrm>
            <a:off x="7486325" y="2516009"/>
            <a:ext cx="3063432" cy="1138911"/>
          </a:xfrm>
          <a:prstGeom prst="rect">
            <a:avLst/>
          </a:prstGeom>
        </p:spPr>
      </p:pic>
      <p:sp>
        <p:nvSpPr>
          <p:cNvPr id="7" name="文本框 6"/>
          <p:cNvSpPr txBox="1"/>
          <p:nvPr/>
        </p:nvSpPr>
        <p:spPr>
          <a:xfrm>
            <a:off x="271116" y="887664"/>
            <a:ext cx="271377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600" normalizeH="0" baseline="0" noProof="0" dirty="0">
                <a:ln>
                  <a:noFill/>
                </a:ln>
                <a:solidFill>
                  <a:srgbClr val="FFE699"/>
                </a:solidFill>
                <a:effectLst/>
                <a:uLnTx/>
                <a:uFillTx/>
                <a:cs typeface="+mn-ea"/>
                <a:sym typeface="+mn-lt"/>
              </a:rPr>
              <a:t>节日饮食</a:t>
            </a:r>
          </a:p>
        </p:txBody>
      </p:sp>
    </p:spTree>
  </p:cSld>
  <p:clrMapOvr>
    <a:masterClrMapping/>
  </p:clrMapOvr>
  <mc:AlternateContent xmlns:mc="http://schemas.openxmlformats.org/markup-compatibility/2006" xmlns:p14="http://schemas.microsoft.com/office/powerpoint/2010/main">
    <mc:Choice Requires="p14">
      <p:transition spd="slow" p14:dur="1500" advTm="1500">
        <p:split orient="vert"/>
      </p:transition>
    </mc:Choice>
    <mc:Fallback xmlns="">
      <p:transition spd="slow" advTm="15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ipe(down)">
                                      <p:cBhvr>
                                        <p:cTn id="39" dur="500"/>
                                        <p:tgtEl>
                                          <p:spTgt spid="19"/>
                                        </p:tgtEl>
                                      </p:cBhvr>
                                    </p:animEffect>
                                  </p:childTnLst>
                                </p:cTn>
                              </p:par>
                              <p:par>
                                <p:cTn id="40" presetID="22" presetClass="entr" presetSubtype="4" fill="hold"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wipe(down)">
                                      <p:cBhvr>
                                        <p:cTn id="4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9" grpId="0"/>
      <p:bldP spid="10" grpId="0"/>
      <p:bldP spid="11" grpId="0" animBg="1"/>
      <p:bldP spid="12" grpId="0"/>
    </p:bldLst>
  </p:timing>
</p:sld>
</file>

<file path=ppt/theme/theme1.xml><?xml version="1.0" encoding="utf-8"?>
<a:theme xmlns:a="http://schemas.openxmlformats.org/drawingml/2006/main" name=" www.2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v3wdp2qj">
      <a:majorFont>
        <a:latin typeface="微软雅黑"/>
        <a:ea typeface="义启小魏楷"/>
        <a:cs typeface=""/>
      </a:majorFont>
      <a:minorFont>
        <a:latin typeface="微软雅黑"/>
        <a:ea typeface="义启小魏楷"/>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A2461">
            <a:alpha val="82000"/>
          </a:srgbClr>
        </a:solidFill>
        <a:ln>
          <a:noFill/>
        </a:ln>
      </a:spPr>
      <a:bodyPr rtlCol="0" anchor="ctr"/>
      <a:lstStyle>
        <a:defPPr marL="0" marR="0" indent="0" algn="ctr" defTabSz="914400" rtl="0" eaLnBrk="1" fontAlgn="auto" latinLnBrk="0" hangingPunct="1">
          <a:lnSpc>
            <a:spcPct val="100000"/>
          </a:lnSpc>
          <a:spcBef>
            <a:spcPts val="0"/>
          </a:spcBef>
          <a:spcAft>
            <a:spcPts val="0"/>
          </a:spcAft>
          <a:buClrTx/>
          <a:buSzTx/>
          <a:buFontTx/>
          <a:buNone/>
          <a:defRPr kumimoji="0" sz="3200" b="1" i="0" u="none" strike="noStrike" kern="1200" cap="none" spc="600" normalizeH="0" baseline="0" noProof="0" dirty="0">
            <a:ln>
              <a:noFill/>
            </a:ln>
            <a:solidFill>
              <a:prstClr val="white"/>
            </a:solidFill>
            <a:effectLst/>
            <a:uLnTx/>
            <a:uFillTx/>
            <a:latin typeface="字魂59号-创粗黑" panose="00000500000000000000" pitchFamily="2" charset="-122"/>
            <a:ea typeface="字魂59号-创粗黑" panose="00000500000000000000" pitchFamily="2" charset="-122"/>
            <a:cs typeface="字魂105号-简雅黑" panose="00000500000000000000" pitchFamily="2" charset="-122"/>
            <a:sym typeface="宋体" panose="02010600030101010101" pitchFamily="2" charset="-122"/>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a:spAutoFit/>
      </a:bodyPr>
      <a:lstStyle>
        <a:defPPr algn="l">
          <a:defRPr kumimoji="0" sz="13800" b="0" i="0" u="none" strike="noStrike" kern="1200" cap="none" spc="-300" normalizeH="0" baseline="0" noProof="0" dirty="0" smtClean="0">
            <a:ln>
              <a:noFill/>
            </a:ln>
            <a:gradFill flip="none" rotWithShape="1">
              <a:gsLst>
                <a:gs pos="0">
                  <a:srgbClr val="558EDD"/>
                </a:gs>
                <a:gs pos="57000">
                  <a:prstClr val="white"/>
                </a:gs>
                <a:gs pos="100000">
                  <a:srgbClr val="3D5AA4"/>
                </a:gs>
              </a:gsLst>
              <a:lin ang="16200000" scaled="1"/>
              <a:tileRect/>
            </a:gradFill>
            <a:effectLst/>
            <a:uLnTx/>
            <a:uFillTx/>
            <a:latin typeface="字魂125号-九州真书" panose="00000500000000000000" pitchFamily="2" charset="-122"/>
            <a:ea typeface="字魂125号-九州真书" panose="00000500000000000000" pitchFamily="2" charset="-122"/>
            <a:cs typeface="+mn-cs"/>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1170</Words>
  <Application>Microsoft Office PowerPoint</Application>
  <PresentationFormat>宽屏</PresentationFormat>
  <Paragraphs>133</Paragraphs>
  <Slides>24</Slides>
  <Notes>7</Notes>
  <HiddenSlides>0</HiddenSlides>
  <MMClips>0</MMClips>
  <ScaleCrop>false</ScaleCrop>
  <HeadingPairs>
    <vt:vector size="6" baseType="variant">
      <vt:variant>
        <vt:lpstr>已用的字体</vt:lpstr>
      </vt:variant>
      <vt:variant>
        <vt:i4>6</vt:i4>
      </vt:variant>
      <vt:variant>
        <vt:lpstr>主题</vt:lpstr>
      </vt:variant>
      <vt:variant>
        <vt:i4>2</vt:i4>
      </vt:variant>
      <vt:variant>
        <vt:lpstr>幻灯片标题</vt:lpstr>
      </vt:variant>
      <vt:variant>
        <vt:i4>24</vt:i4>
      </vt:variant>
    </vt:vector>
  </HeadingPairs>
  <TitlesOfParts>
    <vt:vector size="32" baseType="lpstr">
      <vt:lpstr>等线</vt:lpstr>
      <vt:lpstr>宋体</vt:lpstr>
      <vt:lpstr>微软雅黑</vt:lpstr>
      <vt:lpstr>义启小魏楷</vt:lpstr>
      <vt:lpstr>Arial</vt:lpstr>
      <vt:lpstr>Calibri</vt:lpstr>
      <vt:lpstr> www.2ppt.com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3</cp:revision>
  <dcterms:created xsi:type="dcterms:W3CDTF">2022-03-10T05:35:15Z</dcterms:created>
  <dcterms:modified xsi:type="dcterms:W3CDTF">2023-01-11T01:34:37Z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9A83C294B1A5416E940B1368B657D86D</vt:lpwstr>
  </property>
  <property fmtid="{D5CDD505-2E9C-101B-9397-08002B2CF9AE}" pid="3" name="KSOProductBuildVer">
    <vt:lpwstr>2052-11.1.0.11365</vt:lpwstr>
  </property>
  <property fmtid="{A09F084E-AD41-489F-8076-AA5BE3082BCA}" pid="100">
    <vt:ui4>5</vt:ui4>
  </property>
  <property fmtid="{64440492-4C8B-11D1-8B70-080036B11A03}" pid="11">
    <vt:lpwstr>www.2ppt.com-爱PPT提供资源下载</vt:lpwstr>
  </property>
</Properties>
</file>