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860" autoAdjust="0"/>
    <p:restoredTop sz="94660"/>
  </p:normalViewPr>
  <p:slideViewPr>
    <p:cSldViewPr snapToGrid="0">
      <p:cViewPr>
        <p:scale>
          <a:sx n="100" d="100"/>
          <a:sy n="100" d="100"/>
        </p:scale>
        <p:origin x="-1170" y="-4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25A8C7-CC1A-4A08-9B4B-31F43B054C7F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E1B693-632D-4080-9CF6-EA28B66DC80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2023-01-17</a:t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</p:nvPr>
        </p:nvSpPr>
        <p:spPr>
          <a:xfrm>
            <a:off x="838200" y="551543"/>
            <a:ext cx="10515600" cy="5558971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 anchor="ctr" anchorCtr="0"/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D7636-5BE1-44BC-BB5F-15739D9E18E1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C0E1D-24C4-406F-9615-DBDA8D2D1F93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5" name="标题 4"/>
          <p:cNvSpPr>
            <a:spLocks noGrp="1"/>
          </p:cNvSpPr>
          <p:nvPr>
            <p:ph type="title" hasCustomPrompt="1"/>
          </p:nvPr>
        </p:nvSpPr>
        <p:spPr>
          <a:xfrm>
            <a:off x="838200" y="2187443"/>
            <a:ext cx="10515600" cy="2483115"/>
          </a:xfrm>
        </p:spPr>
        <p:txBody>
          <a:bodyPr>
            <a:normAutofit/>
          </a:bodyPr>
          <a:lstStyle>
            <a:lvl1pPr algn="ctr">
              <a:defRPr sz="6000" b="0"/>
            </a:lvl1pPr>
          </a:lstStyle>
          <a:p>
            <a:r>
              <a:rPr lang="zh-CN" altLang="en-US" dirty="0"/>
              <a:t>单击此处编辑标题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 anchor="ctr" anchorCtr="0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 anchor="ctr" anchorCtr="0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744961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615609"/>
            <a:ext cx="5157787" cy="3574054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744961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615609"/>
            <a:ext cx="5183188" cy="3574054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3238500" y="2159000"/>
            <a:ext cx="5715000" cy="1382450"/>
          </a:xfrm>
        </p:spPr>
        <p:txBody>
          <a:bodyPr anchor="b" anchorCtr="0">
            <a:normAutofit/>
          </a:bodyPr>
          <a:lstStyle>
            <a:lvl1pPr algn="ctr">
              <a:defRPr sz="8000" b="0">
                <a:solidFill>
                  <a:schemeClr val="tx1"/>
                </a:solidFill>
              </a:defRPr>
            </a:lvl1pPr>
          </a:lstStyle>
          <a:p>
            <a:r>
              <a:rPr lang="zh-CN" altLang="en-US" dirty="0"/>
              <a:t>编辑标题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D7636-5BE1-44BC-BB5F-15739D9E18E1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C0E1D-24C4-406F-9615-DBDA8D2D1F93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37" name="内容占位符 36"/>
          <p:cNvSpPr>
            <a:spLocks noGrp="1"/>
          </p:cNvSpPr>
          <p:nvPr>
            <p:ph sz="quarter" idx="13" hasCustomPrompt="1"/>
          </p:nvPr>
        </p:nvSpPr>
        <p:spPr>
          <a:xfrm>
            <a:off x="3238500" y="3733201"/>
            <a:ext cx="5715000" cy="1185937"/>
          </a:xfrm>
        </p:spPr>
        <p:txBody>
          <a:bodyPr>
            <a:normAutofit/>
          </a:bodyPr>
          <a:lstStyle>
            <a:lvl1pPr marL="0" indent="0" algn="ctr">
              <a:buNone/>
              <a:defRPr sz="3200">
                <a:solidFill>
                  <a:schemeClr val="tx1"/>
                </a:solidFill>
              </a:defRPr>
            </a:lvl1pPr>
          </a:lstStyle>
          <a:p>
            <a:pPr lvl="0"/>
            <a:r>
              <a:rPr lang="zh-CN" altLang="en-US" dirty="0"/>
              <a:t>编辑文本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838200" y="713673"/>
            <a:ext cx="4681654" cy="1428161"/>
          </a:xfrm>
        </p:spPr>
        <p:txBody>
          <a:bodyPr anchor="t" anchorCtr="0">
            <a:normAutofit/>
          </a:bodyPr>
          <a:lstStyle>
            <a:lvl1pPr>
              <a:defRPr sz="3600"/>
            </a:lvl1pPr>
          </a:lstStyle>
          <a:p>
            <a:r>
              <a:rPr lang="zh-CN" altLang="en-US" dirty="0"/>
              <a:t>单击此处编辑标题</a:t>
            </a:r>
          </a:p>
        </p:txBody>
      </p:sp>
      <p:sp>
        <p:nvSpPr>
          <p:cNvPr id="3" name="图片占位符 2"/>
          <p:cNvSpPr>
            <a:spLocks noGrp="1" noChangeAspect="1"/>
          </p:cNvSpPr>
          <p:nvPr>
            <p:ph type="pic" idx="1"/>
          </p:nvPr>
        </p:nvSpPr>
        <p:spPr>
          <a:xfrm>
            <a:off x="5642517" y="713673"/>
            <a:ext cx="5711882" cy="540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8200" y="2313873"/>
            <a:ext cx="4681654" cy="3811588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  <a:t>2023-01-17</a:t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</p:nvPr>
        </p:nvSpPr>
        <p:spPr>
          <a:xfrm>
            <a:off x="10444898" y="365125"/>
            <a:ext cx="908901" cy="5811838"/>
          </a:xfrm>
        </p:spPr>
        <p:txBody>
          <a:bodyPr vert="eaVert">
            <a:normAutofit/>
          </a:bodyPr>
          <a:lstStyle>
            <a:lvl1pPr>
              <a:defRPr sz="4400"/>
            </a:lvl1pPr>
          </a:lstStyle>
          <a:p>
            <a:r>
              <a:rPr lang="zh-CN" altLang="en-US" dirty="0"/>
              <a:t>单击此处编辑标题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199" y="365125"/>
            <a:ext cx="9446443" cy="5811838"/>
          </a:xfrm>
        </p:spPr>
        <p:txBody>
          <a:bodyPr vert="eaVert"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2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ags" Target="../tags/tag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标题占位符 1"/>
          <p:cNvSpPr>
            <a:spLocks noGrp="1"/>
          </p:cNvSpPr>
          <p:nvPr>
            <p:ph type="title"/>
            <p:custDataLst>
              <p:tags r:id="rId12"/>
            </p:custDataLst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8" name="文本占位符 2"/>
          <p:cNvSpPr>
            <a:spLocks noGrp="1"/>
          </p:cNvSpPr>
          <p:nvPr>
            <p:ph type="body" idx="1"/>
            <p:custDataLst>
              <p:tags r:id="rId13"/>
            </p:custDataLst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9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1pPr>
          </a:lstStyle>
          <a:p>
            <a:fld id="{D997B5FA-0921-464F-AAE1-844C04324D75}" type="datetimeFigureOut">
              <a:rPr lang="zh-CN" altLang="en-US" smtClean="0"/>
              <a:t>2023-01-17</a:t>
            </a:fld>
            <a:endParaRPr lang="zh-CN" altLang="en-US" dirty="0"/>
          </a:p>
        </p:txBody>
      </p:sp>
      <p:sp>
        <p:nvSpPr>
          <p:cNvPr id="10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1pPr>
          </a:lstStyle>
          <a:p>
            <a:endParaRPr lang="zh-CN" altLang="en-US"/>
          </a:p>
        </p:txBody>
      </p:sp>
      <p:sp>
        <p:nvSpPr>
          <p:cNvPr id="11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1pPr>
          </a:lstStyle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2" name="KSO_TEMPLATE" hidden="1"/>
          <p:cNvSpPr/>
          <p:nvPr userDrawn="1">
            <p:custDataLst>
              <p:tags r:id="rId14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tif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tif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4971415" y="1016000"/>
            <a:ext cx="2087880" cy="553085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 fontAlgn="ctr"/>
            <a:r>
              <a:rPr lang="zh-CN" altLang="en-US" sz="3000" dirty="0" smtClean="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cs typeface="经典粗圆简" panose="02010609000101010101" charset="-122"/>
              </a:rPr>
              <a:t>数学一年级 </a:t>
            </a:r>
            <a:endParaRPr lang="zh-CN" altLang="en-US" sz="3000" dirty="0"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黑体" panose="02010609060101010101" pitchFamily="49" charset="-122"/>
              <a:ea typeface="黑体" panose="02010609060101010101" pitchFamily="49" charset="-122"/>
              <a:cs typeface="经典粗圆简" panose="02010609000101010101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7279005" y="1108075"/>
            <a:ext cx="640080" cy="368300"/>
          </a:xfrm>
          <a:prstGeom prst="rect">
            <a:avLst/>
          </a:prstGeom>
          <a:solidFill>
            <a:srgbClr val="4F80BD"/>
          </a:solidFill>
          <a:ln w="28575" cap="rnd" cmpd="sng">
            <a:noFill/>
            <a:prstDash val="solid"/>
          </a:ln>
          <a:effectLst/>
        </p:spPr>
        <p:txBody>
          <a:bodyPr wrap="none" rtlCol="0">
            <a:spAutoFit/>
          </a:bodyPr>
          <a:lstStyle/>
          <a:p>
            <a:r>
              <a:rPr lang="zh-CN" altLang="en-US" dirty="0" smtClean="0"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下册</a:t>
            </a:r>
            <a:endParaRPr lang="zh-CN" altLang="en-US" dirty="0"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9" name="流程图: 卡片 8"/>
          <p:cNvSpPr/>
          <p:nvPr/>
        </p:nvSpPr>
        <p:spPr>
          <a:xfrm>
            <a:off x="3174682" y="1920826"/>
            <a:ext cx="5842635" cy="3215640"/>
          </a:xfrm>
          <a:prstGeom prst="flowChartPunchedCard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t" anchorCtr="0" compatLnSpc="1"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</a:pP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3174682" y="2330219"/>
            <a:ext cx="5842635" cy="58477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zh-CN" altLang="en-US" sz="3200" dirty="0" smtClean="0">
                <a:solidFill>
                  <a:srgbClr val="4F80BD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第一单元 </a:t>
            </a:r>
            <a:r>
              <a:rPr lang="en-US" altLang="zh-CN" sz="3200" dirty="0" smtClean="0">
                <a:solidFill>
                  <a:srgbClr val="4F80BD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20</a:t>
            </a:r>
            <a:r>
              <a:rPr lang="zh-CN" altLang="en-US" sz="3200" dirty="0">
                <a:solidFill>
                  <a:srgbClr val="4F80BD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以内的退位减</a:t>
            </a:r>
            <a:r>
              <a:rPr lang="zh-CN" altLang="en-US" sz="3200" dirty="0" smtClean="0">
                <a:solidFill>
                  <a:srgbClr val="4F80BD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法</a:t>
            </a:r>
            <a:endParaRPr lang="zh-CN" altLang="en-US" sz="3200" dirty="0">
              <a:solidFill>
                <a:srgbClr val="4F80BD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grpSp>
        <p:nvGrpSpPr>
          <p:cNvPr id="19" name="组合 18"/>
          <p:cNvGrpSpPr/>
          <p:nvPr/>
        </p:nvGrpSpPr>
        <p:grpSpPr>
          <a:xfrm>
            <a:off x="4718685" y="4416999"/>
            <a:ext cx="2880360" cy="35560"/>
            <a:chOff x="5045" y="5946"/>
            <a:chExt cx="4536" cy="56"/>
          </a:xfrm>
        </p:grpSpPr>
        <p:sp>
          <p:nvSpPr>
            <p:cNvPr id="17" name="矩形 16"/>
            <p:cNvSpPr/>
            <p:nvPr/>
          </p:nvSpPr>
          <p:spPr>
            <a:xfrm>
              <a:off x="5045" y="5961"/>
              <a:ext cx="4536" cy="28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</a:pPr>
              <a:endParaRPr kumimoji="0" lang="zh-CN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黑体" panose="02010609060101010101" pitchFamily="49" charset="-122"/>
                <a:ea typeface="黑体" panose="02010609060101010101" pitchFamily="49" charset="-122"/>
              </a:endParaRPr>
            </a:p>
          </p:txBody>
        </p:sp>
        <p:sp>
          <p:nvSpPr>
            <p:cNvPr id="18" name="矩形 17"/>
            <p:cNvSpPr/>
            <p:nvPr/>
          </p:nvSpPr>
          <p:spPr>
            <a:xfrm>
              <a:off x="6888" y="5946"/>
              <a:ext cx="850" cy="57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</a:pPr>
              <a:endParaRPr kumimoji="0" lang="zh-CN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黑体" panose="02010609060101010101" pitchFamily="49" charset="-122"/>
                <a:ea typeface="黑体" panose="02010609060101010101" pitchFamily="49" charset="-122"/>
              </a:endParaRPr>
            </a:p>
          </p:txBody>
        </p:sp>
      </p:grpSp>
      <p:pic>
        <p:nvPicPr>
          <p:cNvPr id="8" name="图片 7" descr="C:\Users\Diy\Desktop\课件.png课件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>
          <a:xfrm>
            <a:off x="9126538" y="3922394"/>
            <a:ext cx="3080704" cy="2935605"/>
          </a:xfrm>
          <a:prstGeom prst="rect">
            <a:avLst/>
          </a:prstGeom>
          <a:effectLst>
            <a:outerShdw blurRad="50800" dist="38100" dir="2700000" algn="tl" rotWithShape="0">
              <a:srgbClr val="4F80BD">
                <a:alpha val="50000"/>
              </a:srgbClr>
            </a:outerShdw>
          </a:effectLst>
        </p:spPr>
      </p:pic>
      <p:sp>
        <p:nvSpPr>
          <p:cNvPr id="14" name="文本框 10"/>
          <p:cNvSpPr txBox="1"/>
          <p:nvPr/>
        </p:nvSpPr>
        <p:spPr>
          <a:xfrm>
            <a:off x="4655889" y="3417589"/>
            <a:ext cx="3137397" cy="769441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 algn="l"/>
            <a:r>
              <a:rPr sz="4400" b="1" dirty="0" smtClean="0">
                <a:solidFill>
                  <a:srgbClr val="4F80BD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十几减</a:t>
            </a:r>
            <a:r>
              <a:rPr sz="4400" b="1" dirty="0">
                <a:solidFill>
                  <a:srgbClr val="4F80BD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8、7</a:t>
            </a:r>
          </a:p>
        </p:txBody>
      </p:sp>
      <p:sp>
        <p:nvSpPr>
          <p:cNvPr id="12" name="矩形 11"/>
          <p:cNvSpPr/>
          <p:nvPr/>
        </p:nvSpPr>
        <p:spPr>
          <a:xfrm>
            <a:off x="0" y="5773395"/>
            <a:ext cx="12192000" cy="5651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8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28975 0.078802 C -0.284975 0.040414 -0.407384 -0.072348 -0.546913 -0.115244 C -0.686443 -0.158141 -0.856952 -0.135512 -0.926560 -0.135765 " pathEditMode="relative" rAng="-1113980820" ptsTypes="">
                                      <p:cBhvr>
                                        <p:cTn id="2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4400" y="-10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</p:cBhvr>
                                      <p:by x="120000" y="12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 bldLvl="0" animBg="1"/>
      <p:bldP spid="9" grpId="0" bldLvl="0" animBg="1"/>
      <p:bldP spid="11" grpId="0" bldLvl="0" animBg="1"/>
      <p:bldP spid="14" grpId="0" bldLvl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2695575" y="1976755"/>
            <a:ext cx="995680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>
                <a:latin typeface="楷体" panose="02010609060101010101" charset="-122"/>
                <a:ea typeface="楷体" panose="02010609060101010101" charset="-122"/>
              </a:rPr>
              <a:t>8+3=</a:t>
            </a:r>
          </a:p>
        </p:txBody>
      </p:sp>
      <p:sp>
        <p:nvSpPr>
          <p:cNvPr id="5" name="矩形 4"/>
          <p:cNvSpPr/>
          <p:nvPr/>
        </p:nvSpPr>
        <p:spPr>
          <a:xfrm>
            <a:off x="3672840" y="1993265"/>
            <a:ext cx="504190" cy="503555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文本框 2"/>
          <p:cNvSpPr txBox="1"/>
          <p:nvPr/>
        </p:nvSpPr>
        <p:spPr>
          <a:xfrm>
            <a:off x="2148205" y="1944370"/>
            <a:ext cx="792480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3</a:t>
            </a:r>
            <a:r>
              <a:rPr lang="zh-CN" altLang="en-US" sz="320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、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2683510" y="2990850"/>
            <a:ext cx="1198880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>
                <a:latin typeface="楷体" panose="02010609060101010101" charset="-122"/>
                <a:ea typeface="楷体" panose="02010609060101010101" charset="-122"/>
              </a:rPr>
              <a:t>11-8=</a:t>
            </a:r>
          </a:p>
        </p:txBody>
      </p:sp>
      <p:sp>
        <p:nvSpPr>
          <p:cNvPr id="7" name="矩形 6"/>
          <p:cNvSpPr/>
          <p:nvPr/>
        </p:nvSpPr>
        <p:spPr>
          <a:xfrm>
            <a:off x="3947795" y="3007360"/>
            <a:ext cx="504190" cy="503555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文本框 7"/>
          <p:cNvSpPr txBox="1"/>
          <p:nvPr/>
        </p:nvSpPr>
        <p:spPr>
          <a:xfrm>
            <a:off x="4978400" y="1994535"/>
            <a:ext cx="995680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>
                <a:latin typeface="楷体" panose="02010609060101010101" charset="-122"/>
                <a:ea typeface="楷体" panose="02010609060101010101" charset="-122"/>
              </a:rPr>
              <a:t>8+9=</a:t>
            </a:r>
          </a:p>
        </p:txBody>
      </p:sp>
      <p:sp>
        <p:nvSpPr>
          <p:cNvPr id="9" name="矩形 8"/>
          <p:cNvSpPr/>
          <p:nvPr/>
        </p:nvSpPr>
        <p:spPr>
          <a:xfrm>
            <a:off x="5955665" y="2011045"/>
            <a:ext cx="504190" cy="503555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文本框 9"/>
          <p:cNvSpPr txBox="1"/>
          <p:nvPr/>
        </p:nvSpPr>
        <p:spPr>
          <a:xfrm>
            <a:off x="5000625" y="3033395"/>
            <a:ext cx="1198880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>
                <a:latin typeface="楷体" panose="02010609060101010101" charset="-122"/>
                <a:ea typeface="楷体" panose="02010609060101010101" charset="-122"/>
              </a:rPr>
              <a:t>17-8=</a:t>
            </a:r>
          </a:p>
        </p:txBody>
      </p:sp>
      <p:sp>
        <p:nvSpPr>
          <p:cNvPr id="11" name="矩形 10"/>
          <p:cNvSpPr/>
          <p:nvPr/>
        </p:nvSpPr>
        <p:spPr>
          <a:xfrm>
            <a:off x="6193155" y="3049905"/>
            <a:ext cx="504190" cy="503555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文本框 11"/>
          <p:cNvSpPr txBox="1"/>
          <p:nvPr/>
        </p:nvSpPr>
        <p:spPr>
          <a:xfrm>
            <a:off x="7513955" y="2045335"/>
            <a:ext cx="995680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>
                <a:latin typeface="楷体" panose="02010609060101010101" charset="-122"/>
                <a:ea typeface="楷体" panose="02010609060101010101" charset="-122"/>
              </a:rPr>
              <a:t>7+5=</a:t>
            </a:r>
          </a:p>
        </p:txBody>
      </p:sp>
      <p:sp>
        <p:nvSpPr>
          <p:cNvPr id="13" name="矩形 12"/>
          <p:cNvSpPr/>
          <p:nvPr/>
        </p:nvSpPr>
        <p:spPr>
          <a:xfrm>
            <a:off x="8491220" y="2061845"/>
            <a:ext cx="504190" cy="503555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文本框 13"/>
          <p:cNvSpPr txBox="1"/>
          <p:nvPr/>
        </p:nvSpPr>
        <p:spPr>
          <a:xfrm>
            <a:off x="7561580" y="3033395"/>
            <a:ext cx="1198880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>
                <a:latin typeface="楷体" panose="02010609060101010101" charset="-122"/>
                <a:ea typeface="楷体" panose="02010609060101010101" charset="-122"/>
              </a:rPr>
              <a:t>12-7=</a:t>
            </a:r>
          </a:p>
        </p:txBody>
      </p:sp>
      <p:sp>
        <p:nvSpPr>
          <p:cNvPr id="15" name="矩形 14"/>
          <p:cNvSpPr/>
          <p:nvPr/>
        </p:nvSpPr>
        <p:spPr>
          <a:xfrm>
            <a:off x="8754110" y="3049905"/>
            <a:ext cx="504190" cy="503555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文本框 16"/>
          <p:cNvSpPr txBox="1"/>
          <p:nvPr/>
        </p:nvSpPr>
        <p:spPr>
          <a:xfrm>
            <a:off x="3636010" y="1968500"/>
            <a:ext cx="589280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</a:rPr>
              <a:t>11</a:t>
            </a:r>
          </a:p>
        </p:txBody>
      </p:sp>
      <p:sp>
        <p:nvSpPr>
          <p:cNvPr id="16" name="文本框 15"/>
          <p:cNvSpPr txBox="1"/>
          <p:nvPr/>
        </p:nvSpPr>
        <p:spPr>
          <a:xfrm>
            <a:off x="4013200" y="2995295"/>
            <a:ext cx="386080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</a:rPr>
              <a:t>3</a:t>
            </a:r>
          </a:p>
        </p:txBody>
      </p:sp>
      <p:sp>
        <p:nvSpPr>
          <p:cNvPr id="18" name="文本框 17"/>
          <p:cNvSpPr txBox="1"/>
          <p:nvPr/>
        </p:nvSpPr>
        <p:spPr>
          <a:xfrm>
            <a:off x="5917565" y="1964055"/>
            <a:ext cx="589280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</a:rPr>
              <a:t>17</a:t>
            </a:r>
          </a:p>
        </p:txBody>
      </p:sp>
      <p:sp>
        <p:nvSpPr>
          <p:cNvPr id="19" name="文本框 18"/>
          <p:cNvSpPr txBox="1"/>
          <p:nvPr/>
        </p:nvSpPr>
        <p:spPr>
          <a:xfrm>
            <a:off x="6257290" y="3020060"/>
            <a:ext cx="386080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</a:rPr>
              <a:t>9</a:t>
            </a:r>
          </a:p>
        </p:txBody>
      </p:sp>
      <p:sp>
        <p:nvSpPr>
          <p:cNvPr id="20" name="文本框 19"/>
          <p:cNvSpPr txBox="1"/>
          <p:nvPr/>
        </p:nvSpPr>
        <p:spPr>
          <a:xfrm>
            <a:off x="8456295" y="1998345"/>
            <a:ext cx="589280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</a:rPr>
              <a:t>12</a:t>
            </a:r>
          </a:p>
        </p:txBody>
      </p:sp>
      <p:sp>
        <p:nvSpPr>
          <p:cNvPr id="21" name="文本框 20"/>
          <p:cNvSpPr txBox="1"/>
          <p:nvPr/>
        </p:nvSpPr>
        <p:spPr>
          <a:xfrm>
            <a:off x="8796020" y="2982595"/>
            <a:ext cx="386080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</a:rPr>
              <a:t>5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7" grpId="1"/>
      <p:bldP spid="16" grpId="0"/>
      <p:bldP spid="16" grpId="1"/>
      <p:bldP spid="18" grpId="0"/>
      <p:bldP spid="18" grpId="1"/>
      <p:bldP spid="19" grpId="0"/>
      <p:bldP spid="19" grpId="1"/>
      <p:bldP spid="20" grpId="0"/>
      <p:bldP spid="20" grpId="1"/>
      <p:bldP spid="21" grpId="0"/>
      <p:bldP spid="21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2679065" y="2863215"/>
            <a:ext cx="1198880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>
                <a:latin typeface="楷体" panose="02010609060101010101" charset="-122"/>
                <a:ea typeface="楷体" panose="02010609060101010101" charset="-122"/>
              </a:rPr>
              <a:t>13-8=</a:t>
            </a:r>
          </a:p>
        </p:txBody>
      </p:sp>
      <p:sp>
        <p:nvSpPr>
          <p:cNvPr id="5" name="矩形 4"/>
          <p:cNvSpPr/>
          <p:nvPr/>
        </p:nvSpPr>
        <p:spPr>
          <a:xfrm>
            <a:off x="3871595" y="2879725"/>
            <a:ext cx="504190" cy="503555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文本框 1"/>
          <p:cNvSpPr txBox="1"/>
          <p:nvPr/>
        </p:nvSpPr>
        <p:spPr>
          <a:xfrm>
            <a:off x="4995545" y="2905760"/>
            <a:ext cx="1198880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>
                <a:latin typeface="楷体" panose="02010609060101010101" charset="-122"/>
                <a:ea typeface="楷体" panose="02010609060101010101" charset="-122"/>
              </a:rPr>
              <a:t>16-8=</a:t>
            </a:r>
          </a:p>
        </p:txBody>
      </p:sp>
      <p:sp>
        <p:nvSpPr>
          <p:cNvPr id="3" name="矩形 2"/>
          <p:cNvSpPr/>
          <p:nvPr/>
        </p:nvSpPr>
        <p:spPr>
          <a:xfrm>
            <a:off x="6188075" y="2922270"/>
            <a:ext cx="504190" cy="503555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文本框 5"/>
          <p:cNvSpPr txBox="1"/>
          <p:nvPr/>
        </p:nvSpPr>
        <p:spPr>
          <a:xfrm>
            <a:off x="7483475" y="2931160"/>
            <a:ext cx="1198880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>
                <a:latin typeface="楷体" panose="02010609060101010101" charset="-122"/>
                <a:ea typeface="楷体" panose="02010609060101010101" charset="-122"/>
              </a:rPr>
              <a:t>11-7=</a:t>
            </a:r>
          </a:p>
        </p:txBody>
      </p:sp>
      <p:sp>
        <p:nvSpPr>
          <p:cNvPr id="7" name="矩形 6"/>
          <p:cNvSpPr/>
          <p:nvPr/>
        </p:nvSpPr>
        <p:spPr>
          <a:xfrm>
            <a:off x="8676005" y="2947670"/>
            <a:ext cx="504190" cy="503555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文本框 7"/>
          <p:cNvSpPr txBox="1"/>
          <p:nvPr/>
        </p:nvSpPr>
        <p:spPr>
          <a:xfrm>
            <a:off x="2190750" y="2867660"/>
            <a:ext cx="792480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4</a:t>
            </a:r>
            <a:r>
              <a:rPr lang="zh-CN" altLang="en-US" sz="320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、</a:t>
            </a:r>
          </a:p>
        </p:txBody>
      </p:sp>
      <p:sp>
        <p:nvSpPr>
          <p:cNvPr id="17" name="文本框 16"/>
          <p:cNvSpPr txBox="1"/>
          <p:nvPr/>
        </p:nvSpPr>
        <p:spPr>
          <a:xfrm>
            <a:off x="3961765" y="2832735"/>
            <a:ext cx="386080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</a:rPr>
              <a:t>5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6262370" y="2875280"/>
            <a:ext cx="386080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</a:rPr>
              <a:t>8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8707120" y="2900680"/>
            <a:ext cx="386080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</a:rPr>
              <a:t>4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7" grpId="1"/>
      <p:bldP spid="9" grpId="0"/>
      <p:bldP spid="9" grpId="1"/>
      <p:bldP spid="10" grpId="0"/>
      <p:bldP spid="10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89885" y="1463040"/>
            <a:ext cx="6229350" cy="2950845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2155190" y="1336675"/>
            <a:ext cx="792480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5</a:t>
            </a:r>
            <a:r>
              <a:rPr lang="zh-CN" altLang="en-US" sz="320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、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3896995" y="4907915"/>
            <a:ext cx="589280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20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</a:rPr>
              <a:t>略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剪去单角的矩形 5"/>
          <p:cNvSpPr/>
          <p:nvPr/>
        </p:nvSpPr>
        <p:spPr>
          <a:xfrm>
            <a:off x="1343671" y="692810"/>
            <a:ext cx="3456240" cy="648335"/>
          </a:xfrm>
          <a:prstGeom prst="snip1Rect">
            <a:avLst/>
          </a:prstGeom>
          <a:solidFill>
            <a:srgbClr val="BBE1F4"/>
          </a:solidFill>
          <a:ln>
            <a:noFill/>
          </a:ln>
          <a:effectLst>
            <a:outerShdw blurRad="50800" dist="50800" dir="2700000" algn="tl" rotWithShape="0">
              <a:srgbClr val="4E70A8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7" name="文本框 10"/>
          <p:cNvSpPr txBox="1"/>
          <p:nvPr/>
        </p:nvSpPr>
        <p:spPr>
          <a:xfrm>
            <a:off x="1809282" y="724589"/>
            <a:ext cx="2621280" cy="583565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 algn="l"/>
            <a:r>
              <a:rPr lang="zh-CN" altLang="en-US" sz="3200" dirty="0">
                <a:solidFill>
                  <a:srgbClr val="0070C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四、总结评价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2305050" y="2780955"/>
            <a:ext cx="7571740" cy="1076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这节课我们学习了哪些新知识？这些知识你是怎样学到的？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ldLvl="0" animBg="1"/>
      <p:bldP spid="2" grpId="1"/>
      <p:bldP spid="2" grpId="2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剪去单角的矩形 5"/>
          <p:cNvSpPr/>
          <p:nvPr/>
        </p:nvSpPr>
        <p:spPr>
          <a:xfrm>
            <a:off x="1343671" y="692810"/>
            <a:ext cx="3456240" cy="648335"/>
          </a:xfrm>
          <a:prstGeom prst="snip1Rect">
            <a:avLst/>
          </a:prstGeom>
          <a:solidFill>
            <a:srgbClr val="BBE1F4"/>
          </a:solidFill>
          <a:ln>
            <a:noFill/>
          </a:ln>
          <a:effectLst>
            <a:outerShdw blurRad="50800" dist="50800" dir="2700000" algn="tl" rotWithShape="0">
              <a:srgbClr val="4E70A8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7" name="文本框 10"/>
          <p:cNvSpPr txBox="1"/>
          <p:nvPr/>
        </p:nvSpPr>
        <p:spPr>
          <a:xfrm>
            <a:off x="1809282" y="724589"/>
            <a:ext cx="2621280" cy="583565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zh-CN" altLang="en-US" sz="3200" dirty="0">
                <a:solidFill>
                  <a:srgbClr val="0070C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一、情景导入</a:t>
            </a:r>
          </a:p>
        </p:txBody>
      </p:sp>
      <p:sp>
        <p:nvSpPr>
          <p:cNvPr id="54" name="AutoShape 27"/>
          <p:cNvSpPr>
            <a:spLocks noChangeArrowheads="1"/>
          </p:cNvSpPr>
          <p:nvPr/>
        </p:nvSpPr>
        <p:spPr bwMode="auto">
          <a:xfrm flipH="1">
            <a:off x="4845050" y="5589905"/>
            <a:ext cx="4193540" cy="629285"/>
          </a:xfrm>
          <a:prstGeom prst="wedgeRoundRectCallout">
            <a:avLst>
              <a:gd name="adj1" fmla="val -62502"/>
              <a:gd name="adj2" fmla="val 44761"/>
              <a:gd name="adj3" fmla="val 16667"/>
            </a:avLst>
          </a:prstGeom>
          <a:noFill/>
          <a:ln w="19050">
            <a:solidFill>
              <a:schemeClr val="accent1"/>
            </a:solidFill>
            <a:miter lim="800000"/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txBody>
          <a:bodyPr anchor="ctr"/>
          <a:lstStyle>
            <a:lvl1pPr eaLnBrk="0" hangingPunct="0">
              <a:spcBef>
                <a:spcPct val="20000"/>
              </a:spcBef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sz="3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楷体" panose="02010609060101010101" charset="-122"/>
                <a:ea typeface="楷体" panose="02010609060101010101" charset="-122"/>
              </a:rPr>
              <a:t>你想怎样计算呢</a:t>
            </a:r>
            <a:r>
              <a:rPr kumimoji="0" lang="zh-CN" altLang="en-US" sz="3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楷体" panose="02010609060101010101" charset="-122"/>
                <a:ea typeface="楷体" panose="02010609060101010101" charset="-122"/>
              </a:rPr>
              <a:t>？</a:t>
            </a: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32610" y="1624965"/>
            <a:ext cx="8305800" cy="1409700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3445510" y="3911600"/>
            <a:ext cx="520065" cy="153352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椭圆 4"/>
          <p:cNvSpPr/>
          <p:nvPr/>
        </p:nvSpPr>
        <p:spPr>
          <a:xfrm>
            <a:off x="2063115" y="5191125"/>
            <a:ext cx="1512570" cy="18161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椭圆 7"/>
          <p:cNvSpPr/>
          <p:nvPr/>
        </p:nvSpPr>
        <p:spPr>
          <a:xfrm>
            <a:off x="1957705" y="3429000"/>
            <a:ext cx="549275" cy="64770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椭圆 8"/>
          <p:cNvSpPr/>
          <p:nvPr/>
        </p:nvSpPr>
        <p:spPr>
          <a:xfrm>
            <a:off x="2085340" y="4322445"/>
            <a:ext cx="337820" cy="33020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11" name="图片 10" descr="YX02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2301240" y="3122930"/>
            <a:ext cx="1610995" cy="2068195"/>
          </a:xfrm>
          <a:prstGeom prst="rect">
            <a:avLst/>
          </a:prstGeom>
        </p:spPr>
      </p:pic>
      <p:pic>
        <p:nvPicPr>
          <p:cNvPr id="12" name="图片 11" descr="YX02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1770380" y="4069715"/>
            <a:ext cx="802005" cy="1029335"/>
          </a:xfrm>
          <a:prstGeom prst="rect">
            <a:avLst/>
          </a:prstGeom>
        </p:spPr>
      </p:pic>
      <p:sp>
        <p:nvSpPr>
          <p:cNvPr id="13" name="AutoShape 27"/>
          <p:cNvSpPr>
            <a:spLocks noChangeArrowheads="1"/>
          </p:cNvSpPr>
          <p:nvPr/>
        </p:nvSpPr>
        <p:spPr bwMode="auto">
          <a:xfrm flipH="1">
            <a:off x="3829685" y="3094990"/>
            <a:ext cx="1885950" cy="1350645"/>
          </a:xfrm>
          <a:prstGeom prst="wedgeRoundRectCallout">
            <a:avLst>
              <a:gd name="adj1" fmla="val 72183"/>
              <a:gd name="adj2" fmla="val 35048"/>
              <a:gd name="adj3" fmla="val 16667"/>
            </a:avLst>
          </a:prstGeom>
          <a:noFill/>
          <a:ln w="19050">
            <a:solidFill>
              <a:schemeClr val="accent1"/>
            </a:solidFill>
            <a:miter lim="800000"/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txBody>
          <a:bodyPr anchor="ctr"/>
          <a:lstStyle>
            <a:lvl1pPr eaLnBrk="0" hangingPunct="0">
              <a:spcBef>
                <a:spcPct val="20000"/>
              </a:spcBef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楷体" panose="02010609060101010101" charset="-122"/>
                <a:ea typeface="楷体" panose="02010609060101010101" charset="-122"/>
              </a:rPr>
              <a:t>如果要拿走</a:t>
            </a: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楷体" panose="02010609060101010101" charset="-122"/>
                <a:ea typeface="楷体" panose="02010609060101010101" charset="-122"/>
              </a:rPr>
              <a:t>8</a:t>
            </a: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楷体" panose="02010609060101010101" charset="-122"/>
                <a:ea typeface="楷体" panose="02010609060101010101" charset="-122"/>
              </a:rPr>
              <a:t>把，还剩多少把？</a:t>
            </a:r>
          </a:p>
        </p:txBody>
      </p:sp>
      <p:pic>
        <p:nvPicPr>
          <p:cNvPr id="14" name="图片 13" descr="YX28猴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8038465" y="3099435"/>
            <a:ext cx="1840230" cy="1885315"/>
          </a:xfrm>
          <a:prstGeom prst="rect">
            <a:avLst/>
          </a:prstGeom>
        </p:spPr>
      </p:pic>
      <p:sp>
        <p:nvSpPr>
          <p:cNvPr id="16" name="AutoShape 27"/>
          <p:cNvSpPr>
            <a:spLocks noChangeArrowheads="1"/>
          </p:cNvSpPr>
          <p:nvPr/>
        </p:nvSpPr>
        <p:spPr bwMode="auto">
          <a:xfrm flipH="1">
            <a:off x="6351270" y="3665220"/>
            <a:ext cx="1732280" cy="609600"/>
          </a:xfrm>
          <a:prstGeom prst="wedgeRoundRectCallout">
            <a:avLst>
              <a:gd name="adj1" fmla="val -76686"/>
              <a:gd name="adj2" fmla="val 49928"/>
              <a:gd name="adj3" fmla="val 16667"/>
            </a:avLst>
          </a:prstGeom>
          <a:noFill/>
          <a:ln w="19050">
            <a:solidFill>
              <a:schemeClr val="accent1"/>
            </a:solidFill>
            <a:miter lim="800000"/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txBody>
          <a:bodyPr anchor="ctr"/>
          <a:lstStyle>
            <a:lvl1pPr eaLnBrk="0" hangingPunct="0">
              <a:spcBef>
                <a:spcPct val="20000"/>
              </a:spcBef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楷体" panose="02010609060101010101" charset="-122"/>
                <a:ea typeface="楷体" panose="02010609060101010101" charset="-122"/>
              </a:rPr>
              <a:t>？？？</a:t>
            </a:r>
          </a:p>
        </p:txBody>
      </p:sp>
      <p:sp>
        <p:nvSpPr>
          <p:cNvPr id="17" name="文本框 16"/>
          <p:cNvSpPr txBox="1"/>
          <p:nvPr/>
        </p:nvSpPr>
        <p:spPr>
          <a:xfrm>
            <a:off x="4468495" y="4813935"/>
            <a:ext cx="1198880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 dirty="0">
                <a:latin typeface="楷体" panose="02010609060101010101" charset="-122"/>
                <a:ea typeface="楷体" panose="02010609060101010101" charset="-122"/>
              </a:rPr>
              <a:t>15-8=</a:t>
            </a:r>
          </a:p>
        </p:txBody>
      </p:sp>
      <p:sp>
        <p:nvSpPr>
          <p:cNvPr id="18" name="矩形 17"/>
          <p:cNvSpPr/>
          <p:nvPr/>
        </p:nvSpPr>
        <p:spPr>
          <a:xfrm>
            <a:off x="5663565" y="4797425"/>
            <a:ext cx="579755" cy="542290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ldLvl="0" animBg="1"/>
      <p:bldP spid="54" grpId="0" bldLvl="0" animBg="1"/>
      <p:bldP spid="54" grpId="1" animBg="1"/>
      <p:bldP spid="13" grpId="0" bldLvl="0" animBg="1"/>
      <p:bldP spid="13" grpId="1" animBg="1"/>
      <p:bldP spid="16" grpId="0" bldLvl="0" animBg="1"/>
      <p:bldP spid="16" grpId="1" animBg="1"/>
      <p:bldP spid="17" grpId="0"/>
      <p:bldP spid="17" grpId="1"/>
      <p:bldP spid="18" grpId="0" bldLvl="0" animBg="1"/>
      <p:bldP spid="18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剪去单角的矩形 5"/>
          <p:cNvSpPr/>
          <p:nvPr/>
        </p:nvSpPr>
        <p:spPr>
          <a:xfrm>
            <a:off x="1343671" y="692810"/>
            <a:ext cx="3456240" cy="648335"/>
          </a:xfrm>
          <a:prstGeom prst="snip1Rect">
            <a:avLst/>
          </a:prstGeom>
          <a:solidFill>
            <a:srgbClr val="BBE1F4"/>
          </a:solidFill>
          <a:ln>
            <a:noFill/>
          </a:ln>
          <a:effectLst>
            <a:outerShdw blurRad="50800" dist="50800" dir="2700000" algn="tl" rotWithShape="0">
              <a:srgbClr val="4E70A8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7" name="文本框 10"/>
          <p:cNvSpPr txBox="1"/>
          <p:nvPr/>
        </p:nvSpPr>
        <p:spPr>
          <a:xfrm>
            <a:off x="1809282" y="724589"/>
            <a:ext cx="2621280" cy="583565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zh-CN" altLang="en-US" sz="3200" dirty="0">
                <a:solidFill>
                  <a:srgbClr val="0070C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二、探索新知</a:t>
            </a:r>
          </a:p>
        </p:txBody>
      </p:sp>
      <p:pic>
        <p:nvPicPr>
          <p:cNvPr id="8193" name="图片 3" descr="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63383" y="1456055"/>
            <a:ext cx="8593137" cy="3198813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4" name="矩形 3"/>
          <p:cNvSpPr/>
          <p:nvPr/>
        </p:nvSpPr>
        <p:spPr>
          <a:xfrm>
            <a:off x="1559560" y="1628775"/>
            <a:ext cx="792480" cy="86423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矩形 4"/>
          <p:cNvSpPr/>
          <p:nvPr/>
        </p:nvSpPr>
        <p:spPr>
          <a:xfrm>
            <a:off x="4584065" y="4030345"/>
            <a:ext cx="3408045" cy="58356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文本框 1"/>
          <p:cNvSpPr txBox="1"/>
          <p:nvPr/>
        </p:nvSpPr>
        <p:spPr>
          <a:xfrm>
            <a:off x="4520565" y="4208780"/>
            <a:ext cx="1198880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 dirty="0">
                <a:latin typeface="楷体" panose="02010609060101010101" charset="-122"/>
                <a:ea typeface="楷体" panose="02010609060101010101" charset="-122"/>
              </a:rPr>
              <a:t>15-8=</a:t>
            </a:r>
          </a:p>
        </p:txBody>
      </p:sp>
      <p:sp>
        <p:nvSpPr>
          <p:cNvPr id="3" name="矩形 2"/>
          <p:cNvSpPr/>
          <p:nvPr/>
        </p:nvSpPr>
        <p:spPr>
          <a:xfrm>
            <a:off x="5723255" y="4239260"/>
            <a:ext cx="491490" cy="517525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4" name="AutoShape 27"/>
          <p:cNvSpPr>
            <a:spLocks noChangeArrowheads="1"/>
          </p:cNvSpPr>
          <p:nvPr/>
        </p:nvSpPr>
        <p:spPr bwMode="auto">
          <a:xfrm flipH="1">
            <a:off x="5015230" y="5029835"/>
            <a:ext cx="4193540" cy="1078865"/>
          </a:xfrm>
          <a:prstGeom prst="wedgeRoundRectCallout">
            <a:avLst>
              <a:gd name="adj1" fmla="val -62502"/>
              <a:gd name="adj2" fmla="val 44761"/>
              <a:gd name="adj3" fmla="val 16667"/>
            </a:avLst>
          </a:prstGeom>
          <a:noFill/>
          <a:ln w="19050">
            <a:solidFill>
              <a:schemeClr val="accent1"/>
            </a:solidFill>
            <a:miter lim="800000"/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txBody>
          <a:bodyPr anchor="ctr"/>
          <a:lstStyle>
            <a:lvl1pPr eaLnBrk="0" hangingPunct="0">
              <a:spcBef>
                <a:spcPct val="20000"/>
              </a:spcBef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3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楷体" panose="02010609060101010101" charset="-122"/>
                <a:ea typeface="楷体" panose="02010609060101010101" charset="-122"/>
              </a:rPr>
              <a:t>15</a:t>
            </a:r>
            <a:r>
              <a:rPr kumimoji="0" lang="zh-CN" altLang="en-US" sz="3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楷体" panose="02010609060101010101" charset="-122"/>
                <a:ea typeface="楷体" panose="02010609060101010101" charset="-122"/>
              </a:rPr>
              <a:t>个怎样减去</a:t>
            </a:r>
            <a:r>
              <a:rPr kumimoji="0" lang="en-US" altLang="zh-CN" sz="3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楷体" panose="02010609060101010101" charset="-122"/>
                <a:ea typeface="楷体" panose="02010609060101010101" charset="-122"/>
              </a:rPr>
              <a:t>8</a:t>
            </a:r>
            <a:r>
              <a:rPr kumimoji="0" lang="zh-CN" altLang="en-US" sz="3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楷体" panose="02010609060101010101" charset="-122"/>
                <a:ea typeface="楷体" panose="02010609060101010101" charset="-122"/>
              </a:rPr>
              <a:t>个？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8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ldLvl="0" animBg="1"/>
      <p:bldP spid="4" grpId="0" bldLvl="0" animBg="1"/>
      <p:bldP spid="2" grpId="0"/>
      <p:bldP spid="2" grpId="1"/>
      <p:bldP spid="3" grpId="0" bldLvl="0" animBg="1"/>
      <p:bldP spid="3" grpId="1" animBg="1"/>
      <p:bldP spid="54" grpId="0" bldLvl="0" animBg="1"/>
      <p:bldP spid="54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4980305" y="1278255"/>
            <a:ext cx="1198880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>
                <a:latin typeface="楷体" panose="02010609060101010101" charset="-122"/>
                <a:ea typeface="楷体" panose="02010609060101010101" charset="-122"/>
              </a:rPr>
              <a:t>15-8=</a:t>
            </a:r>
          </a:p>
        </p:txBody>
      </p:sp>
      <p:sp>
        <p:nvSpPr>
          <p:cNvPr id="3" name="矩形 2"/>
          <p:cNvSpPr/>
          <p:nvPr/>
        </p:nvSpPr>
        <p:spPr>
          <a:xfrm>
            <a:off x="6182995" y="1308735"/>
            <a:ext cx="491490" cy="517525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217" name="AutoShape 3"/>
          <p:cNvSpPr/>
          <p:nvPr/>
        </p:nvSpPr>
        <p:spPr>
          <a:xfrm rot="893611">
            <a:off x="2369185" y="2585403"/>
            <a:ext cx="134938" cy="1576387"/>
          </a:xfrm>
          <a:prstGeom prst="can">
            <a:avLst>
              <a:gd name="adj" fmla="val 91940"/>
            </a:avLst>
          </a:prstGeom>
          <a:solidFill>
            <a:srgbClr val="00B050"/>
          </a:solidFill>
          <a:ln w="9525" cap="flat" cmpd="sng">
            <a:solidFill>
              <a:srgbClr val="A5002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/>
          <a:lstStyle/>
          <a:p>
            <a:endParaRPr lang="zh-CN" altLang="en-US" dirty="0">
              <a:latin typeface="Arial" panose="020B0604020202020204" pitchFamily="34" charset="0"/>
              <a:ea typeface="迷你简胖头鱼" pitchFamily="65" charset="-122"/>
            </a:endParaRPr>
          </a:p>
        </p:txBody>
      </p:sp>
      <p:sp>
        <p:nvSpPr>
          <p:cNvPr id="11" name="AutoShape 4"/>
          <p:cNvSpPr/>
          <p:nvPr/>
        </p:nvSpPr>
        <p:spPr>
          <a:xfrm rot="893611">
            <a:off x="2654300" y="2585403"/>
            <a:ext cx="134938" cy="1576387"/>
          </a:xfrm>
          <a:prstGeom prst="can">
            <a:avLst>
              <a:gd name="adj" fmla="val 91940"/>
            </a:avLst>
          </a:prstGeom>
          <a:solidFill>
            <a:srgbClr val="00B050"/>
          </a:solidFill>
          <a:ln w="9525" cap="flat" cmpd="sng">
            <a:solidFill>
              <a:srgbClr val="A5002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/>
          <a:lstStyle/>
          <a:p>
            <a:endParaRPr lang="zh-CN" altLang="en-US" dirty="0">
              <a:latin typeface="Arial" panose="020B0604020202020204" pitchFamily="34" charset="0"/>
              <a:ea typeface="迷你简胖头鱼" pitchFamily="65" charset="-122"/>
            </a:endParaRPr>
          </a:p>
        </p:txBody>
      </p:sp>
      <p:sp>
        <p:nvSpPr>
          <p:cNvPr id="12" name="AutoShape 5"/>
          <p:cNvSpPr/>
          <p:nvPr/>
        </p:nvSpPr>
        <p:spPr>
          <a:xfrm rot="893611">
            <a:off x="2901315" y="2585403"/>
            <a:ext cx="134938" cy="1576387"/>
          </a:xfrm>
          <a:prstGeom prst="can">
            <a:avLst>
              <a:gd name="adj" fmla="val 91940"/>
            </a:avLst>
          </a:prstGeom>
          <a:solidFill>
            <a:srgbClr val="00B050"/>
          </a:solidFill>
          <a:ln w="9525" cap="flat" cmpd="sng">
            <a:solidFill>
              <a:srgbClr val="A5002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/>
          <a:lstStyle/>
          <a:p>
            <a:endParaRPr lang="zh-CN" altLang="en-US" dirty="0">
              <a:latin typeface="Arial" panose="020B0604020202020204" pitchFamily="34" charset="0"/>
              <a:ea typeface="迷你简胖头鱼" pitchFamily="65" charset="-122"/>
            </a:endParaRPr>
          </a:p>
        </p:txBody>
      </p:sp>
      <p:sp>
        <p:nvSpPr>
          <p:cNvPr id="13" name="AutoShape 3"/>
          <p:cNvSpPr/>
          <p:nvPr/>
        </p:nvSpPr>
        <p:spPr>
          <a:xfrm rot="893611">
            <a:off x="3153410" y="2610803"/>
            <a:ext cx="134938" cy="1576387"/>
          </a:xfrm>
          <a:prstGeom prst="can">
            <a:avLst>
              <a:gd name="adj" fmla="val 91940"/>
            </a:avLst>
          </a:prstGeom>
          <a:solidFill>
            <a:srgbClr val="00B050"/>
          </a:solidFill>
          <a:ln w="9525" cap="flat" cmpd="sng">
            <a:solidFill>
              <a:srgbClr val="A5002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/>
          <a:lstStyle/>
          <a:p>
            <a:endParaRPr lang="zh-CN" altLang="en-US" dirty="0">
              <a:latin typeface="Arial" panose="020B0604020202020204" pitchFamily="34" charset="0"/>
              <a:ea typeface="迷你简胖头鱼" pitchFamily="65" charset="-122"/>
            </a:endParaRPr>
          </a:p>
        </p:txBody>
      </p:sp>
      <p:sp>
        <p:nvSpPr>
          <p:cNvPr id="14" name="AutoShape 4"/>
          <p:cNvSpPr/>
          <p:nvPr/>
        </p:nvSpPr>
        <p:spPr>
          <a:xfrm rot="893611">
            <a:off x="3438525" y="2610803"/>
            <a:ext cx="134938" cy="1576387"/>
          </a:xfrm>
          <a:prstGeom prst="can">
            <a:avLst>
              <a:gd name="adj" fmla="val 91940"/>
            </a:avLst>
          </a:prstGeom>
          <a:solidFill>
            <a:srgbClr val="00B050"/>
          </a:solidFill>
          <a:ln w="9525" cap="flat" cmpd="sng">
            <a:solidFill>
              <a:srgbClr val="A5002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/>
          <a:lstStyle/>
          <a:p>
            <a:endParaRPr lang="zh-CN" altLang="en-US" dirty="0">
              <a:latin typeface="Arial" panose="020B0604020202020204" pitchFamily="34" charset="0"/>
              <a:ea typeface="迷你简胖头鱼" pitchFamily="65" charset="-122"/>
            </a:endParaRPr>
          </a:p>
        </p:txBody>
      </p:sp>
      <p:sp>
        <p:nvSpPr>
          <p:cNvPr id="15" name="AutoShape 5"/>
          <p:cNvSpPr/>
          <p:nvPr/>
        </p:nvSpPr>
        <p:spPr>
          <a:xfrm rot="893611">
            <a:off x="3685540" y="2610803"/>
            <a:ext cx="134938" cy="1576387"/>
          </a:xfrm>
          <a:prstGeom prst="can">
            <a:avLst>
              <a:gd name="adj" fmla="val 91940"/>
            </a:avLst>
          </a:prstGeom>
          <a:solidFill>
            <a:srgbClr val="00B050"/>
          </a:solidFill>
          <a:ln w="9525" cap="flat" cmpd="sng">
            <a:solidFill>
              <a:srgbClr val="A5002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/>
          <a:lstStyle/>
          <a:p>
            <a:endParaRPr lang="zh-CN" altLang="en-US" dirty="0">
              <a:latin typeface="Arial" panose="020B0604020202020204" pitchFamily="34" charset="0"/>
              <a:ea typeface="迷你简胖头鱼" pitchFamily="65" charset="-122"/>
            </a:endParaRPr>
          </a:p>
        </p:txBody>
      </p:sp>
      <p:sp>
        <p:nvSpPr>
          <p:cNvPr id="16" name="AutoShape 3"/>
          <p:cNvSpPr/>
          <p:nvPr/>
        </p:nvSpPr>
        <p:spPr>
          <a:xfrm rot="893611">
            <a:off x="3937000" y="2636203"/>
            <a:ext cx="134938" cy="1576387"/>
          </a:xfrm>
          <a:prstGeom prst="can">
            <a:avLst>
              <a:gd name="adj" fmla="val 91940"/>
            </a:avLst>
          </a:prstGeom>
          <a:solidFill>
            <a:srgbClr val="00B050"/>
          </a:solidFill>
          <a:ln w="9525" cap="flat" cmpd="sng">
            <a:solidFill>
              <a:srgbClr val="A5002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/>
          <a:lstStyle/>
          <a:p>
            <a:endParaRPr lang="zh-CN" altLang="en-US" dirty="0">
              <a:latin typeface="Arial" panose="020B0604020202020204" pitchFamily="34" charset="0"/>
              <a:ea typeface="迷你简胖头鱼" pitchFamily="65" charset="-122"/>
            </a:endParaRPr>
          </a:p>
        </p:txBody>
      </p:sp>
      <p:sp>
        <p:nvSpPr>
          <p:cNvPr id="17" name="AutoShape 4"/>
          <p:cNvSpPr/>
          <p:nvPr/>
        </p:nvSpPr>
        <p:spPr>
          <a:xfrm rot="893611">
            <a:off x="4222115" y="2636203"/>
            <a:ext cx="134938" cy="1576387"/>
          </a:xfrm>
          <a:prstGeom prst="can">
            <a:avLst>
              <a:gd name="adj" fmla="val 91940"/>
            </a:avLst>
          </a:prstGeom>
          <a:solidFill>
            <a:srgbClr val="00B050"/>
          </a:solidFill>
          <a:ln w="9525" cap="flat" cmpd="sng">
            <a:solidFill>
              <a:srgbClr val="A5002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/>
          <a:lstStyle/>
          <a:p>
            <a:endParaRPr lang="zh-CN" altLang="en-US" dirty="0">
              <a:latin typeface="Arial" panose="020B0604020202020204" pitchFamily="34" charset="0"/>
              <a:ea typeface="迷你简胖头鱼" pitchFamily="65" charset="-122"/>
            </a:endParaRPr>
          </a:p>
        </p:txBody>
      </p:sp>
      <p:sp>
        <p:nvSpPr>
          <p:cNvPr id="18" name="AutoShape 5"/>
          <p:cNvSpPr/>
          <p:nvPr/>
        </p:nvSpPr>
        <p:spPr>
          <a:xfrm rot="893611">
            <a:off x="4469130" y="2636203"/>
            <a:ext cx="134938" cy="1576387"/>
          </a:xfrm>
          <a:prstGeom prst="can">
            <a:avLst>
              <a:gd name="adj" fmla="val 91940"/>
            </a:avLst>
          </a:prstGeom>
          <a:solidFill>
            <a:srgbClr val="00B050"/>
          </a:solidFill>
          <a:ln w="9525" cap="flat" cmpd="sng">
            <a:solidFill>
              <a:srgbClr val="A5002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/>
          <a:lstStyle/>
          <a:p>
            <a:endParaRPr lang="zh-CN" altLang="en-US" dirty="0">
              <a:latin typeface="Arial" panose="020B0604020202020204" pitchFamily="34" charset="0"/>
              <a:ea typeface="迷你简胖头鱼" pitchFamily="65" charset="-122"/>
            </a:endParaRPr>
          </a:p>
        </p:txBody>
      </p:sp>
      <p:sp>
        <p:nvSpPr>
          <p:cNvPr id="19" name="AutoShape 5"/>
          <p:cNvSpPr/>
          <p:nvPr/>
        </p:nvSpPr>
        <p:spPr>
          <a:xfrm rot="893611">
            <a:off x="4725035" y="2645093"/>
            <a:ext cx="134938" cy="1576387"/>
          </a:xfrm>
          <a:prstGeom prst="can">
            <a:avLst>
              <a:gd name="adj" fmla="val 91940"/>
            </a:avLst>
          </a:prstGeom>
          <a:solidFill>
            <a:srgbClr val="00B050"/>
          </a:solidFill>
          <a:ln w="9525" cap="flat" cmpd="sng">
            <a:solidFill>
              <a:srgbClr val="A5002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/>
          <a:lstStyle/>
          <a:p>
            <a:endParaRPr lang="zh-CN" altLang="en-US" dirty="0">
              <a:latin typeface="Arial" panose="020B0604020202020204" pitchFamily="34" charset="0"/>
              <a:ea typeface="迷你简胖头鱼" pitchFamily="65" charset="-122"/>
            </a:endParaRPr>
          </a:p>
        </p:txBody>
      </p:sp>
      <p:sp>
        <p:nvSpPr>
          <p:cNvPr id="20" name="AutoShape 3"/>
          <p:cNvSpPr/>
          <p:nvPr/>
        </p:nvSpPr>
        <p:spPr>
          <a:xfrm rot="893611">
            <a:off x="5478780" y="2653348"/>
            <a:ext cx="134938" cy="1576387"/>
          </a:xfrm>
          <a:prstGeom prst="can">
            <a:avLst>
              <a:gd name="adj" fmla="val 91940"/>
            </a:avLst>
          </a:prstGeom>
          <a:solidFill>
            <a:srgbClr val="00B050"/>
          </a:solidFill>
          <a:ln w="9525" cap="flat" cmpd="sng">
            <a:solidFill>
              <a:srgbClr val="A5002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/>
          <a:lstStyle/>
          <a:p>
            <a:endParaRPr lang="zh-CN" altLang="en-US" dirty="0">
              <a:latin typeface="Arial" panose="020B0604020202020204" pitchFamily="34" charset="0"/>
              <a:ea typeface="迷你简胖头鱼" pitchFamily="65" charset="-122"/>
            </a:endParaRPr>
          </a:p>
        </p:txBody>
      </p:sp>
      <p:sp>
        <p:nvSpPr>
          <p:cNvPr id="21" name="AutoShape 4"/>
          <p:cNvSpPr/>
          <p:nvPr/>
        </p:nvSpPr>
        <p:spPr>
          <a:xfrm rot="893611">
            <a:off x="5763895" y="2653348"/>
            <a:ext cx="134938" cy="1576387"/>
          </a:xfrm>
          <a:prstGeom prst="can">
            <a:avLst>
              <a:gd name="adj" fmla="val 91940"/>
            </a:avLst>
          </a:prstGeom>
          <a:solidFill>
            <a:srgbClr val="00B050"/>
          </a:solidFill>
          <a:ln w="9525" cap="flat" cmpd="sng">
            <a:solidFill>
              <a:srgbClr val="A5002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/>
          <a:lstStyle/>
          <a:p>
            <a:endParaRPr lang="zh-CN" altLang="en-US" dirty="0">
              <a:latin typeface="Arial" panose="020B0604020202020204" pitchFamily="34" charset="0"/>
              <a:ea typeface="迷你简胖头鱼" pitchFamily="65" charset="-122"/>
            </a:endParaRPr>
          </a:p>
        </p:txBody>
      </p:sp>
      <p:sp>
        <p:nvSpPr>
          <p:cNvPr id="22" name="AutoShape 5"/>
          <p:cNvSpPr/>
          <p:nvPr/>
        </p:nvSpPr>
        <p:spPr>
          <a:xfrm rot="893611">
            <a:off x="6010910" y="2653348"/>
            <a:ext cx="134938" cy="1576387"/>
          </a:xfrm>
          <a:prstGeom prst="can">
            <a:avLst>
              <a:gd name="adj" fmla="val 91940"/>
            </a:avLst>
          </a:prstGeom>
          <a:solidFill>
            <a:srgbClr val="00B050"/>
          </a:solidFill>
          <a:ln w="9525" cap="flat" cmpd="sng">
            <a:solidFill>
              <a:srgbClr val="A5002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/>
          <a:lstStyle/>
          <a:p>
            <a:endParaRPr lang="zh-CN" altLang="en-US" dirty="0">
              <a:latin typeface="Arial" panose="020B0604020202020204" pitchFamily="34" charset="0"/>
              <a:ea typeface="迷你简胖头鱼" pitchFamily="65" charset="-122"/>
            </a:endParaRPr>
          </a:p>
        </p:txBody>
      </p:sp>
      <p:sp>
        <p:nvSpPr>
          <p:cNvPr id="23" name="AutoShape 3"/>
          <p:cNvSpPr/>
          <p:nvPr/>
        </p:nvSpPr>
        <p:spPr>
          <a:xfrm rot="893611">
            <a:off x="6263005" y="2678748"/>
            <a:ext cx="134938" cy="1576387"/>
          </a:xfrm>
          <a:prstGeom prst="can">
            <a:avLst>
              <a:gd name="adj" fmla="val 91940"/>
            </a:avLst>
          </a:prstGeom>
          <a:solidFill>
            <a:srgbClr val="00B050"/>
          </a:solidFill>
          <a:ln w="9525" cap="flat" cmpd="sng">
            <a:solidFill>
              <a:srgbClr val="A5002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/>
          <a:lstStyle/>
          <a:p>
            <a:endParaRPr lang="zh-CN" altLang="en-US" dirty="0">
              <a:latin typeface="Arial" panose="020B0604020202020204" pitchFamily="34" charset="0"/>
              <a:ea typeface="迷你简胖头鱼" pitchFamily="65" charset="-122"/>
            </a:endParaRPr>
          </a:p>
        </p:txBody>
      </p:sp>
      <p:sp>
        <p:nvSpPr>
          <p:cNvPr id="24" name="AutoShape 4"/>
          <p:cNvSpPr/>
          <p:nvPr/>
        </p:nvSpPr>
        <p:spPr>
          <a:xfrm rot="893611">
            <a:off x="6548120" y="2678748"/>
            <a:ext cx="134938" cy="1576387"/>
          </a:xfrm>
          <a:prstGeom prst="can">
            <a:avLst>
              <a:gd name="adj" fmla="val 91940"/>
            </a:avLst>
          </a:prstGeom>
          <a:solidFill>
            <a:srgbClr val="00B050"/>
          </a:solidFill>
          <a:ln w="9525" cap="flat" cmpd="sng">
            <a:solidFill>
              <a:srgbClr val="A5002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/>
          <a:lstStyle/>
          <a:p>
            <a:endParaRPr lang="zh-CN" altLang="en-US" dirty="0">
              <a:latin typeface="Arial" panose="020B0604020202020204" pitchFamily="34" charset="0"/>
              <a:ea typeface="迷你简胖头鱼" pitchFamily="65" charset="-122"/>
            </a:endParaRPr>
          </a:p>
        </p:txBody>
      </p:sp>
      <p:cxnSp>
        <p:nvCxnSpPr>
          <p:cNvPr id="25" name="直接连接符 24"/>
          <p:cNvCxnSpPr/>
          <p:nvPr/>
        </p:nvCxnSpPr>
        <p:spPr>
          <a:xfrm flipH="1">
            <a:off x="5092065" y="2608580"/>
            <a:ext cx="502285" cy="1637030"/>
          </a:xfrm>
          <a:prstGeom prst="line">
            <a:avLst/>
          </a:prstGeom>
          <a:ln w="15875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接连接符 25"/>
          <p:cNvCxnSpPr/>
          <p:nvPr/>
        </p:nvCxnSpPr>
        <p:spPr>
          <a:xfrm flipH="1">
            <a:off x="6574155" y="2635885"/>
            <a:ext cx="534035" cy="1652270"/>
          </a:xfrm>
          <a:prstGeom prst="line">
            <a:avLst/>
          </a:prstGeom>
          <a:ln w="15875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接连接符 26"/>
          <p:cNvCxnSpPr/>
          <p:nvPr/>
        </p:nvCxnSpPr>
        <p:spPr>
          <a:xfrm flipH="1" flipV="1">
            <a:off x="5596255" y="2597785"/>
            <a:ext cx="1511935" cy="63500"/>
          </a:xfrm>
          <a:prstGeom prst="line">
            <a:avLst/>
          </a:prstGeom>
          <a:ln w="15875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接连接符 27"/>
          <p:cNvCxnSpPr/>
          <p:nvPr/>
        </p:nvCxnSpPr>
        <p:spPr>
          <a:xfrm flipH="1" flipV="1">
            <a:off x="5085715" y="4216400"/>
            <a:ext cx="1511935" cy="63500"/>
          </a:xfrm>
          <a:prstGeom prst="line">
            <a:avLst/>
          </a:prstGeom>
          <a:ln w="15875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接连接符 28"/>
          <p:cNvCxnSpPr/>
          <p:nvPr/>
        </p:nvCxnSpPr>
        <p:spPr>
          <a:xfrm flipH="1">
            <a:off x="3907790" y="2625725"/>
            <a:ext cx="502285" cy="1637030"/>
          </a:xfrm>
          <a:prstGeom prst="line">
            <a:avLst/>
          </a:prstGeom>
          <a:ln w="15875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直接连接符 31"/>
          <p:cNvCxnSpPr/>
          <p:nvPr/>
        </p:nvCxnSpPr>
        <p:spPr>
          <a:xfrm flipH="1">
            <a:off x="4725670" y="2642870"/>
            <a:ext cx="502285" cy="1637030"/>
          </a:xfrm>
          <a:prstGeom prst="line">
            <a:avLst/>
          </a:prstGeom>
          <a:ln w="15875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直接连接符 32"/>
          <p:cNvCxnSpPr/>
          <p:nvPr/>
        </p:nvCxnSpPr>
        <p:spPr>
          <a:xfrm flipH="1" flipV="1">
            <a:off x="4385945" y="2623185"/>
            <a:ext cx="850265" cy="12700"/>
          </a:xfrm>
          <a:prstGeom prst="line">
            <a:avLst/>
          </a:prstGeom>
          <a:ln w="15875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直接连接符 33"/>
          <p:cNvCxnSpPr/>
          <p:nvPr/>
        </p:nvCxnSpPr>
        <p:spPr>
          <a:xfrm flipH="1" flipV="1">
            <a:off x="3940175" y="4220210"/>
            <a:ext cx="787400" cy="46355"/>
          </a:xfrm>
          <a:prstGeom prst="line">
            <a:avLst/>
          </a:prstGeom>
          <a:ln w="15875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文本框 34"/>
          <p:cNvSpPr txBox="1"/>
          <p:nvPr/>
        </p:nvSpPr>
        <p:spPr>
          <a:xfrm>
            <a:off x="6233160" y="1277620"/>
            <a:ext cx="386080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</a:rPr>
              <a:t>7</a:t>
            </a:r>
          </a:p>
        </p:txBody>
      </p:sp>
      <p:sp>
        <p:nvSpPr>
          <p:cNvPr id="36" name="文本框 35"/>
          <p:cNvSpPr txBox="1"/>
          <p:nvPr/>
        </p:nvSpPr>
        <p:spPr>
          <a:xfrm>
            <a:off x="8114030" y="2597150"/>
            <a:ext cx="1605280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 dirty="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</a:rPr>
              <a:t>15-5=10</a:t>
            </a:r>
          </a:p>
        </p:txBody>
      </p:sp>
      <p:sp>
        <p:nvSpPr>
          <p:cNvPr id="37" name="文本框 36"/>
          <p:cNvSpPr txBox="1"/>
          <p:nvPr/>
        </p:nvSpPr>
        <p:spPr>
          <a:xfrm>
            <a:off x="8121650" y="3371215"/>
            <a:ext cx="160528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</a:rPr>
              <a:t>10-3=7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  <p:bldP spid="3" grpId="1" animBg="1"/>
      <p:bldP spid="35" grpId="0"/>
      <p:bldP spid="35" grpId="1"/>
      <p:bldP spid="36" grpId="0"/>
      <p:bldP spid="36" grpId="1"/>
      <p:bldP spid="37" grpId="0"/>
      <p:bldP spid="37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AutoShape 3"/>
          <p:cNvSpPr/>
          <p:nvPr/>
        </p:nvSpPr>
        <p:spPr>
          <a:xfrm rot="893611">
            <a:off x="2369185" y="2585403"/>
            <a:ext cx="134938" cy="1576387"/>
          </a:xfrm>
          <a:prstGeom prst="can">
            <a:avLst>
              <a:gd name="adj" fmla="val 91940"/>
            </a:avLst>
          </a:prstGeom>
          <a:solidFill>
            <a:srgbClr val="00B050"/>
          </a:solidFill>
          <a:ln w="9525" cap="flat" cmpd="sng">
            <a:solidFill>
              <a:srgbClr val="A5002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/>
          <a:lstStyle/>
          <a:p>
            <a:endParaRPr lang="zh-CN" altLang="en-US" dirty="0">
              <a:latin typeface="Arial" panose="020B0604020202020204" pitchFamily="34" charset="0"/>
              <a:ea typeface="迷你简胖头鱼" pitchFamily="65" charset="-122"/>
            </a:endParaRPr>
          </a:p>
        </p:txBody>
      </p:sp>
      <p:sp>
        <p:nvSpPr>
          <p:cNvPr id="11" name="AutoShape 4"/>
          <p:cNvSpPr/>
          <p:nvPr/>
        </p:nvSpPr>
        <p:spPr>
          <a:xfrm rot="893611">
            <a:off x="2654300" y="2585403"/>
            <a:ext cx="134938" cy="1576387"/>
          </a:xfrm>
          <a:prstGeom prst="can">
            <a:avLst>
              <a:gd name="adj" fmla="val 91940"/>
            </a:avLst>
          </a:prstGeom>
          <a:solidFill>
            <a:srgbClr val="00B050"/>
          </a:solidFill>
          <a:ln w="9525" cap="flat" cmpd="sng">
            <a:solidFill>
              <a:srgbClr val="A5002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/>
          <a:lstStyle/>
          <a:p>
            <a:endParaRPr lang="zh-CN" altLang="en-US" dirty="0">
              <a:latin typeface="Arial" panose="020B0604020202020204" pitchFamily="34" charset="0"/>
              <a:ea typeface="迷你简胖头鱼" pitchFamily="65" charset="-122"/>
            </a:endParaRPr>
          </a:p>
        </p:txBody>
      </p:sp>
      <p:sp>
        <p:nvSpPr>
          <p:cNvPr id="12" name="AutoShape 5"/>
          <p:cNvSpPr/>
          <p:nvPr/>
        </p:nvSpPr>
        <p:spPr>
          <a:xfrm rot="893611">
            <a:off x="2901315" y="2585403"/>
            <a:ext cx="134938" cy="1576387"/>
          </a:xfrm>
          <a:prstGeom prst="can">
            <a:avLst>
              <a:gd name="adj" fmla="val 91940"/>
            </a:avLst>
          </a:prstGeom>
          <a:solidFill>
            <a:srgbClr val="00B050"/>
          </a:solidFill>
          <a:ln w="9525" cap="flat" cmpd="sng">
            <a:solidFill>
              <a:srgbClr val="A5002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/>
          <a:lstStyle/>
          <a:p>
            <a:endParaRPr lang="zh-CN" altLang="en-US" dirty="0">
              <a:latin typeface="Arial" panose="020B0604020202020204" pitchFamily="34" charset="0"/>
              <a:ea typeface="迷你简胖头鱼" pitchFamily="65" charset="-122"/>
            </a:endParaRPr>
          </a:p>
        </p:txBody>
      </p:sp>
      <p:sp>
        <p:nvSpPr>
          <p:cNvPr id="13" name="AutoShape 3"/>
          <p:cNvSpPr/>
          <p:nvPr/>
        </p:nvSpPr>
        <p:spPr>
          <a:xfrm rot="893611">
            <a:off x="3153410" y="2610803"/>
            <a:ext cx="134938" cy="1576387"/>
          </a:xfrm>
          <a:prstGeom prst="can">
            <a:avLst>
              <a:gd name="adj" fmla="val 91940"/>
            </a:avLst>
          </a:prstGeom>
          <a:solidFill>
            <a:srgbClr val="00B050"/>
          </a:solidFill>
          <a:ln w="9525" cap="flat" cmpd="sng">
            <a:solidFill>
              <a:srgbClr val="A5002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/>
          <a:lstStyle/>
          <a:p>
            <a:endParaRPr lang="zh-CN" altLang="en-US" dirty="0">
              <a:latin typeface="Arial" panose="020B0604020202020204" pitchFamily="34" charset="0"/>
              <a:ea typeface="迷你简胖头鱼" pitchFamily="65" charset="-122"/>
            </a:endParaRPr>
          </a:p>
        </p:txBody>
      </p:sp>
      <p:sp>
        <p:nvSpPr>
          <p:cNvPr id="14" name="AutoShape 4"/>
          <p:cNvSpPr/>
          <p:nvPr/>
        </p:nvSpPr>
        <p:spPr>
          <a:xfrm rot="893611">
            <a:off x="3438525" y="2610803"/>
            <a:ext cx="134938" cy="1576387"/>
          </a:xfrm>
          <a:prstGeom prst="can">
            <a:avLst>
              <a:gd name="adj" fmla="val 91940"/>
            </a:avLst>
          </a:prstGeom>
          <a:solidFill>
            <a:srgbClr val="00B050"/>
          </a:solidFill>
          <a:ln w="9525" cap="flat" cmpd="sng">
            <a:solidFill>
              <a:srgbClr val="A5002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/>
          <a:lstStyle/>
          <a:p>
            <a:endParaRPr lang="zh-CN" altLang="en-US" dirty="0">
              <a:latin typeface="Arial" panose="020B0604020202020204" pitchFamily="34" charset="0"/>
              <a:ea typeface="迷你简胖头鱼" pitchFamily="65" charset="-122"/>
            </a:endParaRPr>
          </a:p>
        </p:txBody>
      </p:sp>
      <p:sp>
        <p:nvSpPr>
          <p:cNvPr id="15" name="AutoShape 5"/>
          <p:cNvSpPr/>
          <p:nvPr/>
        </p:nvSpPr>
        <p:spPr>
          <a:xfrm rot="893611">
            <a:off x="3685540" y="2610803"/>
            <a:ext cx="134938" cy="1576387"/>
          </a:xfrm>
          <a:prstGeom prst="can">
            <a:avLst>
              <a:gd name="adj" fmla="val 91940"/>
            </a:avLst>
          </a:prstGeom>
          <a:solidFill>
            <a:srgbClr val="00B050"/>
          </a:solidFill>
          <a:ln w="9525" cap="flat" cmpd="sng">
            <a:solidFill>
              <a:srgbClr val="A5002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/>
          <a:lstStyle/>
          <a:p>
            <a:endParaRPr lang="zh-CN" altLang="en-US" dirty="0">
              <a:latin typeface="Arial" panose="020B0604020202020204" pitchFamily="34" charset="0"/>
              <a:ea typeface="迷你简胖头鱼" pitchFamily="65" charset="-122"/>
            </a:endParaRPr>
          </a:p>
        </p:txBody>
      </p:sp>
      <p:sp>
        <p:nvSpPr>
          <p:cNvPr id="16" name="AutoShape 3"/>
          <p:cNvSpPr/>
          <p:nvPr/>
        </p:nvSpPr>
        <p:spPr>
          <a:xfrm rot="893611">
            <a:off x="3937000" y="2636203"/>
            <a:ext cx="134938" cy="1576387"/>
          </a:xfrm>
          <a:prstGeom prst="can">
            <a:avLst>
              <a:gd name="adj" fmla="val 91940"/>
            </a:avLst>
          </a:prstGeom>
          <a:solidFill>
            <a:srgbClr val="00B050"/>
          </a:solidFill>
          <a:ln w="9525" cap="flat" cmpd="sng">
            <a:solidFill>
              <a:srgbClr val="A5002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/>
          <a:lstStyle/>
          <a:p>
            <a:endParaRPr lang="zh-CN" altLang="en-US" dirty="0">
              <a:latin typeface="Arial" panose="020B0604020202020204" pitchFamily="34" charset="0"/>
              <a:ea typeface="迷你简胖头鱼" pitchFamily="65" charset="-122"/>
            </a:endParaRPr>
          </a:p>
        </p:txBody>
      </p:sp>
      <p:sp>
        <p:nvSpPr>
          <p:cNvPr id="17" name="AutoShape 4"/>
          <p:cNvSpPr/>
          <p:nvPr/>
        </p:nvSpPr>
        <p:spPr>
          <a:xfrm rot="893611">
            <a:off x="4222115" y="2636203"/>
            <a:ext cx="134938" cy="1576387"/>
          </a:xfrm>
          <a:prstGeom prst="can">
            <a:avLst>
              <a:gd name="adj" fmla="val 91940"/>
            </a:avLst>
          </a:prstGeom>
          <a:solidFill>
            <a:srgbClr val="00B050"/>
          </a:solidFill>
          <a:ln w="9525" cap="flat" cmpd="sng">
            <a:solidFill>
              <a:srgbClr val="A5002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/>
          <a:lstStyle/>
          <a:p>
            <a:endParaRPr lang="zh-CN" altLang="en-US" dirty="0">
              <a:latin typeface="Arial" panose="020B0604020202020204" pitchFamily="34" charset="0"/>
              <a:ea typeface="迷你简胖头鱼" pitchFamily="65" charset="-122"/>
            </a:endParaRPr>
          </a:p>
        </p:txBody>
      </p:sp>
      <p:sp>
        <p:nvSpPr>
          <p:cNvPr id="18" name="AutoShape 5"/>
          <p:cNvSpPr/>
          <p:nvPr/>
        </p:nvSpPr>
        <p:spPr>
          <a:xfrm rot="893611">
            <a:off x="4469130" y="2636203"/>
            <a:ext cx="134938" cy="1576387"/>
          </a:xfrm>
          <a:prstGeom prst="can">
            <a:avLst>
              <a:gd name="adj" fmla="val 91940"/>
            </a:avLst>
          </a:prstGeom>
          <a:solidFill>
            <a:srgbClr val="00B050"/>
          </a:solidFill>
          <a:ln w="9525" cap="flat" cmpd="sng">
            <a:solidFill>
              <a:srgbClr val="A5002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/>
          <a:lstStyle/>
          <a:p>
            <a:endParaRPr lang="zh-CN" altLang="en-US" dirty="0">
              <a:latin typeface="Arial" panose="020B0604020202020204" pitchFamily="34" charset="0"/>
              <a:ea typeface="迷你简胖头鱼" pitchFamily="65" charset="-122"/>
            </a:endParaRPr>
          </a:p>
        </p:txBody>
      </p:sp>
      <p:sp>
        <p:nvSpPr>
          <p:cNvPr id="19" name="AutoShape 5"/>
          <p:cNvSpPr/>
          <p:nvPr/>
        </p:nvSpPr>
        <p:spPr>
          <a:xfrm rot="893611">
            <a:off x="4725035" y="2645093"/>
            <a:ext cx="134938" cy="1576387"/>
          </a:xfrm>
          <a:prstGeom prst="can">
            <a:avLst>
              <a:gd name="adj" fmla="val 91940"/>
            </a:avLst>
          </a:prstGeom>
          <a:solidFill>
            <a:srgbClr val="00B050"/>
          </a:solidFill>
          <a:ln w="9525" cap="flat" cmpd="sng">
            <a:solidFill>
              <a:srgbClr val="A5002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/>
          <a:lstStyle/>
          <a:p>
            <a:endParaRPr lang="zh-CN" altLang="en-US" dirty="0">
              <a:latin typeface="Arial" panose="020B0604020202020204" pitchFamily="34" charset="0"/>
              <a:ea typeface="迷你简胖头鱼" pitchFamily="65" charset="-122"/>
            </a:endParaRPr>
          </a:p>
        </p:txBody>
      </p:sp>
      <p:sp>
        <p:nvSpPr>
          <p:cNvPr id="20" name="AutoShape 3"/>
          <p:cNvSpPr/>
          <p:nvPr/>
        </p:nvSpPr>
        <p:spPr>
          <a:xfrm rot="893611">
            <a:off x="5478780" y="2653348"/>
            <a:ext cx="134938" cy="1576387"/>
          </a:xfrm>
          <a:prstGeom prst="can">
            <a:avLst>
              <a:gd name="adj" fmla="val 91940"/>
            </a:avLst>
          </a:prstGeom>
          <a:solidFill>
            <a:srgbClr val="00B050"/>
          </a:solidFill>
          <a:ln w="9525" cap="flat" cmpd="sng">
            <a:solidFill>
              <a:srgbClr val="A5002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/>
          <a:lstStyle/>
          <a:p>
            <a:endParaRPr lang="zh-CN" altLang="en-US" dirty="0">
              <a:latin typeface="Arial" panose="020B0604020202020204" pitchFamily="34" charset="0"/>
              <a:ea typeface="迷你简胖头鱼" pitchFamily="65" charset="-122"/>
            </a:endParaRPr>
          </a:p>
        </p:txBody>
      </p:sp>
      <p:sp>
        <p:nvSpPr>
          <p:cNvPr id="21" name="AutoShape 4"/>
          <p:cNvSpPr/>
          <p:nvPr/>
        </p:nvSpPr>
        <p:spPr>
          <a:xfrm rot="893611">
            <a:off x="5763895" y="2653348"/>
            <a:ext cx="134938" cy="1576387"/>
          </a:xfrm>
          <a:prstGeom prst="can">
            <a:avLst>
              <a:gd name="adj" fmla="val 91940"/>
            </a:avLst>
          </a:prstGeom>
          <a:solidFill>
            <a:srgbClr val="00B050"/>
          </a:solidFill>
          <a:ln w="9525" cap="flat" cmpd="sng">
            <a:solidFill>
              <a:srgbClr val="A5002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/>
          <a:lstStyle/>
          <a:p>
            <a:endParaRPr lang="zh-CN" altLang="en-US" dirty="0">
              <a:latin typeface="Arial" panose="020B0604020202020204" pitchFamily="34" charset="0"/>
              <a:ea typeface="迷你简胖头鱼" pitchFamily="65" charset="-122"/>
            </a:endParaRPr>
          </a:p>
        </p:txBody>
      </p:sp>
      <p:sp>
        <p:nvSpPr>
          <p:cNvPr id="22" name="AutoShape 5"/>
          <p:cNvSpPr/>
          <p:nvPr/>
        </p:nvSpPr>
        <p:spPr>
          <a:xfrm rot="893611">
            <a:off x="6010910" y="2653348"/>
            <a:ext cx="134938" cy="1576387"/>
          </a:xfrm>
          <a:prstGeom prst="can">
            <a:avLst>
              <a:gd name="adj" fmla="val 91940"/>
            </a:avLst>
          </a:prstGeom>
          <a:solidFill>
            <a:srgbClr val="00B050"/>
          </a:solidFill>
          <a:ln w="9525" cap="flat" cmpd="sng">
            <a:solidFill>
              <a:srgbClr val="A5002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/>
          <a:lstStyle/>
          <a:p>
            <a:endParaRPr lang="zh-CN" altLang="en-US" dirty="0">
              <a:latin typeface="Arial" panose="020B0604020202020204" pitchFamily="34" charset="0"/>
              <a:ea typeface="迷你简胖头鱼" pitchFamily="65" charset="-122"/>
            </a:endParaRPr>
          </a:p>
        </p:txBody>
      </p:sp>
      <p:sp>
        <p:nvSpPr>
          <p:cNvPr id="23" name="AutoShape 3"/>
          <p:cNvSpPr/>
          <p:nvPr/>
        </p:nvSpPr>
        <p:spPr>
          <a:xfrm rot="893611">
            <a:off x="6263005" y="2678748"/>
            <a:ext cx="134938" cy="1576387"/>
          </a:xfrm>
          <a:prstGeom prst="can">
            <a:avLst>
              <a:gd name="adj" fmla="val 91940"/>
            </a:avLst>
          </a:prstGeom>
          <a:solidFill>
            <a:srgbClr val="00B050"/>
          </a:solidFill>
          <a:ln w="9525" cap="flat" cmpd="sng">
            <a:solidFill>
              <a:srgbClr val="A5002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/>
          <a:lstStyle/>
          <a:p>
            <a:endParaRPr lang="zh-CN" altLang="en-US" dirty="0">
              <a:latin typeface="Arial" panose="020B0604020202020204" pitchFamily="34" charset="0"/>
              <a:ea typeface="迷你简胖头鱼" pitchFamily="65" charset="-122"/>
            </a:endParaRPr>
          </a:p>
        </p:txBody>
      </p:sp>
      <p:sp>
        <p:nvSpPr>
          <p:cNvPr id="24" name="AutoShape 4"/>
          <p:cNvSpPr/>
          <p:nvPr/>
        </p:nvSpPr>
        <p:spPr>
          <a:xfrm rot="893611">
            <a:off x="6548120" y="2678748"/>
            <a:ext cx="134938" cy="1576387"/>
          </a:xfrm>
          <a:prstGeom prst="can">
            <a:avLst>
              <a:gd name="adj" fmla="val 91940"/>
            </a:avLst>
          </a:prstGeom>
          <a:solidFill>
            <a:srgbClr val="00B050"/>
          </a:solidFill>
          <a:ln w="9525" cap="flat" cmpd="sng">
            <a:solidFill>
              <a:srgbClr val="A5002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/>
          <a:lstStyle/>
          <a:p>
            <a:endParaRPr lang="zh-CN" altLang="en-US" dirty="0">
              <a:latin typeface="Arial" panose="020B0604020202020204" pitchFamily="34" charset="0"/>
              <a:ea typeface="迷你简胖头鱼" pitchFamily="65" charset="-122"/>
            </a:endParaRPr>
          </a:p>
        </p:txBody>
      </p:sp>
      <p:cxnSp>
        <p:nvCxnSpPr>
          <p:cNvPr id="29" name="直接连接符 28"/>
          <p:cNvCxnSpPr/>
          <p:nvPr/>
        </p:nvCxnSpPr>
        <p:spPr>
          <a:xfrm flipH="1">
            <a:off x="2050415" y="2523490"/>
            <a:ext cx="502285" cy="1637030"/>
          </a:xfrm>
          <a:prstGeom prst="line">
            <a:avLst/>
          </a:prstGeom>
          <a:ln w="15875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直接连接符 31"/>
          <p:cNvCxnSpPr/>
          <p:nvPr/>
        </p:nvCxnSpPr>
        <p:spPr>
          <a:xfrm flipH="1">
            <a:off x="4151630" y="2564765"/>
            <a:ext cx="504190" cy="1727835"/>
          </a:xfrm>
          <a:prstGeom prst="line">
            <a:avLst/>
          </a:prstGeom>
          <a:ln w="15875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直接连接符 32"/>
          <p:cNvCxnSpPr/>
          <p:nvPr/>
        </p:nvCxnSpPr>
        <p:spPr>
          <a:xfrm flipH="1" flipV="1">
            <a:off x="2537460" y="2546350"/>
            <a:ext cx="2118360" cy="18415"/>
          </a:xfrm>
          <a:prstGeom prst="line">
            <a:avLst/>
          </a:prstGeom>
          <a:ln w="15875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直接连接符 33"/>
          <p:cNvCxnSpPr/>
          <p:nvPr/>
        </p:nvCxnSpPr>
        <p:spPr>
          <a:xfrm flipH="1" flipV="1">
            <a:off x="1989455" y="4151630"/>
            <a:ext cx="2162175" cy="86360"/>
          </a:xfrm>
          <a:prstGeom prst="line">
            <a:avLst/>
          </a:prstGeom>
          <a:ln w="15875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文本框 46"/>
          <p:cNvSpPr txBox="1"/>
          <p:nvPr/>
        </p:nvSpPr>
        <p:spPr>
          <a:xfrm>
            <a:off x="4980305" y="1278255"/>
            <a:ext cx="1198880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>
                <a:latin typeface="楷体" panose="02010609060101010101" charset="-122"/>
                <a:ea typeface="楷体" panose="02010609060101010101" charset="-122"/>
              </a:rPr>
              <a:t>15-8=</a:t>
            </a:r>
          </a:p>
        </p:txBody>
      </p:sp>
      <p:sp>
        <p:nvSpPr>
          <p:cNvPr id="48" name="矩形 47"/>
          <p:cNvSpPr/>
          <p:nvPr/>
        </p:nvSpPr>
        <p:spPr>
          <a:xfrm>
            <a:off x="6182995" y="1308735"/>
            <a:ext cx="491490" cy="517525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9" name="文本框 48"/>
          <p:cNvSpPr txBox="1"/>
          <p:nvPr/>
        </p:nvSpPr>
        <p:spPr>
          <a:xfrm>
            <a:off x="6233160" y="1277620"/>
            <a:ext cx="386080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</a:rPr>
              <a:t>7</a:t>
            </a:r>
          </a:p>
        </p:txBody>
      </p:sp>
      <p:sp>
        <p:nvSpPr>
          <p:cNvPr id="50" name="文本框 49"/>
          <p:cNvSpPr txBox="1"/>
          <p:nvPr/>
        </p:nvSpPr>
        <p:spPr>
          <a:xfrm>
            <a:off x="8114030" y="2597150"/>
            <a:ext cx="1402080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 dirty="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</a:rPr>
              <a:t>10-8=2</a:t>
            </a:r>
          </a:p>
        </p:txBody>
      </p:sp>
      <p:sp>
        <p:nvSpPr>
          <p:cNvPr id="51" name="文本框 50"/>
          <p:cNvSpPr txBox="1"/>
          <p:nvPr/>
        </p:nvSpPr>
        <p:spPr>
          <a:xfrm>
            <a:off x="8121650" y="3371215"/>
            <a:ext cx="160528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</a:rPr>
              <a:t>2+5=7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1"/>
      <p:bldP spid="48" grpId="1" animBg="1"/>
      <p:bldP spid="49" grpId="0"/>
      <p:bldP spid="49" grpId="1"/>
      <p:bldP spid="50" grpId="0"/>
      <p:bldP spid="50" grpId="1"/>
      <p:bldP spid="51" grpId="0"/>
      <p:bldP spid="51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AutoShape 3"/>
          <p:cNvSpPr/>
          <p:nvPr/>
        </p:nvSpPr>
        <p:spPr>
          <a:xfrm rot="893611">
            <a:off x="2369185" y="2585403"/>
            <a:ext cx="134938" cy="1576387"/>
          </a:xfrm>
          <a:prstGeom prst="can">
            <a:avLst>
              <a:gd name="adj" fmla="val 91940"/>
            </a:avLst>
          </a:prstGeom>
          <a:solidFill>
            <a:srgbClr val="00B050"/>
          </a:solidFill>
          <a:ln w="9525" cap="flat" cmpd="sng">
            <a:solidFill>
              <a:srgbClr val="A5002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/>
          <a:lstStyle/>
          <a:p>
            <a:endParaRPr lang="zh-CN" altLang="en-US" dirty="0">
              <a:latin typeface="Arial" panose="020B0604020202020204" pitchFamily="34" charset="0"/>
              <a:ea typeface="迷你简胖头鱼" pitchFamily="65" charset="-122"/>
            </a:endParaRPr>
          </a:p>
        </p:txBody>
      </p:sp>
      <p:sp>
        <p:nvSpPr>
          <p:cNvPr id="11" name="AutoShape 4"/>
          <p:cNvSpPr/>
          <p:nvPr/>
        </p:nvSpPr>
        <p:spPr>
          <a:xfrm rot="893611">
            <a:off x="2654300" y="2585403"/>
            <a:ext cx="134938" cy="1576387"/>
          </a:xfrm>
          <a:prstGeom prst="can">
            <a:avLst>
              <a:gd name="adj" fmla="val 91940"/>
            </a:avLst>
          </a:prstGeom>
          <a:solidFill>
            <a:srgbClr val="00B050"/>
          </a:solidFill>
          <a:ln w="9525" cap="flat" cmpd="sng">
            <a:solidFill>
              <a:srgbClr val="A5002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/>
          <a:lstStyle/>
          <a:p>
            <a:endParaRPr lang="zh-CN" altLang="en-US" dirty="0">
              <a:latin typeface="Arial" panose="020B0604020202020204" pitchFamily="34" charset="0"/>
              <a:ea typeface="迷你简胖头鱼" pitchFamily="65" charset="-122"/>
            </a:endParaRPr>
          </a:p>
        </p:txBody>
      </p:sp>
      <p:sp>
        <p:nvSpPr>
          <p:cNvPr id="12" name="AutoShape 5"/>
          <p:cNvSpPr/>
          <p:nvPr/>
        </p:nvSpPr>
        <p:spPr>
          <a:xfrm rot="893611">
            <a:off x="2901315" y="2585403"/>
            <a:ext cx="134938" cy="1576387"/>
          </a:xfrm>
          <a:prstGeom prst="can">
            <a:avLst>
              <a:gd name="adj" fmla="val 91940"/>
            </a:avLst>
          </a:prstGeom>
          <a:solidFill>
            <a:srgbClr val="00B050"/>
          </a:solidFill>
          <a:ln w="9525" cap="flat" cmpd="sng">
            <a:solidFill>
              <a:srgbClr val="A5002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/>
          <a:lstStyle/>
          <a:p>
            <a:endParaRPr lang="zh-CN" altLang="en-US" dirty="0">
              <a:latin typeface="Arial" panose="020B0604020202020204" pitchFamily="34" charset="0"/>
              <a:ea typeface="迷你简胖头鱼" pitchFamily="65" charset="-122"/>
            </a:endParaRPr>
          </a:p>
        </p:txBody>
      </p:sp>
      <p:sp>
        <p:nvSpPr>
          <p:cNvPr id="13" name="AutoShape 3"/>
          <p:cNvSpPr/>
          <p:nvPr/>
        </p:nvSpPr>
        <p:spPr>
          <a:xfrm rot="893611">
            <a:off x="3153410" y="2610803"/>
            <a:ext cx="134938" cy="1576387"/>
          </a:xfrm>
          <a:prstGeom prst="can">
            <a:avLst>
              <a:gd name="adj" fmla="val 91940"/>
            </a:avLst>
          </a:prstGeom>
          <a:solidFill>
            <a:srgbClr val="00B050"/>
          </a:solidFill>
          <a:ln w="9525" cap="flat" cmpd="sng">
            <a:solidFill>
              <a:srgbClr val="A5002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/>
          <a:lstStyle/>
          <a:p>
            <a:endParaRPr lang="zh-CN" altLang="en-US" dirty="0">
              <a:latin typeface="Arial" panose="020B0604020202020204" pitchFamily="34" charset="0"/>
              <a:ea typeface="迷你简胖头鱼" pitchFamily="65" charset="-122"/>
            </a:endParaRPr>
          </a:p>
        </p:txBody>
      </p:sp>
      <p:sp>
        <p:nvSpPr>
          <p:cNvPr id="14" name="AutoShape 4"/>
          <p:cNvSpPr/>
          <p:nvPr/>
        </p:nvSpPr>
        <p:spPr>
          <a:xfrm rot="893611">
            <a:off x="3438525" y="2610803"/>
            <a:ext cx="134938" cy="1576387"/>
          </a:xfrm>
          <a:prstGeom prst="can">
            <a:avLst>
              <a:gd name="adj" fmla="val 91940"/>
            </a:avLst>
          </a:prstGeom>
          <a:solidFill>
            <a:srgbClr val="00B050"/>
          </a:solidFill>
          <a:ln w="9525" cap="flat" cmpd="sng">
            <a:solidFill>
              <a:srgbClr val="A5002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/>
          <a:lstStyle/>
          <a:p>
            <a:endParaRPr lang="zh-CN" altLang="en-US" dirty="0">
              <a:latin typeface="Arial" panose="020B0604020202020204" pitchFamily="34" charset="0"/>
              <a:ea typeface="迷你简胖头鱼" pitchFamily="65" charset="-122"/>
            </a:endParaRPr>
          </a:p>
        </p:txBody>
      </p:sp>
      <p:sp>
        <p:nvSpPr>
          <p:cNvPr id="15" name="AutoShape 5"/>
          <p:cNvSpPr/>
          <p:nvPr/>
        </p:nvSpPr>
        <p:spPr>
          <a:xfrm rot="893611">
            <a:off x="3685540" y="2610803"/>
            <a:ext cx="134938" cy="1576387"/>
          </a:xfrm>
          <a:prstGeom prst="can">
            <a:avLst>
              <a:gd name="adj" fmla="val 91940"/>
            </a:avLst>
          </a:prstGeom>
          <a:solidFill>
            <a:srgbClr val="00B050"/>
          </a:solidFill>
          <a:ln w="9525" cap="flat" cmpd="sng">
            <a:solidFill>
              <a:srgbClr val="A5002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/>
          <a:lstStyle/>
          <a:p>
            <a:endParaRPr lang="zh-CN" altLang="en-US" dirty="0">
              <a:latin typeface="Arial" panose="020B0604020202020204" pitchFamily="34" charset="0"/>
              <a:ea typeface="迷你简胖头鱼" pitchFamily="65" charset="-122"/>
            </a:endParaRPr>
          </a:p>
        </p:txBody>
      </p:sp>
      <p:sp>
        <p:nvSpPr>
          <p:cNvPr id="16" name="AutoShape 3"/>
          <p:cNvSpPr/>
          <p:nvPr/>
        </p:nvSpPr>
        <p:spPr>
          <a:xfrm rot="893611">
            <a:off x="3937000" y="2636203"/>
            <a:ext cx="134938" cy="1576387"/>
          </a:xfrm>
          <a:prstGeom prst="can">
            <a:avLst>
              <a:gd name="adj" fmla="val 91940"/>
            </a:avLst>
          </a:prstGeom>
          <a:solidFill>
            <a:srgbClr val="00B050"/>
          </a:solidFill>
          <a:ln w="9525" cap="flat" cmpd="sng">
            <a:solidFill>
              <a:srgbClr val="A5002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/>
          <a:lstStyle/>
          <a:p>
            <a:endParaRPr lang="zh-CN" altLang="en-US" dirty="0">
              <a:latin typeface="Arial" panose="020B0604020202020204" pitchFamily="34" charset="0"/>
              <a:ea typeface="迷你简胖头鱼" pitchFamily="65" charset="-122"/>
            </a:endParaRPr>
          </a:p>
        </p:txBody>
      </p:sp>
      <p:sp>
        <p:nvSpPr>
          <p:cNvPr id="17" name="AutoShape 4"/>
          <p:cNvSpPr/>
          <p:nvPr/>
        </p:nvSpPr>
        <p:spPr>
          <a:xfrm rot="893611">
            <a:off x="4222115" y="2636203"/>
            <a:ext cx="134938" cy="1576387"/>
          </a:xfrm>
          <a:prstGeom prst="can">
            <a:avLst>
              <a:gd name="adj" fmla="val 91940"/>
            </a:avLst>
          </a:prstGeom>
          <a:solidFill>
            <a:srgbClr val="00B050"/>
          </a:solidFill>
          <a:ln w="9525" cap="flat" cmpd="sng">
            <a:solidFill>
              <a:srgbClr val="A5002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/>
          <a:lstStyle/>
          <a:p>
            <a:endParaRPr lang="zh-CN" altLang="en-US" dirty="0">
              <a:latin typeface="Arial" panose="020B0604020202020204" pitchFamily="34" charset="0"/>
              <a:ea typeface="迷你简胖头鱼" pitchFamily="65" charset="-122"/>
            </a:endParaRPr>
          </a:p>
        </p:txBody>
      </p:sp>
      <p:sp>
        <p:nvSpPr>
          <p:cNvPr id="18" name="AutoShape 5"/>
          <p:cNvSpPr/>
          <p:nvPr/>
        </p:nvSpPr>
        <p:spPr>
          <a:xfrm rot="893611">
            <a:off x="4469130" y="2636203"/>
            <a:ext cx="134938" cy="1576387"/>
          </a:xfrm>
          <a:prstGeom prst="can">
            <a:avLst>
              <a:gd name="adj" fmla="val 91940"/>
            </a:avLst>
          </a:prstGeom>
          <a:solidFill>
            <a:srgbClr val="00B050"/>
          </a:solidFill>
          <a:ln w="9525" cap="flat" cmpd="sng">
            <a:solidFill>
              <a:srgbClr val="A5002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/>
          <a:lstStyle/>
          <a:p>
            <a:endParaRPr lang="zh-CN" altLang="en-US" dirty="0">
              <a:latin typeface="Arial" panose="020B0604020202020204" pitchFamily="34" charset="0"/>
              <a:ea typeface="迷你简胖头鱼" pitchFamily="65" charset="-122"/>
            </a:endParaRPr>
          </a:p>
        </p:txBody>
      </p:sp>
      <p:sp>
        <p:nvSpPr>
          <p:cNvPr id="19" name="AutoShape 5"/>
          <p:cNvSpPr/>
          <p:nvPr/>
        </p:nvSpPr>
        <p:spPr>
          <a:xfrm rot="893611">
            <a:off x="4725035" y="2645093"/>
            <a:ext cx="134938" cy="1576387"/>
          </a:xfrm>
          <a:prstGeom prst="can">
            <a:avLst>
              <a:gd name="adj" fmla="val 91940"/>
            </a:avLst>
          </a:prstGeom>
          <a:solidFill>
            <a:srgbClr val="00B050"/>
          </a:solidFill>
          <a:ln w="9525" cap="flat" cmpd="sng">
            <a:solidFill>
              <a:srgbClr val="A5002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/>
          <a:lstStyle/>
          <a:p>
            <a:endParaRPr lang="zh-CN" altLang="en-US" dirty="0">
              <a:latin typeface="Arial" panose="020B0604020202020204" pitchFamily="34" charset="0"/>
              <a:ea typeface="迷你简胖头鱼" pitchFamily="65" charset="-122"/>
            </a:endParaRPr>
          </a:p>
        </p:txBody>
      </p:sp>
      <p:sp>
        <p:nvSpPr>
          <p:cNvPr id="20" name="AutoShape 3"/>
          <p:cNvSpPr/>
          <p:nvPr/>
        </p:nvSpPr>
        <p:spPr>
          <a:xfrm rot="893611">
            <a:off x="5478780" y="2653348"/>
            <a:ext cx="134938" cy="1576387"/>
          </a:xfrm>
          <a:prstGeom prst="can">
            <a:avLst>
              <a:gd name="adj" fmla="val 91940"/>
            </a:avLst>
          </a:prstGeom>
          <a:solidFill>
            <a:srgbClr val="00B050"/>
          </a:solidFill>
          <a:ln w="9525" cap="flat" cmpd="sng">
            <a:solidFill>
              <a:srgbClr val="A5002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/>
          <a:lstStyle/>
          <a:p>
            <a:endParaRPr lang="zh-CN" altLang="en-US" dirty="0">
              <a:latin typeface="Arial" panose="020B0604020202020204" pitchFamily="34" charset="0"/>
              <a:ea typeface="迷你简胖头鱼" pitchFamily="65" charset="-122"/>
            </a:endParaRPr>
          </a:p>
        </p:txBody>
      </p:sp>
      <p:sp>
        <p:nvSpPr>
          <p:cNvPr id="21" name="AutoShape 4"/>
          <p:cNvSpPr/>
          <p:nvPr/>
        </p:nvSpPr>
        <p:spPr>
          <a:xfrm rot="893611">
            <a:off x="5763895" y="2653348"/>
            <a:ext cx="134938" cy="1576387"/>
          </a:xfrm>
          <a:prstGeom prst="can">
            <a:avLst>
              <a:gd name="adj" fmla="val 91940"/>
            </a:avLst>
          </a:prstGeom>
          <a:solidFill>
            <a:srgbClr val="00B050"/>
          </a:solidFill>
          <a:ln w="9525" cap="flat" cmpd="sng">
            <a:solidFill>
              <a:srgbClr val="A5002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/>
          <a:lstStyle/>
          <a:p>
            <a:endParaRPr lang="zh-CN" altLang="en-US" dirty="0">
              <a:latin typeface="Arial" panose="020B0604020202020204" pitchFamily="34" charset="0"/>
              <a:ea typeface="迷你简胖头鱼" pitchFamily="65" charset="-122"/>
            </a:endParaRPr>
          </a:p>
        </p:txBody>
      </p:sp>
      <p:sp>
        <p:nvSpPr>
          <p:cNvPr id="22" name="AutoShape 5"/>
          <p:cNvSpPr/>
          <p:nvPr/>
        </p:nvSpPr>
        <p:spPr>
          <a:xfrm rot="893611">
            <a:off x="6010910" y="2653348"/>
            <a:ext cx="134938" cy="1576387"/>
          </a:xfrm>
          <a:prstGeom prst="can">
            <a:avLst>
              <a:gd name="adj" fmla="val 91940"/>
            </a:avLst>
          </a:prstGeom>
          <a:solidFill>
            <a:srgbClr val="00B050"/>
          </a:solidFill>
          <a:ln w="9525" cap="flat" cmpd="sng">
            <a:solidFill>
              <a:srgbClr val="A5002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/>
          <a:lstStyle/>
          <a:p>
            <a:endParaRPr lang="zh-CN" altLang="en-US" dirty="0">
              <a:latin typeface="Arial" panose="020B0604020202020204" pitchFamily="34" charset="0"/>
              <a:ea typeface="迷你简胖头鱼" pitchFamily="65" charset="-122"/>
            </a:endParaRPr>
          </a:p>
        </p:txBody>
      </p:sp>
      <p:sp>
        <p:nvSpPr>
          <p:cNvPr id="23" name="AutoShape 3"/>
          <p:cNvSpPr/>
          <p:nvPr/>
        </p:nvSpPr>
        <p:spPr>
          <a:xfrm rot="893611">
            <a:off x="6263005" y="2678748"/>
            <a:ext cx="134938" cy="1576387"/>
          </a:xfrm>
          <a:prstGeom prst="can">
            <a:avLst>
              <a:gd name="adj" fmla="val 91940"/>
            </a:avLst>
          </a:prstGeom>
          <a:solidFill>
            <a:srgbClr val="00B050"/>
          </a:solidFill>
          <a:ln w="9525" cap="flat" cmpd="sng">
            <a:solidFill>
              <a:srgbClr val="A5002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/>
          <a:lstStyle/>
          <a:p>
            <a:endParaRPr lang="zh-CN" altLang="en-US" dirty="0">
              <a:latin typeface="Arial" panose="020B0604020202020204" pitchFamily="34" charset="0"/>
              <a:ea typeface="迷你简胖头鱼" pitchFamily="65" charset="-122"/>
            </a:endParaRPr>
          </a:p>
        </p:txBody>
      </p:sp>
      <p:sp>
        <p:nvSpPr>
          <p:cNvPr id="24" name="AutoShape 4"/>
          <p:cNvSpPr/>
          <p:nvPr/>
        </p:nvSpPr>
        <p:spPr>
          <a:xfrm rot="893611">
            <a:off x="6548120" y="2678748"/>
            <a:ext cx="134938" cy="1576387"/>
          </a:xfrm>
          <a:prstGeom prst="can">
            <a:avLst>
              <a:gd name="adj" fmla="val 91940"/>
            </a:avLst>
          </a:prstGeom>
          <a:solidFill>
            <a:srgbClr val="00B050"/>
          </a:solidFill>
          <a:ln w="9525" cap="flat" cmpd="sng">
            <a:solidFill>
              <a:srgbClr val="A5002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/>
          <a:lstStyle/>
          <a:p>
            <a:endParaRPr lang="zh-CN" altLang="en-US" dirty="0">
              <a:latin typeface="Arial" panose="020B0604020202020204" pitchFamily="34" charset="0"/>
              <a:ea typeface="迷你简胖头鱼" pitchFamily="65" charset="-122"/>
            </a:endParaRPr>
          </a:p>
        </p:txBody>
      </p:sp>
      <p:sp>
        <p:nvSpPr>
          <p:cNvPr id="47" name="文本框 46"/>
          <p:cNvSpPr txBox="1"/>
          <p:nvPr/>
        </p:nvSpPr>
        <p:spPr>
          <a:xfrm>
            <a:off x="4980305" y="1278255"/>
            <a:ext cx="1198880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>
                <a:latin typeface="楷体" panose="02010609060101010101" charset="-122"/>
                <a:ea typeface="楷体" panose="02010609060101010101" charset="-122"/>
              </a:rPr>
              <a:t>15-8=</a:t>
            </a:r>
          </a:p>
        </p:txBody>
      </p:sp>
      <p:sp>
        <p:nvSpPr>
          <p:cNvPr id="48" name="矩形 47"/>
          <p:cNvSpPr/>
          <p:nvPr/>
        </p:nvSpPr>
        <p:spPr>
          <a:xfrm>
            <a:off x="6182995" y="1308735"/>
            <a:ext cx="491490" cy="517525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9" name="文本框 48"/>
          <p:cNvSpPr txBox="1"/>
          <p:nvPr/>
        </p:nvSpPr>
        <p:spPr>
          <a:xfrm>
            <a:off x="6233160" y="1277620"/>
            <a:ext cx="386080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</a:rPr>
              <a:t>7</a:t>
            </a:r>
          </a:p>
        </p:txBody>
      </p:sp>
      <p:sp>
        <p:nvSpPr>
          <p:cNvPr id="50" name="文本框 49"/>
          <p:cNvSpPr txBox="1"/>
          <p:nvPr/>
        </p:nvSpPr>
        <p:spPr>
          <a:xfrm>
            <a:off x="8114030" y="2597150"/>
            <a:ext cx="1402080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 dirty="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</a:rPr>
              <a:t>8+7=15</a:t>
            </a:r>
          </a:p>
        </p:txBody>
      </p:sp>
      <p:sp>
        <p:nvSpPr>
          <p:cNvPr id="51" name="文本框 50"/>
          <p:cNvSpPr txBox="1"/>
          <p:nvPr/>
        </p:nvSpPr>
        <p:spPr>
          <a:xfrm>
            <a:off x="8121650" y="3371215"/>
            <a:ext cx="160528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</a:rPr>
              <a:t>15-8=7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1"/>
      <p:bldP spid="48" grpId="1" animBg="1"/>
      <p:bldP spid="49" grpId="0"/>
      <p:bldP spid="49" grpId="1"/>
      <p:bldP spid="50" grpId="0"/>
      <p:bldP spid="50" grpId="1"/>
      <p:bldP spid="51" grpId="0"/>
      <p:bldP spid="51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4029710" y="1124585"/>
            <a:ext cx="1407795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200" b="1">
                <a:latin typeface="楷体" panose="02010609060101010101" charset="-122"/>
                <a:ea typeface="楷体" panose="02010609060101010101" charset="-122"/>
              </a:rPr>
              <a:t>试一试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4438015" y="2069465"/>
            <a:ext cx="1198880" cy="15684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>
                <a:latin typeface="楷体" panose="02010609060101010101" charset="-122"/>
                <a:ea typeface="楷体" panose="02010609060101010101" charset="-122"/>
              </a:rPr>
              <a:t>15-7=</a:t>
            </a:r>
          </a:p>
          <a:p>
            <a:endParaRPr lang="en-US" altLang="zh-CN" sz="3200">
              <a:latin typeface="楷体" panose="02010609060101010101" charset="-122"/>
              <a:ea typeface="楷体" panose="02010609060101010101" charset="-122"/>
            </a:endParaRPr>
          </a:p>
          <a:p>
            <a:r>
              <a:rPr lang="en-US" altLang="zh-CN" sz="3200">
                <a:latin typeface="楷体" panose="02010609060101010101" charset="-122"/>
                <a:ea typeface="楷体" panose="02010609060101010101" charset="-122"/>
              </a:rPr>
              <a:t>13-7=</a:t>
            </a:r>
          </a:p>
        </p:txBody>
      </p:sp>
      <p:sp>
        <p:nvSpPr>
          <p:cNvPr id="5" name="矩形 4"/>
          <p:cNvSpPr/>
          <p:nvPr/>
        </p:nvSpPr>
        <p:spPr>
          <a:xfrm>
            <a:off x="5659120" y="2060575"/>
            <a:ext cx="647700" cy="648335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矩形 5"/>
          <p:cNvSpPr/>
          <p:nvPr/>
        </p:nvSpPr>
        <p:spPr>
          <a:xfrm>
            <a:off x="5641975" y="2980690"/>
            <a:ext cx="647700" cy="648335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文本框 6"/>
          <p:cNvSpPr txBox="1"/>
          <p:nvPr/>
        </p:nvSpPr>
        <p:spPr>
          <a:xfrm>
            <a:off x="5733415" y="2069465"/>
            <a:ext cx="386080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</a:rPr>
              <a:t>8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5759450" y="3006725"/>
            <a:ext cx="386080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</a:rPr>
              <a:t>6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7" grpId="1"/>
      <p:bldP spid="8" grpId="0"/>
      <p:bldP spid="8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剪去单角的矩形 5"/>
          <p:cNvSpPr/>
          <p:nvPr/>
        </p:nvSpPr>
        <p:spPr>
          <a:xfrm>
            <a:off x="1343671" y="692810"/>
            <a:ext cx="3456240" cy="648335"/>
          </a:xfrm>
          <a:prstGeom prst="snip1Rect">
            <a:avLst/>
          </a:prstGeom>
          <a:solidFill>
            <a:srgbClr val="BBE1F4"/>
          </a:solidFill>
          <a:ln>
            <a:noFill/>
          </a:ln>
          <a:effectLst>
            <a:outerShdw blurRad="50800" dist="50800" dir="2700000" algn="tl" rotWithShape="0">
              <a:srgbClr val="4E70A8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7" name="文本框 10"/>
          <p:cNvSpPr txBox="1"/>
          <p:nvPr/>
        </p:nvSpPr>
        <p:spPr>
          <a:xfrm>
            <a:off x="1809282" y="724589"/>
            <a:ext cx="2621280" cy="583565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 algn="l"/>
            <a:r>
              <a:rPr lang="zh-CN" altLang="en-US" sz="3200" dirty="0">
                <a:solidFill>
                  <a:srgbClr val="0070C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三、巩固应用</a:t>
            </a: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16175" y="1506220"/>
            <a:ext cx="2247900" cy="781050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33320" y="3124835"/>
            <a:ext cx="3304540" cy="959485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344920" y="3115310"/>
            <a:ext cx="3184525" cy="863600"/>
          </a:xfrm>
          <a:prstGeom prst="rect">
            <a:avLst/>
          </a:prstGeom>
        </p:spPr>
      </p:pic>
      <p:sp>
        <p:nvSpPr>
          <p:cNvPr id="8" name="文本框 7"/>
          <p:cNvSpPr txBox="1"/>
          <p:nvPr/>
        </p:nvSpPr>
        <p:spPr>
          <a:xfrm>
            <a:off x="2602230" y="2411730"/>
            <a:ext cx="4246880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1.</a:t>
            </a:r>
            <a:r>
              <a:rPr lang="zh-CN" altLang="en-US" sz="3200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先圈一圈，再计算。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3274695" y="4344035"/>
            <a:ext cx="1198880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 dirty="0">
                <a:latin typeface="楷体" panose="02010609060101010101" charset="-122"/>
                <a:ea typeface="楷体" panose="02010609060101010101" charset="-122"/>
              </a:rPr>
              <a:t>12-8=</a:t>
            </a:r>
          </a:p>
        </p:txBody>
      </p:sp>
      <p:sp>
        <p:nvSpPr>
          <p:cNvPr id="10" name="矩形 9"/>
          <p:cNvSpPr/>
          <p:nvPr/>
        </p:nvSpPr>
        <p:spPr>
          <a:xfrm>
            <a:off x="4439920" y="4364990"/>
            <a:ext cx="575945" cy="575945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文本框 10"/>
          <p:cNvSpPr txBox="1"/>
          <p:nvPr/>
        </p:nvSpPr>
        <p:spPr>
          <a:xfrm>
            <a:off x="6928485" y="4351655"/>
            <a:ext cx="1198880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 dirty="0">
                <a:latin typeface="楷体" panose="02010609060101010101" charset="-122"/>
                <a:ea typeface="楷体" panose="02010609060101010101" charset="-122"/>
              </a:rPr>
              <a:t>14-7=</a:t>
            </a:r>
          </a:p>
        </p:txBody>
      </p:sp>
      <p:sp>
        <p:nvSpPr>
          <p:cNvPr id="12" name="矩形 11"/>
          <p:cNvSpPr/>
          <p:nvPr/>
        </p:nvSpPr>
        <p:spPr>
          <a:xfrm>
            <a:off x="8093710" y="4372610"/>
            <a:ext cx="575945" cy="575945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13" name="直接连接符 12"/>
          <p:cNvCxnSpPr/>
          <p:nvPr/>
        </p:nvCxnSpPr>
        <p:spPr>
          <a:xfrm flipH="1">
            <a:off x="3559175" y="3108960"/>
            <a:ext cx="6350" cy="967740"/>
          </a:xfrm>
          <a:prstGeom prst="line">
            <a:avLst/>
          </a:prstGeom>
          <a:ln w="15875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接连接符 13"/>
          <p:cNvCxnSpPr/>
          <p:nvPr/>
        </p:nvCxnSpPr>
        <p:spPr>
          <a:xfrm flipH="1">
            <a:off x="5629275" y="3108960"/>
            <a:ext cx="6350" cy="967740"/>
          </a:xfrm>
          <a:prstGeom prst="line">
            <a:avLst/>
          </a:prstGeom>
          <a:ln w="15875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接连接符 14"/>
          <p:cNvCxnSpPr/>
          <p:nvPr/>
        </p:nvCxnSpPr>
        <p:spPr>
          <a:xfrm flipH="1">
            <a:off x="3567430" y="3077210"/>
            <a:ext cx="2087880" cy="0"/>
          </a:xfrm>
          <a:prstGeom prst="line">
            <a:avLst/>
          </a:prstGeom>
          <a:ln w="15875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接连接符 15"/>
          <p:cNvCxnSpPr/>
          <p:nvPr/>
        </p:nvCxnSpPr>
        <p:spPr>
          <a:xfrm flipH="1">
            <a:off x="3550285" y="4077335"/>
            <a:ext cx="2087880" cy="0"/>
          </a:xfrm>
          <a:prstGeom prst="line">
            <a:avLst/>
          </a:prstGeom>
          <a:ln w="15875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文本框 16"/>
          <p:cNvSpPr txBox="1"/>
          <p:nvPr/>
        </p:nvSpPr>
        <p:spPr>
          <a:xfrm>
            <a:off x="4549775" y="4349115"/>
            <a:ext cx="386080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</a:rPr>
              <a:t>4</a:t>
            </a:r>
          </a:p>
        </p:txBody>
      </p:sp>
      <p:cxnSp>
        <p:nvCxnSpPr>
          <p:cNvPr id="18" name="直接连接符 17"/>
          <p:cNvCxnSpPr/>
          <p:nvPr/>
        </p:nvCxnSpPr>
        <p:spPr>
          <a:xfrm flipH="1">
            <a:off x="9479915" y="3066415"/>
            <a:ext cx="6350" cy="967740"/>
          </a:xfrm>
          <a:prstGeom prst="line">
            <a:avLst/>
          </a:prstGeom>
          <a:ln w="15875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接连接符 18"/>
          <p:cNvCxnSpPr/>
          <p:nvPr/>
        </p:nvCxnSpPr>
        <p:spPr>
          <a:xfrm flipH="1">
            <a:off x="7608570" y="4005580"/>
            <a:ext cx="1871980" cy="71755"/>
          </a:xfrm>
          <a:prstGeom prst="line">
            <a:avLst/>
          </a:prstGeom>
          <a:ln w="15875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接连接符 20"/>
          <p:cNvCxnSpPr/>
          <p:nvPr/>
        </p:nvCxnSpPr>
        <p:spPr>
          <a:xfrm flipH="1">
            <a:off x="8040370" y="3086100"/>
            <a:ext cx="1473200" cy="55245"/>
          </a:xfrm>
          <a:prstGeom prst="line">
            <a:avLst/>
          </a:prstGeom>
          <a:ln w="15875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接连接符 23"/>
          <p:cNvCxnSpPr/>
          <p:nvPr/>
        </p:nvCxnSpPr>
        <p:spPr>
          <a:xfrm flipH="1">
            <a:off x="8040370" y="3115945"/>
            <a:ext cx="1270" cy="476885"/>
          </a:xfrm>
          <a:prstGeom prst="line">
            <a:avLst/>
          </a:prstGeom>
          <a:ln w="15875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接连接符 24"/>
          <p:cNvCxnSpPr/>
          <p:nvPr/>
        </p:nvCxnSpPr>
        <p:spPr>
          <a:xfrm>
            <a:off x="7625715" y="3556000"/>
            <a:ext cx="17145" cy="563880"/>
          </a:xfrm>
          <a:prstGeom prst="line">
            <a:avLst/>
          </a:prstGeom>
          <a:ln w="15875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接连接符 25"/>
          <p:cNvCxnSpPr/>
          <p:nvPr/>
        </p:nvCxnSpPr>
        <p:spPr>
          <a:xfrm flipH="1">
            <a:off x="7608570" y="3573145"/>
            <a:ext cx="431800" cy="0"/>
          </a:xfrm>
          <a:prstGeom prst="line">
            <a:avLst/>
          </a:prstGeom>
          <a:ln w="15875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文本框 26"/>
          <p:cNvSpPr txBox="1"/>
          <p:nvPr/>
        </p:nvSpPr>
        <p:spPr>
          <a:xfrm>
            <a:off x="8182610" y="4349115"/>
            <a:ext cx="386080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</a:rPr>
              <a:t>7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ldLvl="0" animBg="1"/>
      <p:bldP spid="8" grpId="0"/>
      <p:bldP spid="9" grpId="0"/>
      <p:bldP spid="10" grpId="0" bldLvl="0" animBg="1"/>
      <p:bldP spid="11" grpId="0"/>
      <p:bldP spid="12" grpId="0" bldLvl="0" animBg="1"/>
      <p:bldP spid="17" grpId="0"/>
      <p:bldP spid="17" grpId="1"/>
      <p:bldP spid="27" grpId="0"/>
      <p:bldP spid="27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26590" y="1479550"/>
            <a:ext cx="8036560" cy="2138045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1955800" y="1252855"/>
            <a:ext cx="792480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2</a:t>
            </a:r>
            <a:r>
              <a:rPr lang="zh-CN" altLang="en-US" sz="320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、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2959735" y="4132580"/>
            <a:ext cx="1198880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 dirty="0">
                <a:latin typeface="楷体" panose="02010609060101010101" charset="-122"/>
                <a:ea typeface="楷体" panose="02010609060101010101" charset="-122"/>
              </a:rPr>
              <a:t>14-8=</a:t>
            </a:r>
          </a:p>
        </p:txBody>
      </p:sp>
      <p:sp>
        <p:nvSpPr>
          <p:cNvPr id="5" name="矩形 4"/>
          <p:cNvSpPr/>
          <p:nvPr/>
        </p:nvSpPr>
        <p:spPr>
          <a:xfrm>
            <a:off x="4152265" y="4149090"/>
            <a:ext cx="504190" cy="503555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文本框 5"/>
          <p:cNvSpPr txBox="1"/>
          <p:nvPr/>
        </p:nvSpPr>
        <p:spPr>
          <a:xfrm>
            <a:off x="7090410" y="4140200"/>
            <a:ext cx="1198880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 dirty="0">
                <a:latin typeface="楷体" panose="02010609060101010101" charset="-122"/>
                <a:ea typeface="楷体" panose="02010609060101010101" charset="-122"/>
              </a:rPr>
              <a:t>16-7=</a:t>
            </a:r>
          </a:p>
        </p:txBody>
      </p:sp>
      <p:sp>
        <p:nvSpPr>
          <p:cNvPr id="7" name="矩形 6"/>
          <p:cNvSpPr/>
          <p:nvPr/>
        </p:nvSpPr>
        <p:spPr>
          <a:xfrm>
            <a:off x="8282940" y="4156710"/>
            <a:ext cx="504190" cy="503555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文本框 16"/>
          <p:cNvSpPr txBox="1"/>
          <p:nvPr/>
        </p:nvSpPr>
        <p:spPr>
          <a:xfrm>
            <a:off x="4200525" y="4144645"/>
            <a:ext cx="386080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</a:rPr>
              <a:t>6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8315325" y="4144645"/>
            <a:ext cx="386080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</a:rPr>
              <a:t>9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7" grpId="1"/>
      <p:bldP spid="8" grpId="0"/>
      <p:bldP spid="8" grpId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TEMPLATE_CATEGORY" val="custom"/>
  <p:tag name="KSO_WM_TEMPLATE_INDEX" val="2018455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TEMPLATE_CATEGORY" val="custom"/>
  <p:tag name="KSO_WM_TEMPLATE_INDEX" val="20184553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TOPIC_DEFAULT" val="1"/>
  <p:tag name="KSO_WM_TEMPLATE_JOB_ID" val="2"/>
  <p:tag name="KSO_WM_TEMPLATE_SCENE_ID" val="1"/>
  <p:tag name="KSO_WM_TEMPLATE_OUTLINE_ID" val="15"/>
  <p:tag name="KSO_WM_TEMPLATE_TOPIC_ID" val="2869567"/>
  <p:tag name="KSO_WM_BEAUTIFY_FLAG" val="#wm#"/>
  <p:tag name="KSO_WM_TAG_VERSION" val="1.0"/>
  <p:tag name="KSO_WM_TEMPLATE_INDEX" val="20184553"/>
  <p:tag name="KSO_WM_TEMPLATE_CATEGORY" val="custom"/>
  <p:tag name="KSO_WM_TEMPLATE_THUMBS_INDEX" val="1、6、10、14、20、26、27、28、29、31"/>
</p:tagLst>
</file>

<file path=ppt/theme/theme1.xml><?xml version="1.0" encoding="utf-8"?>
<a:theme xmlns:a="http://schemas.openxmlformats.org/drawingml/2006/main" name="WWW.2PPT.COM&#10;">
  <a:themeElements>
    <a:clrScheme name="自定义 214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定义 1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159</Words>
  <Application>Microsoft Office PowerPoint</Application>
  <PresentationFormat>宽屏</PresentationFormat>
  <Paragraphs>66</Paragraphs>
  <Slides>13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22" baseType="lpstr">
      <vt:lpstr>黑体</vt:lpstr>
      <vt:lpstr>经典粗圆简</vt:lpstr>
      <vt:lpstr>楷体</vt:lpstr>
      <vt:lpstr>迷你简胖头鱼</vt:lpstr>
      <vt:lpstr>宋体</vt:lpstr>
      <vt:lpstr>微软雅黑</vt:lpstr>
      <vt:lpstr>Arial</vt:lpstr>
      <vt:lpstr>Calibri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/>
  <dc:description>www.ppt818.com-提供资源下载</dc:description>
  <cp:lastModifiedBy/>
  <cp:revision>1</cp:revision>
  <dcterms:created xsi:type="dcterms:W3CDTF">2018-03-01T02:03:00Z</dcterms:created>
  <dcterms:modified xsi:type="dcterms:W3CDTF">2023-01-17T00:31:37Z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0D83C6A310C3454A8E79837EADA2BFDC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