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57" r:id="rId3"/>
    <p:sldId id="262" r:id="rId4"/>
    <p:sldId id="276" r:id="rId5"/>
    <p:sldId id="260" r:id="rId6"/>
    <p:sldId id="256" r:id="rId7"/>
    <p:sldId id="266" r:id="rId8"/>
    <p:sldId id="285" r:id="rId9"/>
    <p:sldId id="265" r:id="rId10"/>
    <p:sldId id="267" r:id="rId11"/>
    <p:sldId id="269" r:id="rId12"/>
    <p:sldId id="268" r:id="rId13"/>
    <p:sldId id="286" r:id="rId14"/>
    <p:sldId id="270" r:id="rId15"/>
    <p:sldId id="271" r:id="rId16"/>
    <p:sldId id="272" r:id="rId17"/>
    <p:sldId id="273" r:id="rId18"/>
    <p:sldId id="274" r:id="rId19"/>
    <p:sldId id="287" r:id="rId20"/>
    <p:sldId id="275" r:id="rId21"/>
    <p:sldId id="278" r:id="rId22"/>
    <p:sldId id="279" r:id="rId23"/>
    <p:sldId id="284" r:id="rId24"/>
    <p:sldId id="280" r:id="rId25"/>
    <p:sldId id="281" r:id="rId26"/>
    <p:sldId id="291" r:id="rId27"/>
    <p:sldId id="29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692"/>
    <a:srgbClr val="7FC622"/>
    <a:srgbClr val="BADA5C"/>
    <a:srgbClr val="D0DF87"/>
    <a:srgbClr val="578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E4A7-729C-40E3-97A5-ECCB03395AC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F910-6507-43E1-9965-76C4901909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09F910-6507-43E1-9965-76C49019091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8" name="图片 7" descr="图片1"/>
          <p:cNvPicPr>
            <a:picLocks noChangeAspect="1"/>
          </p:cNvPicPr>
          <p:nvPr userDrawn="1"/>
        </p:nvPicPr>
        <p:blipFill>
          <a:blip r:embed="rId2"/>
          <a:srcRect l="1837" r="2655"/>
          <a:stretch>
            <a:fillRect/>
          </a:stretch>
        </p:blipFill>
        <p:spPr>
          <a:xfrm>
            <a:off x="-45085" y="169545"/>
            <a:ext cx="12245340" cy="67411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95475" y="2200456"/>
            <a:ext cx="8198485" cy="923330"/>
          </a:xfrm>
          <a:prstGeom prst="rect">
            <a:avLst/>
          </a:prstGeom>
          <a:noFill/>
        </p:spPr>
        <p:txBody>
          <a:bodyPr wrap="square" rtlCol="0">
            <a:spAutoFit/>
          </a:bodyPr>
          <a:lstStyle/>
          <a:p>
            <a:pPr algn="ctr"/>
            <a:r>
              <a:rPr lang="zh-CN" altLang="en-US" sz="5400" b="1" dirty="0">
                <a:solidFill>
                  <a:srgbClr val="578B18"/>
                </a:solidFill>
                <a:latin typeface="微软雅黑" panose="020B0503020204020204" charset="-122"/>
                <a:ea typeface="微软雅黑" panose="020B0503020204020204" charset="-122"/>
              </a:rPr>
              <a:t>片区经理竞聘</a:t>
            </a:r>
            <a:r>
              <a:rPr lang="en-US" altLang="zh-CN" sz="5400" b="1" dirty="0" err="1">
                <a:solidFill>
                  <a:srgbClr val="578B18"/>
                </a:solidFill>
                <a:latin typeface="微软雅黑" panose="020B0503020204020204" charset="-122"/>
                <a:ea typeface="微软雅黑" panose="020B0503020204020204" charset="-122"/>
              </a:rPr>
              <a:t>ppt</a:t>
            </a:r>
            <a:r>
              <a:rPr lang="zh-CN" altLang="en-US" sz="5400" b="1" dirty="0">
                <a:solidFill>
                  <a:srgbClr val="578B18"/>
                </a:solidFill>
                <a:latin typeface="微软雅黑" panose="020B0503020204020204" charset="-122"/>
                <a:ea typeface="微软雅黑" panose="020B0503020204020204" charset="-122"/>
              </a:rPr>
              <a:t>模板</a:t>
            </a:r>
          </a:p>
        </p:txBody>
      </p:sp>
      <p:sp>
        <p:nvSpPr>
          <p:cNvPr id="11" name="文本框 10"/>
          <p:cNvSpPr txBox="1"/>
          <p:nvPr/>
        </p:nvSpPr>
        <p:spPr>
          <a:xfrm>
            <a:off x="2023745" y="342519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charset="0"/>
                <a:ea typeface="Meiryo" charset="0"/>
              </a:rPr>
              <a:t> THE PROFESSIONAL</a:t>
            </a:r>
            <a:r>
              <a:rPr lang="zh-CN" altLang="en-US" sz="2000" dirty="0">
                <a:solidFill>
                  <a:schemeClr val="tx1">
                    <a:lumMod val="75000"/>
                    <a:lumOff val="25000"/>
                  </a:schemeClr>
                </a:solidFill>
                <a:latin typeface="Meiryo" charset="0"/>
                <a:ea typeface="Meiryo" charset="0"/>
              </a:rPr>
              <a:t> </a:t>
            </a:r>
            <a:r>
              <a:rPr lang="en-US" altLang="zh-CN" sz="2000" dirty="0">
                <a:solidFill>
                  <a:schemeClr val="tx1">
                    <a:lumMod val="75000"/>
                    <a:lumOff val="25000"/>
                  </a:schemeClr>
                </a:solidFill>
                <a:latin typeface="Meiryo" charset="0"/>
                <a:ea typeface="Meiryo" charset="0"/>
              </a:rPr>
              <a:t>POWERPOINT</a:t>
            </a:r>
            <a:r>
              <a:rPr lang="zh-CN" altLang="en-US" sz="2000" dirty="0">
                <a:solidFill>
                  <a:schemeClr val="tx1">
                    <a:lumMod val="75000"/>
                    <a:lumOff val="25000"/>
                  </a:schemeClr>
                </a:solidFill>
                <a:latin typeface="Meiryo" charset="0"/>
                <a:ea typeface="Meiryo" charset="0"/>
              </a:rPr>
              <a:t> </a:t>
            </a:r>
            <a:r>
              <a:rPr lang="en-US" altLang="zh-CN" sz="2000" dirty="0">
                <a:solidFill>
                  <a:schemeClr val="tx1">
                    <a:lumMod val="75000"/>
                    <a:lumOff val="25000"/>
                  </a:schemeClr>
                </a:solidFill>
                <a:latin typeface="Meiryo" charset="0"/>
                <a:ea typeface="Meiryo" charset="0"/>
              </a:rPr>
              <a:t>TEMPLATES</a:t>
            </a:r>
          </a:p>
        </p:txBody>
      </p:sp>
      <p:sp>
        <p:nvSpPr>
          <p:cNvPr id="20" name="Freeform 15"/>
          <p:cNvSpPr>
            <a:spLocks noEditPoints="1"/>
          </p:cNvSpPr>
          <p:nvPr/>
        </p:nvSpPr>
        <p:spPr bwMode="auto">
          <a:xfrm>
            <a:off x="5055326" y="387032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solidFill>
            <a:srgbClr val="578B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MH_Other_1"/>
          <p:cNvSpPr/>
          <p:nvPr/>
        </p:nvSpPr>
        <p:spPr>
          <a:xfrm>
            <a:off x="4736465" y="18338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marL="0" marR="0" lvl="0" indent="0" algn="ctr" defTabSz="1600200" rtl="0" eaLnBrk="1"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
        <p:nvSpPr>
          <p:cNvPr id="55" name="MH_Other_2"/>
          <p:cNvSpPr/>
          <p:nvPr/>
        </p:nvSpPr>
        <p:spPr>
          <a:xfrm>
            <a:off x="6400165" y="28371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56" name="MH_Other_3"/>
          <p:cNvSpPr/>
          <p:nvPr/>
        </p:nvSpPr>
        <p:spPr>
          <a:xfrm>
            <a:off x="4736465" y="3840480"/>
            <a:ext cx="1026795"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78" name="MH_Other_4"/>
          <p:cNvSpPr>
            <a:spLocks noEditPoints="1"/>
          </p:cNvSpPr>
          <p:nvPr/>
        </p:nvSpPr>
        <p:spPr>
          <a:xfrm>
            <a:off x="5064760" y="42468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79" name="MH_Other_5"/>
          <p:cNvSpPr>
            <a:spLocks noEditPoints="1"/>
          </p:cNvSpPr>
          <p:nvPr/>
        </p:nvSpPr>
        <p:spPr>
          <a:xfrm>
            <a:off x="6728460" y="3260725"/>
            <a:ext cx="368300" cy="370205"/>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80" name="MH_Other_6"/>
          <p:cNvSpPr>
            <a:spLocks noEditPoints="1"/>
          </p:cNvSpPr>
          <p:nvPr/>
        </p:nvSpPr>
        <p:spPr>
          <a:xfrm>
            <a:off x="5064760" y="22529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60" name="MH_Other_7"/>
          <p:cNvSpPr/>
          <p:nvPr/>
        </p:nvSpPr>
        <p:spPr>
          <a:xfrm>
            <a:off x="5841365" y="183388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1" name="MH_Other_8"/>
          <p:cNvSpPr/>
          <p:nvPr/>
        </p:nvSpPr>
        <p:spPr>
          <a:xfrm>
            <a:off x="5841365" y="383413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2" name="MH_Other_9"/>
          <p:cNvSpPr/>
          <p:nvPr/>
        </p:nvSpPr>
        <p:spPr>
          <a:xfrm>
            <a:off x="4178935"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84" name="MH_SubTitle_1"/>
          <p:cNvSpPr/>
          <p:nvPr/>
        </p:nvSpPr>
        <p:spPr>
          <a:xfrm>
            <a:off x="2329815" y="209550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5" name="MH_SubTitle_2"/>
          <p:cNvSpPr/>
          <p:nvPr/>
        </p:nvSpPr>
        <p:spPr>
          <a:xfrm>
            <a:off x="1781810" y="3107055"/>
            <a:ext cx="2310130" cy="645795"/>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在此输入您的文本，单击此处</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输入您的文本</a:t>
            </a:r>
            <a:endParaRPr lang="zh-CN" altLang="en-US" sz="1400" dirty="0">
              <a:solidFill>
                <a:schemeClr val="tx1">
                  <a:lumMod val="65000"/>
                  <a:lumOff val="35000"/>
                </a:schemeClr>
              </a:solidFill>
              <a:latin typeface="Calibri" panose="020F0502020204030204" pitchFamily="34" charset="0"/>
              <a:ea typeface="微软雅黑" panose="020B0503020204020204" charset="-122"/>
            </a:endParaRPr>
          </a:p>
        </p:txBody>
      </p:sp>
      <p:sp>
        <p:nvSpPr>
          <p:cNvPr id="3086" name="MH_SubTitle_3"/>
          <p:cNvSpPr/>
          <p:nvPr/>
        </p:nvSpPr>
        <p:spPr>
          <a:xfrm>
            <a:off x="2329815" y="412115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7" name="MH_SubTitle_4"/>
          <p:cNvSpPr/>
          <p:nvPr/>
        </p:nvSpPr>
        <p:spPr>
          <a:xfrm>
            <a:off x="6965315" y="209550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8" name="MH_SubTitle_5"/>
          <p:cNvSpPr/>
          <p:nvPr/>
        </p:nvSpPr>
        <p:spPr>
          <a:xfrm>
            <a:off x="7531735" y="3107055"/>
            <a:ext cx="2310130" cy="645795"/>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9" name="MH_SubTitle_6"/>
          <p:cNvSpPr/>
          <p:nvPr/>
        </p:nvSpPr>
        <p:spPr>
          <a:xfrm>
            <a:off x="6965315" y="412115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L</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69" name="MH_Title_1"/>
          <p:cNvSpPr/>
          <p:nvPr/>
        </p:nvSpPr>
        <p:spPr>
          <a:xfrm>
            <a:off x="5293360"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fontScale="50000" lnSpcReduction="20000"/>
          </a:bodyPr>
          <a:lstStyle/>
          <a:p>
            <a:pPr lvl="0" algn="ctr" defTabSz="1600200">
              <a:lnSpc>
                <a:spcPct val="90000"/>
              </a:lnSpc>
              <a:spcAft>
                <a:spcPct val="35000"/>
              </a:spcAft>
              <a:buClrTx/>
              <a:buSzTx/>
              <a:buFontTx/>
              <a:defRPr/>
            </a:pPr>
            <a:r>
              <a:rPr lang="zh-CN" altLang="en-US" sz="3600" kern="0" noProof="0">
                <a:ln>
                  <a:noFill/>
                </a:ln>
                <a:solidFill>
                  <a:schemeClr val="bg1"/>
                </a:solidFill>
                <a:uLnTx/>
                <a:uFillTx/>
                <a:latin typeface="Times New Roman" panose="02020603050405020304"/>
                <a:ea typeface="幼圆" panose="02010509060101010101" charset="-122"/>
                <a:sym typeface="+mn-ea"/>
              </a:rPr>
              <a:t>关键词</a:t>
            </a:r>
          </a:p>
        </p:txBody>
      </p:sp>
      <p:sp>
        <p:nvSpPr>
          <p:cNvPr id="70" name="MH_Other_10"/>
          <p:cNvSpPr/>
          <p:nvPr/>
        </p:nvSpPr>
        <p:spPr>
          <a:xfrm>
            <a:off x="4544060" y="3256280"/>
            <a:ext cx="297180" cy="35687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1" name="MH_Other_11"/>
          <p:cNvSpPr/>
          <p:nvPr/>
        </p:nvSpPr>
        <p:spPr bwMode="auto">
          <a:xfrm>
            <a:off x="6125210" y="2281555"/>
            <a:ext cx="460375" cy="34099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2" name="MH_Other_12"/>
          <p:cNvSpPr/>
          <p:nvPr/>
        </p:nvSpPr>
        <p:spPr bwMode="auto">
          <a:xfrm>
            <a:off x="6177915" y="4240530"/>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XIBPemROQ9iJdUMOOBmG_IMG_1863-1200x800.jpg"/>
          <p:cNvPicPr>
            <a:picLocks noChangeAspect="1"/>
          </p:cNvPicPr>
          <p:nvPr/>
        </p:nvPicPr>
        <p:blipFill rotWithShape="1">
          <a:blip r:embed="rId3" cstate="print">
            <a:extLst>
              <a:ext uri="{28A0092B-C50C-407E-A947-70E740481C1C}">
                <a14:useLocalDpi xmlns:a14="http://schemas.microsoft.com/office/drawing/2010/main" val="0"/>
              </a:ext>
            </a:extLst>
          </a:blip>
          <a:srcRect t="7852" b="3679"/>
          <a:stretch>
            <a:fillRect/>
          </a:stretch>
        </p:blipFill>
        <p:spPr>
          <a:xfrm>
            <a:off x="2617470" y="1314450"/>
            <a:ext cx="3110230" cy="1859280"/>
          </a:xfrm>
          <a:prstGeom prst="rect">
            <a:avLst/>
          </a:prstGeom>
        </p:spPr>
      </p:pic>
      <p:sp>
        <p:nvSpPr>
          <p:cNvPr id="10" name="矩形 9"/>
          <p:cNvSpPr/>
          <p:nvPr/>
        </p:nvSpPr>
        <p:spPr>
          <a:xfrm>
            <a:off x="63500" y="1308735"/>
            <a:ext cx="248158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65165" y="1308735"/>
            <a:ext cx="305943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13885" y="3248025"/>
            <a:ext cx="7680325" cy="258254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XIBPemROQ9iJdUMOOBmG_IMG_1863-1200x800.jpg"/>
          <p:cNvPicPr>
            <a:picLocks noChangeAspect="1"/>
          </p:cNvPicPr>
          <p:nvPr/>
        </p:nvPicPr>
        <p:blipFill rotWithShape="1">
          <a:blip r:embed="rId4" cstate="print">
            <a:extLst>
              <a:ext uri="{28A0092B-C50C-407E-A947-70E740481C1C}">
                <a14:useLocalDpi xmlns:a14="http://schemas.microsoft.com/office/drawing/2010/main" val="0"/>
              </a:ext>
            </a:extLst>
          </a:blip>
          <a:srcRect t="7852" b="3679"/>
          <a:stretch>
            <a:fillRect/>
          </a:stretch>
        </p:blipFill>
        <p:spPr>
          <a:xfrm>
            <a:off x="87630" y="3272790"/>
            <a:ext cx="4268470" cy="2551430"/>
          </a:xfrm>
          <a:prstGeom prst="rect">
            <a:avLst/>
          </a:prstGeom>
        </p:spPr>
      </p:pic>
      <p:sp>
        <p:nvSpPr>
          <p:cNvPr id="4" name="Freeform 5"/>
          <p:cNvSpPr>
            <a:spLocks noEditPoints="1"/>
          </p:cNvSpPr>
          <p:nvPr/>
        </p:nvSpPr>
        <p:spPr bwMode="auto">
          <a:xfrm>
            <a:off x="1043940" y="141605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5075555" y="4385310"/>
            <a:ext cx="662305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bg1"/>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在此输入您的描述内容，在此输入您的描述内容在此输入您的描述内容，在此输入您的描述内容，在此输入您的描述内容在此输入您的描述内容在此输入您的描述内容</a:t>
            </a:r>
            <a:endParaRPr lang="zh-CN" altLang="en-US" sz="1200"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5061585" y="3919220"/>
            <a:ext cx="1877695" cy="48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2400" b="1" dirty="0" smtClean="0">
                <a:solidFill>
                  <a:schemeClr val="bg1"/>
                </a:solidFill>
                <a:latin typeface="微软雅黑" panose="020B0503020204020204" charset="-122"/>
                <a:ea typeface="微软雅黑" panose="020B0503020204020204" charset="-122"/>
                <a:sym typeface="+mn-ea"/>
              </a:rPr>
              <a:t>输入标题</a:t>
            </a:r>
            <a:endParaRPr lang="zh-CN" altLang="da-DK" sz="24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pic>
        <p:nvPicPr>
          <p:cNvPr id="13" name="图片 12" descr="XIBPemROQ9iJdUMOOBmG_IMG_1863-1200x800.jpg"/>
          <p:cNvPicPr>
            <a:picLocks noChangeAspect="1"/>
          </p:cNvPicPr>
          <p:nvPr/>
        </p:nvPicPr>
        <p:blipFill rotWithShape="1">
          <a:blip r:embed="rId3" cstate="print">
            <a:extLst>
              <a:ext uri="{28A0092B-C50C-407E-A947-70E740481C1C}">
                <a14:useLocalDpi xmlns:a14="http://schemas.microsoft.com/office/drawing/2010/main" val="0"/>
              </a:ext>
            </a:extLst>
          </a:blip>
          <a:srcRect t="7852" b="3679"/>
          <a:stretch>
            <a:fillRect/>
          </a:stretch>
        </p:blipFill>
        <p:spPr>
          <a:xfrm>
            <a:off x="8912225" y="1314450"/>
            <a:ext cx="3110230" cy="1859280"/>
          </a:xfrm>
          <a:prstGeom prst="rect">
            <a:avLst/>
          </a:prstGeom>
        </p:spPr>
      </p:pic>
      <p:sp>
        <p:nvSpPr>
          <p:cNvPr id="14" name="Freeform 5"/>
          <p:cNvSpPr>
            <a:spLocks noEditPoints="1"/>
          </p:cNvSpPr>
          <p:nvPr/>
        </p:nvSpPr>
        <p:spPr bwMode="auto">
          <a:xfrm>
            <a:off x="7011035" y="138684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文本框 14"/>
          <p:cNvSpPr txBox="1"/>
          <p:nvPr/>
        </p:nvSpPr>
        <p:spPr>
          <a:xfrm>
            <a:off x="93345" y="201739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6075680" y="200342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smtClean="0">
                <a:solidFill>
                  <a:srgbClr val="578B18"/>
                </a:solidFill>
                <a:latin typeface="微软雅黑" panose="020B0503020204020204" charset="-122"/>
                <a:ea typeface="微软雅黑" panose="020B0503020204020204" charset="-122"/>
                <a:sym typeface="+mn-ea"/>
              </a:rPr>
              <a:t>此处添加标题</a:t>
            </a:r>
            <a:endParaRPr lang="zh-CN" altLang="en-US" sz="4800" b="1" dirty="0">
              <a:solidFill>
                <a:srgbClr val="578B18"/>
              </a:solidFill>
              <a:latin typeface="微软雅黑" panose="020B0503020204020204" charset="-122"/>
              <a:ea typeface="微软雅黑" panose="020B0503020204020204" charset="-122"/>
              <a:sym typeface="+mn-ea"/>
            </a:endParaRP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3"/>
          <a:stretch>
            <a:fillRect/>
          </a:stretch>
        </p:blipFill>
        <p:spPr>
          <a:xfrm>
            <a:off x="9406255" y="3288665"/>
            <a:ext cx="2105025" cy="30765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5" name="文本框 4"/>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314"/>
          <p:cNvSpPr/>
          <p:nvPr/>
        </p:nvSpPr>
        <p:spPr bwMode="auto">
          <a:xfrm>
            <a:off x="190754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1" name="Rectangle 160"/>
          <p:cNvSpPr/>
          <p:nvPr/>
        </p:nvSpPr>
        <p:spPr>
          <a:xfrm>
            <a:off x="2552700" y="2227580"/>
            <a:ext cx="109347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4" name="Group 19"/>
          <p:cNvGrpSpPr/>
          <p:nvPr/>
        </p:nvGrpSpPr>
        <p:grpSpPr>
          <a:xfrm flipV="1">
            <a:off x="3905885" y="2851150"/>
            <a:ext cx="1960880" cy="574675"/>
            <a:chOff x="2193925" y="492126"/>
            <a:chExt cx="1500188" cy="439738"/>
          </a:xfrm>
          <a:solidFill>
            <a:srgbClr val="BADA5C"/>
          </a:solidFill>
        </p:grpSpPr>
        <p:sp>
          <p:nvSpPr>
            <p:cNvPr id="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83" name="Freeform 314"/>
          <p:cNvSpPr/>
          <p:nvPr/>
        </p:nvSpPr>
        <p:spPr bwMode="auto">
          <a:xfrm>
            <a:off x="5680075" y="1775460"/>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2" name="Rectangle 161"/>
          <p:cNvSpPr/>
          <p:nvPr/>
        </p:nvSpPr>
        <p:spPr>
          <a:xfrm>
            <a:off x="6205855" y="2196465"/>
            <a:ext cx="1363345"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20" name="Group 128"/>
          <p:cNvGrpSpPr/>
          <p:nvPr/>
        </p:nvGrpSpPr>
        <p:grpSpPr>
          <a:xfrm>
            <a:off x="7547610" y="1465580"/>
            <a:ext cx="1960880" cy="574675"/>
            <a:chOff x="2193925" y="492126"/>
            <a:chExt cx="1500188" cy="439738"/>
          </a:xfrm>
          <a:solidFill>
            <a:srgbClr val="578B18"/>
          </a:solidFill>
        </p:grpSpPr>
        <p:sp>
          <p:nvSpPr>
            <p:cNvPr id="130"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131"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28" name="Freeform 314"/>
          <p:cNvSpPr/>
          <p:nvPr/>
        </p:nvSpPr>
        <p:spPr bwMode="auto">
          <a:xfrm>
            <a:off x="932180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3" name="Rectangle 162"/>
          <p:cNvSpPr/>
          <p:nvPr/>
        </p:nvSpPr>
        <p:spPr>
          <a:xfrm>
            <a:off x="9883775" y="2212340"/>
            <a:ext cx="9994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19" name="Group 61"/>
          <p:cNvGrpSpPr/>
          <p:nvPr/>
        </p:nvGrpSpPr>
        <p:grpSpPr>
          <a:xfrm flipH="1">
            <a:off x="7547610" y="3365500"/>
            <a:ext cx="1960880" cy="574675"/>
            <a:chOff x="2193925" y="492126"/>
            <a:chExt cx="1500188" cy="439738"/>
          </a:xfrm>
          <a:solidFill>
            <a:srgbClr val="BADA5C"/>
          </a:solidFill>
        </p:grpSpPr>
        <p:sp>
          <p:nvSpPr>
            <p:cNvPr id="6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43" name="Freeform 314"/>
          <p:cNvSpPr/>
          <p:nvPr/>
        </p:nvSpPr>
        <p:spPr bwMode="auto">
          <a:xfrm>
            <a:off x="9321800" y="365823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4" name="Rectangle 163"/>
          <p:cNvSpPr/>
          <p:nvPr/>
        </p:nvSpPr>
        <p:spPr>
          <a:xfrm>
            <a:off x="9879965" y="4048760"/>
            <a:ext cx="170815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rPr>
              <a:t>关键词</a:t>
            </a:r>
          </a:p>
        </p:txBody>
      </p:sp>
      <p:grpSp>
        <p:nvGrpSpPr>
          <p:cNvPr id="35" name="Group 33"/>
          <p:cNvGrpSpPr/>
          <p:nvPr/>
        </p:nvGrpSpPr>
        <p:grpSpPr>
          <a:xfrm rot="10800000">
            <a:off x="3718560" y="4779645"/>
            <a:ext cx="1960880" cy="574675"/>
            <a:chOff x="2193925" y="492126"/>
            <a:chExt cx="1500188" cy="439738"/>
          </a:xfrm>
          <a:solidFill>
            <a:srgbClr val="578B18"/>
          </a:solidFill>
        </p:grpSpPr>
        <p:sp>
          <p:nvSpPr>
            <p:cNvPr id="3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4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59" name="Freeform 314"/>
          <p:cNvSpPr/>
          <p:nvPr/>
        </p:nvSpPr>
        <p:spPr bwMode="auto">
          <a:xfrm>
            <a:off x="567944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5" name="Rectangle 164"/>
          <p:cNvSpPr/>
          <p:nvPr/>
        </p:nvSpPr>
        <p:spPr>
          <a:xfrm>
            <a:off x="6222365" y="4127500"/>
            <a:ext cx="14312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160" name="Freeform 314"/>
          <p:cNvSpPr/>
          <p:nvPr/>
        </p:nvSpPr>
        <p:spPr bwMode="auto">
          <a:xfrm>
            <a:off x="194437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6" name="Rectangle 165"/>
          <p:cNvSpPr/>
          <p:nvPr/>
        </p:nvSpPr>
        <p:spPr>
          <a:xfrm>
            <a:off x="2552065" y="4188460"/>
            <a:ext cx="100203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55" name="Group 128"/>
          <p:cNvGrpSpPr/>
          <p:nvPr/>
        </p:nvGrpSpPr>
        <p:grpSpPr>
          <a:xfrm>
            <a:off x="39370" y="1607820"/>
            <a:ext cx="1960880" cy="574675"/>
            <a:chOff x="2193925" y="492126"/>
            <a:chExt cx="1500188" cy="439738"/>
          </a:xfrm>
          <a:solidFill>
            <a:srgbClr val="578B18"/>
          </a:solidFill>
        </p:grpSpPr>
        <p:sp>
          <p:nvSpPr>
            <p:cNvPr id="5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Other_3"/>
          <p:cNvSpPr/>
          <p:nvPr/>
        </p:nvSpPr>
        <p:spPr>
          <a:xfrm>
            <a:off x="5059680" y="1602105"/>
            <a:ext cx="2041525" cy="204152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1" name="MH_Other_1"/>
          <p:cNvSpPr/>
          <p:nvPr/>
        </p:nvSpPr>
        <p:spPr>
          <a:xfrm>
            <a:off x="2044700" y="1939925"/>
            <a:ext cx="1367155"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2" name="MH_Other_2"/>
          <p:cNvSpPr/>
          <p:nvPr/>
        </p:nvSpPr>
        <p:spPr>
          <a:xfrm>
            <a:off x="3552825"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6" name="MH_Other_3"/>
          <p:cNvSpPr/>
          <p:nvPr/>
        </p:nvSpPr>
        <p:spPr>
          <a:xfrm>
            <a:off x="7226300"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7" name="MH_Other_4"/>
          <p:cNvSpPr/>
          <p:nvPr/>
        </p:nvSpPr>
        <p:spPr>
          <a:xfrm>
            <a:off x="8733155" y="1939925"/>
            <a:ext cx="136652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8" name="MH_Other_5"/>
          <p:cNvSpPr/>
          <p:nvPr/>
        </p:nvSpPr>
        <p:spPr>
          <a:xfrm>
            <a:off x="3207385" y="2786380"/>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0" name="MH_Other_6"/>
          <p:cNvSpPr/>
          <p:nvPr/>
        </p:nvSpPr>
        <p:spPr>
          <a:xfrm>
            <a:off x="4699635" y="1939925"/>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9" name="MH_Other_7"/>
          <p:cNvSpPr/>
          <p:nvPr/>
        </p:nvSpPr>
        <p:spPr>
          <a:xfrm>
            <a:off x="6901180" y="2783205"/>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1" name="MH_Other_8"/>
          <p:cNvSpPr/>
          <p:nvPr/>
        </p:nvSpPr>
        <p:spPr>
          <a:xfrm>
            <a:off x="8404860" y="1955800"/>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2" name="MH_Other_9"/>
          <p:cNvSpPr/>
          <p:nvPr/>
        </p:nvSpPr>
        <p:spPr bwMode="auto">
          <a:xfrm>
            <a:off x="2474595" y="2324100"/>
            <a:ext cx="590550" cy="535305"/>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0" name="MH_Other_10"/>
          <p:cNvSpPr/>
          <p:nvPr/>
        </p:nvSpPr>
        <p:spPr bwMode="auto">
          <a:xfrm>
            <a:off x="4043045" y="2360930"/>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3" name="MH_Other_11"/>
          <p:cNvSpPr/>
          <p:nvPr/>
        </p:nvSpPr>
        <p:spPr bwMode="auto">
          <a:xfrm>
            <a:off x="5773420" y="2316480"/>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12"/>
          <p:cNvSpPr/>
          <p:nvPr/>
        </p:nvSpPr>
        <p:spPr bwMode="auto">
          <a:xfrm>
            <a:off x="7713345" y="2409825"/>
            <a:ext cx="422275" cy="42735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MH_Other_13"/>
          <p:cNvSpPr/>
          <p:nvPr/>
        </p:nvSpPr>
        <p:spPr>
          <a:xfrm>
            <a:off x="9224645" y="2425700"/>
            <a:ext cx="412750" cy="3956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Calibri" panose="020F0502020204030204"/>
              <a:ea typeface="幼圆" panose="02010509060101010101" charset="-122"/>
              <a:cs typeface="+mn-cs"/>
            </a:endParaRPr>
          </a:p>
        </p:txBody>
      </p:sp>
      <p:sp>
        <p:nvSpPr>
          <p:cNvPr id="35" name="MH_SubTitle_3"/>
          <p:cNvSpPr txBox="1"/>
          <p:nvPr/>
        </p:nvSpPr>
        <p:spPr>
          <a:xfrm>
            <a:off x="5376545" y="3770630"/>
            <a:ext cx="1406525" cy="752475"/>
          </a:xfrm>
          <a:prstGeom prst="rect">
            <a:avLst/>
          </a:prstGeom>
          <a:noFill/>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6" name="MH_SubTitle_2"/>
          <p:cNvSpPr txBox="1"/>
          <p:nvPr/>
        </p:nvSpPr>
        <p:spPr>
          <a:xfrm>
            <a:off x="3514090" y="3472180"/>
            <a:ext cx="144018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7" name="MH_SubTitle_1"/>
          <p:cNvSpPr txBox="1"/>
          <p:nvPr/>
        </p:nvSpPr>
        <p:spPr>
          <a:xfrm>
            <a:off x="2001520"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8" name="MH_SubTitle_5"/>
          <p:cNvSpPr txBox="1"/>
          <p:nvPr/>
        </p:nvSpPr>
        <p:spPr>
          <a:xfrm>
            <a:off x="8716645"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9" name="MH_SubTitle_4"/>
          <p:cNvSpPr txBox="1"/>
          <p:nvPr/>
        </p:nvSpPr>
        <p:spPr>
          <a:xfrm>
            <a:off x="7205345" y="3472180"/>
            <a:ext cx="1439545"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41" name="MH_SubTitle_6"/>
          <p:cNvSpPr/>
          <p:nvPr/>
        </p:nvSpPr>
        <p:spPr>
          <a:xfrm>
            <a:off x="2023745" y="4502785"/>
            <a:ext cx="8112125" cy="4635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138" name="MH_Desc_1"/>
          <p:cNvSpPr>
            <a:spLocks noChangeArrowheads="1"/>
          </p:cNvSpPr>
          <p:nvPr/>
        </p:nvSpPr>
        <p:spPr bwMode="auto">
          <a:xfrm>
            <a:off x="2334895" y="4726305"/>
            <a:ext cx="730059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bIns="0"/>
          <a:lstStyle/>
          <a:p>
            <a:pPr lvl="0" algn="ctr" eaLnBrk="1" hangingPunct="1">
              <a:lnSpc>
                <a:spcPct val="120000"/>
              </a:lnSpc>
            </a:pPr>
            <a:r>
              <a:rPr lang="zh-CN" altLang="en-US" sz="1400" dirty="0">
                <a:solidFill>
                  <a:schemeClr val="tx1">
                    <a:lumMod val="65000"/>
                    <a:lumOff val="35000"/>
                  </a:schemeClr>
                </a:solidFill>
                <a:latin typeface="幼圆" panose="02010509060101010101" charset="-122"/>
                <a:ea typeface="微软雅黑" panose="020B0503020204020204" charset="-122"/>
              </a:rPr>
              <a:t>在此处输入您的文本，</a:t>
            </a:r>
            <a:r>
              <a:rPr lang="zh-CN" altLang="en-US" sz="1400" dirty="0">
                <a:solidFill>
                  <a:schemeClr val="tx1">
                    <a:lumMod val="65000"/>
                    <a:lumOff val="35000"/>
                  </a:schemeClr>
                </a:solidFill>
                <a:latin typeface="幼圆" panose="02010509060101010101" charset="-122"/>
                <a:ea typeface="微软雅黑" panose="020B0503020204020204" charset="-122"/>
                <a:sym typeface="+mn-ea"/>
              </a:rPr>
              <a:t>在此处输入您的文本，在此处输入您的文本，在此处输入您的文本，在此处输入您的文本，在此处输入您的文本，在此处输入您的文本，</a:t>
            </a:r>
          </a:p>
          <a:p>
            <a:pPr lvl="0" algn="ctr" eaLnBrk="1" hangingPunct="1">
              <a:lnSpc>
                <a:spcPct val="120000"/>
              </a:lnSpc>
            </a:pPr>
            <a:endParaRPr lang="zh-CN" altLang="en-US" sz="1400" dirty="0">
              <a:solidFill>
                <a:schemeClr val="tx1">
                  <a:lumMod val="65000"/>
                  <a:lumOff val="35000"/>
                </a:schemeClr>
              </a:solidFill>
              <a:latin typeface="幼圆" panose="02010509060101010101" charset="-122"/>
              <a:ea typeface="微软雅黑" panose="020B0503020204020204" charset="-122"/>
              <a:sym typeface="+mn-ea"/>
            </a:endParaRPr>
          </a:p>
          <a:p>
            <a:pPr lvl="0" algn="ctr" eaLnBrk="1" hangingPunct="1">
              <a:lnSpc>
                <a:spcPct val="120000"/>
              </a:lnSpc>
            </a:pPr>
            <a:endParaRPr lang="zh-CN" altLang="en-US" dirty="0">
              <a:solidFill>
                <a:schemeClr val="bg1"/>
              </a:solidFill>
              <a:latin typeface="幼圆" panose="02010509060101010101"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1 ]"/>
          <p:cNvPicPr>
            <a:picLocks noChangeAspect="1"/>
          </p:cNvPicPr>
          <p:nvPr/>
        </p:nvPicPr>
        <p:blipFill>
          <a:blip r:embed="rId3"/>
          <a:stretch>
            <a:fillRect/>
          </a:stretch>
        </p:blipFill>
        <p:spPr>
          <a:xfrm>
            <a:off x="1423035" y="3349625"/>
            <a:ext cx="1215390" cy="1776095"/>
          </a:xfrm>
          <a:prstGeom prst="rect">
            <a:avLst/>
          </a:prstGeom>
        </p:spPr>
      </p:pic>
      <p:pic>
        <p:nvPicPr>
          <p:cNvPr id="2" name="图片 1" descr="01 ]"/>
          <p:cNvPicPr>
            <a:picLocks noChangeAspect="1"/>
          </p:cNvPicPr>
          <p:nvPr/>
        </p:nvPicPr>
        <p:blipFill>
          <a:blip r:embed="rId3"/>
          <a:stretch>
            <a:fillRect/>
          </a:stretch>
        </p:blipFill>
        <p:spPr>
          <a:xfrm>
            <a:off x="4019550" y="1793875"/>
            <a:ext cx="1586230" cy="2318385"/>
          </a:xfrm>
          <a:prstGeom prst="rect">
            <a:avLst/>
          </a:prstGeom>
        </p:spPr>
      </p:pic>
      <p:pic>
        <p:nvPicPr>
          <p:cNvPr id="4" name="图片 3" descr="01 ]"/>
          <p:cNvPicPr>
            <a:picLocks noChangeAspect="1"/>
          </p:cNvPicPr>
          <p:nvPr/>
        </p:nvPicPr>
        <p:blipFill>
          <a:blip r:embed="rId3"/>
          <a:stretch>
            <a:fillRect/>
          </a:stretch>
        </p:blipFill>
        <p:spPr>
          <a:xfrm>
            <a:off x="6917055" y="375920"/>
            <a:ext cx="2093595" cy="3060700"/>
          </a:xfrm>
          <a:prstGeom prst="rect">
            <a:avLst/>
          </a:prstGeom>
        </p:spPr>
      </p:pic>
      <p:sp>
        <p:nvSpPr>
          <p:cNvPr id="82" name="文本框 81"/>
          <p:cNvSpPr txBox="1"/>
          <p:nvPr/>
        </p:nvSpPr>
        <p:spPr>
          <a:xfrm>
            <a:off x="1769788" y="5038506"/>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3" name="矩形 82"/>
          <p:cNvSpPr/>
          <p:nvPr/>
        </p:nvSpPr>
        <p:spPr>
          <a:xfrm>
            <a:off x="1769745" y="5412740"/>
            <a:ext cx="359981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5" name="文本框 4"/>
          <p:cNvSpPr txBox="1"/>
          <p:nvPr/>
        </p:nvSpPr>
        <p:spPr>
          <a:xfrm>
            <a:off x="4616493" y="408791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 name="矩形 7"/>
          <p:cNvSpPr/>
          <p:nvPr/>
        </p:nvSpPr>
        <p:spPr>
          <a:xfrm>
            <a:off x="4616450" y="446214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11" name="文本框 10"/>
          <p:cNvSpPr txBox="1"/>
          <p:nvPr/>
        </p:nvSpPr>
        <p:spPr>
          <a:xfrm>
            <a:off x="7788953" y="335004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12" name="矩形 11"/>
          <p:cNvSpPr/>
          <p:nvPr/>
        </p:nvSpPr>
        <p:spPr>
          <a:xfrm>
            <a:off x="7826375" y="369887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00390"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15095" y="3691255"/>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smtClean="0">
                <a:solidFill>
                  <a:srgbClr val="578B18"/>
                </a:solidFill>
                <a:latin typeface="微软雅黑" panose="020B0503020204020204" charset="-122"/>
                <a:ea typeface="微软雅黑" panose="020B0503020204020204" charset="-122"/>
                <a:sym typeface="+mn-ea"/>
              </a:rPr>
              <a:t>此处添加标题</a:t>
            </a:r>
            <a:endParaRPr lang="zh-CN" altLang="en-US" sz="4800" b="1" dirty="0">
              <a:solidFill>
                <a:srgbClr val="578B18"/>
              </a:solidFill>
              <a:latin typeface="微软雅黑" panose="020B0503020204020204" charset="-122"/>
              <a:ea typeface="微软雅黑" panose="020B0503020204020204" charset="-122"/>
              <a:sym typeface="+mn-ea"/>
            </a:endParaRP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3"/>
          <a:stretch>
            <a:fillRect/>
          </a:stretch>
        </p:blipFill>
        <p:spPr>
          <a:xfrm>
            <a:off x="9406255" y="3288665"/>
            <a:ext cx="2105025" cy="30765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99868" y="3659639"/>
            <a:ext cx="1024959" cy="0"/>
          </a:xfrm>
          <a:prstGeom prst="line">
            <a:avLst/>
          </a:prstGeom>
          <a:ln>
            <a:solidFill>
              <a:srgbClr val="BADA5C"/>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578B18"/>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4" name="任意多边形 3"/>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5" name="文本框 4"/>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3" name="文本框 2"/>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8" name="文本框 7"/>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9" name="文本框 8"/>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8" name="文本框 17"/>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2" name="文本框 21"/>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rgbClr val="578B18"/>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578B18"/>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578600" y="1422400"/>
            <a:ext cx="3369945" cy="523220"/>
          </a:xfrm>
          <a:prstGeom prst="rect">
            <a:avLst/>
          </a:prstGeom>
          <a:noFill/>
        </p:spPr>
        <p:txBody>
          <a:bodyPr wrap="square" rtlCol="0">
            <a:spAutoFit/>
          </a:bodyPr>
          <a:lstStyle/>
          <a:p>
            <a:r>
              <a:rPr lang="zh-CN" altLang="en-US" sz="2800" b="1" dirty="0" smtClean="0">
                <a:solidFill>
                  <a:srgbClr val="578B18"/>
                </a:solidFill>
                <a:latin typeface="微软雅黑" panose="020B0503020204020204" charset="-122"/>
                <a:ea typeface="微软雅黑" panose="020B0503020204020204" charset="-122"/>
              </a:rPr>
              <a:t>此处添加标题</a:t>
            </a:r>
            <a:endParaRPr lang="zh-CN" altLang="en-US" sz="2800" b="1" dirty="0">
              <a:solidFill>
                <a:srgbClr val="578B18"/>
              </a:solidFill>
              <a:latin typeface="微软雅黑" panose="020B0503020204020204" charset="-122"/>
              <a:ea typeface="微软雅黑" panose="020B0503020204020204" charset="-122"/>
            </a:endParaRPr>
          </a:p>
        </p:txBody>
      </p:sp>
      <p:sp>
        <p:nvSpPr>
          <p:cNvPr id="4" name="文本框 3"/>
          <p:cNvSpPr txBox="1"/>
          <p:nvPr/>
        </p:nvSpPr>
        <p:spPr>
          <a:xfrm>
            <a:off x="6578600" y="2299335"/>
            <a:ext cx="3320415" cy="523220"/>
          </a:xfrm>
          <a:prstGeom prst="rect">
            <a:avLst/>
          </a:prstGeom>
          <a:noFill/>
        </p:spPr>
        <p:txBody>
          <a:bodyPr wrap="square" rtlCol="0">
            <a:spAutoFit/>
          </a:bodyPr>
          <a:lstStyle/>
          <a:p>
            <a:r>
              <a:rPr lang="zh-CN" altLang="en-US" sz="2800" b="1" dirty="0" smtClean="0">
                <a:solidFill>
                  <a:srgbClr val="578B18"/>
                </a:solidFill>
                <a:latin typeface="微软雅黑" panose="020B0503020204020204" charset="-122"/>
                <a:ea typeface="微软雅黑" panose="020B0503020204020204" charset="-122"/>
                <a:sym typeface="+mn-ea"/>
              </a:rPr>
              <a:t>此处添加标题</a:t>
            </a:r>
            <a:endParaRPr lang="zh-CN" altLang="en-US" sz="2800" b="1" dirty="0">
              <a:solidFill>
                <a:srgbClr val="578B18"/>
              </a:solidFill>
              <a:latin typeface="微软雅黑" panose="020B0503020204020204" charset="-122"/>
              <a:ea typeface="微软雅黑" panose="020B0503020204020204" charset="-122"/>
              <a:sym typeface="+mn-ea"/>
            </a:endParaRPr>
          </a:p>
        </p:txBody>
      </p:sp>
      <p:sp>
        <p:nvSpPr>
          <p:cNvPr id="35" name="文本框 34"/>
          <p:cNvSpPr txBox="1"/>
          <p:nvPr/>
        </p:nvSpPr>
        <p:spPr>
          <a:xfrm>
            <a:off x="570420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70420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578600" y="3244850"/>
            <a:ext cx="3369945" cy="523220"/>
          </a:xfrm>
          <a:prstGeom prst="rect">
            <a:avLst/>
          </a:prstGeom>
          <a:noFill/>
        </p:spPr>
        <p:txBody>
          <a:bodyPr wrap="square" rtlCol="0">
            <a:spAutoFit/>
          </a:bodyPr>
          <a:lstStyle/>
          <a:p>
            <a:r>
              <a:rPr lang="zh-CN" altLang="en-US" sz="2800" b="1" dirty="0" smtClean="0">
                <a:solidFill>
                  <a:srgbClr val="578B18"/>
                </a:solidFill>
                <a:latin typeface="微软雅黑" panose="020B0503020204020204" charset="-122"/>
                <a:ea typeface="微软雅黑" panose="020B0503020204020204" charset="-122"/>
                <a:sym typeface="+mn-ea"/>
              </a:rPr>
              <a:t>此处添加标题</a:t>
            </a:r>
            <a:endParaRPr lang="zh-CN" altLang="en-US" sz="2800" b="1" dirty="0">
              <a:solidFill>
                <a:srgbClr val="578B18"/>
              </a:solidFill>
              <a:latin typeface="微软雅黑" panose="020B0503020204020204" charset="-122"/>
              <a:ea typeface="微软雅黑" panose="020B0503020204020204" charset="-122"/>
              <a:sym typeface="+mn-ea"/>
            </a:endParaRPr>
          </a:p>
        </p:txBody>
      </p:sp>
      <p:sp>
        <p:nvSpPr>
          <p:cNvPr id="6" name="文本框 5"/>
          <p:cNvSpPr txBox="1"/>
          <p:nvPr/>
        </p:nvSpPr>
        <p:spPr>
          <a:xfrm>
            <a:off x="6578600" y="4123055"/>
            <a:ext cx="3320415" cy="523220"/>
          </a:xfrm>
          <a:prstGeom prst="rect">
            <a:avLst/>
          </a:prstGeom>
          <a:noFill/>
        </p:spPr>
        <p:txBody>
          <a:bodyPr wrap="square" rtlCol="0">
            <a:spAutoFit/>
          </a:bodyPr>
          <a:lstStyle/>
          <a:p>
            <a:r>
              <a:rPr lang="zh-CN" altLang="en-US" sz="2800" b="1" dirty="0" smtClean="0">
                <a:solidFill>
                  <a:srgbClr val="578B18"/>
                </a:solidFill>
                <a:latin typeface="微软雅黑" panose="020B0503020204020204" charset="-122"/>
                <a:ea typeface="微软雅黑" panose="020B0503020204020204" charset="-122"/>
                <a:sym typeface="+mn-ea"/>
              </a:rPr>
              <a:t>此处添加标题</a:t>
            </a:r>
            <a:endParaRPr lang="zh-CN" altLang="en-US" sz="2800" b="1" dirty="0">
              <a:solidFill>
                <a:srgbClr val="578B18"/>
              </a:solidFill>
              <a:latin typeface="微软雅黑" panose="020B0503020204020204" charset="-122"/>
              <a:ea typeface="微软雅黑" panose="020B0503020204020204" charset="-122"/>
              <a:sym typeface="+mn-ea"/>
            </a:endParaRPr>
          </a:p>
        </p:txBody>
      </p:sp>
      <p:sp>
        <p:nvSpPr>
          <p:cNvPr id="9" name="文本框 8"/>
          <p:cNvSpPr txBox="1"/>
          <p:nvPr/>
        </p:nvSpPr>
        <p:spPr>
          <a:xfrm>
            <a:off x="570420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70420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603876" y="4749524"/>
            <a:ext cx="751188" cy="751188"/>
            <a:chOff x="6443245" y="4780605"/>
            <a:chExt cx="751188" cy="751188"/>
          </a:xfrm>
        </p:grpSpPr>
        <p:sp>
          <p:nvSpPr>
            <p:cNvPr id="47" name="椭圆 46"/>
            <p:cNvSpPr/>
            <p:nvPr/>
          </p:nvSpPr>
          <p:spPr>
            <a:xfrm>
              <a:off x="6443245" y="4780605"/>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0" name="组合 9"/>
          <p:cNvGrpSpPr/>
          <p:nvPr/>
        </p:nvGrpSpPr>
        <p:grpSpPr>
          <a:xfrm>
            <a:off x="6603876" y="1580028"/>
            <a:ext cx="751188" cy="751188"/>
            <a:chOff x="6443245" y="1611109"/>
            <a:chExt cx="751188" cy="751188"/>
          </a:xfrm>
        </p:grpSpPr>
        <p:sp>
          <p:nvSpPr>
            <p:cNvPr id="45" name="椭圆 44"/>
            <p:cNvSpPr/>
            <p:nvPr/>
          </p:nvSpPr>
          <p:spPr>
            <a:xfrm>
              <a:off x="6443245" y="1611109"/>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3" name="组合 12"/>
          <p:cNvGrpSpPr/>
          <p:nvPr/>
        </p:nvGrpSpPr>
        <p:grpSpPr>
          <a:xfrm>
            <a:off x="6603876" y="3173402"/>
            <a:ext cx="751188" cy="751188"/>
            <a:chOff x="6443245" y="3204483"/>
            <a:chExt cx="751188" cy="751188"/>
          </a:xfrm>
        </p:grpSpPr>
        <p:sp>
          <p:nvSpPr>
            <p:cNvPr id="43" name="椭圆 42"/>
            <p:cNvSpPr/>
            <p:nvPr/>
          </p:nvSpPr>
          <p:spPr>
            <a:xfrm>
              <a:off x="6443245" y="3204483"/>
              <a:ext cx="751188" cy="751188"/>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4" name="组合 13"/>
          <p:cNvGrpSpPr/>
          <p:nvPr/>
        </p:nvGrpSpPr>
        <p:grpSpPr>
          <a:xfrm>
            <a:off x="964705" y="4745829"/>
            <a:ext cx="759650" cy="759649"/>
            <a:chOff x="816774" y="4776910"/>
            <a:chExt cx="759650" cy="759649"/>
          </a:xfrm>
          <a:solidFill>
            <a:srgbClr val="578B18"/>
          </a:solidFill>
        </p:grpSpPr>
        <p:sp>
          <p:nvSpPr>
            <p:cNvPr id="28" name="椭圆 27"/>
            <p:cNvSpPr/>
            <p:nvPr/>
          </p:nvSpPr>
          <p:spPr>
            <a:xfrm>
              <a:off x="816774" y="4776910"/>
              <a:ext cx="759650" cy="7596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927948" y="4902209"/>
              <a:ext cx="469371" cy="442728"/>
              <a:chOff x="244475" y="2743200"/>
              <a:chExt cx="727075" cy="685800"/>
            </a:xfrm>
            <a:grpFill/>
          </p:grpSpPr>
          <p:sp>
            <p:nvSpPr>
              <p:cNvPr id="3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5" name="组合 14"/>
          <p:cNvGrpSpPr/>
          <p:nvPr/>
        </p:nvGrpSpPr>
        <p:grpSpPr>
          <a:xfrm>
            <a:off x="989947" y="3173402"/>
            <a:ext cx="759650" cy="759649"/>
            <a:chOff x="3424768" y="2961096"/>
            <a:chExt cx="759650" cy="759649"/>
          </a:xfrm>
        </p:grpSpPr>
        <p:sp>
          <p:nvSpPr>
            <p:cNvPr id="21" name="椭圆 20"/>
            <p:cNvSpPr/>
            <p:nvPr/>
          </p:nvSpPr>
          <p:spPr>
            <a:xfrm>
              <a:off x="3424768" y="2961096"/>
              <a:ext cx="759650" cy="759649"/>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81505" y="1592580"/>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8" name="MH_Text_1"/>
          <p:cNvSpPr txBox="1"/>
          <p:nvPr/>
        </p:nvSpPr>
        <p:spPr>
          <a:xfrm>
            <a:off x="1881505" y="3156585"/>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2" name="MH_Text_1"/>
          <p:cNvSpPr txBox="1"/>
          <p:nvPr/>
        </p:nvSpPr>
        <p:spPr>
          <a:xfrm>
            <a:off x="1881505" y="4735830"/>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3" name="MH_Text_1"/>
          <p:cNvSpPr txBox="1"/>
          <p:nvPr/>
        </p:nvSpPr>
        <p:spPr>
          <a:xfrm>
            <a:off x="7520940" y="153225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4" name="MH_Text_1"/>
          <p:cNvSpPr txBox="1"/>
          <p:nvPr/>
        </p:nvSpPr>
        <p:spPr>
          <a:xfrm>
            <a:off x="7520940" y="309626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5" name="MH_Text_1"/>
          <p:cNvSpPr txBox="1"/>
          <p:nvPr/>
        </p:nvSpPr>
        <p:spPr>
          <a:xfrm>
            <a:off x="7520940" y="467550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19" name="组合 18"/>
          <p:cNvGrpSpPr/>
          <p:nvPr/>
        </p:nvGrpSpPr>
        <p:grpSpPr>
          <a:xfrm>
            <a:off x="989947" y="1580028"/>
            <a:ext cx="759650" cy="759649"/>
            <a:chOff x="3424768" y="1611109"/>
            <a:chExt cx="759650" cy="759649"/>
          </a:xfrm>
        </p:grpSpPr>
        <p:sp>
          <p:nvSpPr>
            <p:cNvPr id="33" name="椭圆 32"/>
            <p:cNvSpPr/>
            <p:nvPr/>
          </p:nvSpPr>
          <p:spPr>
            <a:xfrm>
              <a:off x="3424768" y="1611109"/>
              <a:ext cx="759650" cy="759649"/>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74" name="AutoShape 25"/>
          <p:cNvSpPr/>
          <p:nvPr/>
        </p:nvSpPr>
        <p:spPr>
          <a:xfrm rot="21558471">
            <a:off x="4348480" y="3389630"/>
            <a:ext cx="3279775" cy="3402965"/>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grpSp>
        <p:nvGrpSpPr>
          <p:cNvPr id="11" name="组合 10"/>
          <p:cNvGrpSpPr/>
          <p:nvPr/>
        </p:nvGrpSpPr>
        <p:grpSpPr>
          <a:xfrm>
            <a:off x="3047365" y="4164330"/>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4" name="组合 3"/>
          <p:cNvGrpSpPr/>
          <p:nvPr/>
        </p:nvGrpSpPr>
        <p:grpSpPr>
          <a:xfrm>
            <a:off x="8512175" y="4063365"/>
            <a:ext cx="675640" cy="675640"/>
            <a:chOff x="9978" y="7833"/>
            <a:chExt cx="1064" cy="1064"/>
          </a:xfrm>
        </p:grpSpPr>
        <p:sp>
          <p:nvSpPr>
            <p:cNvPr id="175123"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58"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sp>
          <p:nvSpPr>
            <p:cNvPr id="175159"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9" name="组合 8"/>
          <p:cNvGrpSpPr/>
          <p:nvPr/>
        </p:nvGrpSpPr>
        <p:grpSpPr>
          <a:xfrm>
            <a:off x="5625465" y="2205990"/>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3968115" y="2827020"/>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7413625" y="282257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39962" name="TextBox 1210"/>
          <p:cNvSpPr/>
          <p:nvPr/>
        </p:nvSpPr>
        <p:spPr>
          <a:xfrm>
            <a:off x="1876425" y="243162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18" name="文本框 17"/>
          <p:cNvSpPr txBox="1"/>
          <p:nvPr/>
        </p:nvSpPr>
        <p:spPr>
          <a:xfrm>
            <a:off x="1247140" y="278892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0" name="TextBox 1210"/>
          <p:cNvSpPr/>
          <p:nvPr/>
        </p:nvSpPr>
        <p:spPr>
          <a:xfrm>
            <a:off x="1160780" y="413723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1" name="文本框 20"/>
          <p:cNvSpPr txBox="1"/>
          <p:nvPr/>
        </p:nvSpPr>
        <p:spPr>
          <a:xfrm>
            <a:off x="504825" y="449453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2" name="TextBox 1210"/>
          <p:cNvSpPr/>
          <p:nvPr/>
        </p:nvSpPr>
        <p:spPr>
          <a:xfrm>
            <a:off x="4997450" y="11032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3" name="文本框 22"/>
          <p:cNvSpPr txBox="1"/>
          <p:nvPr/>
        </p:nvSpPr>
        <p:spPr>
          <a:xfrm>
            <a:off x="4831080" y="1447165"/>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5" name="TextBox 1210"/>
          <p:cNvSpPr/>
          <p:nvPr/>
        </p:nvSpPr>
        <p:spPr>
          <a:xfrm>
            <a:off x="8256270" y="23859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8" name="文本框 27"/>
          <p:cNvSpPr txBox="1"/>
          <p:nvPr/>
        </p:nvSpPr>
        <p:spPr>
          <a:xfrm>
            <a:off x="8456930" y="2702560"/>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9" name="TextBox 1210"/>
          <p:cNvSpPr/>
          <p:nvPr/>
        </p:nvSpPr>
        <p:spPr>
          <a:xfrm>
            <a:off x="9361170" y="3946102"/>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30" name="文本框 29"/>
          <p:cNvSpPr txBox="1"/>
          <p:nvPr/>
        </p:nvSpPr>
        <p:spPr>
          <a:xfrm>
            <a:off x="9561830" y="4262755"/>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smtClean="0">
                <a:solidFill>
                  <a:schemeClr val="bg1"/>
                </a:solidFill>
                <a:latin typeface="微软雅黑" panose="020B0503020204020204" charset="-122"/>
                <a:ea typeface="微软雅黑" panose="020B0503020204020204" charset="-122"/>
                <a:sym typeface="+mn-ea"/>
              </a:rPr>
              <a:t>输入标题</a:t>
            </a:r>
          </a:p>
          <a:p>
            <a:pPr indent="0"/>
            <a:r>
              <a:rPr lang="zh-CN" altLang="da-DK" sz="1400" dirty="0" smtClean="0">
                <a:solidFill>
                  <a:schemeClr val="bg1"/>
                </a:solidFill>
                <a:latin typeface="微软雅黑" panose="020B0503020204020204" charset="-122"/>
                <a:ea typeface="微软雅黑" panose="020B0503020204020204" charset="-122"/>
                <a:sym typeface="+mn-ea"/>
              </a:rPr>
              <a:t>单</a:t>
            </a:r>
            <a:r>
              <a:rPr lang="zh-CN" altLang="da-DK" sz="1400" dirty="0">
                <a:solidFill>
                  <a:schemeClr val="bg1"/>
                </a:solidFill>
                <a:latin typeface="微软雅黑" panose="020B0503020204020204" charset="-122"/>
                <a:ea typeface="微软雅黑" panose="020B0503020204020204" charset="-122"/>
                <a:sym typeface="+mn-ea"/>
              </a:rPr>
              <a:t>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a:t>
            </a:r>
            <a:r>
              <a:rPr lang="zh-CN" altLang="da-DK" sz="1400" dirty="0" smtClean="0">
                <a:solidFill>
                  <a:schemeClr val="bg1"/>
                </a:solidFill>
                <a:latin typeface="微软雅黑" panose="020B0503020204020204" charset="-122"/>
                <a:ea typeface="微软雅黑" panose="020B0503020204020204" charset="-122"/>
                <a:sym typeface="+mn-ea"/>
              </a:rPr>
              <a:t>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651875" y="345249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4</a:t>
            </a:r>
          </a:p>
        </p:txBody>
      </p:sp>
      <p:sp>
        <p:nvSpPr>
          <p:cNvPr id="25" name="椭圆 24"/>
          <p:cNvSpPr/>
          <p:nvPr/>
        </p:nvSpPr>
        <p:spPr>
          <a:xfrm>
            <a:off x="6942455" y="2787015"/>
            <a:ext cx="1362075" cy="136207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3</a:t>
            </a:r>
          </a:p>
        </p:txBody>
      </p:sp>
      <p:sp>
        <p:nvSpPr>
          <p:cNvPr id="26" name="椭圆 25"/>
          <p:cNvSpPr/>
          <p:nvPr/>
        </p:nvSpPr>
        <p:spPr>
          <a:xfrm>
            <a:off x="5021580" y="3112770"/>
            <a:ext cx="1570355" cy="157035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1</a:t>
            </a:r>
          </a:p>
        </p:txBody>
      </p:sp>
      <p:sp>
        <p:nvSpPr>
          <p:cNvPr id="27" name="椭圆 26"/>
          <p:cNvSpPr/>
          <p:nvPr/>
        </p:nvSpPr>
        <p:spPr>
          <a:xfrm>
            <a:off x="3597275" y="2972435"/>
            <a:ext cx="1013460" cy="101346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2</a:t>
            </a:r>
          </a:p>
        </p:txBody>
      </p:sp>
      <p:sp>
        <p:nvSpPr>
          <p:cNvPr id="31" name="文本框 30"/>
          <p:cNvSpPr txBox="1"/>
          <p:nvPr/>
        </p:nvSpPr>
        <p:spPr>
          <a:xfrm flipH="1">
            <a:off x="4926330" y="1693545"/>
            <a:ext cx="1840865"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8" name="椭圆 27"/>
          <p:cNvSpPr/>
          <p:nvPr/>
        </p:nvSpPr>
        <p:spPr>
          <a:xfrm>
            <a:off x="2393950" y="320357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5</a:t>
            </a:r>
          </a:p>
        </p:txBody>
      </p:sp>
      <p:sp>
        <p:nvSpPr>
          <p:cNvPr id="29" name="文本框 28"/>
          <p:cNvSpPr txBox="1"/>
          <p:nvPr/>
        </p:nvSpPr>
        <p:spPr>
          <a:xfrm flipH="1">
            <a:off x="3383280" y="438404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flipH="1">
            <a:off x="2091690" y="151003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cxnSp>
        <p:nvCxnSpPr>
          <p:cNvPr id="37" name="直接连接符 36"/>
          <p:cNvCxnSpPr>
            <a:stCxn id="26" idx="0"/>
          </p:cNvCxnSpPr>
          <p:nvPr/>
        </p:nvCxnSpPr>
        <p:spPr>
          <a:xfrm flipV="1">
            <a:off x="5807075" y="264096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133215" y="394843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660640" y="413131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2832100" y="266890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135110" y="2962910"/>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flipH="1">
            <a:off x="6878320" y="468376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45" name="文本框 44"/>
          <p:cNvSpPr txBox="1"/>
          <p:nvPr/>
        </p:nvSpPr>
        <p:spPr>
          <a:xfrm flipH="1">
            <a:off x="8354695" y="173609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MH_Other_1"/>
          <p:cNvSpPr/>
          <p:nvPr/>
        </p:nvSpPr>
        <p:spPr>
          <a:xfrm>
            <a:off x="4130675" y="5658485"/>
            <a:ext cx="640715" cy="855980"/>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8" name="MH_Other_2"/>
          <p:cNvSpPr/>
          <p:nvPr/>
        </p:nvSpPr>
        <p:spPr>
          <a:xfrm flipH="1">
            <a:off x="3515995" y="5659755"/>
            <a:ext cx="639445" cy="85534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MH_Other_3"/>
          <p:cNvSpPr/>
          <p:nvPr/>
        </p:nvSpPr>
        <p:spPr>
          <a:xfrm>
            <a:off x="3096260" y="4759325"/>
            <a:ext cx="640715" cy="1755775"/>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4"/>
          <p:cNvSpPr/>
          <p:nvPr/>
        </p:nvSpPr>
        <p:spPr>
          <a:xfrm flipH="1">
            <a:off x="2458720" y="4760595"/>
            <a:ext cx="639445" cy="1754505"/>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MH_Other_5"/>
          <p:cNvSpPr/>
          <p:nvPr/>
        </p:nvSpPr>
        <p:spPr>
          <a:xfrm>
            <a:off x="2038985" y="3891915"/>
            <a:ext cx="639445" cy="2623185"/>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5" name="MH_Other_6"/>
          <p:cNvSpPr/>
          <p:nvPr/>
        </p:nvSpPr>
        <p:spPr>
          <a:xfrm flipH="1">
            <a:off x="1395095" y="3891915"/>
            <a:ext cx="639445" cy="262318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7" name="MH_Other_7"/>
          <p:cNvSpPr/>
          <p:nvPr/>
        </p:nvSpPr>
        <p:spPr>
          <a:xfrm>
            <a:off x="965835" y="2814955"/>
            <a:ext cx="640715" cy="3699510"/>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MH_Other_8"/>
          <p:cNvSpPr/>
          <p:nvPr/>
        </p:nvSpPr>
        <p:spPr>
          <a:xfrm flipH="1">
            <a:off x="331470" y="2817495"/>
            <a:ext cx="639445" cy="3696970"/>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MH_Other_9"/>
          <p:cNvSpPr/>
          <p:nvPr/>
        </p:nvSpPr>
        <p:spPr>
          <a:xfrm>
            <a:off x="4217670" y="527304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19</a:t>
            </a:r>
          </a:p>
        </p:txBody>
      </p:sp>
      <p:sp>
        <p:nvSpPr>
          <p:cNvPr id="55" name="MH_Other_10"/>
          <p:cNvSpPr/>
          <p:nvPr/>
        </p:nvSpPr>
        <p:spPr>
          <a:xfrm>
            <a:off x="3100705" y="431419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50</a:t>
            </a:r>
          </a:p>
        </p:txBody>
      </p:sp>
      <p:sp>
        <p:nvSpPr>
          <p:cNvPr id="56" name="MH_Other_11"/>
          <p:cNvSpPr/>
          <p:nvPr/>
        </p:nvSpPr>
        <p:spPr>
          <a:xfrm>
            <a:off x="2035810" y="3483610"/>
            <a:ext cx="430530" cy="429895"/>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75</a:t>
            </a:r>
          </a:p>
        </p:txBody>
      </p:sp>
      <p:sp>
        <p:nvSpPr>
          <p:cNvPr id="57" name="MH_Other_12"/>
          <p:cNvSpPr/>
          <p:nvPr/>
        </p:nvSpPr>
        <p:spPr>
          <a:xfrm>
            <a:off x="1082675" y="2547620"/>
            <a:ext cx="429895"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effectLst/>
                <a:uLnTx/>
                <a:uFillTx/>
                <a:latin typeface="Impact" panose="020B0806030902050204" pitchFamily="34" charset="0"/>
                <a:ea typeface="方正舒体" panose="02010601030101010101" pitchFamily="2" charset="-122"/>
                <a:cs typeface="+mn-cs"/>
              </a:rPr>
              <a:t>99</a:t>
            </a:r>
          </a:p>
        </p:txBody>
      </p:sp>
      <p:sp>
        <p:nvSpPr>
          <p:cNvPr id="82" name="文本框 81"/>
          <p:cNvSpPr txBox="1"/>
          <p:nvPr/>
        </p:nvSpPr>
        <p:spPr>
          <a:xfrm>
            <a:off x="1519555" y="228028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3" name="文本框 82"/>
          <p:cNvSpPr txBox="1"/>
          <p:nvPr/>
        </p:nvSpPr>
        <p:spPr>
          <a:xfrm>
            <a:off x="2494280" y="32264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4" name="文本框 83"/>
          <p:cNvSpPr txBox="1"/>
          <p:nvPr/>
        </p:nvSpPr>
        <p:spPr>
          <a:xfrm>
            <a:off x="3554730" y="3991610"/>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5" name="文本框 84"/>
          <p:cNvSpPr txBox="1"/>
          <p:nvPr/>
        </p:nvSpPr>
        <p:spPr>
          <a:xfrm>
            <a:off x="4672330" y="49663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1" name="矩形 10"/>
          <p:cNvSpPr/>
          <p:nvPr/>
        </p:nvSpPr>
        <p:spPr>
          <a:xfrm>
            <a:off x="-34925" y="6515100"/>
            <a:ext cx="12283440" cy="34544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25"/>
          <p:cNvSpPr txBox="1"/>
          <p:nvPr/>
        </p:nvSpPr>
        <p:spPr>
          <a:xfrm>
            <a:off x="6219190" y="2410460"/>
            <a:ext cx="4592955" cy="1018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单</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a:t>
            </a:r>
            <a:r>
              <a:rPr lang="zh-CN" altLang="da-DK" sz="1200" dirty="0" smtClean="0">
                <a:solidFill>
                  <a:schemeClr val="tx1">
                    <a:lumMod val="65000"/>
                    <a:lumOff val="35000"/>
                  </a:schemeClr>
                </a:solidFill>
                <a:latin typeface="微软雅黑" panose="020B0503020204020204" charset="-122"/>
                <a:ea typeface="微软雅黑" panose="020B0503020204020204" charset="-122"/>
                <a:sym typeface="+mn-ea"/>
              </a:rPr>
              <a:t>本</a:t>
            </a:r>
          </a:p>
        </p:txBody>
      </p:sp>
      <p:sp>
        <p:nvSpPr>
          <p:cNvPr id="5" name="文本框 4"/>
          <p:cNvSpPr txBox="1"/>
          <p:nvPr/>
        </p:nvSpPr>
        <p:spPr>
          <a:xfrm>
            <a:off x="6240780" y="2063115"/>
            <a:ext cx="16859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b="1" dirty="0" smtClean="0">
                <a:solidFill>
                  <a:schemeClr val="tx1">
                    <a:lumMod val="65000"/>
                    <a:lumOff val="35000"/>
                  </a:schemeClr>
                </a:solidFill>
                <a:latin typeface="微软雅黑" panose="020B0503020204020204" charset="-122"/>
                <a:ea typeface="微软雅黑" panose="020B0503020204020204" charset="-122"/>
                <a:sym typeface="+mn-ea"/>
              </a:rPr>
              <a:t>输入标题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7052945" y="2176145"/>
            <a:ext cx="2349500" cy="668655"/>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5" name="五边形 2"/>
          <p:cNvSpPr/>
          <p:nvPr/>
        </p:nvSpPr>
        <p:spPr>
          <a:xfrm flipH="1">
            <a:off x="5893435" y="4652645"/>
            <a:ext cx="4667885" cy="668655"/>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2" name="五边形 5"/>
          <p:cNvSpPr/>
          <p:nvPr/>
        </p:nvSpPr>
        <p:spPr>
          <a:xfrm>
            <a:off x="6189345" y="3827145"/>
            <a:ext cx="4076065" cy="668655"/>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8" name="五边形 7"/>
          <p:cNvSpPr/>
          <p:nvPr/>
        </p:nvSpPr>
        <p:spPr>
          <a:xfrm>
            <a:off x="6562090" y="3001645"/>
            <a:ext cx="3330575" cy="668655"/>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2" name="等腰三角形 11"/>
          <p:cNvSpPr/>
          <p:nvPr/>
        </p:nvSpPr>
        <p:spPr>
          <a:xfrm>
            <a:off x="7533005" y="1320800"/>
            <a:ext cx="1388745" cy="694690"/>
          </a:xfrm>
          <a:prstGeom prst="triangle">
            <a:avLst/>
          </a:pr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8" name="矩形 17"/>
          <p:cNvSpPr/>
          <p:nvPr/>
        </p:nvSpPr>
        <p:spPr>
          <a:xfrm>
            <a:off x="7570470" y="2268220"/>
            <a:ext cx="1313815" cy="460375"/>
          </a:xfrm>
          <a:prstGeom prst="rect">
            <a:avLst/>
          </a:prstGeom>
        </p:spPr>
        <p:txBody>
          <a:bodyPr wrap="square">
            <a:spAutoFit/>
          </a:bodyPr>
          <a:lstStyle/>
          <a:p>
            <a:r>
              <a:rPr lang="en-US" altLang="zh-CN" sz="2400" b="1" dirty="0" smtClean="0">
                <a:solidFill>
                  <a:schemeClr val="bg1"/>
                </a:solidFill>
              </a:rPr>
              <a:t>01</a:t>
            </a:r>
            <a:r>
              <a:rPr lang="zh-CN" altLang="en-US" sz="2400" b="1" dirty="0" smtClean="0">
                <a:solidFill>
                  <a:schemeClr val="bg1"/>
                </a:solidFill>
              </a:rPr>
              <a:t> </a:t>
            </a:r>
            <a:r>
              <a:rPr lang="en-US" altLang="zh-CN" sz="2400" b="1" dirty="0" smtClean="0">
                <a:solidFill>
                  <a:schemeClr val="bg1"/>
                </a:solidFill>
              </a:rPr>
              <a:t>TEXT</a:t>
            </a:r>
          </a:p>
        </p:txBody>
      </p:sp>
      <p:sp>
        <p:nvSpPr>
          <p:cNvPr id="19" name="矩形 18"/>
          <p:cNvSpPr/>
          <p:nvPr/>
        </p:nvSpPr>
        <p:spPr>
          <a:xfrm>
            <a:off x="7151370" y="3095625"/>
            <a:ext cx="2152650" cy="460375"/>
          </a:xfrm>
          <a:prstGeom prst="rect">
            <a:avLst/>
          </a:prstGeom>
        </p:spPr>
        <p:txBody>
          <a:bodyPr wrap="square">
            <a:spAutoFit/>
          </a:bodyPr>
          <a:lstStyle/>
          <a:p>
            <a:r>
              <a:rPr lang="en-US" altLang="zh-CN" sz="2400" b="1" dirty="0" smtClean="0">
                <a:solidFill>
                  <a:schemeClr val="bg1"/>
                </a:solidFill>
              </a:rPr>
              <a:t>02</a:t>
            </a:r>
            <a:r>
              <a:rPr lang="zh-CN" altLang="en-US" sz="2400" b="1" dirty="0" smtClean="0">
                <a:solidFill>
                  <a:schemeClr val="bg1"/>
                </a:solidFill>
              </a:rPr>
              <a:t> </a:t>
            </a:r>
            <a:r>
              <a:rPr lang="en-US" altLang="zh-CN" sz="2400" b="1" dirty="0" smtClean="0">
                <a:solidFill>
                  <a:schemeClr val="bg1"/>
                </a:solidFill>
              </a:rPr>
              <a:t>TEXT</a:t>
            </a:r>
            <a:r>
              <a:rPr lang="zh-CN" altLang="en-US" sz="2400" b="1" dirty="0" smtClean="0">
                <a:solidFill>
                  <a:schemeClr val="bg1"/>
                </a:solidFill>
              </a:rPr>
              <a:t> </a:t>
            </a:r>
            <a:r>
              <a:rPr lang="en-US" altLang="zh-CN" sz="2400" b="1" dirty="0" smtClean="0">
                <a:solidFill>
                  <a:schemeClr val="bg1"/>
                </a:solidFill>
              </a:rPr>
              <a:t>HERE</a:t>
            </a:r>
          </a:p>
        </p:txBody>
      </p:sp>
      <p:sp>
        <p:nvSpPr>
          <p:cNvPr id="20" name="矩形 19"/>
          <p:cNvSpPr/>
          <p:nvPr/>
        </p:nvSpPr>
        <p:spPr>
          <a:xfrm>
            <a:off x="6669405" y="3931920"/>
            <a:ext cx="3114675" cy="460375"/>
          </a:xfrm>
          <a:prstGeom prst="rect">
            <a:avLst/>
          </a:prstGeom>
        </p:spPr>
        <p:txBody>
          <a:bodyPr wrap="square">
            <a:spAutoFit/>
          </a:bodyPr>
          <a:lstStyle/>
          <a:p>
            <a:r>
              <a:rPr lang="en-US" altLang="zh-CN" sz="2400" b="1" dirty="0" smtClean="0">
                <a:solidFill>
                  <a:schemeClr val="bg1"/>
                </a:solidFill>
              </a:rPr>
              <a:t>03</a:t>
            </a:r>
            <a:r>
              <a:rPr lang="zh-CN" altLang="en-US" sz="2400" b="1" dirty="0" smtClean="0">
                <a:solidFill>
                  <a:schemeClr val="bg1"/>
                </a:solidFill>
              </a:rPr>
              <a:t> </a:t>
            </a:r>
            <a:r>
              <a:rPr lang="en-US" altLang="zh-CN" sz="2400" b="1" dirty="0" smtClean="0">
                <a:solidFill>
                  <a:schemeClr val="bg1"/>
                </a:solidFill>
              </a:rPr>
              <a:t>YOUR</a:t>
            </a:r>
            <a:r>
              <a:rPr lang="zh-CN" altLang="en-US" sz="2400" b="1" dirty="0" smtClean="0">
                <a:solidFill>
                  <a:schemeClr val="bg1"/>
                </a:solidFill>
              </a:rPr>
              <a:t> </a:t>
            </a:r>
            <a:r>
              <a:rPr lang="en-US" altLang="zh-CN" sz="2400" b="1" dirty="0" smtClean="0">
                <a:solidFill>
                  <a:schemeClr val="bg1"/>
                </a:solidFill>
              </a:rPr>
              <a:t>TEXT</a:t>
            </a:r>
            <a:r>
              <a:rPr lang="zh-CN" altLang="en-US" sz="2400" b="1" dirty="0" smtClean="0">
                <a:solidFill>
                  <a:schemeClr val="bg1"/>
                </a:solidFill>
              </a:rPr>
              <a:t> </a:t>
            </a:r>
            <a:r>
              <a:rPr lang="en-US" altLang="zh-CN" sz="2400" b="1" dirty="0" smtClean="0">
                <a:solidFill>
                  <a:schemeClr val="bg1"/>
                </a:solidFill>
              </a:rPr>
              <a:t>HERE</a:t>
            </a:r>
          </a:p>
        </p:txBody>
      </p:sp>
      <p:sp>
        <p:nvSpPr>
          <p:cNvPr id="21" name="矩形 20"/>
          <p:cNvSpPr/>
          <p:nvPr/>
        </p:nvSpPr>
        <p:spPr>
          <a:xfrm>
            <a:off x="6669405" y="4758690"/>
            <a:ext cx="3114675" cy="460375"/>
          </a:xfrm>
          <a:prstGeom prst="rect">
            <a:avLst/>
          </a:prstGeom>
        </p:spPr>
        <p:txBody>
          <a:bodyPr wrap="square">
            <a:spAutoFit/>
          </a:bodyPr>
          <a:lstStyle/>
          <a:p>
            <a:r>
              <a:rPr lang="en-US" altLang="zh-CN" sz="2400" b="1" dirty="0" smtClean="0">
                <a:solidFill>
                  <a:schemeClr val="bg1"/>
                </a:solidFill>
              </a:rPr>
              <a:t>04</a:t>
            </a:r>
            <a:r>
              <a:rPr lang="zh-CN" altLang="en-US" sz="2400" b="1" dirty="0" smtClean="0">
                <a:solidFill>
                  <a:schemeClr val="bg1"/>
                </a:solidFill>
              </a:rPr>
              <a:t> </a:t>
            </a:r>
            <a:r>
              <a:rPr lang="en-US" altLang="zh-CN" sz="2400" b="1" dirty="0" smtClean="0">
                <a:solidFill>
                  <a:schemeClr val="bg1"/>
                </a:solidFill>
              </a:rPr>
              <a:t>YOUR</a:t>
            </a:r>
            <a:r>
              <a:rPr lang="zh-CN" altLang="en-US" sz="2400" b="1" dirty="0" smtClean="0">
                <a:solidFill>
                  <a:schemeClr val="bg1"/>
                </a:solidFill>
              </a:rPr>
              <a:t> </a:t>
            </a:r>
            <a:r>
              <a:rPr lang="en-US" altLang="zh-CN" sz="2400" b="1" dirty="0" smtClean="0">
                <a:solidFill>
                  <a:schemeClr val="bg1"/>
                </a:solidFill>
              </a:rPr>
              <a:t>TEXT</a:t>
            </a:r>
            <a:r>
              <a:rPr lang="zh-CN" altLang="en-US" sz="2400" b="1" dirty="0" smtClean="0">
                <a:solidFill>
                  <a:schemeClr val="bg1"/>
                </a:solidFill>
              </a:rPr>
              <a:t> </a:t>
            </a:r>
            <a:r>
              <a:rPr lang="en-US" altLang="zh-CN" sz="2400" b="1" dirty="0" smtClean="0">
                <a:solidFill>
                  <a:schemeClr val="bg1"/>
                </a:solidFill>
              </a:rPr>
              <a:t>HERE</a:t>
            </a:r>
          </a:p>
        </p:txBody>
      </p:sp>
      <p:sp>
        <p:nvSpPr>
          <p:cNvPr id="88" name="文本框 87"/>
          <p:cNvSpPr txBox="1"/>
          <p:nvPr/>
        </p:nvSpPr>
        <p:spPr>
          <a:xfrm>
            <a:off x="1038860" y="3035935"/>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5" name="文本框 14"/>
          <p:cNvSpPr txBox="1"/>
          <p:nvPr/>
        </p:nvSpPr>
        <p:spPr>
          <a:xfrm>
            <a:off x="1038860" y="38265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1038860" y="465328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7" name="文本框 16"/>
          <p:cNvSpPr txBox="1"/>
          <p:nvPr/>
        </p:nvSpPr>
        <p:spPr>
          <a:xfrm>
            <a:off x="1038860" y="21628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cxnSp>
        <p:nvCxnSpPr>
          <p:cNvPr id="22" name="直接连接符 21"/>
          <p:cNvCxnSpPr/>
          <p:nvPr/>
        </p:nvCxnSpPr>
        <p:spPr>
          <a:xfrm flipH="1">
            <a:off x="5832475" y="2483485"/>
            <a:ext cx="136461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589905" y="4159250"/>
            <a:ext cx="79692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675630" y="3327400"/>
            <a:ext cx="901065"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619750" y="4976495"/>
            <a:ext cx="370840"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p:nvPr/>
        </p:nvSpPr>
        <p:spPr>
          <a:xfrm>
            <a:off x="4017010" y="2278546"/>
            <a:ext cx="3888740" cy="1375410"/>
          </a:xfrm>
          <a:prstGeom prst="rect">
            <a:avLst/>
          </a:prstGeom>
          <a:noFill/>
          <a:ln w="9525">
            <a:noFill/>
            <a:miter/>
          </a:ln>
        </p:spPr>
        <p:txBody>
          <a:bodyPr wrap="none">
            <a:spAutoFit/>
          </a:bodyPr>
          <a:lstStyle/>
          <a:p>
            <a:pPr lvl="0" eaLnBrk="1" hangingPunct="1"/>
            <a:r>
              <a:rPr lang="en-US" altLang="zh-CN" sz="8000" b="1" dirty="0">
                <a:solidFill>
                  <a:srgbClr val="578B18"/>
                </a:solidFill>
                <a:latin typeface="Curlz MT" panose="04040404050702020202" charset="0"/>
                <a:ea typeface="Kozuka Gothic Pr6N B" pitchFamily="34" charset="-128"/>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smtClean="0">
                <a:solidFill>
                  <a:srgbClr val="578B18"/>
                </a:solidFill>
                <a:latin typeface="微软雅黑" panose="020B0503020204020204" charset="-122"/>
                <a:ea typeface="微软雅黑" panose="020B0503020204020204" charset="-122"/>
                <a:sym typeface="+mn-ea"/>
              </a:rPr>
              <a:t>此处添加标题</a:t>
            </a:r>
            <a:endParaRPr lang="zh-CN" altLang="en-US" sz="4800" b="1" dirty="0">
              <a:solidFill>
                <a:srgbClr val="578B18"/>
              </a:solidFill>
              <a:latin typeface="微软雅黑" panose="020B0503020204020204" charset="-122"/>
              <a:ea typeface="微软雅黑" panose="020B0503020204020204" charset="-122"/>
              <a:sym typeface="+mn-ea"/>
            </a:endParaRP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3"/>
          <a:stretch>
            <a:fillRect/>
          </a:stretch>
        </p:blipFill>
        <p:spPr>
          <a:xfrm>
            <a:off x="9406255" y="3288665"/>
            <a:ext cx="2105025" cy="3076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lac换]"/>
          <p:cNvPicPr>
            <a:picLocks noChangeAspect="1"/>
          </p:cNvPicPr>
          <p:nvPr/>
        </p:nvPicPr>
        <p:blipFill>
          <a:blip r:embed="rId3"/>
          <a:stretch>
            <a:fillRect/>
          </a:stretch>
        </p:blipFill>
        <p:spPr>
          <a:xfrm>
            <a:off x="6779895" y="2125980"/>
            <a:ext cx="4326890" cy="2589530"/>
          </a:xfrm>
          <a:prstGeom prst="rect">
            <a:avLst/>
          </a:prstGeom>
        </p:spPr>
      </p:pic>
      <p:pic>
        <p:nvPicPr>
          <p:cNvPr id="2" name="图片 1" descr="01 "/>
          <p:cNvPicPr>
            <a:picLocks noChangeAspect="1"/>
          </p:cNvPicPr>
          <p:nvPr/>
        </p:nvPicPr>
        <p:blipFill>
          <a:blip r:embed="rId4"/>
          <a:srcRect t="69813" r="45771"/>
          <a:stretch>
            <a:fillRect/>
          </a:stretch>
        </p:blipFill>
        <p:spPr>
          <a:xfrm>
            <a:off x="8594725" y="6059170"/>
            <a:ext cx="565150" cy="266700"/>
          </a:xfrm>
          <a:prstGeom prst="rect">
            <a:avLst/>
          </a:prstGeom>
        </p:spPr>
      </p:pic>
      <p:grpSp>
        <p:nvGrpSpPr>
          <p:cNvPr id="9" name="组合 8"/>
          <p:cNvGrpSpPr/>
          <p:nvPr/>
        </p:nvGrpSpPr>
        <p:grpSpPr>
          <a:xfrm>
            <a:off x="1547495" y="2789555"/>
            <a:ext cx="736600" cy="736600"/>
            <a:chOff x="1698" y="3659"/>
            <a:chExt cx="1160" cy="1160"/>
          </a:xfrm>
        </p:grpSpPr>
        <p:sp>
          <p:nvSpPr>
            <p:cNvPr id="10" name="椭圆 9"/>
            <p:cNvSpPr/>
            <p:nvPr/>
          </p:nvSpPr>
          <p:spPr>
            <a:xfrm>
              <a:off x="1698" y="3659"/>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1547495" y="1615440"/>
            <a:ext cx="736600" cy="736600"/>
            <a:chOff x="1733" y="2211"/>
            <a:chExt cx="1160" cy="1160"/>
          </a:xfrm>
        </p:grpSpPr>
        <p:sp>
          <p:nvSpPr>
            <p:cNvPr id="15" name="椭圆 14"/>
            <p:cNvSpPr/>
            <p:nvPr/>
          </p:nvSpPr>
          <p:spPr>
            <a:xfrm>
              <a:off x="1733" y="2211"/>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1547495" y="3898265"/>
            <a:ext cx="736600" cy="736600"/>
            <a:chOff x="1648" y="5039"/>
            <a:chExt cx="1160" cy="1160"/>
          </a:xfrm>
        </p:grpSpPr>
        <p:sp>
          <p:nvSpPr>
            <p:cNvPr id="25" name="椭圆 24"/>
            <p:cNvSpPr/>
            <p:nvPr/>
          </p:nvSpPr>
          <p:spPr>
            <a:xfrm>
              <a:off x="1648" y="5039"/>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1534160" y="5013325"/>
            <a:ext cx="736600" cy="736600"/>
            <a:chOff x="1679" y="6488"/>
            <a:chExt cx="1160" cy="1160"/>
          </a:xfrm>
        </p:grpSpPr>
        <p:sp>
          <p:nvSpPr>
            <p:cNvPr id="29" name="椭圆 28"/>
            <p:cNvSpPr/>
            <p:nvPr/>
          </p:nvSpPr>
          <p:spPr>
            <a:xfrm>
              <a:off x="1679" y="6488"/>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
        <p:nvSpPr>
          <p:cNvPr id="31" name="文本框 141"/>
          <p:cNvSpPr txBox="1"/>
          <p:nvPr/>
        </p:nvSpPr>
        <p:spPr>
          <a:xfrm>
            <a:off x="2338211" y="16633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2" name="文本框 141"/>
          <p:cNvSpPr txBox="1"/>
          <p:nvPr/>
        </p:nvSpPr>
        <p:spPr>
          <a:xfrm>
            <a:off x="2338211" y="28571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3" name="文本框 141"/>
          <p:cNvSpPr txBox="1"/>
          <p:nvPr/>
        </p:nvSpPr>
        <p:spPr>
          <a:xfrm>
            <a:off x="2338070" y="3950335"/>
            <a:ext cx="403860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4" name="文本框 141"/>
          <p:cNvSpPr txBox="1"/>
          <p:nvPr/>
        </p:nvSpPr>
        <p:spPr>
          <a:xfrm>
            <a:off x="2338846" y="507714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497330" y="2688781"/>
            <a:ext cx="8944610" cy="1400829"/>
          </a:xfrm>
          <a:custGeom>
            <a:avLst/>
            <a:gdLst>
              <a:gd name="connsiteX0" fmla="*/ 0 w 14086"/>
              <a:gd name="connsiteY0" fmla="*/ 1373 h 2206"/>
              <a:gd name="connsiteX1" fmla="*/ 1709 w 14086"/>
              <a:gd name="connsiteY1" fmla="*/ 475 h 2206"/>
              <a:gd name="connsiteX2" fmla="*/ 4272 w 14086"/>
              <a:gd name="connsiteY2" fmla="*/ 2030 h 2206"/>
              <a:gd name="connsiteX3" fmla="*/ 8851 w 14086"/>
              <a:gd name="connsiteY3" fmla="*/ 15 h 2206"/>
              <a:gd name="connsiteX4" fmla="*/ 12027 w 14086"/>
              <a:gd name="connsiteY4" fmla="*/ 1242 h 2206"/>
              <a:gd name="connsiteX5" fmla="*/ 14086 w 14086"/>
              <a:gd name="connsiteY5" fmla="*/ 2206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6" h="2206">
                <a:moveTo>
                  <a:pt x="0" y="1373"/>
                </a:moveTo>
                <a:cubicBezTo>
                  <a:pt x="291" y="1162"/>
                  <a:pt x="855" y="344"/>
                  <a:pt x="1709" y="475"/>
                </a:cubicBezTo>
                <a:cubicBezTo>
                  <a:pt x="2563" y="606"/>
                  <a:pt x="3115" y="2017"/>
                  <a:pt x="4272" y="2030"/>
                </a:cubicBezTo>
                <a:cubicBezTo>
                  <a:pt x="5429" y="2043"/>
                  <a:pt x="8111" y="-204"/>
                  <a:pt x="8851" y="15"/>
                </a:cubicBezTo>
                <a:cubicBezTo>
                  <a:pt x="9591" y="234"/>
                  <a:pt x="10980" y="804"/>
                  <a:pt x="12027" y="1242"/>
                </a:cubicBezTo>
                <a:cubicBezTo>
                  <a:pt x="13074" y="1680"/>
                  <a:pt x="13738" y="2038"/>
                  <a:pt x="14086" y="2206"/>
                </a:cubicBezTo>
              </a:path>
            </a:pathLst>
          </a:custGeom>
          <a:noFill/>
          <a:ln>
            <a:solidFill>
              <a:srgbClr val="578B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2" name="组合 21"/>
          <p:cNvGrpSpPr/>
          <p:nvPr/>
        </p:nvGrpSpPr>
        <p:grpSpPr>
          <a:xfrm rot="3732786">
            <a:off x="2061845" y="2548255"/>
            <a:ext cx="520065" cy="941705"/>
            <a:chOff x="3798888" y="2143125"/>
            <a:chExt cx="450850" cy="841375"/>
          </a:xfrm>
          <a:solidFill>
            <a:srgbClr val="578B18"/>
          </a:solidFill>
        </p:grpSpPr>
        <p:sp>
          <p:nvSpPr>
            <p:cNvPr id="2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1"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2" name="组合 41"/>
          <p:cNvGrpSpPr/>
          <p:nvPr/>
        </p:nvGrpSpPr>
        <p:grpSpPr>
          <a:xfrm rot="17867211" flipV="1">
            <a:off x="3721100" y="3175635"/>
            <a:ext cx="774700" cy="1403350"/>
            <a:chOff x="3798888" y="2143125"/>
            <a:chExt cx="450850" cy="841375"/>
          </a:xfrm>
          <a:solidFill>
            <a:srgbClr val="BADA5C"/>
          </a:solidFill>
        </p:grpSpPr>
        <p:sp>
          <p:nvSpPr>
            <p:cNvPr id="4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rot="3972787">
            <a:off x="6166485" y="1924685"/>
            <a:ext cx="1076960" cy="1951990"/>
            <a:chOff x="3798888" y="2143125"/>
            <a:chExt cx="450850" cy="841375"/>
          </a:xfrm>
          <a:solidFill>
            <a:srgbClr val="578B18"/>
          </a:solidFill>
        </p:grpSpPr>
        <p:sp>
          <p:nvSpPr>
            <p:cNvPr id="12"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9" name="组合 18"/>
          <p:cNvGrpSpPr/>
          <p:nvPr/>
        </p:nvGrpSpPr>
        <p:grpSpPr>
          <a:xfrm rot="17687211" flipV="1">
            <a:off x="8937625" y="2693670"/>
            <a:ext cx="1076960" cy="1951990"/>
            <a:chOff x="3798888" y="2143125"/>
            <a:chExt cx="450850" cy="841375"/>
          </a:xfrm>
          <a:solidFill>
            <a:srgbClr val="BADA5C"/>
          </a:solidFill>
        </p:grpSpPr>
        <p:sp>
          <p:nvSpPr>
            <p:cNvPr id="20"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7"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8"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9"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0" name="文本框 6"/>
          <p:cNvSpPr txBox="1"/>
          <p:nvPr/>
        </p:nvSpPr>
        <p:spPr>
          <a:xfrm>
            <a:off x="614045" y="3718560"/>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1" name="文本框 150"/>
          <p:cNvSpPr txBox="1"/>
          <p:nvPr/>
        </p:nvSpPr>
        <p:spPr>
          <a:xfrm>
            <a:off x="919480" y="427450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3" name="文本框 7"/>
          <p:cNvSpPr txBox="1"/>
          <p:nvPr/>
        </p:nvSpPr>
        <p:spPr>
          <a:xfrm>
            <a:off x="3078480" y="246538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rPr>
              <a:t>关键词</a:t>
            </a:r>
          </a:p>
        </p:txBody>
      </p:sp>
      <p:sp>
        <p:nvSpPr>
          <p:cNvPr id="34" name="文本框 8"/>
          <p:cNvSpPr txBox="1"/>
          <p:nvPr/>
        </p:nvSpPr>
        <p:spPr>
          <a:xfrm>
            <a:off x="3367405" y="213899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6"/>
          <p:cNvSpPr txBox="1"/>
          <p:nvPr/>
        </p:nvSpPr>
        <p:spPr>
          <a:xfrm>
            <a:off x="5858510" y="3752215"/>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6" name="文本框 150"/>
          <p:cNvSpPr txBox="1"/>
          <p:nvPr/>
        </p:nvSpPr>
        <p:spPr>
          <a:xfrm>
            <a:off x="6214745" y="437356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7" name="文本框 7"/>
          <p:cNvSpPr txBox="1"/>
          <p:nvPr/>
        </p:nvSpPr>
        <p:spPr>
          <a:xfrm>
            <a:off x="8869045" y="250856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8" name="文本框 8"/>
          <p:cNvSpPr txBox="1"/>
          <p:nvPr/>
        </p:nvSpPr>
        <p:spPr>
          <a:xfrm>
            <a:off x="9174480" y="218217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smtClean="0">
                <a:solidFill>
                  <a:schemeClr val="bg1"/>
                </a:solidFill>
                <a:latin typeface="微软雅黑" panose="020B0503020204020204" charset="-122"/>
                <a:ea typeface="微软雅黑" panose="020B0503020204020204" charset="-122"/>
                <a:sym typeface="+mn-ea"/>
              </a:rPr>
              <a:t>关键词</a:t>
            </a:r>
            <a:endParaRPr lang="zh-CN" altLang="da-DK" sz="28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smtClean="0">
                <a:solidFill>
                  <a:schemeClr val="bg1"/>
                </a:solidFill>
                <a:latin typeface="微软雅黑" panose="020B0503020204020204" charset="-122"/>
                <a:ea typeface="微软雅黑" panose="020B0503020204020204" charset="-122"/>
                <a:sym typeface="+mn-ea"/>
              </a:rPr>
              <a:t>关键词</a:t>
            </a:r>
            <a:endParaRPr lang="zh-CN" altLang="da-DK" sz="44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smtClean="0">
                <a:solidFill>
                  <a:schemeClr val="bg1"/>
                </a:solidFill>
                <a:latin typeface="微软雅黑" panose="020B0503020204020204" charset="-122"/>
                <a:ea typeface="微软雅黑" panose="020B0503020204020204" charset="-122"/>
                <a:sym typeface="+mn-ea"/>
              </a:rPr>
              <a:t>关键词</a:t>
            </a:r>
            <a:endParaRPr lang="zh-CN" altLang="da-DK" sz="28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smtClean="0">
                <a:solidFill>
                  <a:schemeClr val="bg1"/>
                </a:solidFill>
                <a:latin typeface="微软雅黑" panose="020B0503020204020204" charset="-122"/>
                <a:ea typeface="微软雅黑" panose="020B0503020204020204" charset="-122"/>
                <a:sym typeface="+mn-ea"/>
              </a:rPr>
              <a:t>关键词</a:t>
            </a:r>
            <a:endParaRPr lang="zh-CN" altLang="da-DK" sz="16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smtClean="0">
                <a:solidFill>
                  <a:schemeClr val="bg1"/>
                </a:solidFill>
                <a:latin typeface="微软雅黑" panose="020B0503020204020204" charset="-122"/>
                <a:ea typeface="微软雅黑" panose="020B0503020204020204" charset="-122"/>
                <a:sym typeface="+mn-ea"/>
              </a:rPr>
              <a:t>关键词</a:t>
            </a:r>
            <a:endParaRPr lang="zh-CN" altLang="da-DK" sz="1600" b="1" kern="0" noProof="0" dirty="0" smtClean="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400" dirty="0" smtClean="0">
                <a:solidFill>
                  <a:schemeClr val="tx1"/>
                </a:solidFill>
                <a:latin typeface="微软雅黑" panose="020B0503020204020204" charset="-122"/>
                <a:ea typeface="微软雅黑" panose="020B0503020204020204" charset="-122"/>
                <a:sym typeface="+mn-ea"/>
              </a:rPr>
              <a:t>单</a:t>
            </a:r>
            <a:r>
              <a:rPr lang="zh-CN" altLang="da-DK" sz="1400" dirty="0">
                <a:solidFill>
                  <a:schemeClr val="tx1"/>
                </a:solidFill>
                <a:latin typeface="微软雅黑" panose="020B0503020204020204" charset="-122"/>
                <a:ea typeface="微软雅黑" panose="020B0503020204020204" charset="-122"/>
                <a:sym typeface="+mn-ea"/>
              </a:rPr>
              <a:t>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a:t>
            </a:r>
            <a:r>
              <a:rPr lang="zh-CN" altLang="da-DK" sz="1400" dirty="0" smtClean="0">
                <a:solidFill>
                  <a:schemeClr val="tx1"/>
                </a:solidFill>
                <a:latin typeface="微软雅黑" panose="020B0503020204020204" charset="-122"/>
                <a:ea typeface="微软雅黑" panose="020B0503020204020204" charset="-122"/>
                <a:sym typeface="+mn-ea"/>
              </a:rPr>
              <a:t>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smtClean="0">
                <a:solidFill>
                  <a:srgbClr val="578B18"/>
                </a:solidFill>
                <a:latin typeface="微软雅黑" panose="020B0503020204020204" charset="-122"/>
                <a:ea typeface="微软雅黑" panose="020B0503020204020204" charset="-122"/>
                <a:sym typeface="+mn-ea"/>
              </a:rPr>
              <a:t>此处添加标题</a:t>
            </a:r>
            <a:endParaRPr lang="zh-CN" altLang="en-US" sz="4800" b="1" dirty="0">
              <a:solidFill>
                <a:srgbClr val="578B18"/>
              </a:solidFill>
              <a:latin typeface="微软雅黑" panose="020B0503020204020204" charset="-122"/>
              <a:ea typeface="微软雅黑" panose="020B0503020204020204" charset="-122"/>
              <a:sym typeface="+mn-ea"/>
            </a:endParaRP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3"/>
          <a:stretch>
            <a:fillRect/>
          </a:stretch>
        </p:blipFill>
        <p:spPr>
          <a:xfrm>
            <a:off x="9406255" y="3288665"/>
            <a:ext cx="2105025" cy="3076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手[转换]"/>
          <p:cNvPicPr>
            <a:picLocks noChangeAspect="1"/>
          </p:cNvPicPr>
          <p:nvPr/>
        </p:nvPicPr>
        <p:blipFill>
          <a:blip r:embed="rId3"/>
          <a:stretch>
            <a:fillRect/>
          </a:stretch>
        </p:blipFill>
        <p:spPr>
          <a:xfrm>
            <a:off x="4947285" y="3218180"/>
            <a:ext cx="2800985" cy="3634740"/>
          </a:xfrm>
          <a:prstGeom prst="rect">
            <a:avLst/>
          </a:prstGeom>
        </p:spPr>
      </p:pic>
      <p:sp>
        <p:nvSpPr>
          <p:cNvPr id="88" name="文本框 87"/>
          <p:cNvSpPr txBox="1"/>
          <p:nvPr/>
        </p:nvSpPr>
        <p:spPr>
          <a:xfrm>
            <a:off x="139509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9" name="文本框 8"/>
          <p:cNvSpPr txBox="1"/>
          <p:nvPr/>
        </p:nvSpPr>
        <p:spPr>
          <a:xfrm>
            <a:off x="1121410"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0" name="文本框 9"/>
          <p:cNvSpPr txBox="1"/>
          <p:nvPr/>
        </p:nvSpPr>
        <p:spPr>
          <a:xfrm>
            <a:off x="748093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1" name="文本框 10"/>
          <p:cNvSpPr txBox="1"/>
          <p:nvPr/>
        </p:nvSpPr>
        <p:spPr>
          <a:xfrm>
            <a:off x="8339455"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2" name="文本框 11"/>
          <p:cNvSpPr txBox="1"/>
          <p:nvPr/>
        </p:nvSpPr>
        <p:spPr>
          <a:xfrm>
            <a:off x="4376420" y="19100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cxnSp>
        <p:nvCxnSpPr>
          <p:cNvPr id="13" name="直接箭头连接符 12"/>
          <p:cNvCxnSpPr>
            <a:endCxn id="12" idx="2"/>
          </p:cNvCxnSpPr>
          <p:nvPr/>
        </p:nvCxnSpPr>
        <p:spPr>
          <a:xfrm flipH="1" flipV="1">
            <a:off x="5650865" y="2475865"/>
            <a:ext cx="15240" cy="44069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077335" y="355473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693535" y="354838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3970020" y="501840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489190" y="499554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1" name="文本框 10"/>
            <p:cNvSpPr txBox="1"/>
            <p:nvPr/>
          </p:nvSpPr>
          <p:spPr>
            <a:xfrm>
              <a:off x="3535" y="2799"/>
              <a:ext cx="2322"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nvSpPr>
          <p:spPr>
            <a:xfrm>
              <a:off x="13178" y="6698"/>
              <a:ext cx="4702" cy="15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400"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唯美清新绿色草地PPT模板"/>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宽屏</PresentationFormat>
  <Paragraphs>216</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Kozuka Gothic Pr6N B</vt:lpstr>
      <vt:lpstr>Meiryo</vt:lpstr>
      <vt:lpstr>Open Sans</vt:lpstr>
      <vt:lpstr>方正舒体</vt:lpstr>
      <vt:lpstr>宋体</vt:lpstr>
      <vt:lpstr>微软雅黑</vt:lpstr>
      <vt:lpstr>幼圆</vt:lpstr>
      <vt:lpstr>Arial</vt:lpstr>
      <vt:lpstr>Calibri</vt:lpstr>
      <vt:lpstr>Calibri Light</vt:lpstr>
      <vt:lpstr>Curlz MT</vt:lpstr>
      <vt:lpstr>Impact</vt:lpstr>
      <vt:lpstr>Times New Roman</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2016-04-08T06:26:00Z</dcterms:created>
  <dcterms:modified xsi:type="dcterms:W3CDTF">2023-01-10T06:57:47Z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78E95FEDD9A242C18583E5A7C67AB311</vt:lpwstr>
  </property>
  <property fmtid="{A09F084E-AD41-489F-8076-AA5BE3082BCA}" pid="100">
    <vt:ui4>5</vt:ui4>
  </property>
  <property fmtid="{64440492-4C8B-11D1-8B70-080036B11A03}" pid="11">
    <vt:lpwstr>www.2ppt.com-爱PPT提供资源下载</vt:lpwstr>
  </property>
</Properties>
</file>