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6" r:id="rId3"/>
  </p:sldMasterIdLst>
  <p:notesMasterIdLst>
    <p:notesMasterId r:id="rId24"/>
  </p:notesMasterIdLst>
  <p:handoutMasterIdLst>
    <p:handoutMasterId r:id="rId25"/>
  </p:handoutMasterIdLst>
  <p:sldIdLst>
    <p:sldId id="289" r:id="rId4"/>
    <p:sldId id="261" r:id="rId5"/>
    <p:sldId id="262" r:id="rId6"/>
    <p:sldId id="263" r:id="rId7"/>
    <p:sldId id="279" r:id="rId8"/>
    <p:sldId id="265" r:id="rId9"/>
    <p:sldId id="266" r:id="rId10"/>
    <p:sldId id="269" r:id="rId11"/>
    <p:sldId id="283" r:id="rId12"/>
    <p:sldId id="268" r:id="rId13"/>
    <p:sldId id="264" r:id="rId14"/>
    <p:sldId id="270" r:id="rId15"/>
    <p:sldId id="282" r:id="rId16"/>
    <p:sldId id="285" r:id="rId17"/>
    <p:sldId id="274" r:id="rId18"/>
    <p:sldId id="275" r:id="rId19"/>
    <p:sldId id="281" r:id="rId20"/>
    <p:sldId id="271" r:id="rId21"/>
    <p:sldId id="284" r:id="rId22"/>
    <p:sldId id="278" r:id="rId23"/>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8B1777"/>
    <a:srgbClr val="FF0066"/>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0" autoAdjust="0"/>
  </p:normalViewPr>
  <p:slideViewPr>
    <p:cSldViewPr snapToGrid="0">
      <p:cViewPr>
        <p:scale>
          <a:sx n="66" d="100"/>
          <a:sy n="66" d="100"/>
        </p:scale>
        <p:origin x="-2310" y="-100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defRPr>
            </a:lvl1pPr>
          </a:lstStyle>
          <a:p>
            <a:fld id="{3B9CF0BA-4392-43E8-BD01-CDDCF706957C}"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defRPr>
            </a:lvl1pPr>
          </a:lstStyle>
          <a:p>
            <a:fld id="{E494F990-9AE9-4F4A-9684-A4D941450DC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mn-ea"/>
        <a:cs typeface="+mn-cs"/>
      </a:defRPr>
    </a:lvl1pPr>
    <a:lvl2pPr marL="457200" algn="l" defTabSz="914400" rtl="0" eaLnBrk="1" latinLnBrk="0" hangingPunct="1">
      <a:defRPr sz="1200" kern="1200">
        <a:solidFill>
          <a:schemeClr val="tx1"/>
        </a:solidFill>
        <a:latin typeface="字魂59号-创粗黑" panose="00000500000000000000" pitchFamily="2" charset="-122"/>
        <a:ea typeface="+mn-ea"/>
        <a:cs typeface="+mn-cs"/>
      </a:defRPr>
    </a:lvl2pPr>
    <a:lvl3pPr marL="914400" algn="l" defTabSz="914400" rtl="0" eaLnBrk="1" latinLnBrk="0" hangingPunct="1">
      <a:defRPr sz="1200" kern="1200">
        <a:solidFill>
          <a:schemeClr val="tx1"/>
        </a:solidFill>
        <a:latin typeface="字魂59号-创粗黑" panose="00000500000000000000" pitchFamily="2" charset="-122"/>
        <a:ea typeface="+mn-ea"/>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mn-ea"/>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94F990-9AE9-4F4A-9684-A4D941450DC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667841-0671-4C71-84E6-ECD205A3833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667841-0671-4C71-84E6-ECD205A3833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667841-0671-4C71-84E6-ECD205A3833C}"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19</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667841-0671-4C71-84E6-ECD205A3833C}"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912F3D-3743-4586-8017-25ADBA3F378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667841-0671-4C71-84E6-ECD205A3833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94F990-9AE9-4F4A-9684-A4D941450DC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6667841-0671-4C71-84E6-ECD205A3833C}"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9</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cstate="email"/>
          <a:stretch>
            <a:fillRect/>
          </a:stretch>
        </p:blipFill>
        <p:spPr>
          <a:xfrm>
            <a:off x="0" y="0"/>
            <a:ext cx="1220992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5" cstate="email"/>
          <a:srcRect/>
          <a:stretch>
            <a:fillRect/>
          </a:stretch>
        </p:blipFill>
        <p:spPr>
          <a:xfrm>
            <a:off x="0" y="0"/>
            <a:ext cx="12218276" cy="6857999"/>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55.jpe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54.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53.jpeg"/><Relationship Id="rId5" Type="http://schemas.openxmlformats.org/officeDocument/2006/relationships/tags" Target="../tags/tag15.xml"/><Relationship Id="rId10" Type="http://schemas.openxmlformats.org/officeDocument/2006/relationships/image" Target="../media/image52.png"/><Relationship Id="rId4" Type="http://schemas.openxmlformats.org/officeDocument/2006/relationships/tags" Target="../tags/tag14.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tags" Target="../tags/tag20.xml"/><Relationship Id="rId7" Type="http://schemas.openxmlformats.org/officeDocument/2006/relationships/image" Target="../media/image66.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5.jpeg"/><Relationship Id="rId5" Type="http://schemas.openxmlformats.org/officeDocument/2006/relationships/notesSlide" Target="../notesSlides/notesSlide17.xml"/><Relationship Id="rId10" Type="http://schemas.openxmlformats.org/officeDocument/2006/relationships/image" Target="../media/image69.jpeg"/><Relationship Id="rId4" Type="http://schemas.openxmlformats.org/officeDocument/2006/relationships/slideLayout" Target="../slideLayouts/slideLayout3.xml"/><Relationship Id="rId9"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tags" Target="../tags/tag23.xml"/><Relationship Id="rId7" Type="http://schemas.openxmlformats.org/officeDocument/2006/relationships/image" Target="../media/image72.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9.xml"/><Relationship Id="rId11" Type="http://schemas.openxmlformats.org/officeDocument/2006/relationships/image" Target="../media/image76.jpeg"/><Relationship Id="rId5" Type="http://schemas.openxmlformats.org/officeDocument/2006/relationships/slideLayout" Target="../slideLayouts/slideLayout1.xml"/><Relationship Id="rId10" Type="http://schemas.openxmlformats.org/officeDocument/2006/relationships/image" Target="../media/image75.jpeg"/><Relationship Id="rId4" Type="http://schemas.openxmlformats.org/officeDocument/2006/relationships/tags" Target="../tags/tag24.xml"/><Relationship Id="rId9" Type="http://schemas.openxmlformats.org/officeDocument/2006/relationships/image" Target="../media/image74.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tags" Target="../tags/tag27.xml"/><Relationship Id="rId7" Type="http://schemas.openxmlformats.org/officeDocument/2006/relationships/image" Target="../media/image77.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20.xml"/><Relationship Id="rId5" Type="http://schemas.openxmlformats.org/officeDocument/2006/relationships/slideLayout" Target="../slideLayouts/slideLayout1.xml"/><Relationship Id="rId10" Type="http://schemas.openxmlformats.org/officeDocument/2006/relationships/image" Target="../media/image80.jpeg"/><Relationship Id="rId4" Type="http://schemas.openxmlformats.org/officeDocument/2006/relationships/tags" Target="../tags/tag28.xml"/><Relationship Id="rId9" Type="http://schemas.openxmlformats.org/officeDocument/2006/relationships/image" Target="../media/image7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4.xml"/><Relationship Id="rId7" Type="http://schemas.openxmlformats.org/officeDocument/2006/relationships/notesSlide" Target="../notesSlides/notesSlide6.xml"/><Relationship Id="rId12" Type="http://schemas.openxmlformats.org/officeDocument/2006/relationships/image" Target="../media/image3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29.jpeg"/><Relationship Id="rId5" Type="http://schemas.openxmlformats.org/officeDocument/2006/relationships/tags" Target="../tags/tag6.xml"/><Relationship Id="rId10" Type="http://schemas.openxmlformats.org/officeDocument/2006/relationships/image" Target="../media/image28.jpeg"/><Relationship Id="rId4" Type="http://schemas.openxmlformats.org/officeDocument/2006/relationships/tags" Target="../tags/tag5.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9.xml"/><Relationship Id="rId7" Type="http://schemas.openxmlformats.org/officeDocument/2006/relationships/image" Target="../media/image34.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9.xml"/><Relationship Id="rId5" Type="http://schemas.openxmlformats.org/officeDocument/2006/relationships/slideLayout" Target="../slideLayouts/slideLayout1.xml"/><Relationship Id="rId10" Type="http://schemas.openxmlformats.org/officeDocument/2006/relationships/image" Target="../media/image37.jpeg"/><Relationship Id="rId4" Type="http://schemas.openxmlformats.org/officeDocument/2006/relationships/tags" Target="../tags/tag10.xml"/><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1409530" y="4538628"/>
            <a:ext cx="1478481" cy="2060913"/>
          </a:xfrm>
          <a:prstGeom prst="rect">
            <a:avLst/>
          </a:prstGeom>
        </p:spPr>
      </p:pic>
      <p:pic>
        <p:nvPicPr>
          <p:cNvPr id="8" name="图片 7"/>
          <p:cNvPicPr>
            <a:picLocks noChangeAspect="1"/>
          </p:cNvPicPr>
          <p:nvPr/>
        </p:nvPicPr>
        <p:blipFill>
          <a:blip r:embed="rId4" cstate="email"/>
          <a:stretch>
            <a:fillRect/>
          </a:stretch>
        </p:blipFill>
        <p:spPr>
          <a:xfrm>
            <a:off x="2919426" y="4628369"/>
            <a:ext cx="1165180" cy="1612284"/>
          </a:xfrm>
          <a:prstGeom prst="rect">
            <a:avLst/>
          </a:prstGeom>
        </p:spPr>
      </p:pic>
      <p:pic>
        <p:nvPicPr>
          <p:cNvPr id="9" name="图片 8"/>
          <p:cNvPicPr>
            <a:picLocks noChangeAspect="1"/>
          </p:cNvPicPr>
          <p:nvPr/>
        </p:nvPicPr>
        <p:blipFill>
          <a:blip r:embed="rId5" cstate="email"/>
          <a:stretch>
            <a:fillRect/>
          </a:stretch>
        </p:blipFill>
        <p:spPr>
          <a:xfrm>
            <a:off x="101256" y="1007035"/>
            <a:ext cx="2591101" cy="2802751"/>
          </a:xfrm>
          <a:prstGeom prst="rect">
            <a:avLst/>
          </a:prstGeom>
        </p:spPr>
      </p:pic>
      <p:pic>
        <p:nvPicPr>
          <p:cNvPr id="10" name="图片 9"/>
          <p:cNvPicPr>
            <a:picLocks noChangeAspect="1"/>
          </p:cNvPicPr>
          <p:nvPr/>
        </p:nvPicPr>
        <p:blipFill>
          <a:blip r:embed="rId6" cstate="email"/>
          <a:stretch>
            <a:fillRect/>
          </a:stretch>
        </p:blipFill>
        <p:spPr>
          <a:xfrm>
            <a:off x="10446696" y="1077278"/>
            <a:ext cx="1212825" cy="1653097"/>
          </a:xfrm>
          <a:prstGeom prst="rect">
            <a:avLst/>
          </a:prstGeom>
        </p:spPr>
      </p:pic>
      <p:grpSp>
        <p:nvGrpSpPr>
          <p:cNvPr id="14" name="组合 13"/>
          <p:cNvGrpSpPr/>
          <p:nvPr/>
        </p:nvGrpSpPr>
        <p:grpSpPr>
          <a:xfrm>
            <a:off x="9510054" y="3145983"/>
            <a:ext cx="2690573" cy="3429000"/>
            <a:chOff x="8863571" y="7143886"/>
            <a:chExt cx="2690573" cy="3429000"/>
          </a:xfrm>
        </p:grpSpPr>
        <p:pic>
          <p:nvPicPr>
            <p:cNvPr id="11" name="图片 10"/>
            <p:cNvPicPr>
              <a:picLocks noChangeAspect="1"/>
            </p:cNvPicPr>
            <p:nvPr/>
          </p:nvPicPr>
          <p:blipFill>
            <a:blip r:embed="rId7" cstate="email"/>
            <a:stretch>
              <a:fillRect/>
            </a:stretch>
          </p:blipFill>
          <p:spPr>
            <a:xfrm>
              <a:off x="9537185" y="7143886"/>
              <a:ext cx="2016959" cy="2868742"/>
            </a:xfrm>
            <a:prstGeom prst="rect">
              <a:avLst/>
            </a:prstGeom>
          </p:spPr>
        </p:pic>
        <p:pic>
          <p:nvPicPr>
            <p:cNvPr id="12" name="图片 11"/>
            <p:cNvPicPr>
              <a:picLocks noChangeAspect="1"/>
            </p:cNvPicPr>
            <p:nvPr/>
          </p:nvPicPr>
          <p:blipFill>
            <a:blip r:embed="rId8" cstate="email"/>
            <a:stretch>
              <a:fillRect/>
            </a:stretch>
          </p:blipFill>
          <p:spPr>
            <a:xfrm>
              <a:off x="8863571" y="8771998"/>
              <a:ext cx="1347229" cy="1800888"/>
            </a:xfrm>
            <a:prstGeom prst="rect">
              <a:avLst/>
            </a:prstGeom>
          </p:spPr>
        </p:pic>
      </p:grpSp>
      <p:grpSp>
        <p:nvGrpSpPr>
          <p:cNvPr id="29" name="组合 28"/>
          <p:cNvGrpSpPr/>
          <p:nvPr/>
        </p:nvGrpSpPr>
        <p:grpSpPr>
          <a:xfrm rot="21386724">
            <a:off x="3976646" y="4475222"/>
            <a:ext cx="946103" cy="956355"/>
            <a:chOff x="4081154" y="3689614"/>
            <a:chExt cx="946103" cy="956355"/>
          </a:xfrm>
        </p:grpSpPr>
        <p:sp>
          <p:nvSpPr>
            <p:cNvPr id="30" name="椭圆 29"/>
            <p:cNvSpPr/>
            <p:nvPr/>
          </p:nvSpPr>
          <p:spPr>
            <a:xfrm>
              <a:off x="4081154" y="3689614"/>
              <a:ext cx="946103" cy="953292"/>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600" dirty="0">
                <a:solidFill>
                  <a:srgbClr val="FF0000"/>
                </a:solidFill>
                <a:cs typeface="+mn-ea"/>
                <a:sym typeface="+mn-lt"/>
              </a:endParaRPr>
            </a:p>
          </p:txBody>
        </p:sp>
        <p:sp>
          <p:nvSpPr>
            <p:cNvPr id="31" name="TextBox 9"/>
            <p:cNvSpPr txBox="1"/>
            <p:nvPr/>
          </p:nvSpPr>
          <p:spPr>
            <a:xfrm rot="20567476">
              <a:off x="4127534" y="3722639"/>
              <a:ext cx="877163" cy="923330"/>
            </a:xfrm>
            <a:prstGeom prst="rect">
              <a:avLst/>
            </a:prstGeom>
            <a:noFill/>
          </p:spPr>
          <p:txBody>
            <a:bodyPr wrap="none" rtlCol="0">
              <a:spAutoFit/>
            </a:bodyPr>
            <a:lstStyle/>
            <a:p>
              <a:r>
                <a:rPr lang="zh-CN" altLang="en-US" sz="5400" dirty="0">
                  <a:solidFill>
                    <a:schemeClr val="bg1"/>
                  </a:solidFill>
                  <a:cs typeface="+mn-ea"/>
                  <a:sym typeface="+mn-lt"/>
                </a:rPr>
                <a:t>美</a:t>
              </a:r>
            </a:p>
          </p:txBody>
        </p:sp>
      </p:grpSp>
      <p:grpSp>
        <p:nvGrpSpPr>
          <p:cNvPr id="32" name="组合 31"/>
          <p:cNvGrpSpPr/>
          <p:nvPr/>
        </p:nvGrpSpPr>
        <p:grpSpPr>
          <a:xfrm rot="21386724">
            <a:off x="5034623" y="4492902"/>
            <a:ext cx="951893" cy="952480"/>
            <a:chOff x="4932955" y="3490019"/>
            <a:chExt cx="951893" cy="952480"/>
          </a:xfrm>
        </p:grpSpPr>
        <p:sp>
          <p:nvSpPr>
            <p:cNvPr id="33" name="椭圆 32"/>
            <p:cNvSpPr/>
            <p:nvPr/>
          </p:nvSpPr>
          <p:spPr>
            <a:xfrm>
              <a:off x="4932955" y="3490019"/>
              <a:ext cx="951893" cy="952480"/>
            </a:xfrm>
            <a:prstGeom prst="ellipse">
              <a:avLst/>
            </a:prstGeom>
            <a:solidFill>
              <a:srgbClr val="00B0F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600" dirty="0">
                <a:solidFill>
                  <a:srgbClr val="FF0000"/>
                </a:solidFill>
                <a:cs typeface="+mn-ea"/>
                <a:sym typeface="+mn-lt"/>
              </a:endParaRPr>
            </a:p>
          </p:txBody>
        </p:sp>
        <p:sp>
          <p:nvSpPr>
            <p:cNvPr id="34" name="TextBox 10"/>
            <p:cNvSpPr txBox="1"/>
            <p:nvPr/>
          </p:nvSpPr>
          <p:spPr>
            <a:xfrm rot="941888">
              <a:off x="4991178" y="3505890"/>
              <a:ext cx="877163" cy="923330"/>
            </a:xfrm>
            <a:prstGeom prst="rect">
              <a:avLst/>
            </a:prstGeom>
            <a:noFill/>
          </p:spPr>
          <p:txBody>
            <a:bodyPr wrap="none" rtlCol="0">
              <a:spAutoFit/>
            </a:bodyPr>
            <a:lstStyle/>
            <a:p>
              <a:r>
                <a:rPr lang="zh-CN" altLang="en-US" sz="5400" dirty="0">
                  <a:solidFill>
                    <a:schemeClr val="bg1"/>
                  </a:solidFill>
                  <a:cs typeface="+mn-ea"/>
                  <a:sym typeface="+mn-lt"/>
                </a:rPr>
                <a:t>好</a:t>
              </a:r>
            </a:p>
          </p:txBody>
        </p:sp>
      </p:grpSp>
      <p:grpSp>
        <p:nvGrpSpPr>
          <p:cNvPr id="35" name="组合 34"/>
          <p:cNvGrpSpPr/>
          <p:nvPr/>
        </p:nvGrpSpPr>
        <p:grpSpPr>
          <a:xfrm rot="21386724">
            <a:off x="6057576" y="4500243"/>
            <a:ext cx="907285" cy="929455"/>
            <a:chOff x="5914113" y="3538591"/>
            <a:chExt cx="907285" cy="929455"/>
          </a:xfrm>
        </p:grpSpPr>
        <p:sp>
          <p:nvSpPr>
            <p:cNvPr id="36" name="椭圆 35"/>
            <p:cNvSpPr/>
            <p:nvPr/>
          </p:nvSpPr>
          <p:spPr>
            <a:xfrm>
              <a:off x="5914113" y="3554322"/>
              <a:ext cx="886231" cy="913724"/>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600" dirty="0">
                <a:solidFill>
                  <a:srgbClr val="FF0000"/>
                </a:solidFill>
                <a:cs typeface="+mn-ea"/>
                <a:sym typeface="+mn-lt"/>
              </a:endParaRPr>
            </a:p>
          </p:txBody>
        </p:sp>
        <p:sp>
          <p:nvSpPr>
            <p:cNvPr id="37" name="TextBox 11"/>
            <p:cNvSpPr txBox="1"/>
            <p:nvPr/>
          </p:nvSpPr>
          <p:spPr>
            <a:xfrm rot="21003539">
              <a:off x="5944235" y="3538591"/>
              <a:ext cx="877163" cy="923330"/>
            </a:xfrm>
            <a:prstGeom prst="rect">
              <a:avLst/>
            </a:prstGeom>
            <a:noFill/>
          </p:spPr>
          <p:txBody>
            <a:bodyPr wrap="none" rtlCol="0">
              <a:spAutoFit/>
            </a:bodyPr>
            <a:lstStyle/>
            <a:p>
              <a:r>
                <a:rPr lang="zh-CN" altLang="en-US" sz="5400" dirty="0">
                  <a:solidFill>
                    <a:schemeClr val="bg1"/>
                  </a:solidFill>
                  <a:cs typeface="+mn-ea"/>
                  <a:sym typeface="+mn-lt"/>
                </a:rPr>
                <a:t>的</a:t>
              </a:r>
            </a:p>
          </p:txBody>
        </p:sp>
      </p:grpSp>
      <p:grpSp>
        <p:nvGrpSpPr>
          <p:cNvPr id="38" name="组合 37"/>
          <p:cNvGrpSpPr/>
          <p:nvPr/>
        </p:nvGrpSpPr>
        <p:grpSpPr>
          <a:xfrm rot="21386724">
            <a:off x="7017844" y="4530261"/>
            <a:ext cx="917870" cy="944642"/>
            <a:chOff x="6662807" y="3206924"/>
            <a:chExt cx="917870" cy="944642"/>
          </a:xfrm>
        </p:grpSpPr>
        <p:sp>
          <p:nvSpPr>
            <p:cNvPr id="39" name="椭圆 38"/>
            <p:cNvSpPr/>
            <p:nvPr/>
          </p:nvSpPr>
          <p:spPr>
            <a:xfrm>
              <a:off x="6662807" y="3206924"/>
              <a:ext cx="914935" cy="944642"/>
            </a:xfrm>
            <a:prstGeom prst="ellipse">
              <a:avLst/>
            </a:prstGeom>
            <a:solidFill>
              <a:srgbClr val="7030A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600" dirty="0">
                <a:solidFill>
                  <a:srgbClr val="FF0000"/>
                </a:solidFill>
                <a:cs typeface="+mn-ea"/>
                <a:sym typeface="+mn-lt"/>
              </a:endParaRPr>
            </a:p>
          </p:txBody>
        </p:sp>
        <p:sp>
          <p:nvSpPr>
            <p:cNvPr id="40" name="TextBox 12"/>
            <p:cNvSpPr txBox="1"/>
            <p:nvPr/>
          </p:nvSpPr>
          <p:spPr>
            <a:xfrm>
              <a:off x="6703514" y="3213951"/>
              <a:ext cx="877163" cy="923330"/>
            </a:xfrm>
            <a:prstGeom prst="rect">
              <a:avLst/>
            </a:prstGeom>
            <a:noFill/>
          </p:spPr>
          <p:txBody>
            <a:bodyPr wrap="none" rtlCol="0">
              <a:spAutoFit/>
            </a:bodyPr>
            <a:lstStyle/>
            <a:p>
              <a:r>
                <a:rPr lang="zh-CN" altLang="en-US" sz="5400" dirty="0">
                  <a:solidFill>
                    <a:schemeClr val="bg1"/>
                  </a:solidFill>
                  <a:cs typeface="+mn-ea"/>
                  <a:sym typeface="+mn-lt"/>
                </a:rPr>
                <a:t>纪</a:t>
              </a:r>
            </a:p>
          </p:txBody>
        </p:sp>
      </p:grpSp>
      <p:grpSp>
        <p:nvGrpSpPr>
          <p:cNvPr id="41" name="组合 40"/>
          <p:cNvGrpSpPr/>
          <p:nvPr/>
        </p:nvGrpSpPr>
        <p:grpSpPr>
          <a:xfrm rot="21386724">
            <a:off x="8020919" y="4555097"/>
            <a:ext cx="952440" cy="976803"/>
            <a:chOff x="7424608" y="3586274"/>
            <a:chExt cx="952440" cy="831354"/>
          </a:xfrm>
        </p:grpSpPr>
        <p:sp>
          <p:nvSpPr>
            <p:cNvPr id="42" name="椭圆 41"/>
            <p:cNvSpPr/>
            <p:nvPr/>
          </p:nvSpPr>
          <p:spPr>
            <a:xfrm>
              <a:off x="7424608" y="3586274"/>
              <a:ext cx="952440" cy="831354"/>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600" dirty="0">
                <a:solidFill>
                  <a:srgbClr val="FF0000"/>
                </a:solidFill>
                <a:cs typeface="+mn-ea"/>
                <a:sym typeface="+mn-lt"/>
              </a:endParaRPr>
            </a:p>
          </p:txBody>
        </p:sp>
        <p:sp>
          <p:nvSpPr>
            <p:cNvPr id="43" name="TextBox 13"/>
            <p:cNvSpPr txBox="1"/>
            <p:nvPr/>
          </p:nvSpPr>
          <p:spPr>
            <a:xfrm rot="760793">
              <a:off x="7472203" y="3602401"/>
              <a:ext cx="877163" cy="785844"/>
            </a:xfrm>
            <a:prstGeom prst="rect">
              <a:avLst/>
            </a:prstGeom>
            <a:noFill/>
          </p:spPr>
          <p:txBody>
            <a:bodyPr wrap="none" rtlCol="0">
              <a:spAutoFit/>
            </a:bodyPr>
            <a:lstStyle/>
            <a:p>
              <a:r>
                <a:rPr lang="zh-CN" altLang="en-US" sz="5400" dirty="0">
                  <a:solidFill>
                    <a:schemeClr val="bg1"/>
                  </a:solidFill>
                  <a:cs typeface="+mn-ea"/>
                  <a:sym typeface="+mn-lt"/>
                </a:rPr>
                <a:t>念</a:t>
              </a:r>
            </a:p>
          </p:txBody>
        </p:sp>
      </p:grpSp>
      <p:sp>
        <p:nvSpPr>
          <p:cNvPr id="49" name="椭圆 48"/>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图片 1"/>
          <p:cNvPicPr>
            <a:picLocks noChangeAspect="1"/>
          </p:cNvPicPr>
          <p:nvPr/>
        </p:nvPicPr>
        <p:blipFill>
          <a:blip r:embed="rId9" cstate="email"/>
          <a:stretch>
            <a:fillRect/>
          </a:stretch>
        </p:blipFill>
        <p:spPr>
          <a:xfrm>
            <a:off x="2652369" y="1537440"/>
            <a:ext cx="7101582" cy="300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8000">
        <p:split orient="vert"/>
      </p:transition>
    </mc:Choice>
    <mc:Fallback xmlns="">
      <p:transition spd="slow" advTm="8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ppt_x"/>
                                          </p:val>
                                        </p:tav>
                                        <p:tav tm="100000">
                                          <p:val>
                                            <p:strVal val="#ppt_x"/>
                                          </p:val>
                                        </p:tav>
                                      </p:tavLst>
                                    </p:anim>
                                    <p:anim calcmode="lin" valueType="num">
                                      <p:cBhvr additive="base">
                                        <p:cTn id="14" dur="1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500" fill="hold"/>
                                        <p:tgtEl>
                                          <p:spTgt spid="9"/>
                                        </p:tgtEl>
                                        <p:attrNameLst>
                                          <p:attrName>ppt_x</p:attrName>
                                        </p:attrNameLst>
                                      </p:cBhvr>
                                      <p:tavLst>
                                        <p:tav tm="0">
                                          <p:val>
                                            <p:strVal val="#ppt_x"/>
                                          </p:val>
                                        </p:tav>
                                        <p:tav tm="100000">
                                          <p:val>
                                            <p:strVal val="#ppt_x"/>
                                          </p:val>
                                        </p:tav>
                                      </p:tavLst>
                                    </p:anim>
                                    <p:anim calcmode="lin" valueType="num">
                                      <p:cBhvr additive="base">
                                        <p:cTn id="18" dur="1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5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500" fill="hold"/>
                                        <p:tgtEl>
                                          <p:spTgt spid="10"/>
                                        </p:tgtEl>
                                        <p:attrNameLst>
                                          <p:attrName>ppt_x</p:attrName>
                                        </p:attrNameLst>
                                      </p:cBhvr>
                                      <p:tavLst>
                                        <p:tav tm="0">
                                          <p:val>
                                            <p:strVal val="#ppt_x"/>
                                          </p:val>
                                        </p:tav>
                                        <p:tav tm="100000">
                                          <p:val>
                                            <p:strVal val="#ppt_x"/>
                                          </p:val>
                                        </p:tav>
                                      </p:tavLst>
                                    </p:anim>
                                    <p:anim calcmode="lin" valueType="num">
                                      <p:cBhvr additive="base">
                                        <p:cTn id="22" dur="1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75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500" fill="hold"/>
                                        <p:tgtEl>
                                          <p:spTgt spid="8"/>
                                        </p:tgtEl>
                                        <p:attrNameLst>
                                          <p:attrName>ppt_x</p:attrName>
                                        </p:attrNameLst>
                                      </p:cBhvr>
                                      <p:tavLst>
                                        <p:tav tm="0">
                                          <p:val>
                                            <p:strVal val="#ppt_x"/>
                                          </p:val>
                                        </p:tav>
                                        <p:tav tm="100000">
                                          <p:val>
                                            <p:strVal val="#ppt_x"/>
                                          </p:val>
                                        </p:tav>
                                      </p:tavLst>
                                    </p:anim>
                                    <p:anim calcmode="lin" valueType="num">
                                      <p:cBhvr additive="base">
                                        <p:cTn id="26" dur="1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10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500" fill="hold"/>
                                        <p:tgtEl>
                                          <p:spTgt spid="14"/>
                                        </p:tgtEl>
                                        <p:attrNameLst>
                                          <p:attrName>ppt_x</p:attrName>
                                        </p:attrNameLst>
                                      </p:cBhvr>
                                      <p:tavLst>
                                        <p:tav tm="0">
                                          <p:val>
                                            <p:strVal val="#ppt_x"/>
                                          </p:val>
                                        </p:tav>
                                        <p:tav tm="100000">
                                          <p:val>
                                            <p:strVal val="#ppt_x"/>
                                          </p:val>
                                        </p:tav>
                                      </p:tavLst>
                                    </p:anim>
                                    <p:anim calcmode="lin" valueType="num">
                                      <p:cBhvr additive="base">
                                        <p:cTn id="30" dur="1500" fill="hold"/>
                                        <p:tgtEl>
                                          <p:spTgt spid="14"/>
                                        </p:tgtEl>
                                        <p:attrNameLst>
                                          <p:attrName>ppt_y</p:attrName>
                                        </p:attrNameLst>
                                      </p:cBhvr>
                                      <p:tavLst>
                                        <p:tav tm="0">
                                          <p:val>
                                            <p:strVal val="1+#ppt_h/2"/>
                                          </p:val>
                                        </p:tav>
                                        <p:tav tm="100000">
                                          <p:val>
                                            <p:strVal val="#ppt_y"/>
                                          </p:val>
                                        </p:tav>
                                      </p:tavLst>
                                    </p:anim>
                                  </p:childTnLst>
                                </p:cTn>
                              </p:par>
                              <p:par>
                                <p:cTn id="31" presetID="37" presetClass="entr" presetSubtype="0" fill="hold" nodeType="withEffect">
                                  <p:stCondLst>
                                    <p:cond delay="25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50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900" decel="100000" fill="hold"/>
                                        <p:tgtEl>
                                          <p:spTgt spid="3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75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900" decel="100000" fill="hold"/>
                                        <p:tgtEl>
                                          <p:spTgt spid="35"/>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100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900" decel="100000" fill="hold"/>
                                        <p:tgtEl>
                                          <p:spTgt spid="3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125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900" decel="100000" fill="hold"/>
                                        <p:tgtEl>
                                          <p:spTgt spid="4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61" fill="hold">
                            <p:stCondLst>
                              <p:cond delay="3500"/>
                            </p:stCondLst>
                            <p:childTnLst>
                              <p:par>
                                <p:cTn id="62" presetID="10" presetClass="entr" presetSubtype="0" fill="hold" grpId="0" nodeType="afterEffect">
                                  <p:stCondLst>
                                    <p:cond delay="25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68286" y="5319346"/>
            <a:ext cx="2587892" cy="707886"/>
          </a:xfrm>
          <a:prstGeom prst="rect">
            <a:avLst/>
          </a:prstGeom>
          <a:noFill/>
        </p:spPr>
        <p:txBody>
          <a:bodyPr wrap="square" rtlCol="0">
            <a:spAutoFit/>
            <a:scene3d>
              <a:camera prst="orthographicFront"/>
              <a:lightRig rig="threePt" dir="t"/>
            </a:scene3d>
            <a:sp3d contourW="12700"/>
          </a:bodyPr>
          <a:lstStyle/>
          <a:p>
            <a:r>
              <a:rPr lang="zh-CN" altLang="en-US" sz="4000" b="1" dirty="0">
                <a:ln w="0"/>
                <a:solidFill>
                  <a:schemeClr val="bg1"/>
                </a:solidFill>
                <a:cs typeface="+mn-ea"/>
                <a:sym typeface="+mn-lt"/>
              </a:rPr>
              <a:t>快乐瞬间</a:t>
            </a:r>
          </a:p>
        </p:txBody>
      </p:sp>
      <p:sp>
        <p:nvSpPr>
          <p:cNvPr id="3" name="文本框 2"/>
          <p:cNvSpPr txBox="1"/>
          <p:nvPr/>
        </p:nvSpPr>
        <p:spPr>
          <a:xfrm>
            <a:off x="5468286" y="5934670"/>
            <a:ext cx="6261259" cy="683264"/>
          </a:xfrm>
          <a:prstGeom prst="rect">
            <a:avLst/>
          </a:prstGeom>
          <a:noFill/>
        </p:spPr>
        <p:txBody>
          <a:bodyPr wrap="square" rtlCol="0">
            <a:spAutoFit/>
          </a:bodyPr>
          <a:lstStyle/>
          <a:p>
            <a:pPr>
              <a:lnSpc>
                <a:spcPct val="120000"/>
              </a:lnSpc>
            </a:pPr>
            <a:r>
              <a:rPr lang="zh-CN" altLang="en-US" sz="1600" b="1" dirty="0">
                <a:ln w="0"/>
                <a:solidFill>
                  <a:schemeClr val="bg1"/>
                </a:solidFill>
                <a:cs typeface="+mn-ea"/>
                <a:sym typeface="+mn-lt"/>
              </a:rPr>
              <a:t>祝福语生日快乐祝福语生日快乐祝福语生日快乐祝福语生日快乐祝福语生日快乐祝福语生日快乐祝福语生日快乐祝福语生日快乐</a:t>
            </a:r>
          </a:p>
        </p:txBody>
      </p:sp>
      <p:pic>
        <p:nvPicPr>
          <p:cNvPr id="4" name="图片 3"/>
          <p:cNvPicPr>
            <a:picLocks noChangeAspect="1"/>
          </p:cNvPicPr>
          <p:nvPr/>
        </p:nvPicPr>
        <p:blipFill>
          <a:blip r:embed="rId3" cstate="email"/>
          <a:srcRect/>
          <a:stretch>
            <a:fillRect/>
          </a:stretch>
        </p:blipFill>
        <p:spPr>
          <a:xfrm>
            <a:off x="930249" y="2270918"/>
            <a:ext cx="4405562" cy="293704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4" cstate="email"/>
          <a:srcRect/>
          <a:stretch>
            <a:fillRect/>
          </a:stretch>
        </p:blipFill>
        <p:spPr>
          <a:xfrm>
            <a:off x="5765133" y="2270780"/>
            <a:ext cx="4405975" cy="293731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p:tgtEl>
                                          <p:spTgt spid="4"/>
                                        </p:tgtEl>
                                        <p:attrNameLst>
                                          <p:attrName>ppt_y</p:attrName>
                                        </p:attrNameLst>
                                      </p:cBhvr>
                                      <p:tavLst>
                                        <p:tav tm="0">
                                          <p:val>
                                            <p:strVal val="#ppt_y+#ppt_h*1.125000"/>
                                          </p:val>
                                        </p:tav>
                                        <p:tav tm="100000">
                                          <p:val>
                                            <p:strVal val="#ppt_y"/>
                                          </p:val>
                                        </p:tav>
                                      </p:tavLst>
                                    </p:anim>
                                    <p:animEffect transition="in" filter="wipe(up)">
                                      <p:cBhvr>
                                        <p:cTn id="12" dur="1000"/>
                                        <p:tgtEl>
                                          <p:spTgt spid="4"/>
                                        </p:tgtEl>
                                      </p:cBhvr>
                                    </p:animEffect>
                                  </p:childTnLst>
                                </p:cTn>
                              </p:par>
                            </p:childTnLst>
                          </p:cTn>
                        </p:par>
                        <p:par>
                          <p:cTn id="13" fill="hold">
                            <p:stCondLst>
                              <p:cond delay="20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p:tgtEl>
                                          <p:spTgt spid="5"/>
                                        </p:tgtEl>
                                        <p:attrNameLst>
                                          <p:attrName>ppt_y</p:attrName>
                                        </p:attrNameLst>
                                      </p:cBhvr>
                                      <p:tavLst>
                                        <p:tav tm="0">
                                          <p:val>
                                            <p:strVal val="#ppt_y+#ppt_h*1.125000"/>
                                          </p:val>
                                        </p:tav>
                                        <p:tav tm="100000">
                                          <p:val>
                                            <p:strVal val="#ppt_y"/>
                                          </p:val>
                                        </p:tav>
                                      </p:tavLst>
                                    </p:anim>
                                    <p:animEffect transition="in" filter="wipe(up)">
                                      <p:cBhvr>
                                        <p:cTn id="17" dur="1000"/>
                                        <p:tgtEl>
                                          <p:spTgt spid="5"/>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rcRect/>
          <a:stretch>
            <a:fillRect/>
          </a:stretch>
        </p:blipFill>
        <p:spPr>
          <a:xfrm>
            <a:off x="1843425" y="5580375"/>
            <a:ext cx="1314203" cy="876135"/>
          </a:xfrm>
          <a:prstGeom prst="rect">
            <a:avLst/>
          </a:prstGeom>
          <a:ln w="38100">
            <a:solidFill>
              <a:schemeClr val="bg1"/>
            </a:solidFill>
          </a:ln>
          <a:effectLst>
            <a:outerShdw blurRad="139700" dist="38100" dir="2700000" algn="tl" rotWithShape="0">
              <a:prstClr val="black">
                <a:alpha val="40000"/>
              </a:prstClr>
            </a:outerShdw>
          </a:effectLst>
        </p:spPr>
      </p:pic>
      <p:pic>
        <p:nvPicPr>
          <p:cNvPr id="3" name="图片 2"/>
          <p:cNvPicPr>
            <a:picLocks noChangeAspect="1"/>
          </p:cNvPicPr>
          <p:nvPr/>
        </p:nvPicPr>
        <p:blipFill>
          <a:blip r:embed="rId4" cstate="email"/>
          <a:srcRect/>
          <a:stretch>
            <a:fillRect/>
          </a:stretch>
        </p:blipFill>
        <p:spPr>
          <a:xfrm>
            <a:off x="1596134" y="2170527"/>
            <a:ext cx="2024752" cy="1351302"/>
          </a:xfrm>
          <a:prstGeom prst="rect">
            <a:avLst/>
          </a:prstGeom>
          <a:ln w="38100">
            <a:solidFill>
              <a:schemeClr val="bg1"/>
            </a:solidFill>
          </a:ln>
          <a:effectLst>
            <a:outerShdw blurRad="139700" dist="38100" dir="2700000" algn="tl" rotWithShape="0">
              <a:prstClr val="black">
                <a:alpha val="40000"/>
              </a:prstClr>
            </a:outerShdw>
          </a:effectLst>
        </p:spPr>
      </p:pic>
      <p:pic>
        <p:nvPicPr>
          <p:cNvPr id="4" name="图片 3"/>
          <p:cNvPicPr>
            <a:picLocks noChangeAspect="1"/>
          </p:cNvPicPr>
          <p:nvPr/>
        </p:nvPicPr>
        <p:blipFill>
          <a:blip r:embed="rId5" cstate="email"/>
          <a:srcRect/>
          <a:stretch>
            <a:fillRect/>
          </a:stretch>
        </p:blipFill>
        <p:spPr>
          <a:xfrm>
            <a:off x="1309939" y="4369448"/>
            <a:ext cx="1189319" cy="792879"/>
          </a:xfrm>
          <a:prstGeom prst="rect">
            <a:avLst/>
          </a:prstGeom>
          <a:ln w="38100">
            <a:solidFill>
              <a:schemeClr val="bg1"/>
            </a:solidFill>
          </a:ln>
          <a:effectLst>
            <a:outerShdw blurRad="139700" dist="38100" dir="2700000" algn="tl" rotWithShape="0">
              <a:prstClr val="black">
                <a:alpha val="40000"/>
              </a:prstClr>
            </a:outerShdw>
          </a:effectLst>
        </p:spPr>
      </p:pic>
      <p:pic>
        <p:nvPicPr>
          <p:cNvPr id="5" name="图片 4"/>
          <p:cNvPicPr>
            <a:picLocks noChangeAspect="1"/>
          </p:cNvPicPr>
          <p:nvPr/>
        </p:nvPicPr>
        <p:blipFill>
          <a:blip r:embed="rId6" cstate="email"/>
          <a:srcRect/>
          <a:stretch>
            <a:fillRect/>
          </a:stretch>
        </p:blipFill>
        <p:spPr>
          <a:xfrm>
            <a:off x="2805579" y="3824525"/>
            <a:ext cx="2174906" cy="1449937"/>
          </a:xfrm>
          <a:prstGeom prst="rect">
            <a:avLst/>
          </a:prstGeom>
          <a:ln w="38100">
            <a:solidFill>
              <a:schemeClr val="bg1"/>
            </a:solidFill>
          </a:ln>
          <a:effectLst>
            <a:outerShdw blurRad="139700" dist="38100" dir="2700000" algn="tl" rotWithShape="0">
              <a:prstClr val="black">
                <a:alpha val="40000"/>
              </a:prstClr>
            </a:outerShdw>
          </a:effectLst>
        </p:spPr>
      </p:pic>
      <p:pic>
        <p:nvPicPr>
          <p:cNvPr id="6" name="图片 5"/>
          <p:cNvPicPr>
            <a:picLocks noChangeAspect="1"/>
          </p:cNvPicPr>
          <p:nvPr/>
        </p:nvPicPr>
        <p:blipFill>
          <a:blip r:embed="rId7" cstate="email"/>
          <a:srcRect/>
          <a:stretch>
            <a:fillRect/>
          </a:stretch>
        </p:blipFill>
        <p:spPr>
          <a:xfrm>
            <a:off x="3797292" y="2185027"/>
            <a:ext cx="1983448" cy="1322298"/>
          </a:xfrm>
          <a:prstGeom prst="rect">
            <a:avLst/>
          </a:prstGeom>
          <a:ln w="38100">
            <a:solidFill>
              <a:schemeClr val="bg1"/>
            </a:solidFill>
          </a:ln>
          <a:effectLst>
            <a:outerShdw blurRad="139700" dist="38100" dir="2700000" algn="tl" rotWithShape="0">
              <a:prstClr val="black">
                <a:alpha val="40000"/>
              </a:prstClr>
            </a:outerShdw>
          </a:effectLst>
        </p:spPr>
      </p:pic>
      <p:pic>
        <p:nvPicPr>
          <p:cNvPr id="7" name="图片 6"/>
          <p:cNvPicPr>
            <a:picLocks noChangeAspect="1"/>
          </p:cNvPicPr>
          <p:nvPr/>
        </p:nvPicPr>
        <p:blipFill>
          <a:blip r:embed="rId8" cstate="email"/>
          <a:srcRect/>
          <a:stretch>
            <a:fillRect/>
          </a:stretch>
        </p:blipFill>
        <p:spPr>
          <a:xfrm>
            <a:off x="2873625" y="884879"/>
            <a:ext cx="1641763" cy="1094509"/>
          </a:xfrm>
          <a:prstGeom prst="rect">
            <a:avLst/>
          </a:prstGeom>
          <a:ln w="38100">
            <a:solidFill>
              <a:schemeClr val="bg1"/>
            </a:solidFill>
          </a:ln>
          <a:effectLst>
            <a:outerShdw blurRad="139700" dist="38100" dir="2700000" algn="tl" rotWithShape="0">
              <a:prstClr val="black">
                <a:alpha val="40000"/>
              </a:prstClr>
            </a:outerShdw>
          </a:effectLst>
        </p:spPr>
      </p:pic>
      <p:pic>
        <p:nvPicPr>
          <p:cNvPr id="8" name="图片 7"/>
          <p:cNvPicPr>
            <a:picLocks noChangeAspect="1"/>
          </p:cNvPicPr>
          <p:nvPr/>
        </p:nvPicPr>
        <p:blipFill>
          <a:blip r:embed="rId9" cstate="email"/>
          <a:srcRect/>
          <a:stretch>
            <a:fillRect/>
          </a:stretch>
        </p:blipFill>
        <p:spPr>
          <a:xfrm>
            <a:off x="5319070" y="3819857"/>
            <a:ext cx="1681072" cy="1116532"/>
          </a:xfrm>
          <a:prstGeom prst="rect">
            <a:avLst/>
          </a:prstGeom>
          <a:ln w="38100">
            <a:solidFill>
              <a:schemeClr val="bg1"/>
            </a:solidFill>
          </a:ln>
          <a:effectLst>
            <a:outerShdw blurRad="139700" dist="38100" dir="2700000" algn="tl" rotWithShape="0">
              <a:prstClr val="black">
                <a:alpha val="40000"/>
              </a:prstClr>
            </a:outerShdw>
          </a:effectLst>
        </p:spPr>
      </p:pic>
      <p:pic>
        <p:nvPicPr>
          <p:cNvPr id="9" name="图片 8"/>
          <p:cNvPicPr>
            <a:picLocks noChangeAspect="1"/>
          </p:cNvPicPr>
          <p:nvPr/>
        </p:nvPicPr>
        <p:blipFill>
          <a:blip r:embed="rId10" cstate="email"/>
          <a:srcRect/>
          <a:stretch>
            <a:fillRect/>
          </a:stretch>
        </p:blipFill>
        <p:spPr>
          <a:xfrm>
            <a:off x="5471586" y="5252651"/>
            <a:ext cx="1249258" cy="832839"/>
          </a:xfrm>
          <a:prstGeom prst="rect">
            <a:avLst/>
          </a:prstGeom>
          <a:ln w="38100">
            <a:solidFill>
              <a:schemeClr val="bg1"/>
            </a:solidFill>
          </a:ln>
          <a:effectLst>
            <a:outerShdw blurRad="139700" dist="38100" dir="2700000" algn="tl" rotWithShape="0">
              <a:prstClr val="black">
                <a:alpha val="40000"/>
              </a:prstClr>
            </a:outerShdw>
          </a:effectLst>
        </p:spPr>
      </p:pic>
      <p:pic>
        <p:nvPicPr>
          <p:cNvPr id="10" name="图片 9"/>
          <p:cNvPicPr>
            <a:picLocks noChangeAspect="1"/>
          </p:cNvPicPr>
          <p:nvPr/>
        </p:nvPicPr>
        <p:blipFill>
          <a:blip r:embed="rId11" cstate="email"/>
          <a:srcRect/>
          <a:stretch>
            <a:fillRect/>
          </a:stretch>
        </p:blipFill>
        <p:spPr>
          <a:xfrm>
            <a:off x="3797292" y="5577504"/>
            <a:ext cx="1322815" cy="881876"/>
          </a:xfrm>
          <a:prstGeom prst="rect">
            <a:avLst/>
          </a:prstGeom>
          <a:ln w="38100">
            <a:solidFill>
              <a:schemeClr val="bg1"/>
            </a:solidFill>
          </a:ln>
          <a:effectLst>
            <a:outerShdw blurRad="139700" dist="38100" dir="2700000" algn="tl" rotWithShape="0">
              <a:prstClr val="black">
                <a:alpha val="40000"/>
              </a:prstClr>
            </a:outerShdw>
          </a:effectLst>
        </p:spPr>
      </p:pic>
      <p:pic>
        <p:nvPicPr>
          <p:cNvPr id="11" name="图片 10"/>
          <p:cNvPicPr>
            <a:picLocks noChangeAspect="1"/>
          </p:cNvPicPr>
          <p:nvPr/>
        </p:nvPicPr>
        <p:blipFill>
          <a:blip r:embed="rId12" cstate="email"/>
          <a:srcRect/>
          <a:stretch>
            <a:fillRect/>
          </a:stretch>
        </p:blipFill>
        <p:spPr>
          <a:xfrm>
            <a:off x="5998906" y="2506717"/>
            <a:ext cx="1354510" cy="903007"/>
          </a:xfrm>
          <a:prstGeom prst="rect">
            <a:avLst/>
          </a:prstGeom>
          <a:ln w="38100">
            <a:solidFill>
              <a:schemeClr val="bg1"/>
            </a:solidFill>
          </a:ln>
          <a:effectLst>
            <a:outerShdw blurRad="139700" dist="38100" dir="2700000" algn="tl" rotWithShape="0">
              <a:prstClr val="black">
                <a:alpha val="40000"/>
              </a:prstClr>
            </a:outerShdw>
          </a:effectLst>
        </p:spPr>
      </p:pic>
      <p:sp>
        <p:nvSpPr>
          <p:cNvPr id="12" name="文本框 11"/>
          <p:cNvSpPr txBox="1"/>
          <p:nvPr/>
        </p:nvSpPr>
        <p:spPr>
          <a:xfrm>
            <a:off x="7828999" y="3521828"/>
            <a:ext cx="3727124" cy="1311128"/>
          </a:xfrm>
          <a:prstGeom prst="rect">
            <a:avLst/>
          </a:prstGeom>
          <a:noFill/>
        </p:spPr>
        <p:txBody>
          <a:bodyPr wrap="square" rtlCol="0">
            <a:spAutoFit/>
          </a:bodyPr>
          <a:lstStyle/>
          <a:p>
            <a:pPr>
              <a:lnSpc>
                <a:spcPct val="110000"/>
              </a:lnSpc>
            </a:pPr>
            <a:r>
              <a:rPr lang="zh-CN" altLang="en-US" b="1" dirty="0">
                <a:ln w="0"/>
                <a:solidFill>
                  <a:schemeClr val="bg1"/>
                </a:solidFill>
                <a:cs typeface="+mn-ea"/>
                <a:sym typeface="+mn-lt"/>
              </a:rPr>
              <a:t>祝福语生日快乐祝福语生日快乐祝福语生日快乐祝福语生日快乐祝福语生日快乐祝福语生日快乐祝福语生日快乐祝福语生日快乐</a:t>
            </a:r>
          </a:p>
        </p:txBody>
      </p:sp>
      <p:sp>
        <p:nvSpPr>
          <p:cNvPr id="13" name="椭圆 12"/>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25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rcRect/>
          <a:stretch>
            <a:fillRect/>
          </a:stretch>
        </p:blipFill>
        <p:spPr>
          <a:xfrm rot="592179">
            <a:off x="6903516" y="2734321"/>
            <a:ext cx="4781718" cy="31878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图片 2"/>
          <p:cNvPicPr>
            <a:picLocks noChangeAspect="1"/>
          </p:cNvPicPr>
          <p:nvPr/>
        </p:nvPicPr>
        <p:blipFill>
          <a:blip r:embed="rId4" cstate="email"/>
          <a:srcRect/>
          <a:stretch>
            <a:fillRect/>
          </a:stretch>
        </p:blipFill>
        <p:spPr>
          <a:xfrm rot="21284535">
            <a:off x="3905846" y="2208394"/>
            <a:ext cx="4632177" cy="308811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椭圆 4"/>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1000"/>
                                        <p:tgtEl>
                                          <p:spTgt spid="2"/>
                                        </p:tgtEl>
                                      </p:cBhvr>
                                    </p:animEffect>
                                  </p:childTnLst>
                                </p:cTn>
                              </p:par>
                            </p:childTnLst>
                          </p:cTn>
                        </p:par>
                        <p:par>
                          <p:cTn id="12" fill="hold">
                            <p:stCondLst>
                              <p:cond delay="2000"/>
                            </p:stCondLst>
                            <p:childTnLst>
                              <p:par>
                                <p:cTn id="13" presetID="10" presetClass="entr" presetSubtype="0" fill="hold" grpId="0" nodeType="afterEffect">
                                  <p:stCondLst>
                                    <p:cond delay="2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479498" y="613540"/>
            <a:ext cx="2869209" cy="2539950"/>
            <a:chOff x="2479498" y="626419"/>
            <a:chExt cx="2869209" cy="2539950"/>
          </a:xfrm>
        </p:grpSpPr>
        <p:sp>
          <p:nvSpPr>
            <p:cNvPr id="16" name="MH_Other_1"/>
            <p:cNvSpPr/>
            <p:nvPr>
              <p:custDataLst>
                <p:tags r:id="rId6"/>
              </p:custDataLst>
            </p:nvPr>
          </p:nvSpPr>
          <p:spPr>
            <a:xfrm rot="751811">
              <a:off x="2533746" y="1155683"/>
              <a:ext cx="2814961" cy="2010686"/>
            </a:xfrm>
            <a:prstGeom prst="rect">
              <a:avLst/>
            </a:prstGeom>
            <a:solidFill>
              <a:srgbClr val="FFFFFF"/>
            </a:solidFill>
            <a:ln>
              <a:noFill/>
            </a:ln>
            <a:effectLst>
              <a:outerShdw blurRad="50800" dist="38100" dir="42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pic>
          <p:nvPicPr>
            <p:cNvPr id="20" name="MH_Other_2"/>
            <p:cNvPicPr>
              <a:picLocks noChangeAspect="1"/>
            </p:cNvPicPr>
            <p:nvPr>
              <p:custDataLst>
                <p:tags r:id="rId7"/>
              </p:custDataLst>
            </p:nvPr>
          </p:nvPicPr>
          <p:blipFill>
            <a:blip r:embed="rId10" cstate="email"/>
            <a:stretch>
              <a:fillRect/>
            </a:stretch>
          </p:blipFill>
          <p:spPr>
            <a:xfrm rot="751811">
              <a:off x="2479498" y="626419"/>
              <a:ext cx="852019" cy="882449"/>
            </a:xfrm>
            <a:prstGeom prst="rect">
              <a:avLst/>
            </a:prstGeom>
            <a:effectLst/>
          </p:spPr>
        </p:pic>
      </p:grpSp>
      <p:grpSp>
        <p:nvGrpSpPr>
          <p:cNvPr id="3" name="组合 2"/>
          <p:cNvGrpSpPr/>
          <p:nvPr/>
        </p:nvGrpSpPr>
        <p:grpSpPr>
          <a:xfrm>
            <a:off x="2082015" y="3577313"/>
            <a:ext cx="3295950" cy="2010686"/>
            <a:chOff x="2082015" y="3577313"/>
            <a:chExt cx="3295950" cy="2010686"/>
          </a:xfrm>
        </p:grpSpPr>
        <p:sp>
          <p:nvSpPr>
            <p:cNvPr id="26" name="MH_Other_3"/>
            <p:cNvSpPr/>
            <p:nvPr>
              <p:custDataLst>
                <p:tags r:id="rId4"/>
              </p:custDataLst>
            </p:nvPr>
          </p:nvSpPr>
          <p:spPr>
            <a:xfrm rot="20387883">
              <a:off x="2563004" y="3577313"/>
              <a:ext cx="2814961" cy="2010686"/>
            </a:xfrm>
            <a:prstGeom prst="rect">
              <a:avLst/>
            </a:prstGeom>
            <a:solidFill>
              <a:srgbClr val="FFFFFF"/>
            </a:solidFill>
            <a:ln>
              <a:noFill/>
            </a:ln>
            <a:effectLst>
              <a:outerShdw blurRad="50800" dist="38100" dir="72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pic>
          <p:nvPicPr>
            <p:cNvPr id="28" name="MH_Other_4"/>
            <p:cNvPicPr>
              <a:picLocks noChangeAspect="1"/>
            </p:cNvPicPr>
            <p:nvPr>
              <p:custDataLst>
                <p:tags r:id="rId5"/>
              </p:custDataLst>
            </p:nvPr>
          </p:nvPicPr>
          <p:blipFill>
            <a:blip r:embed="rId10" cstate="email"/>
            <a:stretch>
              <a:fillRect/>
            </a:stretch>
          </p:blipFill>
          <p:spPr>
            <a:xfrm rot="20387883">
              <a:off x="2082015" y="3781697"/>
              <a:ext cx="852019" cy="882449"/>
            </a:xfrm>
            <a:prstGeom prst="rect">
              <a:avLst/>
            </a:prstGeom>
            <a:effectLst/>
          </p:spPr>
        </p:pic>
      </p:grpSp>
      <p:grpSp>
        <p:nvGrpSpPr>
          <p:cNvPr id="5" name="组合 4"/>
          <p:cNvGrpSpPr/>
          <p:nvPr/>
        </p:nvGrpSpPr>
        <p:grpSpPr>
          <a:xfrm>
            <a:off x="5529377" y="1858642"/>
            <a:ext cx="2926557" cy="2489538"/>
            <a:chOff x="5529377" y="1858642"/>
            <a:chExt cx="2926557" cy="2489538"/>
          </a:xfrm>
        </p:grpSpPr>
        <p:sp>
          <p:nvSpPr>
            <p:cNvPr id="30" name="MH_Other_5"/>
            <p:cNvSpPr/>
            <p:nvPr>
              <p:custDataLst>
                <p:tags r:id="rId2"/>
              </p:custDataLst>
            </p:nvPr>
          </p:nvSpPr>
          <p:spPr>
            <a:xfrm rot="21005605" flipH="1">
              <a:off x="5529377" y="2337494"/>
              <a:ext cx="2814961" cy="2010686"/>
            </a:xfrm>
            <a:prstGeom prst="rect">
              <a:avLst/>
            </a:prstGeom>
            <a:solidFill>
              <a:srgbClr val="FFFFFF"/>
            </a:solidFill>
            <a:ln>
              <a:noFill/>
            </a:ln>
            <a:effectLst>
              <a:outerShdw blurRad="50800" dist="38100" dir="72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pic>
          <p:nvPicPr>
            <p:cNvPr id="32" name="MH_Other_6"/>
            <p:cNvPicPr>
              <a:picLocks noChangeAspect="1"/>
            </p:cNvPicPr>
            <p:nvPr>
              <p:custDataLst>
                <p:tags r:id="rId3"/>
              </p:custDataLst>
            </p:nvPr>
          </p:nvPicPr>
          <p:blipFill>
            <a:blip r:embed="rId10" cstate="email"/>
            <a:stretch>
              <a:fillRect/>
            </a:stretch>
          </p:blipFill>
          <p:spPr>
            <a:xfrm rot="21005605" flipH="1">
              <a:off x="7603915" y="1858642"/>
              <a:ext cx="852019" cy="882449"/>
            </a:xfrm>
            <a:prstGeom prst="rect">
              <a:avLst/>
            </a:prstGeom>
            <a:effectLst/>
          </p:spPr>
        </p:pic>
      </p:grpSp>
      <p:sp>
        <p:nvSpPr>
          <p:cNvPr id="13" name="文本框 12"/>
          <p:cNvSpPr txBox="1"/>
          <p:nvPr/>
        </p:nvSpPr>
        <p:spPr>
          <a:xfrm>
            <a:off x="6103134" y="5834650"/>
            <a:ext cx="2659702" cy="830997"/>
          </a:xfrm>
          <a:prstGeom prst="rect">
            <a:avLst/>
          </a:prstGeom>
          <a:noFill/>
        </p:spPr>
        <p:txBody>
          <a:bodyPr wrap="none" rtlCol="0">
            <a:spAutoFit/>
            <a:scene3d>
              <a:camera prst="orthographicFront"/>
              <a:lightRig rig="threePt" dir="t"/>
            </a:scene3d>
            <a:sp3d contourW="12700"/>
          </a:bodyPr>
          <a:lstStyle/>
          <a:p>
            <a:pPr lvl="0">
              <a:defRPr/>
            </a:pPr>
            <a:r>
              <a:rPr lang="zh-CN" altLang="en-US" sz="4800" b="1" dirty="0">
                <a:ln w="0"/>
                <a:solidFill>
                  <a:schemeClr val="bg1"/>
                </a:solidFill>
                <a:cs typeface="+mn-ea"/>
                <a:sym typeface="+mn-lt"/>
              </a:rPr>
              <a:t>梦想有你</a:t>
            </a:r>
          </a:p>
        </p:txBody>
      </p:sp>
      <p:sp>
        <p:nvSpPr>
          <p:cNvPr id="14" name="文本框 13"/>
          <p:cNvSpPr txBox="1"/>
          <p:nvPr/>
        </p:nvSpPr>
        <p:spPr>
          <a:xfrm>
            <a:off x="9020441" y="5819737"/>
            <a:ext cx="2646878" cy="830997"/>
          </a:xfrm>
          <a:prstGeom prst="rect">
            <a:avLst/>
          </a:prstGeom>
          <a:noFill/>
        </p:spPr>
        <p:txBody>
          <a:bodyPr wrap="none" rtlCol="0">
            <a:spAutoFit/>
            <a:scene3d>
              <a:camera prst="orthographicFront"/>
              <a:lightRig rig="threePt" dir="t"/>
            </a:scene3d>
            <a:sp3d contourW="12700"/>
          </a:bodyPr>
          <a:lstStyle/>
          <a:p>
            <a:pPr>
              <a:defRPr/>
            </a:pPr>
            <a:r>
              <a:rPr lang="zh-CN" altLang="en-US" sz="4800" b="1" dirty="0">
                <a:ln w="0"/>
                <a:solidFill>
                  <a:schemeClr val="bg1"/>
                </a:solidFill>
                <a:cs typeface="+mn-ea"/>
                <a:sym typeface="+mn-lt"/>
              </a:rPr>
              <a:t>快乐同行</a:t>
            </a:r>
          </a:p>
        </p:txBody>
      </p:sp>
      <p:sp>
        <p:nvSpPr>
          <p:cNvPr id="15" name="文本框 14"/>
          <p:cNvSpPr txBox="1"/>
          <p:nvPr/>
        </p:nvSpPr>
        <p:spPr>
          <a:xfrm>
            <a:off x="6103134" y="4929622"/>
            <a:ext cx="4100614" cy="904863"/>
          </a:xfrm>
          <a:prstGeom prst="rect">
            <a:avLst/>
          </a:prstGeom>
          <a:noFill/>
        </p:spPr>
        <p:txBody>
          <a:bodyPr wrap="square" rtlCol="0">
            <a:spAutoFit/>
            <a:scene3d>
              <a:camera prst="orthographicFront"/>
              <a:lightRig rig="threePt" dir="t"/>
            </a:scene3d>
            <a:sp3d contourW="12700"/>
          </a:bodyPr>
          <a:lstStyle/>
          <a:p>
            <a:pPr>
              <a:lnSpc>
                <a:spcPct val="110000"/>
              </a:lnSpc>
            </a:pPr>
            <a:r>
              <a:rPr lang="zh-CN" altLang="en-US" sz="1600" b="1" dirty="0">
                <a:ln w="0"/>
                <a:solidFill>
                  <a:schemeClr val="bg1"/>
                </a:solidFill>
                <a:cs typeface="+mn-ea"/>
                <a:sym typeface="+mn-lt"/>
              </a:rPr>
              <a:t>祝福语生日快乐祝福语生日快乐祝福语生日快乐祝福语生日快乐祝福语生日快乐祝福语生日快乐祝福语生日快乐祝福语生日快乐</a:t>
            </a:r>
          </a:p>
        </p:txBody>
      </p:sp>
      <p:pic>
        <p:nvPicPr>
          <p:cNvPr id="6" name="图片 5"/>
          <p:cNvPicPr>
            <a:picLocks noChangeAspect="1"/>
          </p:cNvPicPr>
          <p:nvPr/>
        </p:nvPicPr>
        <p:blipFill>
          <a:blip r:embed="rId11" cstate="email"/>
          <a:srcRect/>
          <a:stretch>
            <a:fillRect/>
          </a:stretch>
        </p:blipFill>
        <p:spPr>
          <a:xfrm rot="795782">
            <a:off x="2653890" y="1285706"/>
            <a:ext cx="2566715" cy="1711143"/>
          </a:xfrm>
          <a:prstGeom prst="rect">
            <a:avLst/>
          </a:prstGeom>
        </p:spPr>
      </p:pic>
      <p:pic>
        <p:nvPicPr>
          <p:cNvPr id="7" name="图片 6"/>
          <p:cNvPicPr>
            <a:picLocks noChangeAspect="1"/>
          </p:cNvPicPr>
          <p:nvPr/>
        </p:nvPicPr>
        <p:blipFill>
          <a:blip r:embed="rId12" cstate="email"/>
          <a:srcRect/>
          <a:stretch>
            <a:fillRect/>
          </a:stretch>
        </p:blipFill>
        <p:spPr>
          <a:xfrm rot="20419534">
            <a:off x="2675417" y="3723649"/>
            <a:ext cx="2604046" cy="1736030"/>
          </a:xfrm>
          <a:prstGeom prst="rect">
            <a:avLst/>
          </a:prstGeom>
        </p:spPr>
      </p:pic>
      <p:pic>
        <p:nvPicPr>
          <p:cNvPr id="4" name="图片 3"/>
          <p:cNvPicPr>
            <a:picLocks noChangeAspect="1"/>
          </p:cNvPicPr>
          <p:nvPr/>
        </p:nvPicPr>
        <p:blipFill>
          <a:blip r:embed="rId13" cstate="email"/>
          <a:srcRect/>
          <a:stretch>
            <a:fillRect/>
          </a:stretch>
        </p:blipFill>
        <p:spPr>
          <a:xfrm rot="20957399">
            <a:off x="5624970" y="2474052"/>
            <a:ext cx="2612376" cy="1735086"/>
          </a:xfrm>
          <a:prstGeom prst="rect">
            <a:avLst/>
          </a:prstGeom>
        </p:spPr>
      </p:pic>
      <p:sp>
        <p:nvSpPr>
          <p:cNvPr id="17" name="椭圆 16"/>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ustDataLst>
      <p:tags r:id="rId1"/>
    </p:custData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2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edge">
                                      <p:cBhvr>
                                        <p:cTn id="19" dur="1500"/>
                                        <p:tgtEl>
                                          <p:spTgt spid="2"/>
                                        </p:tgtEl>
                                      </p:cBhvr>
                                    </p:animEffect>
                                  </p:childTnLst>
                                </p:cTn>
                              </p:par>
                            </p:childTnLst>
                          </p:cTn>
                        </p:par>
                        <p:par>
                          <p:cTn id="20" fill="hold">
                            <p:stCondLst>
                              <p:cond delay="3500"/>
                            </p:stCondLst>
                            <p:childTnLst>
                              <p:par>
                                <p:cTn id="21" presetID="2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1500"/>
                                        <p:tgtEl>
                                          <p:spTgt spid="3"/>
                                        </p:tgtEl>
                                      </p:cBhvr>
                                    </p:animEffect>
                                  </p:childTnLst>
                                </p:cTn>
                              </p:par>
                            </p:childTnLst>
                          </p:cTn>
                        </p:par>
                        <p:par>
                          <p:cTn id="24" fill="hold">
                            <p:stCondLst>
                              <p:cond delay="5000"/>
                            </p:stCondLst>
                            <p:childTnLst>
                              <p:par>
                                <p:cTn id="25" presetID="2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1500"/>
                                        <p:tgtEl>
                                          <p:spTgt spid="5"/>
                                        </p:tgtEl>
                                      </p:cBhvr>
                                    </p:animEffect>
                                  </p:childTnLst>
                                </p:cTn>
                              </p:par>
                            </p:childTnLst>
                          </p:cTn>
                        </p:par>
                        <p:par>
                          <p:cTn id="28" fill="hold">
                            <p:stCondLst>
                              <p:cond delay="6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7000"/>
                            </p:stCondLst>
                            <p:childTnLst>
                              <p:par>
                                <p:cTn id="33" presetID="10" presetClass="entr" presetSubtype="0" fill="hold" grpId="0" nodeType="afterEffect">
                                  <p:stCondLst>
                                    <p:cond delay="2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847054" y="3458038"/>
            <a:ext cx="2659702" cy="830997"/>
          </a:xfrm>
          <a:prstGeom prst="rect">
            <a:avLst/>
          </a:prstGeom>
          <a:noFill/>
        </p:spPr>
        <p:txBody>
          <a:bodyPr wrap="none" rtlCol="0">
            <a:spAutoFit/>
            <a:scene3d>
              <a:camera prst="orthographicFront"/>
              <a:lightRig rig="threePt" dir="t"/>
            </a:scene3d>
            <a:sp3d contourW="12700"/>
          </a:bodyPr>
          <a:lstStyle/>
          <a:p>
            <a:pPr>
              <a:defRPr/>
            </a:pPr>
            <a:r>
              <a:rPr lang="zh-CN" altLang="en-US" sz="4800" b="1" dirty="0">
                <a:ln w="0"/>
                <a:solidFill>
                  <a:schemeClr val="bg1"/>
                </a:solidFill>
                <a:cs typeface="+mn-ea"/>
                <a:sym typeface="+mn-lt"/>
              </a:rPr>
              <a:t>生日快乐</a:t>
            </a:r>
          </a:p>
        </p:txBody>
      </p:sp>
      <p:sp>
        <p:nvSpPr>
          <p:cNvPr id="8" name="文本框 7"/>
          <p:cNvSpPr txBox="1"/>
          <p:nvPr/>
        </p:nvSpPr>
        <p:spPr>
          <a:xfrm>
            <a:off x="7914769" y="4289035"/>
            <a:ext cx="3681924" cy="1175706"/>
          </a:xfrm>
          <a:prstGeom prst="rect">
            <a:avLst/>
          </a:prstGeom>
          <a:noFill/>
        </p:spPr>
        <p:txBody>
          <a:bodyPr wrap="square" rtlCol="0">
            <a:spAutoFit/>
            <a:scene3d>
              <a:camera prst="orthographicFront"/>
              <a:lightRig rig="threePt" dir="t"/>
            </a:scene3d>
            <a:sp3d contourW="12700"/>
          </a:bodyPr>
          <a:lstStyle/>
          <a:p>
            <a:pPr>
              <a:lnSpc>
                <a:spcPct val="110000"/>
              </a:lnSpc>
            </a:pPr>
            <a:r>
              <a:rPr lang="zh-CN" altLang="en-US" sz="1600" b="1" dirty="0">
                <a:ln w="0"/>
                <a:solidFill>
                  <a:schemeClr val="bg1"/>
                </a:solidFill>
                <a:cs typeface="+mn-ea"/>
                <a:sym typeface="+mn-lt"/>
              </a:rPr>
              <a:t>祝福语生日快乐祝福语生日快乐祝福语生日快乐祝福语生日快乐祝福语生日快乐祝福语生日快乐祝福语生日快乐祝福语生日快乐</a:t>
            </a:r>
          </a:p>
        </p:txBody>
      </p:sp>
      <p:pic>
        <p:nvPicPr>
          <p:cNvPr id="10" name="图片占位符 9"/>
          <p:cNvPicPr>
            <a:picLocks noChangeAspect="1"/>
          </p:cNvPicPr>
          <p:nvPr/>
        </p:nvPicPr>
        <p:blipFill>
          <a:blip r:embed="rId3" cstate="email"/>
          <a:srcRect/>
          <a:stretch>
            <a:fillRect/>
          </a:stretch>
        </p:blipFill>
        <p:spPr>
          <a:xfrm rot="21269471">
            <a:off x="1284253" y="2383508"/>
            <a:ext cx="3005872" cy="2003915"/>
          </a:xfrm>
          <a:prstGeom prst="roundRect">
            <a:avLst>
              <a:gd name="adj" fmla="val 8594"/>
            </a:avLst>
          </a:prstGeom>
          <a:solidFill>
            <a:srgbClr val="FFFFFF">
              <a:shade val="85000"/>
            </a:srgbClr>
          </a:solidFill>
          <a:ln>
            <a:noFill/>
          </a:ln>
          <a:effectLst/>
        </p:spPr>
      </p:pic>
      <p:pic>
        <p:nvPicPr>
          <p:cNvPr id="11" name="图片占位符 10"/>
          <p:cNvPicPr>
            <a:picLocks noChangeAspect="1"/>
          </p:cNvPicPr>
          <p:nvPr/>
        </p:nvPicPr>
        <p:blipFill>
          <a:blip r:embed="rId4" cstate="email"/>
          <a:srcRect/>
          <a:stretch>
            <a:fillRect/>
          </a:stretch>
        </p:blipFill>
        <p:spPr>
          <a:xfrm rot="297895">
            <a:off x="2936283" y="2621669"/>
            <a:ext cx="2635744" cy="1759073"/>
          </a:xfrm>
          <a:prstGeom prst="roundRect">
            <a:avLst>
              <a:gd name="adj" fmla="val 8594"/>
            </a:avLst>
          </a:prstGeom>
          <a:solidFill>
            <a:srgbClr val="FFFFFF">
              <a:shade val="85000"/>
            </a:srgbClr>
          </a:solidFill>
          <a:ln>
            <a:noFill/>
          </a:ln>
          <a:effectLst/>
        </p:spPr>
      </p:pic>
      <p:pic>
        <p:nvPicPr>
          <p:cNvPr id="12" name="图片占位符 11"/>
          <p:cNvPicPr>
            <a:picLocks noChangeAspect="1"/>
          </p:cNvPicPr>
          <p:nvPr/>
        </p:nvPicPr>
        <p:blipFill>
          <a:blip r:embed="rId5" cstate="email"/>
          <a:srcRect/>
          <a:stretch>
            <a:fillRect/>
          </a:stretch>
        </p:blipFill>
        <p:spPr>
          <a:xfrm rot="1708096">
            <a:off x="4365667" y="3283971"/>
            <a:ext cx="2249178" cy="1499452"/>
          </a:xfrm>
          <a:prstGeom prst="roundRect">
            <a:avLst>
              <a:gd name="adj" fmla="val 8594"/>
            </a:avLst>
          </a:prstGeom>
          <a:solidFill>
            <a:srgbClr val="FFFFFF">
              <a:shade val="85000"/>
            </a:srgbClr>
          </a:solidFill>
          <a:ln>
            <a:noFill/>
          </a:ln>
          <a:effectLst/>
        </p:spPr>
      </p:pic>
      <p:pic>
        <p:nvPicPr>
          <p:cNvPr id="13" name="图片占位符 12"/>
          <p:cNvPicPr>
            <a:picLocks noChangeAspect="1"/>
          </p:cNvPicPr>
          <p:nvPr/>
        </p:nvPicPr>
        <p:blipFill>
          <a:blip r:embed="rId6" cstate="email"/>
          <a:srcRect/>
          <a:stretch>
            <a:fillRect/>
          </a:stretch>
        </p:blipFill>
        <p:spPr>
          <a:xfrm>
            <a:off x="5080442" y="4425351"/>
            <a:ext cx="2158422" cy="1438948"/>
          </a:xfrm>
          <a:prstGeom prst="roundRect">
            <a:avLst/>
          </a:prstGeom>
          <a:solidFill>
            <a:srgbClr val="FFFFFF">
              <a:shade val="85000"/>
            </a:srgbClr>
          </a:solidFill>
          <a:ln>
            <a:noFill/>
          </a:ln>
          <a:effectLst/>
        </p:spPr>
      </p:pic>
      <p:sp>
        <p:nvSpPr>
          <p:cNvPr id="9" name="椭圆 8"/>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par>
                          <p:cTn id="14" fill="hold">
                            <p:stCondLst>
                              <p:cond delay="1500"/>
                            </p:stCondLst>
                            <p:childTnLst>
                              <p:par>
                                <p:cTn id="15" presetID="3" presetClass="entr" presetSubtype="1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par>
                          <p:cTn id="18" fill="hold">
                            <p:stCondLst>
                              <p:cond delay="2000"/>
                            </p:stCondLst>
                            <p:childTnLst>
                              <p:par>
                                <p:cTn id="19" presetID="3" presetClass="entr" presetSubtype="1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par>
                          <p:cTn id="22" fill="hold">
                            <p:stCondLst>
                              <p:cond delay="2500"/>
                            </p:stCondLst>
                            <p:childTnLst>
                              <p:par>
                                <p:cTn id="23" presetID="3" presetClass="entr" presetSubtype="1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3500"/>
                            </p:stCondLst>
                            <p:childTnLst>
                              <p:par>
                                <p:cTn id="31" presetID="10" presetClass="entr" presetSubtype="0" fill="hold" grpId="0" nodeType="afterEffect">
                                  <p:stCondLst>
                                    <p:cond delay="2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rcRect/>
          <a:stretch>
            <a:fillRect/>
          </a:stretch>
        </p:blipFill>
        <p:spPr>
          <a:xfrm rot="497349">
            <a:off x="6249779" y="2044565"/>
            <a:ext cx="4948989" cy="3299326"/>
          </a:xfrm>
          <a:prstGeom prst="roundRect">
            <a:avLst>
              <a:gd name="adj" fmla="val 11111"/>
            </a:avLst>
          </a:prstGeom>
          <a:ln w="190500" cap="rnd">
            <a:solidFill>
              <a:schemeClr val="bg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图片 2"/>
          <p:cNvPicPr>
            <a:picLocks noChangeAspect="1"/>
          </p:cNvPicPr>
          <p:nvPr/>
        </p:nvPicPr>
        <p:blipFill>
          <a:blip r:embed="rId4" cstate="email"/>
          <a:srcRect/>
          <a:stretch>
            <a:fillRect/>
          </a:stretch>
        </p:blipFill>
        <p:spPr>
          <a:xfrm rot="21194815">
            <a:off x="1114568" y="1170132"/>
            <a:ext cx="4813831" cy="3212709"/>
          </a:xfrm>
          <a:prstGeom prst="roundRect">
            <a:avLst>
              <a:gd name="adj" fmla="val 11111"/>
            </a:avLst>
          </a:prstGeom>
          <a:ln w="190500" cap="rnd">
            <a:solidFill>
              <a:schemeClr val="bg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文本框 3"/>
          <p:cNvSpPr txBox="1"/>
          <p:nvPr/>
        </p:nvSpPr>
        <p:spPr>
          <a:xfrm>
            <a:off x="6598178" y="57547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ln w="0"/>
                <a:solidFill>
                  <a:schemeClr val="bg1"/>
                </a:solidFill>
                <a:cs typeface="+mn-ea"/>
                <a:sym typeface="+mn-lt"/>
              </a:rPr>
              <a:t>一路直前</a:t>
            </a:r>
          </a:p>
        </p:txBody>
      </p:sp>
      <p:sp>
        <p:nvSpPr>
          <p:cNvPr id="5" name="文本框 4"/>
          <p:cNvSpPr txBox="1"/>
          <p:nvPr/>
        </p:nvSpPr>
        <p:spPr>
          <a:xfrm>
            <a:off x="9301129" y="5754751"/>
            <a:ext cx="2448106" cy="769441"/>
          </a:xfrm>
          <a:prstGeom prst="rect">
            <a:avLst/>
          </a:prstGeom>
          <a:noFill/>
        </p:spPr>
        <p:txBody>
          <a:bodyPr wrap="none" rtlCol="0">
            <a:spAutoFit/>
            <a:scene3d>
              <a:camera prst="orthographicFront"/>
              <a:lightRig rig="threePt" dir="t"/>
            </a:scene3d>
            <a:sp3d contourW="12700"/>
          </a:bodyPr>
          <a:lstStyle/>
          <a:p>
            <a:r>
              <a:rPr lang="zh-CN" altLang="en-US" sz="4400" b="1" dirty="0">
                <a:ln w="0"/>
                <a:solidFill>
                  <a:schemeClr val="bg1"/>
                </a:solidFill>
                <a:cs typeface="+mn-ea"/>
                <a:sym typeface="+mn-lt"/>
              </a:rPr>
              <a:t>成长快乐</a:t>
            </a:r>
          </a:p>
        </p:txBody>
      </p:sp>
      <p:sp>
        <p:nvSpPr>
          <p:cNvPr id="6" name="椭圆 5"/>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3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par>
                          <p:cTn id="19" fill="hold">
                            <p:stCondLst>
                              <p:cond delay="3000"/>
                            </p:stCondLst>
                            <p:childTnLst>
                              <p:par>
                                <p:cTn id="20" presetID="3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par>
                          <p:cTn id="26" fill="hold">
                            <p:stCondLst>
                              <p:cond delay="4000"/>
                            </p:stCondLst>
                            <p:childTnLst>
                              <p:par>
                                <p:cTn id="27" presetID="10" presetClass="entr" presetSubtype="0" fill="hold" grpId="0" nodeType="afterEffect">
                                  <p:stCondLst>
                                    <p:cond delay="2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rcRect/>
          <a:stretch>
            <a:fillRect/>
          </a:stretch>
        </p:blipFill>
        <p:spPr>
          <a:xfrm rot="21042307">
            <a:off x="986428" y="1545047"/>
            <a:ext cx="3919748" cy="26160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图片 2"/>
          <p:cNvPicPr>
            <a:picLocks noChangeAspect="1"/>
          </p:cNvPicPr>
          <p:nvPr/>
        </p:nvPicPr>
        <p:blipFill>
          <a:blip r:embed="rId4" cstate="email"/>
          <a:srcRect/>
          <a:stretch>
            <a:fillRect/>
          </a:stretch>
        </p:blipFill>
        <p:spPr>
          <a:xfrm rot="21072541">
            <a:off x="3610864" y="1772156"/>
            <a:ext cx="4618399" cy="30789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图片 3"/>
          <p:cNvPicPr>
            <a:picLocks noChangeAspect="1"/>
          </p:cNvPicPr>
          <p:nvPr/>
        </p:nvPicPr>
        <p:blipFill>
          <a:blip r:embed="rId5" cstate="email"/>
          <a:srcRect/>
          <a:stretch>
            <a:fillRect/>
          </a:stretch>
        </p:blipFill>
        <p:spPr>
          <a:xfrm rot="20960785">
            <a:off x="6218826" y="2181727"/>
            <a:ext cx="4876800" cy="3251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文本框 4"/>
          <p:cNvSpPr txBox="1"/>
          <p:nvPr/>
        </p:nvSpPr>
        <p:spPr>
          <a:xfrm>
            <a:off x="6414304" y="5945853"/>
            <a:ext cx="2242922" cy="707886"/>
          </a:xfrm>
          <a:prstGeom prst="rect">
            <a:avLst/>
          </a:prstGeom>
          <a:noFill/>
        </p:spPr>
        <p:txBody>
          <a:bodyPr wrap="none" rtlCol="0">
            <a:spAutoFit/>
            <a:scene3d>
              <a:camera prst="orthographicFront"/>
              <a:lightRig rig="threePt" dir="t"/>
            </a:scene3d>
            <a:sp3d contourW="12700"/>
          </a:bodyPr>
          <a:lstStyle/>
          <a:p>
            <a:r>
              <a:rPr lang="zh-CN" altLang="en-US" sz="4000" b="1" dirty="0">
                <a:ln w="0"/>
                <a:solidFill>
                  <a:schemeClr val="bg1"/>
                </a:solidFill>
                <a:cs typeface="+mn-ea"/>
                <a:sym typeface="+mn-lt"/>
              </a:rPr>
              <a:t>开心幸福</a:t>
            </a:r>
          </a:p>
        </p:txBody>
      </p:sp>
      <p:sp>
        <p:nvSpPr>
          <p:cNvPr id="6" name="文本框 5"/>
          <p:cNvSpPr txBox="1"/>
          <p:nvPr/>
        </p:nvSpPr>
        <p:spPr>
          <a:xfrm>
            <a:off x="8869787" y="5945853"/>
            <a:ext cx="2242922" cy="707886"/>
          </a:xfrm>
          <a:prstGeom prst="rect">
            <a:avLst/>
          </a:prstGeom>
          <a:noFill/>
        </p:spPr>
        <p:txBody>
          <a:bodyPr wrap="none" rtlCol="0">
            <a:spAutoFit/>
            <a:scene3d>
              <a:camera prst="orthographicFront"/>
              <a:lightRig rig="threePt" dir="t"/>
            </a:scene3d>
            <a:sp3d contourW="12700"/>
          </a:bodyPr>
          <a:lstStyle/>
          <a:p>
            <a:r>
              <a:rPr lang="zh-CN" altLang="en-US" sz="4000" b="1" dirty="0">
                <a:ln w="0"/>
                <a:solidFill>
                  <a:schemeClr val="bg1"/>
                </a:solidFill>
                <a:cs typeface="+mn-ea"/>
                <a:sym typeface="+mn-lt"/>
              </a:rPr>
              <a:t>梦想随行</a:t>
            </a:r>
          </a:p>
        </p:txBody>
      </p:sp>
      <p:sp>
        <p:nvSpPr>
          <p:cNvPr id="7" name="椭圆 6"/>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childTnLst>
                          </p:cTn>
                        </p:par>
                        <p:par>
                          <p:cTn id="24" fill="hold">
                            <p:stCondLst>
                              <p:cond delay="4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gtEl>
                                        <p:attrNameLst>
                                          <p:attrName>ppt_x</p:attrName>
                                          <p:attrName>ppt_y</p:attrName>
                                        </p:attrNameLst>
                                      </p:cBhvr>
                                    </p:animMotion>
                                    <p:animEffect transition="in" filter="fade">
                                      <p:cBhvr>
                                        <p:cTn id="29" dur="1000"/>
                                        <p:tgtEl>
                                          <p:spTgt spid="4"/>
                                        </p:tgtEl>
                                      </p:cBhvr>
                                    </p:animEffect>
                                  </p:childTnLst>
                                </p:cTn>
                              </p:par>
                            </p:childTnLst>
                          </p:cTn>
                        </p:par>
                        <p:par>
                          <p:cTn id="30" fill="hold">
                            <p:stCondLst>
                              <p:cond delay="5000"/>
                            </p:stCondLst>
                            <p:childTnLst>
                              <p:par>
                                <p:cTn id="31" presetID="10" presetClass="entr" presetSubtype="0" fill="hold" grpId="0" nodeType="afterEffect">
                                  <p:stCondLst>
                                    <p:cond delay="250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32"/>
          <p:cNvPicPr>
            <a:picLocks noChangeAspect="1"/>
          </p:cNvPicPr>
          <p:nvPr/>
        </p:nvPicPr>
        <p:blipFill>
          <a:blip r:embed="rId6" cstate="email"/>
          <a:srcRect/>
          <a:stretch>
            <a:fillRect/>
          </a:stretch>
        </p:blipFill>
        <p:spPr>
          <a:xfrm>
            <a:off x="4887348" y="3514055"/>
            <a:ext cx="2450514" cy="163367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文本框 10"/>
          <p:cNvSpPr txBox="1"/>
          <p:nvPr/>
        </p:nvSpPr>
        <p:spPr>
          <a:xfrm>
            <a:off x="7487871" y="5682845"/>
            <a:ext cx="4147377" cy="634020"/>
          </a:xfrm>
          <a:prstGeom prst="rect">
            <a:avLst/>
          </a:prstGeom>
          <a:noFill/>
        </p:spPr>
        <p:txBody>
          <a:bodyPr wrap="square" rtlCol="0">
            <a:spAutoFit/>
            <a:scene3d>
              <a:camera prst="orthographicFront"/>
              <a:lightRig rig="threePt" dir="t"/>
            </a:scene3d>
            <a:sp3d contourW="12700"/>
          </a:bodyPr>
          <a:lstStyle/>
          <a:p>
            <a:pPr>
              <a:lnSpc>
                <a:spcPct val="110000"/>
              </a:lnSpc>
            </a:pPr>
            <a:r>
              <a:rPr lang="zh-CN" altLang="en-US" sz="1600" b="1" dirty="0">
                <a:ln w="0"/>
                <a:solidFill>
                  <a:schemeClr val="bg1"/>
                </a:solidFill>
                <a:cs typeface="+mn-ea"/>
                <a:sym typeface="+mn-lt"/>
              </a:rPr>
              <a:t>祝福语生日快乐祝福语生日快乐祝福语生日快乐祝福语生日快乐祝福语生日快</a:t>
            </a:r>
          </a:p>
        </p:txBody>
      </p:sp>
      <p:sp>
        <p:nvSpPr>
          <p:cNvPr id="18" name="文本框 17"/>
          <p:cNvSpPr txBox="1"/>
          <p:nvPr/>
        </p:nvSpPr>
        <p:spPr>
          <a:xfrm>
            <a:off x="7459491" y="5052261"/>
            <a:ext cx="2480498" cy="659155"/>
          </a:xfrm>
          <a:prstGeom prst="rect">
            <a:avLst/>
          </a:prstGeom>
          <a:noFill/>
        </p:spPr>
        <p:txBody>
          <a:bodyPr wrap="square" rtlCol="0">
            <a:spAutoFit/>
            <a:scene3d>
              <a:camera prst="orthographicFront"/>
              <a:lightRig rig="threePt" dir="t"/>
            </a:scene3d>
            <a:sp3d contourW="12700"/>
          </a:bodyPr>
          <a:lstStyle/>
          <a:p>
            <a:pPr marR="0" lvl="0" indent="0" fontAlgn="auto">
              <a:lnSpc>
                <a:spcPct val="125000"/>
              </a:lnSpc>
              <a:spcBef>
                <a:spcPts val="0"/>
              </a:spcBef>
              <a:spcAft>
                <a:spcPts val="0"/>
              </a:spcAft>
              <a:buClrTx/>
              <a:buSzTx/>
              <a:buFontTx/>
              <a:buNone/>
              <a:defRPr/>
            </a:pPr>
            <a:r>
              <a:rPr lang="zh-CN" altLang="en-US" sz="3200" b="1" dirty="0">
                <a:ln w="0"/>
                <a:solidFill>
                  <a:schemeClr val="bg1"/>
                </a:solidFill>
                <a:cs typeface="+mn-ea"/>
                <a:sym typeface="+mn-lt"/>
              </a:rPr>
              <a:t>快乐祝福</a:t>
            </a:r>
          </a:p>
        </p:txBody>
      </p:sp>
      <p:pic>
        <p:nvPicPr>
          <p:cNvPr id="19" name="图片占位符 31"/>
          <p:cNvPicPr>
            <a:picLocks noChangeAspect="1"/>
          </p:cNvPicPr>
          <p:nvPr/>
        </p:nvPicPr>
        <p:blipFill>
          <a:blip r:embed="rId7" cstate="email"/>
          <a:srcRect/>
          <a:stretch>
            <a:fillRect/>
          </a:stretch>
        </p:blipFill>
        <p:spPr>
          <a:xfrm>
            <a:off x="5897498" y="2349062"/>
            <a:ext cx="2376781" cy="158452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组合 2"/>
          <p:cNvGrpSpPr/>
          <p:nvPr/>
        </p:nvGrpSpPr>
        <p:grpSpPr>
          <a:xfrm>
            <a:off x="7211674" y="1793263"/>
            <a:ext cx="2050294" cy="2417661"/>
            <a:chOff x="7587827" y="2604552"/>
            <a:chExt cx="2050294" cy="2417661"/>
          </a:xfrm>
        </p:grpSpPr>
        <p:sp>
          <p:nvSpPr>
            <p:cNvPr id="20" name="MH_Other_3"/>
            <p:cNvSpPr/>
            <p:nvPr>
              <p:custDataLst>
                <p:tags r:id="rId3"/>
              </p:custDataLst>
            </p:nvPr>
          </p:nvSpPr>
          <p:spPr bwMode="auto">
            <a:xfrm rot="119492">
              <a:off x="7587827" y="2604552"/>
              <a:ext cx="2035010" cy="2417661"/>
            </a:xfrm>
            <a:prstGeom prst="rect">
              <a:avLst/>
            </a:prstGeom>
            <a:solidFill>
              <a:srgbClr val="FFFFFF"/>
            </a:solidFill>
            <a:ln>
              <a:solidFill>
                <a:srgbClr val="DCDCDC"/>
              </a:solidFill>
            </a:ln>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pic>
          <p:nvPicPr>
            <p:cNvPr id="21" name="图片占位符 30"/>
            <p:cNvPicPr>
              <a:picLocks noChangeAspect="1"/>
            </p:cNvPicPr>
            <p:nvPr/>
          </p:nvPicPr>
          <p:blipFill>
            <a:blip r:embed="rId8" cstate="email"/>
            <a:srcRect/>
            <a:stretch>
              <a:fillRect/>
            </a:stretch>
          </p:blipFill>
          <p:spPr>
            <a:xfrm>
              <a:off x="7674079" y="2689248"/>
              <a:ext cx="1964042" cy="2244098"/>
            </a:xfrm>
            <a:custGeom>
              <a:avLst/>
              <a:gdLst>
                <a:gd name="connsiteX0" fmla="*/ 73890 w 1862506"/>
                <a:gd name="connsiteY0" fmla="*/ 0 h 2187133"/>
                <a:gd name="connsiteX1" fmla="*/ 1862506 w 1862506"/>
                <a:gd name="connsiteY1" fmla="*/ 62195 h 2187133"/>
                <a:gd name="connsiteX2" fmla="*/ 1788616 w 1862506"/>
                <a:gd name="connsiteY2" fmla="*/ 2187133 h 2187133"/>
                <a:gd name="connsiteX3" fmla="*/ 0 w 1862506"/>
                <a:gd name="connsiteY3" fmla="*/ 2124937 h 2187133"/>
              </a:gdLst>
              <a:ahLst/>
              <a:cxnLst>
                <a:cxn ang="0">
                  <a:pos x="connsiteX0" y="connsiteY0"/>
                </a:cxn>
                <a:cxn ang="0">
                  <a:pos x="connsiteX1" y="connsiteY1"/>
                </a:cxn>
                <a:cxn ang="0">
                  <a:pos x="connsiteX2" y="connsiteY2"/>
                </a:cxn>
                <a:cxn ang="0">
                  <a:pos x="connsiteX3" y="connsiteY3"/>
                </a:cxn>
              </a:cxnLst>
              <a:rect l="l" t="t" r="r" b="b"/>
              <a:pathLst>
                <a:path w="1862506" h="2187133">
                  <a:moveTo>
                    <a:pt x="73890" y="0"/>
                  </a:moveTo>
                  <a:lnTo>
                    <a:pt x="1862506" y="62195"/>
                  </a:lnTo>
                  <a:lnTo>
                    <a:pt x="1788616" y="2187133"/>
                  </a:lnTo>
                  <a:lnTo>
                    <a:pt x="0" y="2124937"/>
                  </a:lnTo>
                  <a:close/>
                </a:path>
              </a:pathLst>
            </a:custGeom>
          </p:spPr>
        </p:pic>
      </p:grpSp>
      <p:grpSp>
        <p:nvGrpSpPr>
          <p:cNvPr id="5" name="组合 4"/>
          <p:cNvGrpSpPr/>
          <p:nvPr/>
        </p:nvGrpSpPr>
        <p:grpSpPr>
          <a:xfrm>
            <a:off x="8172572" y="1877959"/>
            <a:ext cx="2722697" cy="2643297"/>
            <a:chOff x="8172572" y="2832114"/>
            <a:chExt cx="2722697" cy="2643297"/>
          </a:xfrm>
        </p:grpSpPr>
        <p:sp>
          <p:nvSpPr>
            <p:cNvPr id="22" name="MH_Other_4"/>
            <p:cNvSpPr/>
            <p:nvPr>
              <p:custDataLst>
                <p:tags r:id="rId2"/>
              </p:custDataLst>
            </p:nvPr>
          </p:nvSpPr>
          <p:spPr bwMode="auto">
            <a:xfrm rot="2300446">
              <a:off x="8516416" y="2942558"/>
              <a:ext cx="2035010" cy="2417661"/>
            </a:xfrm>
            <a:prstGeom prst="rect">
              <a:avLst/>
            </a:prstGeom>
            <a:solidFill>
              <a:srgbClr val="FFFFFF"/>
            </a:solidFill>
            <a:ln>
              <a:solidFill>
                <a:srgbClr val="DCDCDC"/>
              </a:solidFill>
            </a:ln>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pic>
          <p:nvPicPr>
            <p:cNvPr id="23" name="图片占位符 33"/>
            <p:cNvPicPr>
              <a:picLocks noChangeAspect="1"/>
            </p:cNvPicPr>
            <p:nvPr/>
          </p:nvPicPr>
          <p:blipFill>
            <a:blip r:embed="rId9" cstate="email"/>
            <a:srcRect/>
            <a:stretch>
              <a:fillRect/>
            </a:stretch>
          </p:blipFill>
          <p:spPr>
            <a:xfrm>
              <a:off x="8172572" y="2832114"/>
              <a:ext cx="2722697" cy="2643297"/>
            </a:xfrm>
            <a:custGeom>
              <a:avLst/>
              <a:gdLst>
                <a:gd name="connsiteX0" fmla="*/ 1318975 w 2722697"/>
                <a:gd name="connsiteY0" fmla="*/ 0 h 2777886"/>
                <a:gd name="connsiteX1" fmla="*/ 2722697 w 2722697"/>
                <a:gd name="connsiteY1" fmla="*/ 1110216 h 2777886"/>
                <a:gd name="connsiteX2" fmla="*/ 1403723 w 2722697"/>
                <a:gd name="connsiteY2" fmla="*/ 2777886 h 2777886"/>
                <a:gd name="connsiteX3" fmla="*/ 0 w 2722697"/>
                <a:gd name="connsiteY3" fmla="*/ 1667671 h 2777886"/>
              </a:gdLst>
              <a:ahLst/>
              <a:cxnLst>
                <a:cxn ang="0">
                  <a:pos x="connsiteX0" y="connsiteY0"/>
                </a:cxn>
                <a:cxn ang="0">
                  <a:pos x="connsiteX1" y="connsiteY1"/>
                </a:cxn>
                <a:cxn ang="0">
                  <a:pos x="connsiteX2" y="connsiteY2"/>
                </a:cxn>
                <a:cxn ang="0">
                  <a:pos x="connsiteX3" y="connsiteY3"/>
                </a:cxn>
              </a:cxnLst>
              <a:rect l="l" t="t" r="r" b="b"/>
              <a:pathLst>
                <a:path w="2722697" h="2777886">
                  <a:moveTo>
                    <a:pt x="1318975" y="0"/>
                  </a:moveTo>
                  <a:lnTo>
                    <a:pt x="2722697" y="1110216"/>
                  </a:lnTo>
                  <a:lnTo>
                    <a:pt x="1403723" y="2777886"/>
                  </a:lnTo>
                  <a:lnTo>
                    <a:pt x="0" y="1667671"/>
                  </a:lnTo>
                  <a:close/>
                </a:path>
              </a:pathLst>
            </a:custGeom>
          </p:spPr>
        </p:pic>
      </p:grpSp>
      <p:grpSp>
        <p:nvGrpSpPr>
          <p:cNvPr id="2" name="组合 1"/>
          <p:cNvGrpSpPr/>
          <p:nvPr/>
        </p:nvGrpSpPr>
        <p:grpSpPr>
          <a:xfrm>
            <a:off x="9441780" y="2946401"/>
            <a:ext cx="2623631" cy="2201330"/>
            <a:chOff x="8931561" y="3563467"/>
            <a:chExt cx="2623631" cy="2201330"/>
          </a:xfrm>
        </p:grpSpPr>
        <p:sp>
          <p:nvSpPr>
            <p:cNvPr id="24" name="MH_Other_5"/>
            <p:cNvSpPr/>
            <p:nvPr>
              <p:custDataLst>
                <p:tags r:id="rId1"/>
              </p:custDataLst>
            </p:nvPr>
          </p:nvSpPr>
          <p:spPr bwMode="auto">
            <a:xfrm rot="4150311">
              <a:off x="9225870" y="3434547"/>
              <a:ext cx="2035009" cy="2417661"/>
            </a:xfrm>
            <a:prstGeom prst="rect">
              <a:avLst/>
            </a:prstGeom>
            <a:solidFill>
              <a:srgbClr val="FFFFFF"/>
            </a:solidFill>
            <a:ln>
              <a:solidFill>
                <a:srgbClr val="DCDCDC"/>
              </a:solidFill>
            </a:ln>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pic>
          <p:nvPicPr>
            <p:cNvPr id="25" name="图片占位符 29"/>
            <p:cNvPicPr>
              <a:picLocks noChangeAspect="1"/>
            </p:cNvPicPr>
            <p:nvPr/>
          </p:nvPicPr>
          <p:blipFill>
            <a:blip r:embed="rId10" cstate="email"/>
            <a:srcRect/>
            <a:stretch>
              <a:fillRect/>
            </a:stretch>
          </p:blipFill>
          <p:spPr>
            <a:xfrm>
              <a:off x="8931561" y="3563467"/>
              <a:ext cx="2623631" cy="2201330"/>
            </a:xfrm>
            <a:custGeom>
              <a:avLst/>
              <a:gdLst>
                <a:gd name="connsiteX0" fmla="*/ 1987275 w 2623631"/>
                <a:gd name="connsiteY0" fmla="*/ 0 h 2428754"/>
                <a:gd name="connsiteX1" fmla="*/ 2623631 w 2623631"/>
                <a:gd name="connsiteY1" fmla="*/ 1672742 h 2428754"/>
                <a:gd name="connsiteX2" fmla="*/ 636355 w 2623631"/>
                <a:gd name="connsiteY2" fmla="*/ 2428754 h 2428754"/>
                <a:gd name="connsiteX3" fmla="*/ 0 w 2623631"/>
                <a:gd name="connsiteY3" fmla="*/ 756013 h 2428754"/>
              </a:gdLst>
              <a:ahLst/>
              <a:cxnLst>
                <a:cxn ang="0">
                  <a:pos x="connsiteX0" y="connsiteY0"/>
                </a:cxn>
                <a:cxn ang="0">
                  <a:pos x="connsiteX1" y="connsiteY1"/>
                </a:cxn>
                <a:cxn ang="0">
                  <a:pos x="connsiteX2" y="connsiteY2"/>
                </a:cxn>
                <a:cxn ang="0">
                  <a:pos x="connsiteX3" y="connsiteY3"/>
                </a:cxn>
              </a:cxnLst>
              <a:rect l="l" t="t" r="r" b="b"/>
              <a:pathLst>
                <a:path w="2623631" h="2428754">
                  <a:moveTo>
                    <a:pt x="1987275" y="0"/>
                  </a:moveTo>
                  <a:lnTo>
                    <a:pt x="2623631" y="1672742"/>
                  </a:lnTo>
                  <a:lnTo>
                    <a:pt x="636355" y="2428754"/>
                  </a:lnTo>
                  <a:lnTo>
                    <a:pt x="0" y="756013"/>
                  </a:lnTo>
                  <a:close/>
                </a:path>
              </a:pathLst>
            </a:cu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rcRect/>
          <a:stretch>
            <a:fillRect/>
          </a:stretch>
        </p:blipFill>
        <p:spPr>
          <a:xfrm rot="21230348">
            <a:off x="1168953" y="2089939"/>
            <a:ext cx="5196534" cy="346435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 2"/>
          <p:cNvPicPr>
            <a:picLocks noChangeAspect="1"/>
          </p:cNvPicPr>
          <p:nvPr/>
        </p:nvPicPr>
        <p:blipFill>
          <a:blip r:embed="rId4" cstate="email"/>
          <a:srcRect/>
          <a:stretch>
            <a:fillRect/>
          </a:stretch>
        </p:blipFill>
        <p:spPr>
          <a:xfrm rot="1089764">
            <a:off x="6320926" y="2667011"/>
            <a:ext cx="4367713" cy="291180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椭圆 3"/>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250" fill="hold"/>
                                        <p:tgtEl>
                                          <p:spTgt spid="2"/>
                                        </p:tgtEl>
                                        <p:attrNameLst>
                                          <p:attrName>ppt_w</p:attrName>
                                        </p:attrNameLst>
                                      </p:cBhvr>
                                      <p:tavLst>
                                        <p:tav tm="0">
                                          <p:val>
                                            <p:fltVal val="0"/>
                                          </p:val>
                                        </p:tav>
                                        <p:tav tm="100000">
                                          <p:val>
                                            <p:strVal val="#ppt_w"/>
                                          </p:val>
                                        </p:tav>
                                      </p:tavLst>
                                    </p:anim>
                                    <p:anim calcmode="lin" valueType="num">
                                      <p:cBhvr>
                                        <p:cTn id="14" dur="1250" fill="hold"/>
                                        <p:tgtEl>
                                          <p:spTgt spid="2"/>
                                        </p:tgtEl>
                                        <p:attrNameLst>
                                          <p:attrName>ppt_h</p:attrName>
                                        </p:attrNameLst>
                                      </p:cBhvr>
                                      <p:tavLst>
                                        <p:tav tm="0">
                                          <p:val>
                                            <p:fltVal val="0"/>
                                          </p:val>
                                        </p:tav>
                                        <p:tav tm="100000">
                                          <p:val>
                                            <p:strVal val="#ppt_h"/>
                                          </p:val>
                                        </p:tav>
                                      </p:tavLst>
                                    </p:anim>
                                    <p:animEffect transition="in" filter="fade">
                                      <p:cBhvr>
                                        <p:cTn id="15" dur="1250"/>
                                        <p:tgtEl>
                                          <p:spTgt spid="2"/>
                                        </p:tgtEl>
                                      </p:cBhvr>
                                    </p:animEffect>
                                  </p:childTnLst>
                                </p:cTn>
                              </p:par>
                            </p:childTnLst>
                          </p:cTn>
                        </p:par>
                        <p:par>
                          <p:cTn id="16" fill="hold">
                            <p:stCondLst>
                              <p:cond delay="3000"/>
                            </p:stCondLst>
                            <p:childTnLst>
                              <p:par>
                                <p:cTn id="17" presetID="10" presetClass="entr" presetSubtype="0" fill="hold" grpId="0" nodeType="afterEffect">
                                  <p:stCondLst>
                                    <p:cond delay="2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329267" y="1593912"/>
            <a:ext cx="1716503" cy="1800161"/>
            <a:chOff x="4329267" y="1593912"/>
            <a:chExt cx="1716503" cy="1800161"/>
          </a:xfrm>
        </p:grpSpPr>
        <p:sp>
          <p:nvSpPr>
            <p:cNvPr id="12" name="MH_Other_1"/>
            <p:cNvSpPr/>
            <p:nvPr>
              <p:custDataLst>
                <p:tags r:id="rId4"/>
              </p:custDataLst>
            </p:nvPr>
          </p:nvSpPr>
          <p:spPr>
            <a:xfrm rot="79713">
              <a:off x="4329267" y="1593912"/>
              <a:ext cx="1716503" cy="1800161"/>
            </a:xfrm>
            <a:prstGeom prst="rect">
              <a:avLst/>
            </a:prstGeom>
            <a:solidFill>
              <a:srgbClr val="FFFFFF"/>
            </a:solidFill>
            <a:ln w="3175">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cs typeface="+mn-ea"/>
                <a:sym typeface="+mn-lt"/>
              </a:endParaRPr>
            </a:p>
          </p:txBody>
        </p:sp>
        <p:pic>
          <p:nvPicPr>
            <p:cNvPr id="2" name="图片 1"/>
            <p:cNvPicPr>
              <a:picLocks noChangeAspect="1"/>
            </p:cNvPicPr>
            <p:nvPr/>
          </p:nvPicPr>
          <p:blipFill>
            <a:blip r:embed="rId7" cstate="email"/>
            <a:srcRect/>
            <a:stretch>
              <a:fillRect/>
            </a:stretch>
          </p:blipFill>
          <p:spPr>
            <a:xfrm>
              <a:off x="4362336" y="1703988"/>
              <a:ext cx="1650364" cy="1590015"/>
            </a:xfrm>
            <a:prstGeom prst="rect">
              <a:avLst/>
            </a:prstGeom>
          </p:spPr>
        </p:pic>
      </p:grpSp>
      <p:grpSp>
        <p:nvGrpSpPr>
          <p:cNvPr id="6" name="组合 5"/>
          <p:cNvGrpSpPr/>
          <p:nvPr/>
        </p:nvGrpSpPr>
        <p:grpSpPr>
          <a:xfrm>
            <a:off x="1595719" y="1441475"/>
            <a:ext cx="2727331" cy="2708745"/>
            <a:chOff x="1595719" y="1441475"/>
            <a:chExt cx="2727331" cy="2708745"/>
          </a:xfrm>
        </p:grpSpPr>
        <p:sp>
          <p:nvSpPr>
            <p:cNvPr id="17" name="MH_Other_3"/>
            <p:cNvSpPr/>
            <p:nvPr>
              <p:custDataLst>
                <p:tags r:id="rId3"/>
              </p:custDataLst>
            </p:nvPr>
          </p:nvSpPr>
          <p:spPr>
            <a:xfrm rot="21015141">
              <a:off x="1595719" y="1441475"/>
              <a:ext cx="2727331" cy="2708745"/>
            </a:xfrm>
            <a:prstGeom prst="rect">
              <a:avLst/>
            </a:prstGeom>
            <a:solidFill>
              <a:srgbClr val="FFFFFF"/>
            </a:solidFill>
            <a:ln w="3175">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cs typeface="+mn-ea"/>
                <a:sym typeface="+mn-lt"/>
              </a:endParaRPr>
            </a:p>
          </p:txBody>
        </p:sp>
        <p:pic>
          <p:nvPicPr>
            <p:cNvPr id="3" name="图片 2"/>
            <p:cNvPicPr>
              <a:picLocks noChangeAspect="1"/>
            </p:cNvPicPr>
            <p:nvPr/>
          </p:nvPicPr>
          <p:blipFill>
            <a:blip r:embed="rId8" cstate="email"/>
            <a:srcRect/>
            <a:stretch>
              <a:fillRect/>
            </a:stretch>
          </p:blipFill>
          <p:spPr>
            <a:xfrm rot="20966143">
              <a:off x="1676174" y="1565550"/>
              <a:ext cx="2568386" cy="2504297"/>
            </a:xfrm>
            <a:prstGeom prst="rect">
              <a:avLst/>
            </a:prstGeom>
            <a:blipFill>
              <a:blip r:embed="rId9" cstate="email"/>
              <a:stretch>
                <a:fillRect/>
              </a:stretch>
            </a:blipFill>
          </p:spPr>
        </p:pic>
      </p:grpSp>
      <p:grpSp>
        <p:nvGrpSpPr>
          <p:cNvPr id="8" name="组合 7"/>
          <p:cNvGrpSpPr/>
          <p:nvPr/>
        </p:nvGrpSpPr>
        <p:grpSpPr>
          <a:xfrm>
            <a:off x="484691" y="4212435"/>
            <a:ext cx="2385834" cy="1643752"/>
            <a:chOff x="1187989" y="4630365"/>
            <a:chExt cx="1844231" cy="1225822"/>
          </a:xfrm>
        </p:grpSpPr>
        <p:sp>
          <p:nvSpPr>
            <p:cNvPr id="15" name="MH_Other_2"/>
            <p:cNvSpPr/>
            <p:nvPr>
              <p:custDataLst>
                <p:tags r:id="rId2"/>
              </p:custDataLst>
            </p:nvPr>
          </p:nvSpPr>
          <p:spPr>
            <a:xfrm>
              <a:off x="1187989" y="4630365"/>
              <a:ext cx="1844231" cy="1225822"/>
            </a:xfrm>
            <a:prstGeom prst="rect">
              <a:avLst/>
            </a:prstGeom>
            <a:solidFill>
              <a:srgbClr val="FFFFFF"/>
            </a:solidFill>
            <a:ln w="3175">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cs typeface="+mn-ea"/>
                <a:sym typeface="+mn-lt"/>
              </a:endParaRPr>
            </a:p>
          </p:txBody>
        </p:sp>
        <p:pic>
          <p:nvPicPr>
            <p:cNvPr id="4" name="图片 3"/>
            <p:cNvPicPr>
              <a:picLocks noChangeAspect="1"/>
            </p:cNvPicPr>
            <p:nvPr/>
          </p:nvPicPr>
          <p:blipFill>
            <a:blip r:embed="rId10" cstate="email"/>
            <a:srcRect/>
            <a:stretch>
              <a:fillRect/>
            </a:stretch>
          </p:blipFill>
          <p:spPr>
            <a:xfrm>
              <a:off x="1245803" y="4693429"/>
              <a:ext cx="1728598" cy="1111780"/>
            </a:xfrm>
            <a:prstGeom prst="rect">
              <a:avLst/>
            </a:prstGeom>
          </p:spPr>
        </p:pic>
      </p:grpSp>
      <p:sp>
        <p:nvSpPr>
          <p:cNvPr id="21" name="文本框 20"/>
          <p:cNvSpPr txBox="1"/>
          <p:nvPr/>
        </p:nvSpPr>
        <p:spPr>
          <a:xfrm>
            <a:off x="7069781" y="3041081"/>
            <a:ext cx="3079689" cy="1505540"/>
          </a:xfrm>
          <a:prstGeom prst="rect">
            <a:avLst/>
          </a:prstGeom>
          <a:noFill/>
        </p:spPr>
        <p:txBody>
          <a:bodyPr wrap="none" rtlCol="0">
            <a:spAutoFit/>
            <a:scene3d>
              <a:camera prst="orthographicFront"/>
              <a:lightRig rig="threePt" dir="t"/>
            </a:scene3d>
            <a:sp3d contourW="12700"/>
          </a:bodyPr>
          <a:lstStyle/>
          <a:p>
            <a:pPr>
              <a:lnSpc>
                <a:spcPct val="125000"/>
              </a:lnSpc>
              <a:defRPr/>
            </a:pPr>
            <a:r>
              <a:rPr lang="zh-CN" altLang="en-US" sz="3200" b="1" dirty="0">
                <a:ln w="0"/>
                <a:solidFill>
                  <a:schemeClr val="bg1"/>
                </a:solidFill>
                <a:cs typeface="+mn-ea"/>
                <a:sym typeface="+mn-lt"/>
              </a:rPr>
              <a:t>在</a:t>
            </a:r>
            <a:r>
              <a:rPr lang="zh-CN" altLang="en-US" sz="4400" b="1" dirty="0">
                <a:ln w="0"/>
                <a:solidFill>
                  <a:schemeClr val="bg1"/>
                </a:solidFill>
                <a:cs typeface="+mn-ea"/>
                <a:sym typeface="+mn-lt"/>
              </a:rPr>
              <a:t>快乐</a:t>
            </a:r>
            <a:r>
              <a:rPr lang="zh-CN" altLang="en-US" sz="3200" b="1" dirty="0">
                <a:ln w="0"/>
                <a:solidFill>
                  <a:schemeClr val="bg1"/>
                </a:solidFill>
                <a:cs typeface="+mn-ea"/>
                <a:sym typeface="+mn-lt"/>
              </a:rPr>
              <a:t>中成长 </a:t>
            </a:r>
            <a:endParaRPr lang="en-US" altLang="zh-CN" sz="3200" b="1" dirty="0">
              <a:ln w="0"/>
              <a:solidFill>
                <a:schemeClr val="bg1"/>
              </a:solidFill>
              <a:cs typeface="+mn-ea"/>
              <a:sym typeface="+mn-lt"/>
            </a:endParaRPr>
          </a:p>
          <a:p>
            <a:pPr>
              <a:lnSpc>
                <a:spcPct val="125000"/>
              </a:lnSpc>
              <a:defRPr/>
            </a:pPr>
            <a:r>
              <a:rPr lang="zh-CN" altLang="en-US" sz="3200" b="1" dirty="0">
                <a:ln w="0"/>
                <a:solidFill>
                  <a:schemeClr val="bg1"/>
                </a:solidFill>
                <a:cs typeface="+mn-ea"/>
                <a:sym typeface="+mn-lt"/>
              </a:rPr>
              <a:t>我们一起努力</a:t>
            </a:r>
          </a:p>
        </p:txBody>
      </p:sp>
      <p:sp>
        <p:nvSpPr>
          <p:cNvPr id="25" name="文本框 24"/>
          <p:cNvSpPr txBox="1"/>
          <p:nvPr/>
        </p:nvSpPr>
        <p:spPr>
          <a:xfrm>
            <a:off x="7069781" y="4595353"/>
            <a:ext cx="4100614" cy="904863"/>
          </a:xfrm>
          <a:prstGeom prst="rect">
            <a:avLst/>
          </a:prstGeom>
          <a:noFill/>
        </p:spPr>
        <p:txBody>
          <a:bodyPr wrap="square" rtlCol="0">
            <a:spAutoFit/>
            <a:scene3d>
              <a:camera prst="orthographicFront"/>
              <a:lightRig rig="threePt" dir="t"/>
            </a:scene3d>
            <a:sp3d contourW="12700"/>
          </a:bodyPr>
          <a:lstStyle/>
          <a:p>
            <a:pPr>
              <a:lnSpc>
                <a:spcPct val="110000"/>
              </a:lnSpc>
            </a:pPr>
            <a:r>
              <a:rPr lang="zh-CN" altLang="en-US" sz="1600" b="1" dirty="0">
                <a:ln w="0"/>
                <a:solidFill>
                  <a:schemeClr val="bg1"/>
                </a:solidFill>
                <a:cs typeface="+mn-ea"/>
                <a:sym typeface="+mn-lt"/>
              </a:rPr>
              <a:t>祝福语生日快乐祝福语生日快乐祝福语生日快乐祝福语生日快乐祝福语生日快乐祝福语生日快乐祝福语生日快乐祝福语生日快乐</a:t>
            </a:r>
          </a:p>
        </p:txBody>
      </p:sp>
      <p:grpSp>
        <p:nvGrpSpPr>
          <p:cNvPr id="9" name="组合 8"/>
          <p:cNvGrpSpPr/>
          <p:nvPr/>
        </p:nvGrpSpPr>
        <p:grpSpPr>
          <a:xfrm>
            <a:off x="3053622" y="3660983"/>
            <a:ext cx="3752681" cy="2746656"/>
            <a:chOff x="2891391" y="3614461"/>
            <a:chExt cx="3752681" cy="2746656"/>
          </a:xfrm>
        </p:grpSpPr>
        <p:sp>
          <p:nvSpPr>
            <p:cNvPr id="19" name="MH_Other_4"/>
            <p:cNvSpPr/>
            <p:nvPr>
              <p:custDataLst>
                <p:tags r:id="rId1"/>
              </p:custDataLst>
            </p:nvPr>
          </p:nvSpPr>
          <p:spPr>
            <a:xfrm rot="272111">
              <a:off x="2891391" y="3614461"/>
              <a:ext cx="3752681" cy="2746656"/>
            </a:xfrm>
            <a:prstGeom prst="rect">
              <a:avLst/>
            </a:prstGeom>
            <a:solidFill>
              <a:srgbClr val="FFFFFF"/>
            </a:solidFill>
            <a:ln w="3175">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cs typeface="+mn-ea"/>
                <a:sym typeface="+mn-lt"/>
              </a:endParaRPr>
            </a:p>
          </p:txBody>
        </p:sp>
        <p:pic>
          <p:nvPicPr>
            <p:cNvPr id="5" name="图片 4"/>
            <p:cNvPicPr>
              <a:picLocks noChangeAspect="1"/>
            </p:cNvPicPr>
            <p:nvPr/>
          </p:nvPicPr>
          <p:blipFill>
            <a:blip r:embed="rId11" cstate="email"/>
            <a:srcRect/>
            <a:stretch>
              <a:fillRect/>
            </a:stretch>
          </p:blipFill>
          <p:spPr>
            <a:xfrm rot="304195">
              <a:off x="3028871" y="3817481"/>
              <a:ext cx="3490491" cy="2326994"/>
            </a:xfrm>
            <a:prstGeom prst="rect">
              <a:avLst/>
            </a:prstGeom>
          </p:spPr>
        </p:pic>
      </p:grpSp>
      <p:sp>
        <p:nvSpPr>
          <p:cNvPr id="16" name="椭圆 15"/>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par>
                          <p:cTn id="29" fill="hold">
                            <p:stCondLst>
                              <p:cond delay="4000"/>
                            </p:stCondLst>
                            <p:childTnLst>
                              <p:par>
                                <p:cTn id="30" presetID="2" presetClass="entr" presetSubtype="2"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1+#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10" presetClass="entr" presetSubtype="0" fill="hold" grpId="0" nodeType="afterEffect">
                                  <p:stCondLst>
                                    <p:cond delay="2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email"/>
          <a:srcRect/>
          <a:stretch>
            <a:fillRect/>
          </a:stretch>
        </p:blipFill>
        <p:spPr>
          <a:xfrm rot="21122478">
            <a:off x="896953" y="1946403"/>
            <a:ext cx="4199122" cy="2799415"/>
          </a:xfrm>
          <a:prstGeom prst="roundRect">
            <a:avLst>
              <a:gd name="adj" fmla="val 11111"/>
            </a:avLst>
          </a:prstGeom>
          <a:ln w="190500" cap="rnd">
            <a:solidFill>
              <a:schemeClr val="bg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9" name="组合 4"/>
          <p:cNvGrpSpPr/>
          <p:nvPr/>
        </p:nvGrpSpPr>
        <p:grpSpPr>
          <a:xfrm rot="900000">
            <a:off x="6736537" y="2345695"/>
            <a:ext cx="3571013" cy="2691733"/>
            <a:chOff x="1846262" y="1406056"/>
            <a:chExt cx="5278438" cy="3978745"/>
          </a:xfrm>
        </p:grpSpPr>
        <p:sp>
          <p:nvSpPr>
            <p:cNvPr id="10" name="矩形 9"/>
            <p:cNvSpPr/>
            <p:nvPr/>
          </p:nvSpPr>
          <p:spPr>
            <a:xfrm>
              <a:off x="1846262" y="1406056"/>
              <a:ext cx="5278438" cy="3978745"/>
            </a:xfrm>
            <a:prstGeom prst="rect">
              <a:avLst/>
            </a:prstGeom>
            <a:solidFill>
              <a:schemeClr val="bg1"/>
            </a:solidFill>
            <a:ln>
              <a:solidFill>
                <a:schemeClr val="bg1">
                  <a:lumMod val="85000"/>
                </a:schemeClr>
              </a:solidFill>
            </a:ln>
            <a:effectLst>
              <a:outerShdw blurRad="279400" dist="76200" dir="5400000" algn="t"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图片 10"/>
            <p:cNvPicPr>
              <a:picLocks noChangeAspect="1"/>
            </p:cNvPicPr>
            <p:nvPr/>
          </p:nvPicPr>
          <p:blipFill>
            <a:blip r:embed="rId4" cstate="email"/>
            <a:srcRect/>
            <a:stretch>
              <a:fillRect/>
            </a:stretch>
          </p:blipFill>
          <p:spPr>
            <a:xfrm>
              <a:off x="2086723" y="1796256"/>
              <a:ext cx="4797511" cy="3198341"/>
            </a:xfrm>
            <a:prstGeom prst="rect">
              <a:avLst/>
            </a:prstGeom>
            <a:effectLst>
              <a:innerShdw blurRad="114300">
                <a:prstClr val="black"/>
              </a:innerShdw>
            </a:effectLst>
          </p:spPr>
        </p:pic>
      </p:grpSp>
      <p:sp>
        <p:nvSpPr>
          <p:cNvPr id="12" name="文本框 11"/>
          <p:cNvSpPr txBox="1"/>
          <p:nvPr/>
        </p:nvSpPr>
        <p:spPr>
          <a:xfrm>
            <a:off x="6208605" y="5252898"/>
            <a:ext cx="3004349" cy="1323439"/>
          </a:xfrm>
          <a:prstGeom prst="rect">
            <a:avLst/>
          </a:prstGeom>
          <a:noFill/>
        </p:spPr>
        <p:txBody>
          <a:bodyPr wrap="none" rtlCol="0">
            <a:spAutoFit/>
            <a:scene3d>
              <a:camera prst="orthographicFront"/>
              <a:lightRig rig="threePt" dir="t"/>
            </a:scene3d>
            <a:sp3d contourW="12700"/>
          </a:bodyPr>
          <a:lstStyle/>
          <a:p>
            <a:r>
              <a:rPr lang="zh-CN" altLang="en-US" sz="4000" b="1" dirty="0">
                <a:ln w="0"/>
                <a:solidFill>
                  <a:schemeClr val="bg1"/>
                </a:solidFill>
                <a:cs typeface="+mn-ea"/>
                <a:sym typeface="+mn-lt"/>
              </a:rPr>
              <a:t>永远开心</a:t>
            </a:r>
            <a:endParaRPr lang="en-US" altLang="zh-CN" sz="4000" b="1" dirty="0">
              <a:ln w="0"/>
              <a:solidFill>
                <a:schemeClr val="bg1"/>
              </a:solidFill>
              <a:cs typeface="+mn-ea"/>
              <a:sym typeface="+mn-lt"/>
            </a:endParaRPr>
          </a:p>
          <a:p>
            <a:r>
              <a:rPr lang="zh-CN" altLang="en-US" sz="4000" b="1" dirty="0">
                <a:ln w="0"/>
                <a:solidFill>
                  <a:schemeClr val="bg1"/>
                </a:solidFill>
                <a:cs typeface="+mn-ea"/>
                <a:sym typeface="+mn-lt"/>
              </a:rPr>
              <a:t>     天天幸福</a:t>
            </a:r>
          </a:p>
        </p:txBody>
      </p:sp>
      <p:sp>
        <p:nvSpPr>
          <p:cNvPr id="7" name="椭圆 6"/>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2000"/>
                            </p:stCondLst>
                            <p:childTnLst>
                              <p:par>
                                <p:cTn id="16" presetID="10" presetClass="entr" presetSubtype="0" fill="hold" grpId="0" nodeType="afterEffect">
                                  <p:stCondLst>
                                    <p:cond delay="2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7098899" y="5473700"/>
            <a:ext cx="2659702" cy="830997"/>
          </a:xfrm>
          <a:prstGeom prst="rect">
            <a:avLst/>
          </a:prstGeom>
          <a:noFill/>
        </p:spPr>
        <p:txBody>
          <a:bodyPr wrap="none" rtlCol="0">
            <a:spAutoFit/>
            <a:scene3d>
              <a:camera prst="orthographicFront"/>
              <a:lightRig rig="threePt" dir="t"/>
            </a:scene3d>
            <a:sp3d contourW="12700"/>
          </a:bodyPr>
          <a:lstStyle/>
          <a:p>
            <a:r>
              <a:rPr lang="zh-CN" altLang="en-US" sz="4800" b="1" dirty="0">
                <a:ln w="0"/>
                <a:solidFill>
                  <a:schemeClr val="bg1"/>
                </a:solidFill>
                <a:cs typeface="+mn-ea"/>
                <a:sym typeface="+mn-lt"/>
              </a:rPr>
              <a:t>美好瞬间</a:t>
            </a:r>
          </a:p>
        </p:txBody>
      </p:sp>
      <p:sp>
        <p:nvSpPr>
          <p:cNvPr id="11" name="MH_Picture_1"/>
          <p:cNvSpPr/>
          <p:nvPr>
            <p:custDataLst>
              <p:tags r:id="rId1"/>
            </p:custDataLst>
          </p:nvPr>
        </p:nvSpPr>
        <p:spPr bwMode="auto">
          <a:xfrm>
            <a:off x="-25937" y="1206500"/>
            <a:ext cx="3009522" cy="4267200"/>
          </a:xfrm>
          <a:custGeom>
            <a:avLst/>
            <a:gdLst>
              <a:gd name="T0" fmla="*/ 0 w 1989077"/>
              <a:gd name="T1" fmla="*/ 0 h 2815963"/>
              <a:gd name="T2" fmla="*/ 8353046 w 1989077"/>
              <a:gd name="T3" fmla="*/ 1474173 h 2815963"/>
              <a:gd name="T4" fmla="*/ 17827814 w 1989077"/>
              <a:gd name="T5" fmla="*/ 2744635 h 2815963"/>
              <a:gd name="T6" fmla="*/ 23963172 w 1989077"/>
              <a:gd name="T7" fmla="*/ 3322590 h 2815963"/>
              <a:gd name="T8" fmla="*/ 23963172 w 1989077"/>
              <a:gd name="T9" fmla="*/ 7100871 h 2815963"/>
              <a:gd name="T10" fmla="*/ 23963172 w 1989077"/>
              <a:gd name="T11" fmla="*/ 27887388 h 2815963"/>
              <a:gd name="T12" fmla="*/ 23963172 w 1989077"/>
              <a:gd name="T13" fmla="*/ 31665657 h 2815963"/>
              <a:gd name="T14" fmla="*/ 17827814 w 1989077"/>
              <a:gd name="T15" fmla="*/ 32243615 h 2815963"/>
              <a:gd name="T16" fmla="*/ 8353046 w 1989077"/>
              <a:gd name="T17" fmla="*/ 33514086 h 2815963"/>
              <a:gd name="T18" fmla="*/ 0 w 1989077"/>
              <a:gd name="T19" fmla="*/ 34988250 h 2815963"/>
              <a:gd name="T20" fmla="*/ 0 w 1989077"/>
              <a:gd name="T21" fmla="*/ 27887388 h 2815963"/>
              <a:gd name="T22" fmla="*/ 0 w 1989077"/>
              <a:gd name="T23" fmla="*/ 7100871 h 2815963"/>
              <a:gd name="T24" fmla="*/ 0 w 1989077"/>
              <a:gd name="T25" fmla="*/ 0 h 28159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7" h="2815963">
                <a:moveTo>
                  <a:pt x="0" y="0"/>
                </a:moveTo>
                <a:lnTo>
                  <a:pt x="693350" y="118646"/>
                </a:lnTo>
                <a:cubicBezTo>
                  <a:pt x="949376" y="157114"/>
                  <a:pt x="1211768" y="191282"/>
                  <a:pt x="1479808" y="220897"/>
                </a:cubicBezTo>
                <a:lnTo>
                  <a:pt x="1989077" y="267413"/>
                </a:lnTo>
                <a:lnTo>
                  <a:pt x="1989077" y="571500"/>
                </a:lnTo>
                <a:lnTo>
                  <a:pt x="1989077" y="2244463"/>
                </a:lnTo>
                <a:lnTo>
                  <a:pt x="1989077" y="2548550"/>
                </a:lnTo>
                <a:lnTo>
                  <a:pt x="1479808" y="2595066"/>
                </a:lnTo>
                <a:cubicBezTo>
                  <a:pt x="1211768" y="2624681"/>
                  <a:pt x="949376" y="2658849"/>
                  <a:pt x="693350" y="2697317"/>
                </a:cubicBezTo>
                <a:lnTo>
                  <a:pt x="0" y="2815963"/>
                </a:lnTo>
                <a:lnTo>
                  <a:pt x="0" y="2244463"/>
                </a:lnTo>
                <a:lnTo>
                  <a:pt x="0" y="571500"/>
                </a:lnTo>
                <a:lnTo>
                  <a:pt x="0" y="0"/>
                </a:lnTo>
                <a:close/>
              </a:path>
            </a:pathLst>
          </a:custGeom>
          <a:blipFill dpi="0" rotWithShape="1">
            <a:blip r:embed="rId7" cstate="email"/>
            <a:srcRect/>
            <a:stretch>
              <a:fillRect/>
            </a:stretch>
          </a:bli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2" name="MH_Picture_2"/>
          <p:cNvSpPr/>
          <p:nvPr>
            <p:custDataLst>
              <p:tags r:id="rId2"/>
            </p:custDataLst>
          </p:nvPr>
        </p:nvSpPr>
        <p:spPr bwMode="auto">
          <a:xfrm>
            <a:off x="3040849" y="1613708"/>
            <a:ext cx="3013762" cy="3452784"/>
          </a:xfrm>
          <a:custGeom>
            <a:avLst/>
            <a:gdLst>
              <a:gd name="T0" fmla="*/ 0 w 1989078"/>
              <a:gd name="T1" fmla="*/ 0 h 2279483"/>
              <a:gd name="T2" fmla="*/ 3742410 w 1989078"/>
              <a:gd name="T3" fmla="*/ 339885 h 2279483"/>
              <a:gd name="T4" fmla="*/ 19660906 w 1989078"/>
              <a:gd name="T5" fmla="*/ 1052261 h 2279483"/>
              <a:gd name="T6" fmla="*/ 24647332 w 1989078"/>
              <a:gd name="T7" fmla="*/ 1096799 h 2279483"/>
              <a:gd name="T8" fmla="*/ 24647332 w 1989078"/>
              <a:gd name="T9" fmla="*/ 3736382 h 2279483"/>
              <a:gd name="T10" fmla="*/ 24647332 w 1989078"/>
              <a:gd name="T11" fmla="*/ 24348462 h 2279483"/>
              <a:gd name="T12" fmla="*/ 24647332 w 1989078"/>
              <a:gd name="T13" fmla="*/ 26988045 h 2279483"/>
              <a:gd name="T14" fmla="*/ 19660906 w 1989078"/>
              <a:gd name="T15" fmla="*/ 27032561 h 2279483"/>
              <a:gd name="T16" fmla="*/ 3742410 w 1989078"/>
              <a:gd name="T17" fmla="*/ 27744957 h 2279483"/>
              <a:gd name="T18" fmla="*/ 0 w 1989078"/>
              <a:gd name="T19" fmla="*/ 28084832 h 2279483"/>
              <a:gd name="T20" fmla="*/ 0 w 1989078"/>
              <a:gd name="T21" fmla="*/ 24348462 h 2279483"/>
              <a:gd name="T22" fmla="*/ 0 w 1989078"/>
              <a:gd name="T23" fmla="*/ 3736382 h 2279483"/>
              <a:gd name="T24" fmla="*/ 0 w 1989078"/>
              <a:gd name="T25" fmla="*/ 0 h 22794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8" h="2279483">
                <a:moveTo>
                  <a:pt x="0" y="0"/>
                </a:moveTo>
                <a:lnTo>
                  <a:pt x="302019" y="27586"/>
                </a:lnTo>
                <a:cubicBezTo>
                  <a:pt x="719947" y="57965"/>
                  <a:pt x="1148969" y="77525"/>
                  <a:pt x="1586666" y="85407"/>
                </a:cubicBezTo>
                <a:lnTo>
                  <a:pt x="1989078" y="89021"/>
                </a:lnTo>
                <a:lnTo>
                  <a:pt x="1989078" y="303260"/>
                </a:lnTo>
                <a:lnTo>
                  <a:pt x="1989078" y="1976223"/>
                </a:lnTo>
                <a:lnTo>
                  <a:pt x="1989078" y="2190462"/>
                </a:lnTo>
                <a:lnTo>
                  <a:pt x="1586666" y="2194076"/>
                </a:lnTo>
                <a:cubicBezTo>
                  <a:pt x="1148969" y="2201958"/>
                  <a:pt x="719947" y="2221518"/>
                  <a:pt x="302019" y="2251897"/>
                </a:cubicBezTo>
                <a:lnTo>
                  <a:pt x="0" y="2279483"/>
                </a:lnTo>
                <a:lnTo>
                  <a:pt x="0" y="1976223"/>
                </a:lnTo>
                <a:lnTo>
                  <a:pt x="0" y="303260"/>
                </a:lnTo>
                <a:lnTo>
                  <a:pt x="0" y="0"/>
                </a:lnTo>
                <a:close/>
              </a:path>
            </a:pathLst>
          </a:custGeom>
          <a:blipFill dpi="0" rotWithShape="1">
            <a:blip r:embed="rId8" cstate="email"/>
            <a:srcRect/>
            <a:stretch>
              <a:fillRect/>
            </a:stretch>
          </a:bli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3" name="MH_Picture_3"/>
          <p:cNvSpPr/>
          <p:nvPr>
            <p:custDataLst>
              <p:tags r:id="rId3"/>
            </p:custDataLst>
          </p:nvPr>
        </p:nvSpPr>
        <p:spPr bwMode="auto">
          <a:xfrm>
            <a:off x="6113995" y="1654004"/>
            <a:ext cx="3013764" cy="3370071"/>
          </a:xfrm>
          <a:custGeom>
            <a:avLst/>
            <a:gdLst>
              <a:gd name="T0" fmla="*/ 24648018 w 1989076"/>
              <a:gd name="T1" fmla="*/ 0 h 2223959"/>
              <a:gd name="T2" fmla="*/ 24648018 w 1989076"/>
              <a:gd name="T3" fmla="*/ 3422447 h 2223959"/>
              <a:gd name="T4" fmla="*/ 24648018 w 1989076"/>
              <a:gd name="T5" fmla="*/ 24205302 h 2223959"/>
              <a:gd name="T6" fmla="*/ 24648018 w 1989076"/>
              <a:gd name="T7" fmla="*/ 27627761 h 2223959"/>
              <a:gd name="T8" fmla="*/ 19458765 w 1989076"/>
              <a:gd name="T9" fmla="*/ 27297744 h 2223959"/>
              <a:gd name="T10" fmla="*/ 3304839 w 1989076"/>
              <a:gd name="T11" fmla="*/ 26862502 h 2223959"/>
              <a:gd name="T12" fmla="*/ 0 w 1989076"/>
              <a:gd name="T13" fmla="*/ 26892247 h 2223959"/>
              <a:gd name="T14" fmla="*/ 0 w 1989076"/>
              <a:gd name="T15" fmla="*/ 24205302 h 2223959"/>
              <a:gd name="T16" fmla="*/ 0 w 1989076"/>
              <a:gd name="T17" fmla="*/ 3422447 h 2223959"/>
              <a:gd name="T18" fmla="*/ 0 w 1989076"/>
              <a:gd name="T19" fmla="*/ 735501 h 2223959"/>
              <a:gd name="T20" fmla="*/ 3304839 w 1989076"/>
              <a:gd name="T21" fmla="*/ 765264 h 2223959"/>
              <a:gd name="T22" fmla="*/ 19458765 w 1989076"/>
              <a:gd name="T23" fmla="*/ 330008 h 2223959"/>
              <a:gd name="T24" fmla="*/ 24648018 w 1989076"/>
              <a:gd name="T25" fmla="*/ 0 h 22239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6" h="2223959">
                <a:moveTo>
                  <a:pt x="1989076" y="0"/>
                </a:moveTo>
                <a:lnTo>
                  <a:pt x="1989076" y="275498"/>
                </a:lnTo>
                <a:lnTo>
                  <a:pt x="1989076" y="1948461"/>
                </a:lnTo>
                <a:lnTo>
                  <a:pt x="1989076" y="2223959"/>
                </a:lnTo>
                <a:lnTo>
                  <a:pt x="1570307" y="2197394"/>
                </a:lnTo>
                <a:cubicBezTo>
                  <a:pt x="1145252" y="2174323"/>
                  <a:pt x="709909" y="2162358"/>
                  <a:pt x="266699" y="2162358"/>
                </a:cubicBezTo>
                <a:lnTo>
                  <a:pt x="0" y="2164753"/>
                </a:lnTo>
                <a:lnTo>
                  <a:pt x="0" y="1948461"/>
                </a:lnTo>
                <a:lnTo>
                  <a:pt x="0" y="275498"/>
                </a:lnTo>
                <a:lnTo>
                  <a:pt x="0" y="59206"/>
                </a:lnTo>
                <a:lnTo>
                  <a:pt x="266699" y="61601"/>
                </a:lnTo>
                <a:cubicBezTo>
                  <a:pt x="709909" y="61601"/>
                  <a:pt x="1145252" y="49636"/>
                  <a:pt x="1570307" y="26565"/>
                </a:cubicBezTo>
                <a:lnTo>
                  <a:pt x="1989076" y="0"/>
                </a:lnTo>
                <a:close/>
              </a:path>
            </a:pathLst>
          </a:custGeom>
          <a:blipFill dpi="0" rotWithShape="1">
            <a:blip r:embed="rId9" cstate="email"/>
            <a:srcRect/>
            <a:stretch>
              <a:fillRect/>
            </a:stretch>
          </a:bli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4" name="MH_Picture_4"/>
          <p:cNvSpPr/>
          <p:nvPr>
            <p:custDataLst>
              <p:tags r:id="rId4"/>
            </p:custDataLst>
          </p:nvPr>
        </p:nvSpPr>
        <p:spPr bwMode="auto">
          <a:xfrm>
            <a:off x="9185023" y="1278610"/>
            <a:ext cx="3015884" cy="4122981"/>
          </a:xfrm>
          <a:custGeom>
            <a:avLst/>
            <a:gdLst>
              <a:gd name="T0" fmla="*/ 24996910 w 1989077"/>
              <a:gd name="T1" fmla="*/ 0 h 2721587"/>
              <a:gd name="T2" fmla="*/ 24996910 w 1989077"/>
              <a:gd name="T3" fmla="*/ 6476566 h 2721587"/>
              <a:gd name="T4" fmla="*/ 24996910 w 1989077"/>
              <a:gd name="T5" fmla="*/ 27141876 h 2721587"/>
              <a:gd name="T6" fmla="*/ 24996910 w 1989077"/>
              <a:gd name="T7" fmla="*/ 33618454 h 2721587"/>
              <a:gd name="T8" fmla="*/ 19749019 w 1989077"/>
              <a:gd name="T9" fmla="*/ 32735758 h 2721587"/>
              <a:gd name="T10" fmla="*/ 9865523 w 1989077"/>
              <a:gd name="T11" fmla="*/ 31472701 h 2721587"/>
              <a:gd name="T12" fmla="*/ 0 w 1989077"/>
              <a:gd name="T13" fmla="*/ 30586986 h 2721587"/>
              <a:gd name="T14" fmla="*/ 0 w 1989077"/>
              <a:gd name="T15" fmla="*/ 27141876 h 2721587"/>
              <a:gd name="T16" fmla="*/ 0 w 1989077"/>
              <a:gd name="T17" fmla="*/ 6476566 h 2721587"/>
              <a:gd name="T18" fmla="*/ 0 w 1989077"/>
              <a:gd name="T19" fmla="*/ 3031453 h 2721587"/>
              <a:gd name="T20" fmla="*/ 9865523 w 1989077"/>
              <a:gd name="T21" fmla="*/ 2145757 h 2721587"/>
              <a:gd name="T22" fmla="*/ 19749019 w 1989077"/>
              <a:gd name="T23" fmla="*/ 882692 h 2721587"/>
              <a:gd name="T24" fmla="*/ 24996910 w 1989077"/>
              <a:gd name="T25" fmla="*/ 0 h 27215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9077" h="2721587">
                <a:moveTo>
                  <a:pt x="1989077" y="0"/>
                </a:moveTo>
                <a:lnTo>
                  <a:pt x="1989077" y="524312"/>
                </a:lnTo>
                <a:lnTo>
                  <a:pt x="1989077" y="2197275"/>
                </a:lnTo>
                <a:lnTo>
                  <a:pt x="1989077" y="2721587"/>
                </a:lnTo>
                <a:lnTo>
                  <a:pt x="1571487" y="2650129"/>
                </a:lnTo>
                <a:cubicBezTo>
                  <a:pt x="1315460" y="2611661"/>
                  <a:pt x="1053068" y="2577493"/>
                  <a:pt x="785028" y="2547878"/>
                </a:cubicBezTo>
                <a:lnTo>
                  <a:pt x="0" y="2476175"/>
                </a:lnTo>
                <a:lnTo>
                  <a:pt x="0" y="2197275"/>
                </a:lnTo>
                <a:lnTo>
                  <a:pt x="0" y="524312"/>
                </a:lnTo>
                <a:lnTo>
                  <a:pt x="0" y="245412"/>
                </a:lnTo>
                <a:lnTo>
                  <a:pt x="785028" y="173709"/>
                </a:lnTo>
                <a:cubicBezTo>
                  <a:pt x="1053068" y="144094"/>
                  <a:pt x="1315460" y="109926"/>
                  <a:pt x="1571487" y="71458"/>
                </a:cubicBezTo>
                <a:lnTo>
                  <a:pt x="1989077" y="0"/>
                </a:lnTo>
                <a:close/>
              </a:path>
            </a:pathLst>
          </a:custGeom>
          <a:blipFill dpi="0" rotWithShape="1">
            <a:blip r:embed="rId10" cstate="email"/>
            <a:srcRect/>
            <a:stretch>
              <a:fillRect/>
            </a:stretch>
          </a:blipFill>
          <a:ln>
            <a:no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0" name="椭圆 9"/>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3000"/>
                            </p:stCondLst>
                            <p:childTnLst>
                              <p:par>
                                <p:cTn id="27" presetID="10" presetClass="entr" presetSubtype="0" fill="hold" grpId="0" nodeType="afterEffect">
                                  <p:stCondLst>
                                    <p:cond delay="25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3" grpId="0" animBg="1"/>
      <p:bldP spid="14"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6"/>
          <p:cNvPicPr>
            <a:picLocks noChangeAspect="1"/>
          </p:cNvPicPr>
          <p:nvPr/>
        </p:nvPicPr>
        <p:blipFill>
          <a:blip r:embed="rId3" cstate="email"/>
          <a:srcRect/>
          <a:stretch>
            <a:fillRect/>
          </a:stretch>
        </p:blipFill>
        <p:spPr>
          <a:xfrm>
            <a:off x="1006242" y="2889311"/>
            <a:ext cx="3679641" cy="245309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图片占位符 8"/>
          <p:cNvPicPr>
            <a:picLocks noChangeAspect="1"/>
          </p:cNvPicPr>
          <p:nvPr/>
        </p:nvPicPr>
        <p:blipFill>
          <a:blip r:embed="rId4" cstate="email"/>
          <a:srcRect/>
          <a:stretch>
            <a:fillRect/>
          </a:stretch>
        </p:blipFill>
        <p:spPr>
          <a:xfrm>
            <a:off x="4829932" y="1433259"/>
            <a:ext cx="2838641" cy="189242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占位符 7"/>
          <p:cNvPicPr>
            <a:picLocks noChangeAspect="1"/>
          </p:cNvPicPr>
          <p:nvPr/>
        </p:nvPicPr>
        <p:blipFill>
          <a:blip r:embed="rId5" cstate="email"/>
          <a:srcRect/>
          <a:stretch>
            <a:fillRect/>
          </a:stretch>
        </p:blipFill>
        <p:spPr>
          <a:xfrm>
            <a:off x="4829932" y="3893158"/>
            <a:ext cx="2766616" cy="184641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占位符 9"/>
          <p:cNvPicPr>
            <a:picLocks noChangeAspect="1"/>
          </p:cNvPicPr>
          <p:nvPr/>
        </p:nvPicPr>
        <p:blipFill>
          <a:blip r:embed="rId6" cstate="email"/>
          <a:srcRect/>
          <a:stretch>
            <a:fillRect/>
          </a:stretch>
        </p:blipFill>
        <p:spPr>
          <a:xfrm>
            <a:off x="7825046" y="1322064"/>
            <a:ext cx="3510744" cy="234049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文本框 5"/>
          <p:cNvSpPr txBox="1"/>
          <p:nvPr/>
        </p:nvSpPr>
        <p:spPr>
          <a:xfrm>
            <a:off x="8376156" y="4773604"/>
            <a:ext cx="2852063" cy="1323439"/>
          </a:xfrm>
          <a:prstGeom prst="rect">
            <a:avLst/>
          </a:prstGeom>
          <a:noFill/>
        </p:spPr>
        <p:txBody>
          <a:bodyPr wrap="none" rtlCol="0">
            <a:spAutoFit/>
            <a:scene3d>
              <a:camera prst="orthographicFront"/>
              <a:lightRig rig="threePt" dir="t"/>
            </a:scene3d>
            <a:sp3d contourW="12700"/>
          </a:bodyPr>
          <a:lstStyle/>
          <a:p>
            <a:r>
              <a:rPr lang="zh-CN" altLang="en-US" sz="4000" b="1" dirty="0">
                <a:ln w="0"/>
                <a:solidFill>
                  <a:schemeClr val="bg1"/>
                </a:solidFill>
                <a:cs typeface="+mn-ea"/>
                <a:sym typeface="+mn-lt"/>
              </a:rPr>
              <a:t>美好生活</a:t>
            </a:r>
            <a:endParaRPr lang="en-US" altLang="zh-CN" sz="4000" b="1" dirty="0">
              <a:ln w="0"/>
              <a:solidFill>
                <a:schemeClr val="bg1"/>
              </a:solidFill>
              <a:cs typeface="+mn-ea"/>
              <a:sym typeface="+mn-lt"/>
            </a:endParaRPr>
          </a:p>
          <a:p>
            <a:r>
              <a:rPr lang="en-US" altLang="zh-CN" sz="4000" b="1" dirty="0">
                <a:ln w="0"/>
                <a:solidFill>
                  <a:schemeClr val="bg1"/>
                </a:solidFill>
                <a:cs typeface="+mn-ea"/>
                <a:sym typeface="+mn-lt"/>
              </a:rPr>
              <a:t>    </a:t>
            </a:r>
            <a:r>
              <a:rPr lang="zh-CN" altLang="en-US" sz="4000" b="1" dirty="0">
                <a:ln w="0"/>
                <a:solidFill>
                  <a:schemeClr val="bg1"/>
                </a:solidFill>
                <a:cs typeface="+mn-ea"/>
                <a:sym typeface="+mn-lt"/>
              </a:rPr>
              <a:t>有你同在</a:t>
            </a:r>
            <a:endParaRPr lang="en-US" altLang="zh-CN" sz="4000" b="1" dirty="0">
              <a:ln w="0"/>
              <a:solidFill>
                <a:schemeClr val="bg1"/>
              </a:solidFill>
              <a:cs typeface="+mn-ea"/>
              <a:sym typeface="+mn-lt"/>
            </a:endParaRPr>
          </a:p>
        </p:txBody>
      </p:sp>
      <p:sp>
        <p:nvSpPr>
          <p:cNvPr id="7" name="椭圆 6"/>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par>
                          <p:cTn id="26" fill="hold">
                            <p:stCondLst>
                              <p:cond delay="2000"/>
                            </p:stCondLst>
                            <p:childTnLst>
                              <p:par>
                                <p:cTn id="27" presetID="10" presetClass="entr" presetSubtype="0" fill="hold" grpId="0" nodeType="afterEffect">
                                  <p:stCondLst>
                                    <p:cond delay="250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2"/>
          <p:cNvSpPr/>
          <p:nvPr/>
        </p:nvSpPr>
        <p:spPr>
          <a:xfrm>
            <a:off x="195012" y="1103586"/>
            <a:ext cx="11996988" cy="1212117"/>
          </a:xfrm>
          <a:custGeom>
            <a:avLst/>
            <a:gdLst>
              <a:gd name="connsiteX0" fmla="*/ 0 w 7852229"/>
              <a:gd name="connsiteY0" fmla="*/ 0 h 987007"/>
              <a:gd name="connsiteX1" fmla="*/ 3556000 w 7852229"/>
              <a:gd name="connsiteY1" fmla="*/ 986971 h 987007"/>
              <a:gd name="connsiteX2" fmla="*/ 7852229 w 7852229"/>
              <a:gd name="connsiteY2" fmla="*/ 29028 h 987007"/>
            </a:gdLst>
            <a:ahLst/>
            <a:cxnLst>
              <a:cxn ang="0">
                <a:pos x="connsiteX0" y="connsiteY0"/>
              </a:cxn>
              <a:cxn ang="0">
                <a:pos x="connsiteX1" y="connsiteY1"/>
              </a:cxn>
              <a:cxn ang="0">
                <a:pos x="connsiteX2" y="connsiteY2"/>
              </a:cxn>
            </a:cxnLst>
            <a:rect l="l" t="t" r="r" b="b"/>
            <a:pathLst>
              <a:path w="7852229" h="987007">
                <a:moveTo>
                  <a:pt x="0" y="0"/>
                </a:moveTo>
                <a:cubicBezTo>
                  <a:pt x="1123647" y="491066"/>
                  <a:pt x="2247295" y="982133"/>
                  <a:pt x="3556000" y="986971"/>
                </a:cubicBezTo>
                <a:cubicBezTo>
                  <a:pt x="4864705" y="991809"/>
                  <a:pt x="6358467" y="510418"/>
                  <a:pt x="7852229" y="29028"/>
                </a:cubicBezTo>
              </a:path>
            </a:pathLst>
          </a:custGeom>
          <a:noFill/>
          <a:ln w="381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nvGrpSpPr>
          <p:cNvPr id="3" name="组合 15"/>
          <p:cNvGrpSpPr/>
          <p:nvPr/>
        </p:nvGrpSpPr>
        <p:grpSpPr>
          <a:xfrm>
            <a:off x="4842281" y="1899413"/>
            <a:ext cx="2903446" cy="2868390"/>
            <a:chOff x="3096075" y="1387460"/>
            <a:chExt cx="2464024" cy="2210911"/>
          </a:xfrm>
        </p:grpSpPr>
        <p:pic>
          <p:nvPicPr>
            <p:cNvPr id="4" name="Picture 3"/>
            <p:cNvPicPr>
              <a:picLocks noChangeAspect="1" noChangeArrowheads="1"/>
            </p:cNvPicPr>
            <p:nvPr/>
          </p:nvPicPr>
          <p:blipFill>
            <a:blip r:embed="rId3" cstate="email"/>
            <a:srcRect/>
            <a:stretch>
              <a:fillRect/>
            </a:stretch>
          </p:blipFill>
          <p:spPr bwMode="auto">
            <a:xfrm>
              <a:off x="3096075" y="2106417"/>
              <a:ext cx="2464024" cy="149195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4" cstate="email"/>
            <a:stretch>
              <a:fillRect/>
            </a:stretch>
          </p:blipFill>
          <p:spPr>
            <a:xfrm>
              <a:off x="4022531" y="1387460"/>
              <a:ext cx="554654" cy="737045"/>
            </a:xfrm>
            <a:prstGeom prst="rect">
              <a:avLst/>
            </a:prstGeom>
          </p:spPr>
        </p:pic>
      </p:grpSp>
      <p:grpSp>
        <p:nvGrpSpPr>
          <p:cNvPr id="9" name="组合 21"/>
          <p:cNvGrpSpPr/>
          <p:nvPr/>
        </p:nvGrpSpPr>
        <p:grpSpPr>
          <a:xfrm rot="923513">
            <a:off x="1246212" y="1694295"/>
            <a:ext cx="2873197" cy="2677018"/>
            <a:chOff x="315381" y="1146324"/>
            <a:chExt cx="2438351" cy="2271862"/>
          </a:xfrm>
        </p:grpSpPr>
        <p:pic>
          <p:nvPicPr>
            <p:cNvPr id="10" name="Picture 2"/>
            <p:cNvPicPr>
              <a:picLocks noChangeAspect="1" noChangeArrowheads="1"/>
            </p:cNvPicPr>
            <p:nvPr/>
          </p:nvPicPr>
          <p:blipFill>
            <a:blip r:embed="rId5" cstate="email"/>
            <a:srcRect/>
            <a:stretch>
              <a:fillRect/>
            </a:stretch>
          </p:blipFill>
          <p:spPr bwMode="auto">
            <a:xfrm>
              <a:off x="315381" y="1792619"/>
              <a:ext cx="2438351" cy="162556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p:cNvPicPr>
              <a:picLocks noChangeAspect="1"/>
            </p:cNvPicPr>
            <p:nvPr/>
          </p:nvPicPr>
          <p:blipFill>
            <a:blip r:embed="rId6" cstate="email"/>
            <a:stretch>
              <a:fillRect/>
            </a:stretch>
          </p:blipFill>
          <p:spPr>
            <a:xfrm>
              <a:off x="1286018" y="1146324"/>
              <a:ext cx="558040" cy="741542"/>
            </a:xfrm>
            <a:prstGeom prst="rect">
              <a:avLst/>
            </a:prstGeom>
          </p:spPr>
        </p:pic>
      </p:grpSp>
      <p:sp>
        <p:nvSpPr>
          <p:cNvPr id="12" name="文本框 11"/>
          <p:cNvSpPr txBox="1"/>
          <p:nvPr/>
        </p:nvSpPr>
        <p:spPr>
          <a:xfrm>
            <a:off x="5980381" y="5329842"/>
            <a:ext cx="4333238" cy="707886"/>
          </a:xfrm>
          <a:prstGeom prst="rect">
            <a:avLst/>
          </a:prstGeom>
          <a:noFill/>
        </p:spPr>
        <p:txBody>
          <a:bodyPr wrap="none" rtlCol="0">
            <a:spAutoFit/>
            <a:scene3d>
              <a:camera prst="orthographicFront"/>
              <a:lightRig rig="threePt" dir="t"/>
            </a:scene3d>
            <a:sp3d contourW="12700"/>
          </a:bodyPr>
          <a:lstStyle/>
          <a:p>
            <a:r>
              <a:rPr lang="zh-CN" altLang="en-US" sz="4000" b="1" dirty="0">
                <a:ln w="0"/>
                <a:solidFill>
                  <a:schemeClr val="bg1"/>
                </a:solidFill>
                <a:cs typeface="+mn-ea"/>
                <a:sym typeface="+mn-lt"/>
              </a:rPr>
              <a:t>纪念 </a:t>
            </a:r>
            <a:r>
              <a:rPr lang="en-US" altLang="zh-CN" sz="4000" b="1" dirty="0">
                <a:ln w="0"/>
                <a:solidFill>
                  <a:schemeClr val="bg1"/>
                </a:solidFill>
                <a:cs typeface="+mn-ea"/>
                <a:sym typeface="+mn-lt"/>
              </a:rPr>
              <a:t>·</a:t>
            </a:r>
            <a:r>
              <a:rPr lang="zh-CN" altLang="en-US" sz="4000" b="1" dirty="0">
                <a:ln w="0"/>
                <a:solidFill>
                  <a:schemeClr val="bg1"/>
                </a:solidFill>
                <a:cs typeface="+mn-ea"/>
                <a:sym typeface="+mn-lt"/>
              </a:rPr>
              <a:t> 开心 </a:t>
            </a:r>
            <a:r>
              <a:rPr lang="en-US" altLang="zh-CN" sz="4000" b="1" dirty="0">
                <a:ln w="0"/>
                <a:solidFill>
                  <a:schemeClr val="bg1"/>
                </a:solidFill>
                <a:cs typeface="+mn-ea"/>
                <a:sym typeface="+mn-lt"/>
              </a:rPr>
              <a:t>·</a:t>
            </a:r>
            <a:r>
              <a:rPr lang="zh-CN" altLang="en-US" sz="4000" b="1" dirty="0">
                <a:ln w="0"/>
                <a:solidFill>
                  <a:schemeClr val="bg1"/>
                </a:solidFill>
                <a:cs typeface="+mn-ea"/>
                <a:sym typeface="+mn-lt"/>
              </a:rPr>
              <a:t> 快乐</a:t>
            </a:r>
          </a:p>
        </p:txBody>
      </p:sp>
      <p:pic>
        <p:nvPicPr>
          <p:cNvPr id="13" name="图片 12"/>
          <p:cNvPicPr>
            <a:picLocks noChangeAspect="1"/>
          </p:cNvPicPr>
          <p:nvPr/>
        </p:nvPicPr>
        <p:blipFill rotWithShape="1">
          <a:blip r:embed="rId7" cstate="email"/>
          <a:srcRect l="5334" t="18554" r="4842"/>
          <a:stretch>
            <a:fillRect/>
          </a:stretch>
        </p:blipFill>
        <p:spPr>
          <a:xfrm>
            <a:off x="26276" y="0"/>
            <a:ext cx="12192000" cy="2691718"/>
          </a:xfrm>
          <a:prstGeom prst="rect">
            <a:avLst/>
          </a:prstGeom>
        </p:spPr>
      </p:pic>
      <p:grpSp>
        <p:nvGrpSpPr>
          <p:cNvPr id="6" name="组合 18"/>
          <p:cNvGrpSpPr/>
          <p:nvPr/>
        </p:nvGrpSpPr>
        <p:grpSpPr>
          <a:xfrm rot="20739430">
            <a:off x="8571842" y="1535602"/>
            <a:ext cx="2894991" cy="2850264"/>
            <a:chOff x="6061545" y="946927"/>
            <a:chExt cx="2456848" cy="2107016"/>
          </a:xfrm>
        </p:grpSpPr>
        <p:pic>
          <p:nvPicPr>
            <p:cNvPr id="7" name="Picture 4"/>
            <p:cNvPicPr>
              <a:picLocks noChangeAspect="1" noChangeArrowheads="1"/>
            </p:cNvPicPr>
            <p:nvPr/>
          </p:nvPicPr>
          <p:blipFill>
            <a:blip r:embed="rId8" cstate="email"/>
            <a:srcRect/>
            <a:stretch>
              <a:fillRect/>
            </a:stretch>
          </p:blipFill>
          <p:spPr bwMode="auto">
            <a:xfrm>
              <a:off x="6061545" y="1627223"/>
              <a:ext cx="2456848" cy="142672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9" cstate="email"/>
            <a:stretch>
              <a:fillRect/>
            </a:stretch>
          </p:blipFill>
          <p:spPr>
            <a:xfrm>
              <a:off x="7103335" y="946927"/>
              <a:ext cx="518286" cy="688719"/>
            </a:xfrm>
            <a:prstGeom prst="rect">
              <a:avLst/>
            </a:prstGeom>
          </p:spPr>
        </p:pic>
      </p:grpSp>
      <p:sp>
        <p:nvSpPr>
          <p:cNvPr id="14" name="椭圆 13"/>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125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42" presetClass="entr" presetSubtype="0" fill="hold" nodeType="withEffect">
                                  <p:stCondLst>
                                    <p:cond delay="17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3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425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childTnLst>
                          </p:cTn>
                        </p:par>
                        <p:par>
                          <p:cTn id="31" fill="hold">
                            <p:stCondLst>
                              <p:cond delay="3000"/>
                            </p:stCondLst>
                            <p:childTnLst>
                              <p:par>
                                <p:cTn id="32" presetID="10" presetClass="entr" presetSubtype="0" fill="hold" grpId="0" nodeType="afterEffect">
                                  <p:stCondLst>
                                    <p:cond delay="2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822676" y="5518337"/>
            <a:ext cx="3427541" cy="1107996"/>
          </a:xfrm>
          <a:prstGeom prst="rect">
            <a:avLst/>
          </a:prstGeom>
          <a:noFill/>
        </p:spPr>
        <p:txBody>
          <a:bodyPr wrap="none" rtlCol="0">
            <a:spAutoFit/>
            <a:scene3d>
              <a:camera prst="orthographicFront"/>
              <a:lightRig rig="threePt" dir="t"/>
            </a:scene3d>
            <a:sp3d contourW="12700"/>
          </a:bodyPr>
          <a:lstStyle/>
          <a:p>
            <a:r>
              <a:rPr lang="zh-CN" altLang="en-US" sz="4000" b="1" dirty="0">
                <a:ln w="0"/>
                <a:solidFill>
                  <a:schemeClr val="bg1"/>
                </a:solidFill>
                <a:cs typeface="+mn-ea"/>
                <a:sym typeface="+mn-lt"/>
              </a:rPr>
              <a:t>开心的</a:t>
            </a:r>
            <a:r>
              <a:rPr lang="zh-CN" altLang="en-US" sz="6600" b="1" dirty="0">
                <a:ln w="0"/>
                <a:solidFill>
                  <a:schemeClr val="bg1"/>
                </a:solidFill>
                <a:cs typeface="+mn-ea"/>
                <a:sym typeface="+mn-lt"/>
              </a:rPr>
              <a:t>瞬间</a:t>
            </a:r>
          </a:p>
        </p:txBody>
      </p:sp>
      <p:pic>
        <p:nvPicPr>
          <p:cNvPr id="2" name="图片 1"/>
          <p:cNvPicPr>
            <a:picLocks noChangeAspect="1"/>
          </p:cNvPicPr>
          <p:nvPr/>
        </p:nvPicPr>
        <p:blipFill>
          <a:blip r:embed="rId3" cstate="email"/>
          <a:srcRect/>
          <a:stretch>
            <a:fillRect/>
          </a:stretch>
        </p:blipFill>
        <p:spPr>
          <a:xfrm>
            <a:off x="1560787" y="2279651"/>
            <a:ext cx="4142028" cy="276135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pic>
        <p:nvPicPr>
          <p:cNvPr id="4" name="图片 3"/>
          <p:cNvPicPr>
            <a:picLocks noChangeAspect="1"/>
          </p:cNvPicPr>
          <p:nvPr/>
        </p:nvPicPr>
        <p:blipFill>
          <a:blip r:embed="rId4" cstate="email"/>
          <a:srcRect/>
          <a:stretch>
            <a:fillRect/>
          </a:stretch>
        </p:blipFill>
        <p:spPr>
          <a:xfrm>
            <a:off x="6495393" y="2303366"/>
            <a:ext cx="4070887" cy="271392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sp>
        <p:nvSpPr>
          <p:cNvPr id="5" name="椭圆 4"/>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p:tgtEl>
                                          <p:spTgt spid="2"/>
                                        </p:tgtEl>
                                        <p:attrNameLst>
                                          <p:attrName>ppt_x</p:attrName>
                                        </p:attrNameLst>
                                      </p:cBhvr>
                                      <p:tavLst>
                                        <p:tav tm="0">
                                          <p:val>
                                            <p:strVal val="#ppt_x+#ppt_w*1.125000"/>
                                          </p:val>
                                        </p:tav>
                                        <p:tav tm="100000">
                                          <p:val>
                                            <p:strVal val="#ppt_x"/>
                                          </p:val>
                                        </p:tav>
                                      </p:tavLst>
                                    </p:anim>
                                    <p:animEffect transition="in" filter="wipe(left)">
                                      <p:cBhvr>
                                        <p:cTn id="8" dur="1500"/>
                                        <p:tgtEl>
                                          <p:spTgt spid="2"/>
                                        </p:tgtEl>
                                      </p:cBhvr>
                                    </p:animEffect>
                                  </p:childTnLst>
                                </p:cTn>
                              </p:par>
                              <p:par>
                                <p:cTn id="9" presetID="1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p:tgtEl>
                                          <p:spTgt spid="4"/>
                                        </p:tgtEl>
                                        <p:attrNameLst>
                                          <p:attrName>ppt_x</p:attrName>
                                        </p:attrNameLst>
                                      </p:cBhvr>
                                      <p:tavLst>
                                        <p:tav tm="0">
                                          <p:val>
                                            <p:strVal val="#ppt_x-#ppt_w*1.125000"/>
                                          </p:val>
                                        </p:tav>
                                        <p:tav tm="100000">
                                          <p:val>
                                            <p:strVal val="#ppt_x"/>
                                          </p:val>
                                        </p:tav>
                                      </p:tavLst>
                                    </p:anim>
                                    <p:animEffect transition="in" filter="wipe(right)">
                                      <p:cBhvr>
                                        <p:cTn id="12" dur="1500"/>
                                        <p:tgtEl>
                                          <p:spTgt spid="4"/>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par>
                          <p:cTn id="17" fill="hold">
                            <p:stCondLst>
                              <p:cond delay="2500"/>
                            </p:stCondLst>
                            <p:childTnLst>
                              <p:par>
                                <p:cTn id="18" presetID="10" presetClass="entr" presetSubtype="0" fill="hold" grpId="0" nodeType="afterEffect">
                                  <p:stCondLst>
                                    <p:cond delay="2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Picture_1"/>
          <p:cNvSpPr/>
          <p:nvPr>
            <p:custDataLst>
              <p:tags r:id="rId1"/>
            </p:custDataLst>
          </p:nvPr>
        </p:nvSpPr>
        <p:spPr bwMode="auto">
          <a:xfrm rot="20489966">
            <a:off x="1171959" y="2225917"/>
            <a:ext cx="2227056" cy="2691026"/>
          </a:xfrm>
          <a:prstGeom prst="rect">
            <a:avLst/>
          </a:prstGeom>
          <a:blipFill dpi="0" rotWithShape="1">
            <a:blip r:embed="rId8" cstate="email"/>
            <a:srcRect/>
            <a:stretch>
              <a:fillRect/>
            </a:stretch>
          </a:blipFill>
          <a:ln w="25400">
            <a:solidFill>
              <a:srgbClr val="FFFFFF"/>
            </a:solidFill>
          </a:ln>
          <a:effectLst>
            <a:outerShdw blurRad="50800" sx="103000" sy="103000" algn="ct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MH_Picture_4"/>
          <p:cNvSpPr/>
          <p:nvPr>
            <p:custDataLst>
              <p:tags r:id="rId2"/>
            </p:custDataLst>
          </p:nvPr>
        </p:nvSpPr>
        <p:spPr bwMode="auto">
          <a:xfrm rot="20663561">
            <a:off x="6729816" y="2572731"/>
            <a:ext cx="2227056" cy="2691026"/>
          </a:xfrm>
          <a:prstGeom prst="rect">
            <a:avLst/>
          </a:prstGeom>
          <a:blipFill dpi="0" rotWithShape="1">
            <a:blip r:embed="rId9" cstate="email"/>
            <a:srcRect/>
            <a:stretch>
              <a:fillRect/>
            </a:stretch>
          </a:blipFill>
          <a:ln w="25400">
            <a:solidFill>
              <a:srgbClr val="FFFFFF"/>
            </a:solidFill>
          </a:ln>
          <a:effectLst>
            <a:outerShdw blurRad="50800" sx="103000" sy="103000" algn="ct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4" name="MH_Picture_5"/>
          <p:cNvSpPr/>
          <p:nvPr>
            <p:custDataLst>
              <p:tags r:id="rId3"/>
            </p:custDataLst>
          </p:nvPr>
        </p:nvSpPr>
        <p:spPr bwMode="auto">
          <a:xfrm rot="492657">
            <a:off x="8732427" y="2398622"/>
            <a:ext cx="2227056" cy="2691026"/>
          </a:xfrm>
          <a:prstGeom prst="rect">
            <a:avLst/>
          </a:prstGeom>
          <a:blipFill dpi="0" rotWithShape="1">
            <a:blip r:embed="rId10" cstate="email"/>
            <a:srcRect/>
            <a:stretch>
              <a:fillRect/>
            </a:stretch>
          </a:blipFill>
          <a:ln w="25400">
            <a:solidFill>
              <a:srgbClr val="FFFFFF"/>
            </a:solidFill>
          </a:ln>
          <a:effectLst>
            <a:outerShdw blurRad="50800" sx="103000" sy="103000" algn="ct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5" name="MH_Picture_2"/>
          <p:cNvSpPr/>
          <p:nvPr>
            <p:custDataLst>
              <p:tags r:id="rId4"/>
            </p:custDataLst>
          </p:nvPr>
        </p:nvSpPr>
        <p:spPr bwMode="auto">
          <a:xfrm rot="1036824">
            <a:off x="3093329" y="2398622"/>
            <a:ext cx="2227056" cy="2691026"/>
          </a:xfrm>
          <a:prstGeom prst="rect">
            <a:avLst/>
          </a:prstGeom>
          <a:blipFill dpi="0" rotWithShape="1">
            <a:blip r:embed="rId11" cstate="email"/>
            <a:srcRect/>
            <a:stretch>
              <a:fillRect/>
            </a:stretch>
          </a:blipFill>
          <a:ln w="25400">
            <a:solidFill>
              <a:srgbClr val="FFFFFF"/>
            </a:solidFill>
          </a:ln>
          <a:effectLst>
            <a:outerShdw blurRad="50800" sx="103000" sy="103000" algn="ct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6" name="MH_Picture_3"/>
          <p:cNvSpPr/>
          <p:nvPr>
            <p:custDataLst>
              <p:tags r:id="rId5"/>
            </p:custDataLst>
          </p:nvPr>
        </p:nvSpPr>
        <p:spPr bwMode="auto">
          <a:xfrm rot="21164024">
            <a:off x="5010680" y="2077311"/>
            <a:ext cx="2308684" cy="2691026"/>
          </a:xfrm>
          <a:prstGeom prst="rect">
            <a:avLst/>
          </a:prstGeom>
          <a:blipFill dpi="0" rotWithShape="1">
            <a:blip r:embed="rId12" cstate="email"/>
            <a:srcRect/>
            <a:stretch>
              <a:fillRect/>
            </a:stretch>
          </a:blipFill>
          <a:ln w="25400">
            <a:solidFill>
              <a:srgbClr val="FFFFFF"/>
            </a:solidFill>
          </a:ln>
          <a:effectLst>
            <a:outerShdw blurRad="50800" sx="103000" sy="103000" algn="ctr"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7" name="椭圆 6"/>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0" presetClass="entr" presetSubtype="0" fill="hold" grpId="0" nodeType="afterEffect">
                                  <p:stCondLst>
                                    <p:cond delay="250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rcRect/>
          <a:stretch>
            <a:fillRect/>
          </a:stretch>
        </p:blipFill>
        <p:spPr>
          <a:xfrm>
            <a:off x="1198169" y="2281235"/>
            <a:ext cx="5644815" cy="3763210"/>
          </a:xfrm>
          <a:prstGeom prst="roundRect">
            <a:avLst>
              <a:gd name="adj" fmla="val 11111"/>
            </a:avLst>
          </a:prstGeom>
          <a:ln w="190500" cap="rnd">
            <a:solidFill>
              <a:schemeClr val="bg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文本框 2"/>
          <p:cNvSpPr txBox="1"/>
          <p:nvPr/>
        </p:nvSpPr>
        <p:spPr>
          <a:xfrm>
            <a:off x="2348692" y="1383417"/>
            <a:ext cx="2757486" cy="707886"/>
          </a:xfrm>
          <a:prstGeom prst="rect">
            <a:avLst/>
          </a:prstGeom>
          <a:noFill/>
        </p:spPr>
        <p:txBody>
          <a:bodyPr wrap="none" rtlCol="0">
            <a:spAutoFit/>
            <a:scene3d>
              <a:camera prst="orthographicFront"/>
              <a:lightRig rig="threePt" dir="t"/>
            </a:scene3d>
            <a:sp3d contourW="12700"/>
          </a:bodyPr>
          <a:lstStyle/>
          <a:p>
            <a:r>
              <a:rPr lang="zh-CN" altLang="en-US" sz="4000" b="1" dirty="0">
                <a:ln w="0"/>
                <a:solidFill>
                  <a:schemeClr val="bg1"/>
                </a:solidFill>
                <a:cs typeface="+mn-ea"/>
                <a:sym typeface="+mn-lt"/>
              </a:rPr>
              <a:t>我们的时光</a:t>
            </a:r>
          </a:p>
        </p:txBody>
      </p:sp>
      <p:sp>
        <p:nvSpPr>
          <p:cNvPr id="4" name="文本框 3"/>
          <p:cNvSpPr txBox="1"/>
          <p:nvPr/>
        </p:nvSpPr>
        <p:spPr>
          <a:xfrm>
            <a:off x="7866994" y="3077928"/>
            <a:ext cx="3600212" cy="1421928"/>
          </a:xfrm>
          <a:prstGeom prst="rect">
            <a:avLst/>
          </a:prstGeom>
          <a:noFill/>
        </p:spPr>
        <p:txBody>
          <a:bodyPr wrap="square" rtlCol="0">
            <a:spAutoFit/>
          </a:bodyPr>
          <a:lstStyle/>
          <a:p>
            <a:pPr>
              <a:lnSpc>
                <a:spcPct val="120000"/>
              </a:lnSpc>
            </a:pPr>
            <a:r>
              <a:rPr lang="zh-CN" altLang="en-US" b="1" dirty="0">
                <a:ln w="0"/>
                <a:solidFill>
                  <a:schemeClr val="bg1"/>
                </a:solidFill>
                <a:cs typeface="+mn-ea"/>
                <a:sym typeface="+mn-lt"/>
              </a:rPr>
              <a:t>祝福语生日快乐祝福语生日快乐祝福语生日快乐祝福语生日快乐祝福语生日快乐祝福语生日快乐祝福语生日快乐祝福语生日快乐</a:t>
            </a:r>
          </a:p>
        </p:txBody>
      </p:sp>
      <p:sp>
        <p:nvSpPr>
          <p:cNvPr id="5" name="椭圆 4"/>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2000"/>
                            </p:stCondLst>
                            <p:childTnLst>
                              <p:par>
                                <p:cTn id="17" presetID="10" presetClass="entr" presetSubtype="0" fill="hold" grpId="0" nodeType="afterEffect">
                                  <p:stCondLst>
                                    <p:cond delay="2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rcRect/>
          <a:stretch>
            <a:fillRect/>
          </a:stretch>
        </p:blipFill>
        <p:spPr>
          <a:xfrm rot="21066948">
            <a:off x="747356" y="2201170"/>
            <a:ext cx="4337178" cy="2891452"/>
          </a:xfrm>
          <a:prstGeom prst="rect">
            <a:avLst/>
          </a:prstGeom>
          <a:ln w="190500" cap="sq">
            <a:solidFill>
              <a:schemeClr val="bg1"/>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图片 2"/>
          <p:cNvPicPr>
            <a:picLocks noChangeAspect="1"/>
          </p:cNvPicPr>
          <p:nvPr/>
        </p:nvPicPr>
        <p:blipFill>
          <a:blip r:embed="rId4" cstate="email"/>
          <a:srcRect/>
          <a:stretch>
            <a:fillRect/>
          </a:stretch>
        </p:blipFill>
        <p:spPr>
          <a:xfrm rot="641125">
            <a:off x="4587869" y="2295929"/>
            <a:ext cx="4431170" cy="2954113"/>
          </a:xfrm>
          <a:prstGeom prst="rect">
            <a:avLst/>
          </a:prstGeom>
          <a:ln w="190500" cap="sq">
            <a:solidFill>
              <a:schemeClr val="bg1"/>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文本框 3"/>
          <p:cNvSpPr txBox="1"/>
          <p:nvPr/>
        </p:nvSpPr>
        <p:spPr>
          <a:xfrm>
            <a:off x="8890067" y="5144708"/>
            <a:ext cx="2675732" cy="1323439"/>
          </a:xfrm>
          <a:prstGeom prst="rect">
            <a:avLst/>
          </a:prstGeom>
          <a:noFill/>
        </p:spPr>
        <p:txBody>
          <a:bodyPr wrap="none" rtlCol="0">
            <a:spAutoFit/>
            <a:scene3d>
              <a:camera prst="orthographicFront"/>
              <a:lightRig rig="threePt" dir="t"/>
            </a:scene3d>
            <a:sp3d contourW="12700"/>
          </a:bodyPr>
          <a:lstStyle/>
          <a:p>
            <a:r>
              <a:rPr lang="zh-CN" altLang="en-US" sz="4000" b="1" dirty="0">
                <a:ln w="0"/>
                <a:solidFill>
                  <a:schemeClr val="bg1"/>
                </a:solidFill>
                <a:cs typeface="+mn-ea"/>
                <a:sym typeface="+mn-lt"/>
              </a:rPr>
              <a:t>一起快乐</a:t>
            </a:r>
            <a:endParaRPr lang="en-US" altLang="zh-CN" sz="4000" b="1" dirty="0">
              <a:ln w="0"/>
              <a:solidFill>
                <a:schemeClr val="bg1"/>
              </a:solidFill>
              <a:cs typeface="+mn-ea"/>
              <a:sym typeface="+mn-lt"/>
            </a:endParaRPr>
          </a:p>
          <a:p>
            <a:r>
              <a:rPr lang="zh-CN" altLang="en-US" sz="4000" b="1" dirty="0">
                <a:ln w="0"/>
                <a:gradFill>
                  <a:gsLst>
                    <a:gs pos="0">
                      <a:srgbClr val="9E0767"/>
                    </a:gs>
                    <a:gs pos="91000">
                      <a:srgbClr val="FF3960"/>
                    </a:gs>
                  </a:gsLst>
                  <a:lin ang="0" scaled="0"/>
                </a:gradFill>
                <a:cs typeface="+mn-ea"/>
                <a:sym typeface="+mn-lt"/>
              </a:rPr>
              <a:t>   </a:t>
            </a:r>
            <a:r>
              <a:rPr lang="zh-CN" altLang="en-US" sz="4000" b="1" dirty="0">
                <a:ln w="0"/>
                <a:solidFill>
                  <a:schemeClr val="bg1"/>
                </a:solidFill>
                <a:cs typeface="+mn-ea"/>
                <a:sym typeface="+mn-lt"/>
              </a:rPr>
              <a:t>一起奔跑</a:t>
            </a:r>
            <a:endParaRPr lang="en-US" altLang="zh-CN" sz="4000" b="1" dirty="0">
              <a:ln w="0"/>
              <a:solidFill>
                <a:schemeClr val="bg1"/>
              </a:solidFill>
              <a:cs typeface="+mn-ea"/>
              <a:sym typeface="+mn-lt"/>
            </a:endParaRPr>
          </a:p>
        </p:txBody>
      </p:sp>
      <p:sp>
        <p:nvSpPr>
          <p:cNvPr id="5" name="椭圆 4"/>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0" presetClass="entr" presetSubtype="0" fill="hold" grpId="0" nodeType="afterEffect">
                                  <p:stCondLst>
                                    <p:cond delay="2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Other_1"/>
          <p:cNvSpPr/>
          <p:nvPr>
            <p:custDataLst>
              <p:tags r:id="rId1"/>
            </p:custDataLst>
          </p:nvPr>
        </p:nvSpPr>
        <p:spPr bwMode="auto">
          <a:xfrm rot="319427">
            <a:off x="1266335" y="1482706"/>
            <a:ext cx="2742249" cy="2983942"/>
          </a:xfrm>
          <a:prstGeom prst="rect">
            <a:avLst/>
          </a:prstGeom>
          <a:solidFill>
            <a:srgbClr val="FFFFFF"/>
          </a:solidFill>
          <a:ln w="3175">
            <a:solidFill>
              <a:srgbClr val="D5D5D5"/>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1" name="MH_Other_3"/>
          <p:cNvSpPr/>
          <p:nvPr>
            <p:custDataLst>
              <p:tags r:id="rId2"/>
            </p:custDataLst>
          </p:nvPr>
        </p:nvSpPr>
        <p:spPr bwMode="auto">
          <a:xfrm rot="19965931">
            <a:off x="5185788" y="1862615"/>
            <a:ext cx="1526632" cy="1824784"/>
          </a:xfrm>
          <a:prstGeom prst="rect">
            <a:avLst/>
          </a:prstGeom>
          <a:solidFill>
            <a:srgbClr val="FFFFFF"/>
          </a:solidFill>
          <a:ln w="3175">
            <a:solidFill>
              <a:srgbClr val="D5D5D5"/>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2" name="MH_Other_4"/>
          <p:cNvSpPr/>
          <p:nvPr>
            <p:custDataLst>
              <p:tags r:id="rId3"/>
            </p:custDataLst>
          </p:nvPr>
        </p:nvSpPr>
        <p:spPr bwMode="auto">
          <a:xfrm rot="1616287">
            <a:off x="7834865" y="1806942"/>
            <a:ext cx="1737861" cy="2148145"/>
          </a:xfrm>
          <a:prstGeom prst="rect">
            <a:avLst/>
          </a:prstGeom>
          <a:solidFill>
            <a:srgbClr val="FFFFFF"/>
          </a:solidFill>
          <a:ln w="3175">
            <a:solidFill>
              <a:srgbClr val="D5D5D5"/>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13" name="文本框 12"/>
          <p:cNvSpPr txBox="1"/>
          <p:nvPr/>
        </p:nvSpPr>
        <p:spPr>
          <a:xfrm>
            <a:off x="5699976" y="4865427"/>
            <a:ext cx="4717654" cy="978729"/>
          </a:xfrm>
          <a:prstGeom prst="rect">
            <a:avLst/>
          </a:prstGeom>
          <a:noFill/>
        </p:spPr>
        <p:txBody>
          <a:bodyPr wrap="square" rtlCol="0">
            <a:spAutoFit/>
            <a:scene3d>
              <a:camera prst="orthographicFront"/>
              <a:lightRig rig="threePt" dir="t"/>
            </a:scene3d>
            <a:sp3d contourW="12700"/>
          </a:bodyPr>
          <a:lstStyle/>
          <a:p>
            <a:pPr>
              <a:lnSpc>
                <a:spcPct val="120000"/>
              </a:lnSpc>
              <a:defRPr/>
            </a:pPr>
            <a:r>
              <a:rPr lang="zh-CN" altLang="en-US" sz="1600" dirty="0">
                <a:ln w="0"/>
                <a:solidFill>
                  <a:schemeClr val="bg1"/>
                </a:solidFill>
                <a:cs typeface="+mn-ea"/>
                <a:sym typeface="+mn-lt"/>
              </a:rPr>
              <a:t>祝福语生日快乐祝福语生日快乐祝福语生日快乐祝福语生日快乐祝福语生日快乐祝福语生日快乐祝福语生日快乐祝福语生日快乐</a:t>
            </a:r>
          </a:p>
        </p:txBody>
      </p:sp>
      <p:sp>
        <p:nvSpPr>
          <p:cNvPr id="14" name="文本框 13"/>
          <p:cNvSpPr txBox="1"/>
          <p:nvPr/>
        </p:nvSpPr>
        <p:spPr>
          <a:xfrm>
            <a:off x="5605384" y="4231086"/>
            <a:ext cx="3081415" cy="707886"/>
          </a:xfrm>
          <a:prstGeom prst="rect">
            <a:avLst/>
          </a:prstGeom>
          <a:noFill/>
        </p:spPr>
        <p:txBody>
          <a:bodyPr wrap="square" rtlCol="0">
            <a:spAutoFit/>
            <a:scene3d>
              <a:camera prst="orthographicFront"/>
              <a:lightRig rig="threePt" dir="t"/>
            </a:scene3d>
            <a:sp3d contourW="12700"/>
          </a:bodyPr>
          <a:lstStyle/>
          <a:p>
            <a:pPr lvl="0">
              <a:defRPr/>
            </a:pPr>
            <a:r>
              <a:rPr lang="zh-CN" altLang="en-US" sz="4000" b="1" dirty="0">
                <a:ln w="0"/>
                <a:solidFill>
                  <a:schemeClr val="bg1"/>
                </a:solidFill>
                <a:cs typeface="+mn-ea"/>
                <a:sym typeface="+mn-lt"/>
              </a:rPr>
              <a:t>我们的时光</a:t>
            </a:r>
          </a:p>
        </p:txBody>
      </p:sp>
      <p:pic>
        <p:nvPicPr>
          <p:cNvPr id="15" name="图片占位符 16"/>
          <p:cNvPicPr>
            <a:picLocks noChangeAspect="1"/>
          </p:cNvPicPr>
          <p:nvPr/>
        </p:nvPicPr>
        <p:blipFill>
          <a:blip r:embed="rId7" cstate="email"/>
          <a:srcRect/>
          <a:stretch>
            <a:fillRect/>
          </a:stretch>
        </p:blipFill>
        <p:spPr>
          <a:xfrm rot="339070">
            <a:off x="1289047" y="1606711"/>
            <a:ext cx="2665864" cy="2783662"/>
          </a:xfrm>
          <a:prstGeom prst="rect">
            <a:avLst/>
          </a:prstGeom>
        </p:spPr>
      </p:pic>
      <p:pic>
        <p:nvPicPr>
          <p:cNvPr id="16" name="图片占位符 18"/>
          <p:cNvPicPr>
            <a:picLocks noChangeAspect="1"/>
          </p:cNvPicPr>
          <p:nvPr/>
        </p:nvPicPr>
        <p:blipFill>
          <a:blip r:embed="rId8" cstate="email"/>
          <a:srcRect/>
          <a:stretch>
            <a:fillRect/>
          </a:stretch>
        </p:blipFill>
        <p:spPr>
          <a:xfrm>
            <a:off x="4999134" y="1719896"/>
            <a:ext cx="1904418" cy="2116764"/>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pic>
      <p:pic>
        <p:nvPicPr>
          <p:cNvPr id="17" name="图片占位符 19"/>
          <p:cNvPicPr>
            <a:picLocks noChangeAspect="1"/>
          </p:cNvPicPr>
          <p:nvPr/>
        </p:nvPicPr>
        <p:blipFill>
          <a:blip r:embed="rId9" cstate="email"/>
          <a:srcRect/>
          <a:stretch>
            <a:fillRect/>
          </a:stretch>
        </p:blipFill>
        <p:spPr>
          <a:xfrm>
            <a:off x="7541926" y="1886856"/>
            <a:ext cx="2323738" cy="2162629"/>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pic>
      <p:sp>
        <p:nvSpPr>
          <p:cNvPr id="18" name="MH_Other_2"/>
          <p:cNvSpPr/>
          <p:nvPr>
            <p:custDataLst>
              <p:tags r:id="rId4"/>
            </p:custDataLst>
          </p:nvPr>
        </p:nvSpPr>
        <p:spPr bwMode="auto">
          <a:xfrm rot="608394">
            <a:off x="2943205" y="3854772"/>
            <a:ext cx="1982306" cy="2157021"/>
          </a:xfrm>
          <a:prstGeom prst="rect">
            <a:avLst/>
          </a:prstGeom>
          <a:solidFill>
            <a:srgbClr val="FFFFFF"/>
          </a:solidFill>
          <a:ln w="3175">
            <a:solidFill>
              <a:srgbClr val="D5D5D5"/>
            </a:solidFill>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pic>
        <p:nvPicPr>
          <p:cNvPr id="19" name="图片占位符 17"/>
          <p:cNvPicPr>
            <a:picLocks noChangeAspect="1"/>
          </p:cNvPicPr>
          <p:nvPr/>
        </p:nvPicPr>
        <p:blipFill>
          <a:blip r:embed="rId10" cstate="email"/>
          <a:srcRect/>
          <a:stretch>
            <a:fillRect/>
          </a:stretch>
        </p:blipFill>
        <p:spPr>
          <a:xfrm rot="615945">
            <a:off x="3033654" y="4024820"/>
            <a:ext cx="1760137" cy="1832416"/>
          </a:xfrm>
          <a:prstGeom prst="rect">
            <a:avLst/>
          </a:prstGeom>
        </p:spPr>
      </p:pic>
      <p:sp>
        <p:nvSpPr>
          <p:cNvPr id="20" name="椭圆 19"/>
          <p:cNvSpPr/>
          <p:nvPr/>
        </p:nvSpPr>
        <p:spPr>
          <a:xfrm>
            <a:off x="737522" y="-804041"/>
            <a:ext cx="460657" cy="502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TextBox 21"/>
          <p:cNvSpPr txBox="1"/>
          <p:nvPr/>
        </p:nvSpPr>
        <p:spPr>
          <a:xfrm>
            <a:off x="17442" y="6726973"/>
            <a:ext cx="1440159" cy="121920"/>
          </a:xfrm>
          <a:prstGeom prst="rect">
            <a:avLst/>
          </a:prstGeom>
          <a:noFill/>
        </p:spPr>
        <p:txBody>
          <a:bodyPr wrap="square" rtlCol="0">
            <a:spAutoFit/>
          </a:bodyPr>
          <a:lstStyle/>
          <a:p>
            <a:pPr defTabSz="914400">
              <a:lnSpc>
                <a:spcPct val="200000"/>
              </a:lnSpc>
            </a:pPr>
            <a:r>
              <a:rPr lang="zh-CN" altLang="en-US" sz="100" smtClean="0">
                <a:solidFill>
                  <a:prstClr val="black"/>
                </a:solidFill>
                <a:ea typeface="微软雅黑" panose="020B0503020204020204" pitchFamily="34" charset="-122"/>
              </a:rPr>
              <a:t>节日</a:t>
            </a:r>
            <a:r>
              <a:rPr lang="en-US" altLang="zh-CN" sz="100" smtClean="0">
                <a:solidFill>
                  <a:prstClr val="black"/>
                </a:solidFill>
                <a:ea typeface="微软雅黑" panose="020B0503020204020204" pitchFamily="34" charset="-122"/>
              </a:rPr>
              <a:t>PPT</a:t>
            </a:r>
            <a:r>
              <a:rPr lang="zh-CN" altLang="en-US" sz="100" smtClean="0">
                <a:solidFill>
                  <a:prstClr val="black"/>
                </a:solidFill>
                <a:ea typeface="微软雅黑" panose="020B0503020204020204" pitchFamily="34" charset="-122"/>
              </a:rPr>
              <a:t>模板 </a:t>
            </a:r>
            <a:r>
              <a:rPr lang="en-US" altLang="zh-CN" sz="100" smtClean="0">
                <a:solidFill>
                  <a:prstClr val="black"/>
                </a:solidFill>
                <a:ea typeface="微软雅黑" panose="020B0503020204020204" pitchFamily="34" charset="-122"/>
              </a:rPr>
              <a:t>http:// www.PPT818.com/jieri/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par>
                                <p:cTn id="24" presetID="31"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1000" fill="hold"/>
                                        <p:tgtEl>
                                          <p:spTgt spid="19"/>
                                        </p:tgtEl>
                                        <p:attrNameLst>
                                          <p:attrName>ppt_w</p:attrName>
                                        </p:attrNameLst>
                                      </p:cBhvr>
                                      <p:tavLst>
                                        <p:tav tm="0">
                                          <p:val>
                                            <p:fltVal val="0"/>
                                          </p:val>
                                        </p:tav>
                                        <p:tav tm="100000">
                                          <p:val>
                                            <p:strVal val="#ppt_w"/>
                                          </p:val>
                                        </p:tav>
                                      </p:tavLst>
                                    </p:anim>
                                    <p:anim calcmode="lin" valueType="num">
                                      <p:cBhvr>
                                        <p:cTn id="27" dur="1000" fill="hold"/>
                                        <p:tgtEl>
                                          <p:spTgt spid="19"/>
                                        </p:tgtEl>
                                        <p:attrNameLst>
                                          <p:attrName>ppt_h</p:attrName>
                                        </p:attrNameLst>
                                      </p:cBhvr>
                                      <p:tavLst>
                                        <p:tav tm="0">
                                          <p:val>
                                            <p:fltVal val="0"/>
                                          </p:val>
                                        </p:tav>
                                        <p:tav tm="100000">
                                          <p:val>
                                            <p:strVal val="#ppt_h"/>
                                          </p:val>
                                        </p:tav>
                                      </p:tavLst>
                                    </p:anim>
                                    <p:anim calcmode="lin" valueType="num">
                                      <p:cBhvr>
                                        <p:cTn id="28" dur="1000" fill="hold"/>
                                        <p:tgtEl>
                                          <p:spTgt spid="19"/>
                                        </p:tgtEl>
                                        <p:attrNameLst>
                                          <p:attrName>style.rotation</p:attrName>
                                        </p:attrNameLst>
                                      </p:cBhvr>
                                      <p:tavLst>
                                        <p:tav tm="0">
                                          <p:val>
                                            <p:fltVal val="90"/>
                                          </p:val>
                                        </p:tav>
                                        <p:tav tm="100000">
                                          <p:val>
                                            <p:fltVal val="0"/>
                                          </p:val>
                                        </p:tav>
                                      </p:tavLst>
                                    </p:anim>
                                    <p:animEffect transition="in" filter="fade">
                                      <p:cBhvr>
                                        <p:cTn id="29" dur="1000"/>
                                        <p:tgtEl>
                                          <p:spTgt spid="19"/>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style.rotation</p:attrName>
                                        </p:attrNameLst>
                                      </p:cBhvr>
                                      <p:tavLst>
                                        <p:tav tm="0">
                                          <p:val>
                                            <p:fltVal val="90"/>
                                          </p:val>
                                        </p:tav>
                                        <p:tav tm="100000">
                                          <p:val>
                                            <p:fltVal val="0"/>
                                          </p:val>
                                        </p:tav>
                                      </p:tavLst>
                                    </p:anim>
                                    <p:animEffect transition="in" filter="fade">
                                      <p:cBhvr>
                                        <p:cTn id="42" dur="1000"/>
                                        <p:tgtEl>
                                          <p:spTgt spid="16"/>
                                        </p:tgtEl>
                                      </p:cBhvr>
                                    </p:animEffect>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par>
                                <p:cTn id="50" presetID="3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fltVal val="0"/>
                                          </p:val>
                                        </p:tav>
                                        <p:tav tm="100000">
                                          <p:val>
                                            <p:strVal val="#ppt_w"/>
                                          </p:val>
                                        </p:tav>
                                      </p:tavLst>
                                    </p:anim>
                                    <p:anim calcmode="lin" valueType="num">
                                      <p:cBhvr>
                                        <p:cTn id="53" dur="1000" fill="hold"/>
                                        <p:tgtEl>
                                          <p:spTgt spid="17"/>
                                        </p:tgtEl>
                                        <p:attrNameLst>
                                          <p:attrName>ppt_h</p:attrName>
                                        </p:attrNameLst>
                                      </p:cBhvr>
                                      <p:tavLst>
                                        <p:tav tm="0">
                                          <p:val>
                                            <p:fltVal val="0"/>
                                          </p:val>
                                        </p:tav>
                                        <p:tav tm="100000">
                                          <p:val>
                                            <p:strVal val="#ppt_h"/>
                                          </p:val>
                                        </p:tav>
                                      </p:tavLst>
                                    </p:anim>
                                    <p:anim calcmode="lin" valueType="num">
                                      <p:cBhvr>
                                        <p:cTn id="54" dur="1000" fill="hold"/>
                                        <p:tgtEl>
                                          <p:spTgt spid="17"/>
                                        </p:tgtEl>
                                        <p:attrNameLst>
                                          <p:attrName>style.rotation</p:attrName>
                                        </p:attrNameLst>
                                      </p:cBhvr>
                                      <p:tavLst>
                                        <p:tav tm="0">
                                          <p:val>
                                            <p:fltVal val="90"/>
                                          </p:val>
                                        </p:tav>
                                        <p:tav tm="100000">
                                          <p:val>
                                            <p:fltVal val="0"/>
                                          </p:val>
                                        </p:tav>
                                      </p:tavLst>
                                    </p:anim>
                                    <p:animEffect transition="in" filter="fade">
                                      <p:cBhvr>
                                        <p:cTn id="55" dur="1000"/>
                                        <p:tgtEl>
                                          <p:spTgt spid="17"/>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10" presetClass="entr" presetSubtype="0" fill="hold" grpId="0" nodeType="afterEffect">
                                  <p:stCondLst>
                                    <p:cond delay="250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4" grpId="0"/>
      <p:bldP spid="18"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830213144"/>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71111172949"/>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71111172949"/>
  <p:tag name="MH_LIBRARY" val="GRAPHIC"/>
  <p:tag name="MH_TYPE" val="Other"/>
  <p:tag name="MH_ORDER" val="5"/>
</p:tagLst>
</file>

<file path=ppt/tags/tag13.xml><?xml version="1.0" encoding="utf-8"?>
<p:tagLst xmlns:a="http://schemas.openxmlformats.org/drawingml/2006/main" xmlns:r="http://schemas.openxmlformats.org/officeDocument/2006/relationships" xmlns:p="http://schemas.openxmlformats.org/presentationml/2006/main">
  <p:tag name="MH" val="20171111172949"/>
  <p:tag name="MH_LIBRARY" val="GRAPHIC"/>
  <p:tag name="MH_TYPE" val="Other"/>
  <p:tag name="MH_ORDER" val="6"/>
</p:tagLst>
</file>

<file path=ppt/tags/tag14.xml><?xml version="1.0" encoding="utf-8"?>
<p:tagLst xmlns:a="http://schemas.openxmlformats.org/drawingml/2006/main" xmlns:r="http://schemas.openxmlformats.org/officeDocument/2006/relationships" xmlns:p="http://schemas.openxmlformats.org/presentationml/2006/main">
  <p:tag name="MH" val="20171111172949"/>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7111117294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1111172949"/>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1111172949"/>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829230441"/>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829230441"/>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71002141703"/>
  <p:tag name="MH_LIBRARY" val="GRAPHIC"/>
  <p:tag name="MH_TYPE" val="Pictur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829230441"/>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1111170952"/>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1111170952"/>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1111170952"/>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1111170952"/>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1002141841"/>
  <p:tag name="MH_LIBRARY" val="GRAPHIC"/>
  <p:tag name="MH_TYPE" val="Pictur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1002141841"/>
  <p:tag name="MH_LIBRARY" val="GRAPHIC"/>
  <p:tag name="MH_TYPE" val="Pictur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1002141841"/>
  <p:tag name="MH_LIBRARY" val="GRAPHIC"/>
  <p:tag name="MH_TYPE" val="Picture"/>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1002141841"/>
  <p:tag name="MH_LIBRARY" val="GRAPHIC"/>
  <p:tag name="MH_TYPE" val="Pictur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1002141703"/>
  <p:tag name="MH_LIBRARY" val="GRAPHIC"/>
  <p:tag name="MH_TYPE" val="Pictur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1002141703"/>
  <p:tag name="MH_LIBRARY" val="GRAPHIC"/>
  <p:tag name="MH_TYPE" val="Picture"/>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71002141703"/>
  <p:tag name="MH_LIBRARY" val="GRAPHIC"/>
  <p:tag name="MH_TYPE" val="Pictur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1002141703"/>
  <p:tag name="MH_LIBRARY" val="GRAPHIC"/>
  <p:tag name="MH_TYPE" val="Pictur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830213144"/>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830213144"/>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0830213144"/>
  <p:tag name="MH_LIBRARY" val="GRAPHIC"/>
  <p:tag name="MH_TYPE" val="Other"/>
  <p:tag name="MH_ORDER" val="4"/>
</p:tagLst>
</file>

<file path=ppt/theme/theme1.xml><?xml version="1.0" encoding="utf-8"?>
<a:theme xmlns:a="http://schemas.openxmlformats.org/drawingml/2006/main" name=" www.2ppt.com2">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wa1bpb2e">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a1bpb2e">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274</Words>
  <Application>Microsoft Office PowerPoint</Application>
  <PresentationFormat>宽屏</PresentationFormat>
  <Paragraphs>55</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20</vt:i4>
      </vt:variant>
    </vt:vector>
  </HeadingPairs>
  <TitlesOfParts>
    <vt:vector size="29" baseType="lpstr">
      <vt:lpstr>宋体</vt:lpstr>
      <vt:lpstr>微软雅黑</vt:lpstr>
      <vt:lpstr>义启小魏楷</vt:lpstr>
      <vt:lpstr>字魂59号-创粗黑</vt:lpstr>
      <vt:lpstr>Arial</vt:lpstr>
      <vt:lpstr>Calibri</vt:lpstr>
      <vt:lpstr> www.2ppt.com2</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2022-03-09T03:54:30Z</dcterms:created>
  <dcterms:modified xsi:type="dcterms:W3CDTF">2023-01-11T01:34:55Z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D35B28E680DD48EEB39BB9FAF609F6F5</vt:lpwstr>
  </property>
  <property fmtid="{A09F084E-AD41-489F-8076-AA5BE3082BCA}" pid="100">
    <vt:ui4>5</vt:ui4>
  </property>
  <property fmtid="{64440492-4C8B-11D1-8B70-080036B11A03}" pid="11">
    <vt:lpwstr>www.2ppt.com-爱PPT提供资源下载</vt:lpwstr>
  </property>
</Properties>
</file>