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7"/>
  </p:notesMasterIdLst>
  <p:handoutMasterIdLst>
    <p:handoutMasterId r:id="rId28"/>
  </p:handoutMasterIdLst>
  <p:sldIdLst>
    <p:sldId id="259" r:id="rId3"/>
    <p:sldId id="281" r:id="rId4"/>
    <p:sldId id="260" r:id="rId5"/>
    <p:sldId id="261" r:id="rId6"/>
    <p:sldId id="265" r:id="rId7"/>
    <p:sldId id="266" r:id="rId8"/>
    <p:sldId id="267" r:id="rId9"/>
    <p:sldId id="268" r:id="rId10"/>
    <p:sldId id="262" r:id="rId11"/>
    <p:sldId id="269" r:id="rId12"/>
    <p:sldId id="270" r:id="rId13"/>
    <p:sldId id="271" r:id="rId14"/>
    <p:sldId id="272" r:id="rId15"/>
    <p:sldId id="263" r:id="rId16"/>
    <p:sldId id="273" r:id="rId17"/>
    <p:sldId id="274" r:id="rId18"/>
    <p:sldId id="275" r:id="rId19"/>
    <p:sldId id="276" r:id="rId20"/>
    <p:sldId id="264" r:id="rId21"/>
    <p:sldId id="277" r:id="rId22"/>
    <p:sldId id="279" r:id="rId23"/>
    <p:sldId id="278" r:id="rId24"/>
    <p:sldId id="280" r:id="rId25"/>
    <p:sldId id="282" r:id="rId26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20D"/>
    <a:srgbClr val="A9050F"/>
    <a:srgbClr val="D73813"/>
    <a:srgbClr val="FF9409"/>
    <a:srgbClr val="F4B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7" autoAdjust="0"/>
    <p:restoredTop sz="94660"/>
  </p:normalViewPr>
  <p:slideViewPr>
    <p:cSldViewPr snapToGrid="0">
      <p:cViewPr>
        <p:scale>
          <a:sx n="66" d="100"/>
          <a:sy n="66" d="100"/>
        </p:scale>
        <p:origin x="-2304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E927E-C92D-46E1-A5DD-3559B3D6DACB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98AC4-EAA8-4D83-9624-5BF3AC5A5C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98AC4-EAA8-4D83-9624-5BF3AC5A5C2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09532" y="65745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448560" y="-661182"/>
            <a:ext cx="4099973" cy="52542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76468" y="-461266"/>
            <a:ext cx="51432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4760118"/>
            <a:ext cx="2133605" cy="33670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 cstate="screen"/>
          <a:srcRect l="-17895"/>
          <a:stretch>
            <a:fillRect/>
          </a:stretch>
        </p:blipFill>
        <p:spPr>
          <a:xfrm>
            <a:off x="8916521" y="-1269206"/>
            <a:ext cx="3606827" cy="5692011"/>
          </a:xfrm>
          <a:prstGeom prst="rect">
            <a:avLst/>
          </a:prstGeom>
        </p:spPr>
      </p:pic>
      <p:sp>
        <p:nvSpPr>
          <p:cNvPr id="10" name="任意多边形 17"/>
          <p:cNvSpPr/>
          <p:nvPr/>
        </p:nvSpPr>
        <p:spPr>
          <a:xfrm>
            <a:off x="5478552" y="3115191"/>
            <a:ext cx="823913" cy="2798762"/>
          </a:xfrm>
          <a:custGeom>
            <a:avLst/>
            <a:gdLst>
              <a:gd name="connsiteX0" fmla="*/ 137413 w 824459"/>
              <a:gd name="connsiteY0" fmla="*/ 0 h 2798591"/>
              <a:gd name="connsiteX1" fmla="*/ 687046 w 824459"/>
              <a:gd name="connsiteY1" fmla="*/ 0 h 2798591"/>
              <a:gd name="connsiteX2" fmla="*/ 824459 w 824459"/>
              <a:gd name="connsiteY2" fmla="*/ 137413 h 2798591"/>
              <a:gd name="connsiteX3" fmla="*/ 824459 w 824459"/>
              <a:gd name="connsiteY3" fmla="*/ 2771692 h 2798591"/>
              <a:gd name="connsiteX4" fmla="*/ 819028 w 824459"/>
              <a:gd name="connsiteY4" fmla="*/ 2798591 h 2798591"/>
              <a:gd name="connsiteX5" fmla="*/ 5431 w 824459"/>
              <a:gd name="connsiteY5" fmla="*/ 2798591 h 2798591"/>
              <a:gd name="connsiteX6" fmla="*/ 0 w 824459"/>
              <a:gd name="connsiteY6" fmla="*/ 2771692 h 2798591"/>
              <a:gd name="connsiteX7" fmla="*/ 0 w 824459"/>
              <a:gd name="connsiteY7" fmla="*/ 137413 h 2798591"/>
              <a:gd name="connsiteX8" fmla="*/ 137413 w 824459"/>
              <a:gd name="connsiteY8" fmla="*/ 0 h 2798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2798591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2771692"/>
                </a:lnTo>
                <a:lnTo>
                  <a:pt x="819028" y="2798591"/>
                </a:lnTo>
                <a:lnTo>
                  <a:pt x="5431" y="2798591"/>
                </a:lnTo>
                <a:lnTo>
                  <a:pt x="0" y="2771692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18"/>
          <p:cNvSpPr/>
          <p:nvPr/>
        </p:nvSpPr>
        <p:spPr>
          <a:xfrm>
            <a:off x="4349840" y="4075628"/>
            <a:ext cx="825500" cy="1838325"/>
          </a:xfrm>
          <a:custGeom>
            <a:avLst/>
            <a:gdLst>
              <a:gd name="connsiteX0" fmla="*/ 137413 w 824459"/>
              <a:gd name="connsiteY0" fmla="*/ 0 h 1838208"/>
              <a:gd name="connsiteX1" fmla="*/ 687046 w 824459"/>
              <a:gd name="connsiteY1" fmla="*/ 0 h 1838208"/>
              <a:gd name="connsiteX2" fmla="*/ 824459 w 824459"/>
              <a:gd name="connsiteY2" fmla="*/ 137413 h 1838208"/>
              <a:gd name="connsiteX3" fmla="*/ 824459 w 824459"/>
              <a:gd name="connsiteY3" fmla="*/ 1811309 h 1838208"/>
              <a:gd name="connsiteX4" fmla="*/ 819028 w 824459"/>
              <a:gd name="connsiteY4" fmla="*/ 1838208 h 1838208"/>
              <a:gd name="connsiteX5" fmla="*/ 5431 w 824459"/>
              <a:gd name="connsiteY5" fmla="*/ 1838208 h 1838208"/>
              <a:gd name="connsiteX6" fmla="*/ 0 w 824459"/>
              <a:gd name="connsiteY6" fmla="*/ 1811309 h 1838208"/>
              <a:gd name="connsiteX7" fmla="*/ 0 w 824459"/>
              <a:gd name="connsiteY7" fmla="*/ 137413 h 1838208"/>
              <a:gd name="connsiteX8" fmla="*/ 137413 w 824459"/>
              <a:gd name="connsiteY8" fmla="*/ 0 h 1838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1838208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1811309"/>
                </a:lnTo>
                <a:lnTo>
                  <a:pt x="819028" y="1838208"/>
                </a:lnTo>
                <a:lnTo>
                  <a:pt x="5431" y="1838208"/>
                </a:lnTo>
                <a:lnTo>
                  <a:pt x="0" y="1811309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任意多边形 19"/>
          <p:cNvSpPr/>
          <p:nvPr/>
        </p:nvSpPr>
        <p:spPr>
          <a:xfrm>
            <a:off x="3222715" y="4810641"/>
            <a:ext cx="825500" cy="1103312"/>
          </a:xfrm>
          <a:custGeom>
            <a:avLst/>
            <a:gdLst>
              <a:gd name="connsiteX0" fmla="*/ 137413 w 824459"/>
              <a:gd name="connsiteY0" fmla="*/ 0 h 1103690"/>
              <a:gd name="connsiteX1" fmla="*/ 687046 w 824459"/>
              <a:gd name="connsiteY1" fmla="*/ 0 h 1103690"/>
              <a:gd name="connsiteX2" fmla="*/ 824459 w 824459"/>
              <a:gd name="connsiteY2" fmla="*/ 137413 h 1103690"/>
              <a:gd name="connsiteX3" fmla="*/ 824459 w 824459"/>
              <a:gd name="connsiteY3" fmla="*/ 1076791 h 1103690"/>
              <a:gd name="connsiteX4" fmla="*/ 819028 w 824459"/>
              <a:gd name="connsiteY4" fmla="*/ 1103690 h 1103690"/>
              <a:gd name="connsiteX5" fmla="*/ 5431 w 824459"/>
              <a:gd name="connsiteY5" fmla="*/ 1103690 h 1103690"/>
              <a:gd name="connsiteX6" fmla="*/ 0 w 824459"/>
              <a:gd name="connsiteY6" fmla="*/ 1076791 h 1103690"/>
              <a:gd name="connsiteX7" fmla="*/ 0 w 824459"/>
              <a:gd name="connsiteY7" fmla="*/ 137413 h 1103690"/>
              <a:gd name="connsiteX8" fmla="*/ 137413 w 824459"/>
              <a:gd name="connsiteY8" fmla="*/ 0 h 1103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9" h="1103690">
                <a:moveTo>
                  <a:pt x="137413" y="0"/>
                </a:moveTo>
                <a:lnTo>
                  <a:pt x="687046" y="0"/>
                </a:lnTo>
                <a:cubicBezTo>
                  <a:pt x="762937" y="0"/>
                  <a:pt x="824459" y="61522"/>
                  <a:pt x="824459" y="137413"/>
                </a:cubicBezTo>
                <a:lnTo>
                  <a:pt x="824459" y="1076791"/>
                </a:lnTo>
                <a:lnTo>
                  <a:pt x="819028" y="1103690"/>
                </a:lnTo>
                <a:lnTo>
                  <a:pt x="5431" y="1103690"/>
                </a:lnTo>
                <a:lnTo>
                  <a:pt x="0" y="1076791"/>
                </a:lnTo>
                <a:lnTo>
                  <a:pt x="0" y="137413"/>
                </a:lnTo>
                <a:cubicBezTo>
                  <a:pt x="0" y="61522"/>
                  <a:pt x="61522" y="0"/>
                  <a:pt x="137413" y="0"/>
                </a:cubicBez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20"/>
          <p:cNvSpPr/>
          <p:nvPr/>
        </p:nvSpPr>
        <p:spPr>
          <a:xfrm>
            <a:off x="2095590" y="5620266"/>
            <a:ext cx="823912" cy="293687"/>
          </a:xfrm>
          <a:custGeom>
            <a:avLst/>
            <a:gdLst>
              <a:gd name="connsiteX0" fmla="*/ 67457 w 824459"/>
              <a:gd name="connsiteY0" fmla="*/ 0 h 294221"/>
              <a:gd name="connsiteX1" fmla="*/ 757002 w 824459"/>
              <a:gd name="connsiteY1" fmla="*/ 0 h 294221"/>
              <a:gd name="connsiteX2" fmla="*/ 824459 w 824459"/>
              <a:gd name="connsiteY2" fmla="*/ 67457 h 294221"/>
              <a:gd name="connsiteX3" fmla="*/ 824459 w 824459"/>
              <a:gd name="connsiteY3" fmla="*/ 294221 h 294221"/>
              <a:gd name="connsiteX4" fmla="*/ 0 w 824459"/>
              <a:gd name="connsiteY4" fmla="*/ 294221 h 294221"/>
              <a:gd name="connsiteX5" fmla="*/ 0 w 824459"/>
              <a:gd name="connsiteY5" fmla="*/ 67457 h 294221"/>
              <a:gd name="connsiteX6" fmla="*/ 67457 w 824459"/>
              <a:gd name="connsiteY6" fmla="*/ 0 h 294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4459" h="294221">
                <a:moveTo>
                  <a:pt x="67457" y="0"/>
                </a:moveTo>
                <a:lnTo>
                  <a:pt x="757002" y="0"/>
                </a:lnTo>
                <a:cubicBezTo>
                  <a:pt x="794257" y="0"/>
                  <a:pt x="824459" y="30202"/>
                  <a:pt x="824459" y="67457"/>
                </a:cubicBezTo>
                <a:lnTo>
                  <a:pt x="824459" y="294221"/>
                </a:lnTo>
                <a:lnTo>
                  <a:pt x="0" y="294221"/>
                </a:lnTo>
                <a:lnTo>
                  <a:pt x="0" y="67457"/>
                </a:lnTo>
                <a:cubicBezTo>
                  <a:pt x="0" y="30202"/>
                  <a:pt x="30202" y="0"/>
                  <a:pt x="67457" y="0"/>
                </a:cubicBez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2028915" y="5982216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22"/>
          <p:cNvSpPr>
            <a:spLocks noChangeArrowheads="1"/>
          </p:cNvSpPr>
          <p:nvPr/>
        </p:nvSpPr>
        <p:spPr bwMode="auto">
          <a:xfrm>
            <a:off x="3157627" y="5982216"/>
            <a:ext cx="890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4318090" y="5982216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24"/>
          <p:cNvSpPr>
            <a:spLocks noChangeArrowheads="1"/>
          </p:cNvSpPr>
          <p:nvPr/>
        </p:nvSpPr>
        <p:spPr bwMode="auto">
          <a:xfrm>
            <a:off x="5445215" y="5982216"/>
            <a:ext cx="890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200">
              <a:solidFill>
                <a:srgbClr val="5959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427014" y="1716884"/>
            <a:ext cx="926074" cy="1305368"/>
            <a:chOff x="2600847" y="1940102"/>
            <a:chExt cx="1830416" cy="2580104"/>
          </a:xfrm>
          <a:solidFill>
            <a:srgbClr val="404040"/>
          </a:solidFill>
        </p:grpSpPr>
        <p:sp>
          <p:nvSpPr>
            <p:cNvPr id="19" name="任意多边形 26"/>
            <p:cNvSpPr/>
            <p:nvPr/>
          </p:nvSpPr>
          <p:spPr>
            <a:xfrm>
              <a:off x="2693437" y="2077616"/>
              <a:ext cx="1660849" cy="1231641"/>
            </a:xfrm>
            <a:custGeom>
              <a:avLst/>
              <a:gdLst>
                <a:gd name="connsiteX0" fmla="*/ 1063690 w 1660849"/>
                <a:gd name="connsiteY0" fmla="*/ 1231641 h 1231641"/>
                <a:gd name="connsiteX1" fmla="*/ 578498 w 1660849"/>
                <a:gd name="connsiteY1" fmla="*/ 1231641 h 1231641"/>
                <a:gd name="connsiteX2" fmla="*/ 578498 w 1660849"/>
                <a:gd name="connsiteY2" fmla="*/ 634482 h 1231641"/>
                <a:gd name="connsiteX3" fmla="*/ 0 w 1660849"/>
                <a:gd name="connsiteY3" fmla="*/ 105747 h 1231641"/>
                <a:gd name="connsiteX4" fmla="*/ 105747 w 1660849"/>
                <a:gd name="connsiteY4" fmla="*/ 0 h 1231641"/>
                <a:gd name="connsiteX5" fmla="*/ 578498 w 1660849"/>
                <a:gd name="connsiteY5" fmla="*/ 422988 h 1231641"/>
                <a:gd name="connsiteX6" fmla="*/ 1101012 w 1660849"/>
                <a:gd name="connsiteY6" fmla="*/ 416768 h 1231641"/>
                <a:gd name="connsiteX7" fmla="*/ 1548881 w 1660849"/>
                <a:gd name="connsiteY7" fmla="*/ 6221 h 1231641"/>
                <a:gd name="connsiteX8" fmla="*/ 1660849 w 1660849"/>
                <a:gd name="connsiteY8" fmla="*/ 124408 h 1231641"/>
                <a:gd name="connsiteX9" fmla="*/ 1094792 w 1660849"/>
                <a:gd name="connsiteY9" fmla="*/ 628262 h 1231641"/>
                <a:gd name="connsiteX10" fmla="*/ 1063690 w 1660849"/>
                <a:gd name="connsiteY10" fmla="*/ 1231641 h 1231641"/>
                <a:gd name="connsiteX0-1" fmla="*/ 1063690 w 1660849"/>
                <a:gd name="connsiteY0-2" fmla="*/ 1231641 h 1231641"/>
                <a:gd name="connsiteX1-3" fmla="*/ 578498 w 1660849"/>
                <a:gd name="connsiteY1-4" fmla="*/ 1231641 h 1231641"/>
                <a:gd name="connsiteX2-5" fmla="*/ 578498 w 1660849"/>
                <a:gd name="connsiteY2-6" fmla="*/ 634482 h 1231641"/>
                <a:gd name="connsiteX3-7" fmla="*/ 0 w 1660849"/>
                <a:gd name="connsiteY3-8" fmla="*/ 105747 h 1231641"/>
                <a:gd name="connsiteX4-9" fmla="*/ 105747 w 1660849"/>
                <a:gd name="connsiteY4-10" fmla="*/ 0 h 1231641"/>
                <a:gd name="connsiteX5-11" fmla="*/ 578498 w 1660849"/>
                <a:gd name="connsiteY5-12" fmla="*/ 422988 h 1231641"/>
                <a:gd name="connsiteX6-13" fmla="*/ 1101012 w 1660849"/>
                <a:gd name="connsiteY6-14" fmla="*/ 416768 h 1231641"/>
                <a:gd name="connsiteX7-15" fmla="*/ 1548881 w 1660849"/>
                <a:gd name="connsiteY7-16" fmla="*/ 6221 h 1231641"/>
                <a:gd name="connsiteX8-17" fmla="*/ 1660849 w 1660849"/>
                <a:gd name="connsiteY8-18" fmla="*/ 124408 h 1231641"/>
                <a:gd name="connsiteX9-19" fmla="*/ 1094792 w 1660849"/>
                <a:gd name="connsiteY9-20" fmla="*/ 628262 h 1231641"/>
                <a:gd name="connsiteX10-21" fmla="*/ 1063690 w 1660849"/>
                <a:gd name="connsiteY10-22" fmla="*/ 1231641 h 1231641"/>
                <a:gd name="connsiteX0-23" fmla="*/ 1063690 w 1660849"/>
                <a:gd name="connsiteY0-24" fmla="*/ 1231641 h 1231641"/>
                <a:gd name="connsiteX1-25" fmla="*/ 578498 w 1660849"/>
                <a:gd name="connsiteY1-26" fmla="*/ 1231641 h 1231641"/>
                <a:gd name="connsiteX2-27" fmla="*/ 578498 w 1660849"/>
                <a:gd name="connsiteY2-28" fmla="*/ 634482 h 1231641"/>
                <a:gd name="connsiteX3-29" fmla="*/ 0 w 1660849"/>
                <a:gd name="connsiteY3-30" fmla="*/ 105747 h 1231641"/>
                <a:gd name="connsiteX4-31" fmla="*/ 105747 w 1660849"/>
                <a:gd name="connsiteY4-32" fmla="*/ 0 h 1231641"/>
                <a:gd name="connsiteX5-33" fmla="*/ 578498 w 1660849"/>
                <a:gd name="connsiteY5-34" fmla="*/ 422988 h 1231641"/>
                <a:gd name="connsiteX6-35" fmla="*/ 1101012 w 1660849"/>
                <a:gd name="connsiteY6-36" fmla="*/ 416768 h 1231641"/>
                <a:gd name="connsiteX7-37" fmla="*/ 1548881 w 1660849"/>
                <a:gd name="connsiteY7-38" fmla="*/ 6221 h 1231641"/>
                <a:gd name="connsiteX8-39" fmla="*/ 1660849 w 1660849"/>
                <a:gd name="connsiteY8-40" fmla="*/ 124408 h 1231641"/>
                <a:gd name="connsiteX9-41" fmla="*/ 1094792 w 1660849"/>
                <a:gd name="connsiteY9-42" fmla="*/ 628262 h 1231641"/>
                <a:gd name="connsiteX10-43" fmla="*/ 1063690 w 1660849"/>
                <a:gd name="connsiteY10-44" fmla="*/ 1231641 h 1231641"/>
                <a:gd name="connsiteX0-45" fmla="*/ 1063690 w 1660849"/>
                <a:gd name="connsiteY0-46" fmla="*/ 1231641 h 1231641"/>
                <a:gd name="connsiteX1-47" fmla="*/ 578498 w 1660849"/>
                <a:gd name="connsiteY1-48" fmla="*/ 1231641 h 1231641"/>
                <a:gd name="connsiteX2-49" fmla="*/ 578498 w 1660849"/>
                <a:gd name="connsiteY2-50" fmla="*/ 634482 h 1231641"/>
                <a:gd name="connsiteX3-51" fmla="*/ 0 w 1660849"/>
                <a:gd name="connsiteY3-52" fmla="*/ 105747 h 1231641"/>
                <a:gd name="connsiteX4-53" fmla="*/ 105747 w 1660849"/>
                <a:gd name="connsiteY4-54" fmla="*/ 0 h 1231641"/>
                <a:gd name="connsiteX5-55" fmla="*/ 578498 w 1660849"/>
                <a:gd name="connsiteY5-56" fmla="*/ 422988 h 1231641"/>
                <a:gd name="connsiteX6-57" fmla="*/ 1101012 w 1660849"/>
                <a:gd name="connsiteY6-58" fmla="*/ 416768 h 1231641"/>
                <a:gd name="connsiteX7-59" fmla="*/ 1548881 w 1660849"/>
                <a:gd name="connsiteY7-60" fmla="*/ 6221 h 1231641"/>
                <a:gd name="connsiteX8-61" fmla="*/ 1660849 w 1660849"/>
                <a:gd name="connsiteY8-62" fmla="*/ 124408 h 1231641"/>
                <a:gd name="connsiteX9-63" fmla="*/ 1094792 w 1660849"/>
                <a:gd name="connsiteY9-64" fmla="*/ 628262 h 1231641"/>
                <a:gd name="connsiteX10-65" fmla="*/ 1063690 w 1660849"/>
                <a:gd name="connsiteY10-66" fmla="*/ 1231641 h 1231641"/>
              </a:gdLst>
              <a:ahLst/>
              <a:cxnLst>
                <a:cxn ang="0">
                  <a:pos x="connsiteX0-45" y="connsiteY0-46"/>
                </a:cxn>
                <a:cxn ang="0">
                  <a:pos x="connsiteX1-47" y="connsiteY1-48"/>
                </a:cxn>
                <a:cxn ang="0">
                  <a:pos x="connsiteX2-49" y="connsiteY2-50"/>
                </a:cxn>
                <a:cxn ang="0">
                  <a:pos x="connsiteX3-51" y="connsiteY3-52"/>
                </a:cxn>
                <a:cxn ang="0">
                  <a:pos x="connsiteX4-53" y="connsiteY4-54"/>
                </a:cxn>
                <a:cxn ang="0">
                  <a:pos x="connsiteX5-55" y="connsiteY5-56"/>
                </a:cxn>
                <a:cxn ang="0">
                  <a:pos x="connsiteX6-57" y="connsiteY6-58"/>
                </a:cxn>
                <a:cxn ang="0">
                  <a:pos x="connsiteX7-59" y="connsiteY7-60"/>
                </a:cxn>
                <a:cxn ang="0">
                  <a:pos x="connsiteX8-61" y="connsiteY8-62"/>
                </a:cxn>
                <a:cxn ang="0">
                  <a:pos x="connsiteX9-63" y="connsiteY9-64"/>
                </a:cxn>
                <a:cxn ang="0">
                  <a:pos x="connsiteX10-65" y="connsiteY10-66"/>
                </a:cxn>
              </a:cxnLst>
              <a:rect l="l" t="t" r="r" b="b"/>
              <a:pathLst>
                <a:path w="1660849" h="1231641">
                  <a:moveTo>
                    <a:pt x="1063690" y="1231641"/>
                  </a:moveTo>
                  <a:lnTo>
                    <a:pt x="578498" y="1231641"/>
                  </a:lnTo>
                  <a:lnTo>
                    <a:pt x="578498" y="634482"/>
                  </a:lnTo>
                  <a:lnTo>
                    <a:pt x="0" y="105747"/>
                  </a:lnTo>
                  <a:lnTo>
                    <a:pt x="105747" y="0"/>
                  </a:lnTo>
                  <a:lnTo>
                    <a:pt x="578498" y="422988"/>
                  </a:lnTo>
                  <a:cubicBezTo>
                    <a:pt x="684245" y="340050"/>
                    <a:pt x="895739" y="325535"/>
                    <a:pt x="1101012" y="416768"/>
                  </a:cubicBezTo>
                  <a:lnTo>
                    <a:pt x="1548881" y="6221"/>
                  </a:lnTo>
                  <a:lnTo>
                    <a:pt x="1660849" y="124408"/>
                  </a:lnTo>
                  <a:lnTo>
                    <a:pt x="1094792" y="628262"/>
                  </a:lnTo>
                  <a:lnTo>
                    <a:pt x="1063690" y="123164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3304436" y="1940102"/>
              <a:ext cx="440250" cy="4402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任意多边形 28"/>
            <p:cNvSpPr/>
            <p:nvPr/>
          </p:nvSpPr>
          <p:spPr>
            <a:xfrm rot="7091403">
              <a:off x="2576748" y="2016060"/>
              <a:ext cx="171112" cy="122914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任意多边形 29"/>
            <p:cNvSpPr/>
            <p:nvPr/>
          </p:nvSpPr>
          <p:spPr>
            <a:xfrm rot="14508597" flipH="1">
              <a:off x="4284250" y="2019169"/>
              <a:ext cx="171112" cy="122914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3" name="任意多边形 30"/>
            <p:cNvSpPr/>
            <p:nvPr/>
          </p:nvSpPr>
          <p:spPr>
            <a:xfrm>
              <a:off x="3281164" y="3378914"/>
              <a:ext cx="488403" cy="114129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71430" y="4207706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25" name="椭圆 24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 33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7" name="任意多边形 34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任意多边形 35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9" name="任意多边形 36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318434" y="3425878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31" name="椭圆 30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任意多边形 39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40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41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42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408241" y="2633880"/>
            <a:ext cx="638959" cy="1299937"/>
            <a:chOff x="1647825" y="4345931"/>
            <a:chExt cx="804179" cy="1636071"/>
          </a:xfrm>
          <a:solidFill>
            <a:srgbClr val="404040"/>
          </a:solidFill>
        </p:grpSpPr>
        <p:sp>
          <p:nvSpPr>
            <p:cNvPr id="37" name="椭圆 36"/>
            <p:cNvSpPr/>
            <p:nvPr/>
          </p:nvSpPr>
          <p:spPr>
            <a:xfrm>
              <a:off x="1888535" y="4345931"/>
              <a:ext cx="275698" cy="2756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8" name="任意多边形 45"/>
            <p:cNvSpPr/>
            <p:nvPr/>
          </p:nvSpPr>
          <p:spPr>
            <a:xfrm>
              <a:off x="1663381" y="4650115"/>
              <a:ext cx="771956" cy="611131"/>
            </a:xfrm>
            <a:custGeom>
              <a:avLst/>
              <a:gdLst>
                <a:gd name="connsiteX0" fmla="*/ 101089 w 771956"/>
                <a:gd name="connsiteY0" fmla="*/ 592751 h 611131"/>
                <a:gd name="connsiteX1" fmla="*/ 0 w 771956"/>
                <a:gd name="connsiteY1" fmla="*/ 583561 h 611131"/>
                <a:gd name="connsiteX2" fmla="*/ 133254 w 771956"/>
                <a:gd name="connsiteY2" fmla="*/ 87304 h 611131"/>
                <a:gd name="connsiteX3" fmla="*/ 349218 w 771956"/>
                <a:gd name="connsiteY3" fmla="*/ 0 h 611131"/>
                <a:gd name="connsiteX4" fmla="*/ 422738 w 771956"/>
                <a:gd name="connsiteY4" fmla="*/ 4595 h 611131"/>
                <a:gd name="connsiteX5" fmla="*/ 634106 w 771956"/>
                <a:gd name="connsiteY5" fmla="*/ 68924 h 611131"/>
                <a:gd name="connsiteX6" fmla="*/ 771956 w 771956"/>
                <a:gd name="connsiteY6" fmla="*/ 588156 h 611131"/>
                <a:gd name="connsiteX7" fmla="*/ 684651 w 771956"/>
                <a:gd name="connsiteY7" fmla="*/ 611131 h 611131"/>
                <a:gd name="connsiteX8" fmla="*/ 583562 w 771956"/>
                <a:gd name="connsiteY8" fmla="*/ 220558 h 611131"/>
                <a:gd name="connsiteX9" fmla="*/ 537612 w 771956"/>
                <a:gd name="connsiteY9" fmla="*/ 238938 h 611131"/>
                <a:gd name="connsiteX10" fmla="*/ 537612 w 771956"/>
                <a:gd name="connsiteY10" fmla="*/ 555992 h 611131"/>
                <a:gd name="connsiteX11" fmla="*/ 225154 w 771956"/>
                <a:gd name="connsiteY11" fmla="*/ 555992 h 611131"/>
                <a:gd name="connsiteX12" fmla="*/ 225154 w 771956"/>
                <a:gd name="connsiteY12" fmla="*/ 229748 h 611131"/>
                <a:gd name="connsiteX13" fmla="*/ 188394 w 771956"/>
                <a:gd name="connsiteY13" fmla="*/ 234343 h 611131"/>
                <a:gd name="connsiteX14" fmla="*/ 101089 w 771956"/>
                <a:gd name="connsiteY14" fmla="*/ 592751 h 611131"/>
                <a:gd name="connsiteX0-1" fmla="*/ 101089 w 771956"/>
                <a:gd name="connsiteY0-2" fmla="*/ 592751 h 611131"/>
                <a:gd name="connsiteX1-3" fmla="*/ 0 w 771956"/>
                <a:gd name="connsiteY1-4" fmla="*/ 583561 h 611131"/>
                <a:gd name="connsiteX2-5" fmla="*/ 133254 w 771956"/>
                <a:gd name="connsiteY2-6" fmla="*/ 87304 h 611131"/>
                <a:gd name="connsiteX3-7" fmla="*/ 349218 w 771956"/>
                <a:gd name="connsiteY3-8" fmla="*/ 0 h 611131"/>
                <a:gd name="connsiteX4-9" fmla="*/ 422738 w 771956"/>
                <a:gd name="connsiteY4-10" fmla="*/ 4595 h 611131"/>
                <a:gd name="connsiteX5-11" fmla="*/ 634106 w 771956"/>
                <a:gd name="connsiteY5-12" fmla="*/ 68924 h 611131"/>
                <a:gd name="connsiteX6-13" fmla="*/ 771956 w 771956"/>
                <a:gd name="connsiteY6-14" fmla="*/ 588156 h 611131"/>
                <a:gd name="connsiteX7-15" fmla="*/ 684651 w 771956"/>
                <a:gd name="connsiteY7-16" fmla="*/ 611131 h 611131"/>
                <a:gd name="connsiteX8-17" fmla="*/ 583562 w 771956"/>
                <a:gd name="connsiteY8-18" fmla="*/ 220558 h 611131"/>
                <a:gd name="connsiteX9-19" fmla="*/ 537612 w 771956"/>
                <a:gd name="connsiteY9-20" fmla="*/ 238938 h 611131"/>
                <a:gd name="connsiteX10-21" fmla="*/ 537612 w 771956"/>
                <a:gd name="connsiteY10-22" fmla="*/ 555992 h 611131"/>
                <a:gd name="connsiteX11-23" fmla="*/ 225154 w 771956"/>
                <a:gd name="connsiteY11-24" fmla="*/ 555992 h 611131"/>
                <a:gd name="connsiteX12-25" fmla="*/ 225154 w 771956"/>
                <a:gd name="connsiteY12-26" fmla="*/ 229748 h 611131"/>
                <a:gd name="connsiteX13-27" fmla="*/ 188394 w 771956"/>
                <a:gd name="connsiteY13-28" fmla="*/ 234343 h 611131"/>
                <a:gd name="connsiteX14-29" fmla="*/ 101089 w 771956"/>
                <a:gd name="connsiteY14-30" fmla="*/ 592751 h 611131"/>
                <a:gd name="connsiteX0-31" fmla="*/ 101089 w 771956"/>
                <a:gd name="connsiteY0-32" fmla="*/ 592751 h 611131"/>
                <a:gd name="connsiteX1-33" fmla="*/ 0 w 771956"/>
                <a:gd name="connsiteY1-34" fmla="*/ 583561 h 611131"/>
                <a:gd name="connsiteX2-35" fmla="*/ 133254 w 771956"/>
                <a:gd name="connsiteY2-36" fmla="*/ 87304 h 611131"/>
                <a:gd name="connsiteX3-37" fmla="*/ 349218 w 771956"/>
                <a:gd name="connsiteY3-38" fmla="*/ 0 h 611131"/>
                <a:gd name="connsiteX4-39" fmla="*/ 422738 w 771956"/>
                <a:gd name="connsiteY4-40" fmla="*/ 4595 h 611131"/>
                <a:gd name="connsiteX5-41" fmla="*/ 634106 w 771956"/>
                <a:gd name="connsiteY5-42" fmla="*/ 68924 h 611131"/>
                <a:gd name="connsiteX6-43" fmla="*/ 771956 w 771956"/>
                <a:gd name="connsiteY6-44" fmla="*/ 588156 h 611131"/>
                <a:gd name="connsiteX7-45" fmla="*/ 684651 w 771956"/>
                <a:gd name="connsiteY7-46" fmla="*/ 611131 h 611131"/>
                <a:gd name="connsiteX8-47" fmla="*/ 583562 w 771956"/>
                <a:gd name="connsiteY8-48" fmla="*/ 220558 h 611131"/>
                <a:gd name="connsiteX9-49" fmla="*/ 537612 w 771956"/>
                <a:gd name="connsiteY9-50" fmla="*/ 238938 h 611131"/>
                <a:gd name="connsiteX10-51" fmla="*/ 537612 w 771956"/>
                <a:gd name="connsiteY10-52" fmla="*/ 555992 h 611131"/>
                <a:gd name="connsiteX11-53" fmla="*/ 225154 w 771956"/>
                <a:gd name="connsiteY11-54" fmla="*/ 555992 h 611131"/>
                <a:gd name="connsiteX12-55" fmla="*/ 225154 w 771956"/>
                <a:gd name="connsiteY12-56" fmla="*/ 229748 h 611131"/>
                <a:gd name="connsiteX13-57" fmla="*/ 188394 w 771956"/>
                <a:gd name="connsiteY13-58" fmla="*/ 234343 h 611131"/>
                <a:gd name="connsiteX14-59" fmla="*/ 101089 w 771956"/>
                <a:gd name="connsiteY14-60" fmla="*/ 592751 h 611131"/>
                <a:gd name="connsiteX0-61" fmla="*/ 101089 w 771956"/>
                <a:gd name="connsiteY0-62" fmla="*/ 592751 h 611131"/>
                <a:gd name="connsiteX1-63" fmla="*/ 0 w 771956"/>
                <a:gd name="connsiteY1-64" fmla="*/ 583561 h 611131"/>
                <a:gd name="connsiteX2-65" fmla="*/ 133254 w 771956"/>
                <a:gd name="connsiteY2-66" fmla="*/ 87304 h 611131"/>
                <a:gd name="connsiteX3-67" fmla="*/ 349218 w 771956"/>
                <a:gd name="connsiteY3-68" fmla="*/ 0 h 611131"/>
                <a:gd name="connsiteX4-69" fmla="*/ 422738 w 771956"/>
                <a:gd name="connsiteY4-70" fmla="*/ 4595 h 611131"/>
                <a:gd name="connsiteX5-71" fmla="*/ 634106 w 771956"/>
                <a:gd name="connsiteY5-72" fmla="*/ 68924 h 611131"/>
                <a:gd name="connsiteX6-73" fmla="*/ 771956 w 771956"/>
                <a:gd name="connsiteY6-74" fmla="*/ 588156 h 611131"/>
                <a:gd name="connsiteX7-75" fmla="*/ 684651 w 771956"/>
                <a:gd name="connsiteY7-76" fmla="*/ 611131 h 611131"/>
                <a:gd name="connsiteX8-77" fmla="*/ 583562 w 771956"/>
                <a:gd name="connsiteY8-78" fmla="*/ 220558 h 611131"/>
                <a:gd name="connsiteX9-79" fmla="*/ 537612 w 771956"/>
                <a:gd name="connsiteY9-80" fmla="*/ 238938 h 611131"/>
                <a:gd name="connsiteX10-81" fmla="*/ 537612 w 771956"/>
                <a:gd name="connsiteY10-82" fmla="*/ 555992 h 611131"/>
                <a:gd name="connsiteX11-83" fmla="*/ 225154 w 771956"/>
                <a:gd name="connsiteY11-84" fmla="*/ 555992 h 611131"/>
                <a:gd name="connsiteX12-85" fmla="*/ 225154 w 771956"/>
                <a:gd name="connsiteY12-86" fmla="*/ 229748 h 611131"/>
                <a:gd name="connsiteX13-87" fmla="*/ 188394 w 771956"/>
                <a:gd name="connsiteY13-88" fmla="*/ 234343 h 611131"/>
                <a:gd name="connsiteX14-89" fmla="*/ 101089 w 771956"/>
                <a:gd name="connsiteY14-90" fmla="*/ 592751 h 611131"/>
                <a:gd name="connsiteX0-91" fmla="*/ 101089 w 771956"/>
                <a:gd name="connsiteY0-92" fmla="*/ 592751 h 611131"/>
                <a:gd name="connsiteX1-93" fmla="*/ 0 w 771956"/>
                <a:gd name="connsiteY1-94" fmla="*/ 583561 h 611131"/>
                <a:gd name="connsiteX2-95" fmla="*/ 133254 w 771956"/>
                <a:gd name="connsiteY2-96" fmla="*/ 87304 h 611131"/>
                <a:gd name="connsiteX3-97" fmla="*/ 349218 w 771956"/>
                <a:gd name="connsiteY3-98" fmla="*/ 0 h 611131"/>
                <a:gd name="connsiteX4-99" fmla="*/ 422738 w 771956"/>
                <a:gd name="connsiteY4-100" fmla="*/ 4595 h 611131"/>
                <a:gd name="connsiteX5-101" fmla="*/ 634106 w 771956"/>
                <a:gd name="connsiteY5-102" fmla="*/ 68924 h 611131"/>
                <a:gd name="connsiteX6-103" fmla="*/ 771956 w 771956"/>
                <a:gd name="connsiteY6-104" fmla="*/ 588156 h 611131"/>
                <a:gd name="connsiteX7-105" fmla="*/ 684651 w 771956"/>
                <a:gd name="connsiteY7-106" fmla="*/ 611131 h 611131"/>
                <a:gd name="connsiteX8-107" fmla="*/ 583562 w 771956"/>
                <a:gd name="connsiteY8-108" fmla="*/ 220558 h 611131"/>
                <a:gd name="connsiteX9-109" fmla="*/ 537612 w 771956"/>
                <a:gd name="connsiteY9-110" fmla="*/ 238938 h 611131"/>
                <a:gd name="connsiteX10-111" fmla="*/ 537612 w 771956"/>
                <a:gd name="connsiteY10-112" fmla="*/ 555992 h 611131"/>
                <a:gd name="connsiteX11-113" fmla="*/ 225154 w 771956"/>
                <a:gd name="connsiteY11-114" fmla="*/ 555992 h 611131"/>
                <a:gd name="connsiteX12-115" fmla="*/ 225154 w 771956"/>
                <a:gd name="connsiteY12-116" fmla="*/ 229748 h 611131"/>
                <a:gd name="connsiteX13-117" fmla="*/ 188394 w 771956"/>
                <a:gd name="connsiteY13-118" fmla="*/ 234343 h 611131"/>
                <a:gd name="connsiteX14-119" fmla="*/ 101089 w 771956"/>
                <a:gd name="connsiteY14-120" fmla="*/ 592751 h 611131"/>
                <a:gd name="connsiteX0-121" fmla="*/ 101089 w 771956"/>
                <a:gd name="connsiteY0-122" fmla="*/ 592751 h 611131"/>
                <a:gd name="connsiteX1-123" fmla="*/ 0 w 771956"/>
                <a:gd name="connsiteY1-124" fmla="*/ 583561 h 611131"/>
                <a:gd name="connsiteX2-125" fmla="*/ 133254 w 771956"/>
                <a:gd name="connsiteY2-126" fmla="*/ 87304 h 611131"/>
                <a:gd name="connsiteX3-127" fmla="*/ 349218 w 771956"/>
                <a:gd name="connsiteY3-128" fmla="*/ 0 h 611131"/>
                <a:gd name="connsiteX4-129" fmla="*/ 422738 w 771956"/>
                <a:gd name="connsiteY4-130" fmla="*/ 2214 h 611131"/>
                <a:gd name="connsiteX5-131" fmla="*/ 634106 w 771956"/>
                <a:gd name="connsiteY5-132" fmla="*/ 68924 h 611131"/>
                <a:gd name="connsiteX6-133" fmla="*/ 771956 w 771956"/>
                <a:gd name="connsiteY6-134" fmla="*/ 588156 h 611131"/>
                <a:gd name="connsiteX7-135" fmla="*/ 684651 w 771956"/>
                <a:gd name="connsiteY7-136" fmla="*/ 611131 h 611131"/>
                <a:gd name="connsiteX8-137" fmla="*/ 583562 w 771956"/>
                <a:gd name="connsiteY8-138" fmla="*/ 220558 h 611131"/>
                <a:gd name="connsiteX9-139" fmla="*/ 537612 w 771956"/>
                <a:gd name="connsiteY9-140" fmla="*/ 238938 h 611131"/>
                <a:gd name="connsiteX10-141" fmla="*/ 537612 w 771956"/>
                <a:gd name="connsiteY10-142" fmla="*/ 555992 h 611131"/>
                <a:gd name="connsiteX11-143" fmla="*/ 225154 w 771956"/>
                <a:gd name="connsiteY11-144" fmla="*/ 555992 h 611131"/>
                <a:gd name="connsiteX12-145" fmla="*/ 225154 w 771956"/>
                <a:gd name="connsiteY12-146" fmla="*/ 229748 h 611131"/>
                <a:gd name="connsiteX13-147" fmla="*/ 188394 w 771956"/>
                <a:gd name="connsiteY13-148" fmla="*/ 234343 h 611131"/>
                <a:gd name="connsiteX14-149" fmla="*/ 101089 w 771956"/>
                <a:gd name="connsiteY14-150" fmla="*/ 592751 h 611131"/>
              </a:gdLst>
              <a:ahLst/>
              <a:cxnLst>
                <a:cxn ang="0">
                  <a:pos x="connsiteX0-121" y="connsiteY0-122"/>
                </a:cxn>
                <a:cxn ang="0">
                  <a:pos x="connsiteX1-123" y="connsiteY1-124"/>
                </a:cxn>
                <a:cxn ang="0">
                  <a:pos x="connsiteX2-125" y="connsiteY2-126"/>
                </a:cxn>
                <a:cxn ang="0">
                  <a:pos x="connsiteX3-127" y="connsiteY3-128"/>
                </a:cxn>
                <a:cxn ang="0">
                  <a:pos x="connsiteX4-129" y="connsiteY4-130"/>
                </a:cxn>
                <a:cxn ang="0">
                  <a:pos x="connsiteX5-131" y="connsiteY5-132"/>
                </a:cxn>
                <a:cxn ang="0">
                  <a:pos x="connsiteX6-133" y="connsiteY6-134"/>
                </a:cxn>
                <a:cxn ang="0">
                  <a:pos x="connsiteX7-135" y="connsiteY7-136"/>
                </a:cxn>
                <a:cxn ang="0">
                  <a:pos x="connsiteX8-137" y="connsiteY8-138"/>
                </a:cxn>
                <a:cxn ang="0">
                  <a:pos x="connsiteX9-139" y="connsiteY9-140"/>
                </a:cxn>
                <a:cxn ang="0">
                  <a:pos x="connsiteX10-141" y="connsiteY10-142"/>
                </a:cxn>
                <a:cxn ang="0">
                  <a:pos x="connsiteX11-143" y="connsiteY11-144"/>
                </a:cxn>
                <a:cxn ang="0">
                  <a:pos x="connsiteX12-145" y="connsiteY12-146"/>
                </a:cxn>
                <a:cxn ang="0">
                  <a:pos x="connsiteX13-147" y="connsiteY13-148"/>
                </a:cxn>
                <a:cxn ang="0">
                  <a:pos x="connsiteX14-149" y="connsiteY14-150"/>
                </a:cxn>
              </a:cxnLst>
              <a:rect l="l" t="t" r="r" b="b"/>
              <a:pathLst>
                <a:path w="771956" h="611131">
                  <a:moveTo>
                    <a:pt x="101089" y="592751"/>
                  </a:moveTo>
                  <a:lnTo>
                    <a:pt x="0" y="583561"/>
                  </a:lnTo>
                  <a:lnTo>
                    <a:pt x="133254" y="87304"/>
                  </a:lnTo>
                  <a:cubicBezTo>
                    <a:pt x="145711" y="62965"/>
                    <a:pt x="277230" y="29101"/>
                    <a:pt x="349218" y="0"/>
                  </a:cubicBezTo>
                  <a:lnTo>
                    <a:pt x="422738" y="2214"/>
                  </a:lnTo>
                  <a:cubicBezTo>
                    <a:pt x="493194" y="23657"/>
                    <a:pt x="625562" y="47481"/>
                    <a:pt x="634106" y="68924"/>
                  </a:cubicBezTo>
                  <a:lnTo>
                    <a:pt x="771956" y="588156"/>
                  </a:lnTo>
                  <a:lnTo>
                    <a:pt x="684651" y="611131"/>
                  </a:lnTo>
                  <a:lnTo>
                    <a:pt x="583562" y="220558"/>
                  </a:lnTo>
                  <a:cubicBezTo>
                    <a:pt x="573008" y="193347"/>
                    <a:pt x="552929" y="232811"/>
                    <a:pt x="537612" y="238938"/>
                  </a:cubicBezTo>
                  <a:lnTo>
                    <a:pt x="537612" y="555992"/>
                  </a:lnTo>
                  <a:lnTo>
                    <a:pt x="225154" y="555992"/>
                  </a:lnTo>
                  <a:lnTo>
                    <a:pt x="225154" y="229748"/>
                  </a:lnTo>
                  <a:cubicBezTo>
                    <a:pt x="212901" y="231280"/>
                    <a:pt x="198266" y="213761"/>
                    <a:pt x="188394" y="234343"/>
                  </a:cubicBezTo>
                  <a:lnTo>
                    <a:pt x="101089" y="59275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任意多边形 46"/>
            <p:cNvSpPr/>
            <p:nvPr/>
          </p:nvSpPr>
          <p:spPr>
            <a:xfrm>
              <a:off x="1647825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任意多边形 47"/>
            <p:cNvSpPr/>
            <p:nvPr/>
          </p:nvSpPr>
          <p:spPr>
            <a:xfrm flipH="1">
              <a:off x="2344848" y="5272089"/>
              <a:ext cx="107156" cy="76972"/>
            </a:xfrm>
            <a:custGeom>
              <a:avLst/>
              <a:gdLst>
                <a:gd name="connsiteX0" fmla="*/ 107156 w 107156"/>
                <a:gd name="connsiteY0" fmla="*/ 23812 h 76200"/>
                <a:gd name="connsiteX1" fmla="*/ 0 w 107156"/>
                <a:gd name="connsiteY1" fmla="*/ 0 h 76200"/>
                <a:gd name="connsiteX2" fmla="*/ 42863 w 107156"/>
                <a:gd name="connsiteY2" fmla="*/ 76200 h 76200"/>
                <a:gd name="connsiteX3" fmla="*/ 107156 w 107156"/>
                <a:gd name="connsiteY3" fmla="*/ 23812 h 76200"/>
                <a:gd name="connsiteX0-1" fmla="*/ 107156 w 107156"/>
                <a:gd name="connsiteY0-2" fmla="*/ 23812 h 76200"/>
                <a:gd name="connsiteX1-3" fmla="*/ 0 w 107156"/>
                <a:gd name="connsiteY1-4" fmla="*/ 0 h 76200"/>
                <a:gd name="connsiteX2-5" fmla="*/ 42863 w 107156"/>
                <a:gd name="connsiteY2-6" fmla="*/ 76200 h 76200"/>
                <a:gd name="connsiteX3-7" fmla="*/ 107156 w 107156"/>
                <a:gd name="connsiteY3-8" fmla="*/ 23812 h 76200"/>
                <a:gd name="connsiteX0-9" fmla="*/ 107156 w 107156"/>
                <a:gd name="connsiteY0-10" fmla="*/ 23812 h 76200"/>
                <a:gd name="connsiteX1-11" fmla="*/ 0 w 107156"/>
                <a:gd name="connsiteY1-12" fmla="*/ 0 h 76200"/>
                <a:gd name="connsiteX2-13" fmla="*/ 42863 w 107156"/>
                <a:gd name="connsiteY2-14" fmla="*/ 76200 h 76200"/>
                <a:gd name="connsiteX3-15" fmla="*/ 107156 w 107156"/>
                <a:gd name="connsiteY3-16" fmla="*/ 23812 h 76200"/>
                <a:gd name="connsiteX0-17" fmla="*/ 107156 w 107156"/>
                <a:gd name="connsiteY0-18" fmla="*/ 23812 h 76857"/>
                <a:gd name="connsiteX1-19" fmla="*/ 0 w 107156"/>
                <a:gd name="connsiteY1-20" fmla="*/ 0 h 76857"/>
                <a:gd name="connsiteX2-21" fmla="*/ 42863 w 107156"/>
                <a:gd name="connsiteY2-22" fmla="*/ 76200 h 76857"/>
                <a:gd name="connsiteX3-23" fmla="*/ 107156 w 107156"/>
                <a:gd name="connsiteY3-24" fmla="*/ 23812 h 76857"/>
                <a:gd name="connsiteX0-25" fmla="*/ 107156 w 107156"/>
                <a:gd name="connsiteY0-26" fmla="*/ 23812 h 76972"/>
                <a:gd name="connsiteX1-27" fmla="*/ 0 w 107156"/>
                <a:gd name="connsiteY1-28" fmla="*/ 0 h 76972"/>
                <a:gd name="connsiteX2-29" fmla="*/ 42863 w 107156"/>
                <a:gd name="connsiteY2-30" fmla="*/ 76200 h 76972"/>
                <a:gd name="connsiteX3-31" fmla="*/ 107156 w 107156"/>
                <a:gd name="connsiteY3-32" fmla="*/ 23812 h 76972"/>
              </a:gdLst>
              <a:ahLst/>
              <a:cxnLst>
                <a:cxn ang="0">
                  <a:pos x="connsiteX0-25" y="connsiteY0-26"/>
                </a:cxn>
                <a:cxn ang="0">
                  <a:pos x="connsiteX1-27" y="connsiteY1-28"/>
                </a:cxn>
                <a:cxn ang="0">
                  <a:pos x="connsiteX2-29" y="connsiteY2-30"/>
                </a:cxn>
                <a:cxn ang="0">
                  <a:pos x="connsiteX3-31" y="connsiteY3-32"/>
                </a:cxn>
              </a:cxnLst>
              <a:rect l="l" t="t" r="r" b="b"/>
              <a:pathLst>
                <a:path w="107156" h="76972">
                  <a:moveTo>
                    <a:pt x="107156" y="23812"/>
                  </a:moveTo>
                  <a:lnTo>
                    <a:pt x="0" y="0"/>
                  </a:lnTo>
                  <a:cubicBezTo>
                    <a:pt x="1" y="56356"/>
                    <a:pt x="16668" y="67469"/>
                    <a:pt x="42863" y="76200"/>
                  </a:cubicBezTo>
                  <a:cubicBezTo>
                    <a:pt x="73819" y="82549"/>
                    <a:pt x="95250" y="48419"/>
                    <a:pt x="107156" y="238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1" name="任意多边形 48"/>
            <p:cNvSpPr/>
            <p:nvPr/>
          </p:nvSpPr>
          <p:spPr>
            <a:xfrm>
              <a:off x="1900234" y="5253040"/>
              <a:ext cx="311951" cy="728962"/>
            </a:xfrm>
            <a:custGeom>
              <a:avLst/>
              <a:gdLst>
                <a:gd name="connsiteX0" fmla="*/ 311943 w 311943"/>
                <a:gd name="connsiteY0" fmla="*/ 647700 h 669131"/>
                <a:gd name="connsiteX1" fmla="*/ 311943 w 311943"/>
                <a:gd name="connsiteY1" fmla="*/ 0 h 669131"/>
                <a:gd name="connsiteX2" fmla="*/ 0 w 311943"/>
                <a:gd name="connsiteY2" fmla="*/ 0 h 669131"/>
                <a:gd name="connsiteX3" fmla="*/ 0 w 311943"/>
                <a:gd name="connsiteY3" fmla="*/ 669131 h 669131"/>
                <a:gd name="connsiteX4" fmla="*/ 111918 w 311943"/>
                <a:gd name="connsiteY4" fmla="*/ 669131 h 669131"/>
                <a:gd name="connsiteX5" fmla="*/ 111918 w 311943"/>
                <a:gd name="connsiteY5" fmla="*/ 92868 h 669131"/>
                <a:gd name="connsiteX6" fmla="*/ 192881 w 311943"/>
                <a:gd name="connsiteY6" fmla="*/ 92868 h 669131"/>
                <a:gd name="connsiteX7" fmla="*/ 192881 w 311943"/>
                <a:gd name="connsiteY7" fmla="*/ 652462 h 669131"/>
                <a:gd name="connsiteX8" fmla="*/ 311943 w 311943"/>
                <a:gd name="connsiteY8" fmla="*/ 647700 h 669131"/>
                <a:gd name="connsiteX0-1" fmla="*/ 312037 w 312037"/>
                <a:gd name="connsiteY0-2" fmla="*/ 647700 h 695589"/>
                <a:gd name="connsiteX1-3" fmla="*/ 312037 w 312037"/>
                <a:gd name="connsiteY1-4" fmla="*/ 0 h 695589"/>
                <a:gd name="connsiteX2-5" fmla="*/ 94 w 312037"/>
                <a:gd name="connsiteY2-6" fmla="*/ 0 h 695589"/>
                <a:gd name="connsiteX3-7" fmla="*/ 94 w 312037"/>
                <a:gd name="connsiteY3-8" fmla="*/ 669131 h 695589"/>
                <a:gd name="connsiteX4-9" fmla="*/ 112012 w 312037"/>
                <a:gd name="connsiteY4-10" fmla="*/ 669131 h 695589"/>
                <a:gd name="connsiteX5-11" fmla="*/ 112012 w 312037"/>
                <a:gd name="connsiteY5-12" fmla="*/ 92868 h 695589"/>
                <a:gd name="connsiteX6-13" fmla="*/ 192975 w 312037"/>
                <a:gd name="connsiteY6-14" fmla="*/ 92868 h 695589"/>
                <a:gd name="connsiteX7-15" fmla="*/ 192975 w 312037"/>
                <a:gd name="connsiteY7-16" fmla="*/ 652462 h 695589"/>
                <a:gd name="connsiteX8-17" fmla="*/ 312037 w 312037"/>
                <a:gd name="connsiteY8-18" fmla="*/ 647700 h 695589"/>
                <a:gd name="connsiteX0-19" fmla="*/ 312010 w 312010"/>
                <a:gd name="connsiteY0-20" fmla="*/ 647700 h 712012"/>
                <a:gd name="connsiteX1-21" fmla="*/ 312010 w 312010"/>
                <a:gd name="connsiteY1-22" fmla="*/ 0 h 712012"/>
                <a:gd name="connsiteX2-23" fmla="*/ 67 w 312010"/>
                <a:gd name="connsiteY2-24" fmla="*/ 0 h 712012"/>
                <a:gd name="connsiteX3-25" fmla="*/ 67 w 312010"/>
                <a:gd name="connsiteY3-26" fmla="*/ 669131 h 712012"/>
                <a:gd name="connsiteX4-27" fmla="*/ 111985 w 312010"/>
                <a:gd name="connsiteY4-28" fmla="*/ 669131 h 712012"/>
                <a:gd name="connsiteX5-29" fmla="*/ 111985 w 312010"/>
                <a:gd name="connsiteY5-30" fmla="*/ 92868 h 712012"/>
                <a:gd name="connsiteX6-31" fmla="*/ 192948 w 312010"/>
                <a:gd name="connsiteY6-32" fmla="*/ 92868 h 712012"/>
                <a:gd name="connsiteX7-33" fmla="*/ 192948 w 312010"/>
                <a:gd name="connsiteY7-34" fmla="*/ 652462 h 712012"/>
                <a:gd name="connsiteX8-35" fmla="*/ 312010 w 312010"/>
                <a:gd name="connsiteY8-36" fmla="*/ 647700 h 712012"/>
                <a:gd name="connsiteX0-37" fmla="*/ 312010 w 312010"/>
                <a:gd name="connsiteY0-38" fmla="*/ 647700 h 712012"/>
                <a:gd name="connsiteX1-39" fmla="*/ 312010 w 312010"/>
                <a:gd name="connsiteY1-40" fmla="*/ 0 h 712012"/>
                <a:gd name="connsiteX2-41" fmla="*/ 67 w 312010"/>
                <a:gd name="connsiteY2-42" fmla="*/ 0 h 712012"/>
                <a:gd name="connsiteX3-43" fmla="*/ 67 w 312010"/>
                <a:gd name="connsiteY3-44" fmla="*/ 669131 h 712012"/>
                <a:gd name="connsiteX4-45" fmla="*/ 111985 w 312010"/>
                <a:gd name="connsiteY4-46" fmla="*/ 669131 h 712012"/>
                <a:gd name="connsiteX5-47" fmla="*/ 111985 w 312010"/>
                <a:gd name="connsiteY5-48" fmla="*/ 92868 h 712012"/>
                <a:gd name="connsiteX6-49" fmla="*/ 192948 w 312010"/>
                <a:gd name="connsiteY6-50" fmla="*/ 92868 h 712012"/>
                <a:gd name="connsiteX7-51" fmla="*/ 192948 w 312010"/>
                <a:gd name="connsiteY7-52" fmla="*/ 652462 h 712012"/>
                <a:gd name="connsiteX8-53" fmla="*/ 312010 w 312010"/>
                <a:gd name="connsiteY8-54" fmla="*/ 647700 h 712012"/>
                <a:gd name="connsiteX0-55" fmla="*/ 312010 w 312013"/>
                <a:gd name="connsiteY0-56" fmla="*/ 647700 h 719108"/>
                <a:gd name="connsiteX1-57" fmla="*/ 312010 w 312013"/>
                <a:gd name="connsiteY1-58" fmla="*/ 0 h 719108"/>
                <a:gd name="connsiteX2-59" fmla="*/ 67 w 312013"/>
                <a:gd name="connsiteY2-60" fmla="*/ 0 h 719108"/>
                <a:gd name="connsiteX3-61" fmla="*/ 67 w 312013"/>
                <a:gd name="connsiteY3-62" fmla="*/ 669131 h 719108"/>
                <a:gd name="connsiteX4-63" fmla="*/ 111985 w 312013"/>
                <a:gd name="connsiteY4-64" fmla="*/ 669131 h 719108"/>
                <a:gd name="connsiteX5-65" fmla="*/ 111985 w 312013"/>
                <a:gd name="connsiteY5-66" fmla="*/ 92868 h 719108"/>
                <a:gd name="connsiteX6-67" fmla="*/ 192948 w 312013"/>
                <a:gd name="connsiteY6-68" fmla="*/ 92868 h 719108"/>
                <a:gd name="connsiteX7-69" fmla="*/ 192948 w 312013"/>
                <a:gd name="connsiteY7-70" fmla="*/ 652462 h 719108"/>
                <a:gd name="connsiteX8-71" fmla="*/ 312010 w 312013"/>
                <a:gd name="connsiteY8-72" fmla="*/ 647700 h 719108"/>
                <a:gd name="connsiteX0-73" fmla="*/ 311948 w 311951"/>
                <a:gd name="connsiteY0-74" fmla="*/ 647700 h 720495"/>
                <a:gd name="connsiteX1-75" fmla="*/ 311948 w 311951"/>
                <a:gd name="connsiteY1-76" fmla="*/ 0 h 720495"/>
                <a:gd name="connsiteX2-77" fmla="*/ 5 w 311951"/>
                <a:gd name="connsiteY2-78" fmla="*/ 0 h 720495"/>
                <a:gd name="connsiteX3-79" fmla="*/ 5 w 311951"/>
                <a:gd name="connsiteY3-80" fmla="*/ 669131 h 720495"/>
                <a:gd name="connsiteX4-81" fmla="*/ 111923 w 311951"/>
                <a:gd name="connsiteY4-82" fmla="*/ 669131 h 720495"/>
                <a:gd name="connsiteX5-83" fmla="*/ 111923 w 311951"/>
                <a:gd name="connsiteY5-84" fmla="*/ 92868 h 720495"/>
                <a:gd name="connsiteX6-85" fmla="*/ 192886 w 311951"/>
                <a:gd name="connsiteY6-86" fmla="*/ 92868 h 720495"/>
                <a:gd name="connsiteX7-87" fmla="*/ 192886 w 311951"/>
                <a:gd name="connsiteY7-88" fmla="*/ 652462 h 720495"/>
                <a:gd name="connsiteX8-89" fmla="*/ 311948 w 311951"/>
                <a:gd name="connsiteY8-90" fmla="*/ 647700 h 720495"/>
                <a:gd name="connsiteX0-91" fmla="*/ 311948 w 311951"/>
                <a:gd name="connsiteY0-92" fmla="*/ 647700 h 728962"/>
                <a:gd name="connsiteX1-93" fmla="*/ 311948 w 311951"/>
                <a:gd name="connsiteY1-94" fmla="*/ 0 h 728962"/>
                <a:gd name="connsiteX2-95" fmla="*/ 5 w 311951"/>
                <a:gd name="connsiteY2-96" fmla="*/ 0 h 728962"/>
                <a:gd name="connsiteX3-97" fmla="*/ 5 w 311951"/>
                <a:gd name="connsiteY3-98" fmla="*/ 669131 h 728962"/>
                <a:gd name="connsiteX4-99" fmla="*/ 111923 w 311951"/>
                <a:gd name="connsiteY4-100" fmla="*/ 669131 h 728962"/>
                <a:gd name="connsiteX5-101" fmla="*/ 111923 w 311951"/>
                <a:gd name="connsiteY5-102" fmla="*/ 92868 h 728962"/>
                <a:gd name="connsiteX6-103" fmla="*/ 192886 w 311951"/>
                <a:gd name="connsiteY6-104" fmla="*/ 92868 h 728962"/>
                <a:gd name="connsiteX7-105" fmla="*/ 192886 w 311951"/>
                <a:gd name="connsiteY7-106" fmla="*/ 652462 h 728962"/>
                <a:gd name="connsiteX8-107" fmla="*/ 311948 w 311951"/>
                <a:gd name="connsiteY8-108" fmla="*/ 647700 h 728962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  <a:cxn ang="0">
                  <a:pos x="connsiteX5-101" y="connsiteY5-102"/>
                </a:cxn>
                <a:cxn ang="0">
                  <a:pos x="connsiteX6-103" y="connsiteY6-104"/>
                </a:cxn>
                <a:cxn ang="0">
                  <a:pos x="connsiteX7-105" y="connsiteY7-106"/>
                </a:cxn>
                <a:cxn ang="0">
                  <a:pos x="connsiteX8-107" y="connsiteY8-108"/>
                </a:cxn>
              </a:cxnLst>
              <a:rect l="l" t="t" r="r" b="b"/>
              <a:pathLst>
                <a:path w="311951" h="728962">
                  <a:moveTo>
                    <a:pt x="311948" y="647700"/>
                  </a:moveTo>
                  <a:lnTo>
                    <a:pt x="311948" y="0"/>
                  </a:lnTo>
                  <a:lnTo>
                    <a:pt x="5" y="0"/>
                  </a:lnTo>
                  <a:lnTo>
                    <a:pt x="5" y="669131"/>
                  </a:lnTo>
                  <a:cubicBezTo>
                    <a:pt x="-789" y="750093"/>
                    <a:pt x="107955" y="747712"/>
                    <a:pt x="111923" y="669131"/>
                  </a:cubicBezTo>
                  <a:lnTo>
                    <a:pt x="111923" y="92868"/>
                  </a:lnTo>
                  <a:lnTo>
                    <a:pt x="192886" y="92868"/>
                  </a:lnTo>
                  <a:lnTo>
                    <a:pt x="192886" y="652462"/>
                  </a:lnTo>
                  <a:cubicBezTo>
                    <a:pt x="192091" y="750888"/>
                    <a:pt x="312742" y="732630"/>
                    <a:pt x="311948" y="64770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矩形: 圆角 41"/>
          <p:cNvSpPr/>
          <p:nvPr/>
        </p:nvSpPr>
        <p:spPr>
          <a:xfrm>
            <a:off x="8630930" y="2797687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29651" y="2797687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8685565" y="4814848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284286" y="4814848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 animBg="1"/>
      <p:bldP spid="43" grpId="0"/>
      <p:bldP spid="44" grpId="0" animBg="1"/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082558" y="1933575"/>
            <a:ext cx="4788242" cy="299085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534629" y="173182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350" y="173182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534629" y="4044898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350" y="4044898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9062874" y="173182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61595" y="173182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9117509" y="3748985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716230" y="3748985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 r="-11562"/>
          <a:stretch>
            <a:fillRect/>
          </a:stretch>
        </p:blipFill>
        <p:spPr>
          <a:xfrm>
            <a:off x="1724221" y="814804"/>
            <a:ext cx="3813025" cy="37000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7430817" y="3058797"/>
            <a:ext cx="3209728" cy="4340856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2718796" y="4160907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77733" y="4160907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8079338" y="184612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938275" y="184612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4300" y="264503"/>
            <a:ext cx="4457700" cy="333298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0090" y="1359911"/>
            <a:ext cx="763905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dirty="0">
                <a:solidFill>
                  <a:srgbClr val="FF0000"/>
                </a:solidFill>
                <a:cs typeface="+mn-ea"/>
                <a:sym typeface="+mn-lt"/>
              </a:rPr>
              <a:t>       </a:t>
            </a:r>
            <a:r>
              <a:rPr lang="zh-CN" altLang="en-US" sz="4800" dirty="0">
                <a:solidFill>
                  <a:srgbClr val="A9050F"/>
                </a:solidFill>
                <a:cs typeface="+mn-ea"/>
                <a:sym typeface="+mn-lt"/>
              </a:rPr>
              <a:t>龙抬头</a:t>
            </a:r>
            <a:r>
              <a:rPr lang="zh-CN" altLang="en-US" sz="2800" dirty="0">
                <a:cs typeface="+mn-ea"/>
                <a:sym typeface="+mn-lt"/>
              </a:rPr>
              <a:t>，农历二月初二，俗称青龙节，传说是龙抬头的日子，它是我国农村的一个传统节日，名曰“龙头节”。俗话说：“二月二，龙抬头，大家小户使耕牛。”此时，阳气回升，大地解冻，春耕将始，正是运粪备耕之际。传说此节起源于三皇之首伏羲氏时期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screen"/>
          <a:srcRect l="-4066" b="-1884"/>
          <a:stretch>
            <a:fillRect/>
          </a:stretch>
        </p:blipFill>
        <p:spPr>
          <a:xfrm>
            <a:off x="8499230" y="3364522"/>
            <a:ext cx="3154350" cy="37264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2812" y="480060"/>
            <a:ext cx="5191796" cy="589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9350" y="2254922"/>
            <a:ext cx="116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4BF65"/>
                </a:solidFill>
                <a:cs typeface="+mn-ea"/>
                <a:sym typeface="+mn-lt"/>
              </a:rPr>
              <a:t>第三章</a:t>
            </a:r>
            <a:endParaRPr lang="en-US" altLang="zh-CN" sz="4800" dirty="0">
              <a:solidFill>
                <a:srgbClr val="F4BF65"/>
              </a:solidFill>
              <a:cs typeface="+mn-ea"/>
              <a:sym typeface="+mn-lt"/>
            </a:endParaRPr>
          </a:p>
          <a:p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1815" y="1351508"/>
            <a:ext cx="319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活动后期准备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57527" y="643467"/>
            <a:ext cx="5734473" cy="5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活动后期准备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15078" y="0"/>
            <a:ext cx="3209544" cy="6858000"/>
          </a:xfrm>
          <a:prstGeom prst="rect">
            <a:avLst/>
          </a:prstGeom>
        </p:spPr>
      </p:pic>
      <p:sp>
        <p:nvSpPr>
          <p:cNvPr id="7" name="矩形: 圆角 6"/>
          <p:cNvSpPr/>
          <p:nvPr/>
        </p:nvSpPr>
        <p:spPr>
          <a:xfrm>
            <a:off x="1622255" y="167467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20976" y="167467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9117278" y="399877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15999" y="399877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450859" y="3537243"/>
            <a:ext cx="4253731" cy="267738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4622" y="1026289"/>
            <a:ext cx="3552608" cy="25375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活动后期准备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656" y="0"/>
            <a:ext cx="512534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73250" y="1567560"/>
            <a:ext cx="7047036" cy="3172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  </a:t>
            </a:r>
            <a:r>
              <a:rPr lang="zh-CN" altLang="en-US" sz="2400" dirty="0">
                <a:cs typeface="+mn-ea"/>
                <a:sym typeface="+mn-lt"/>
              </a:rPr>
              <a:t>   农历</a:t>
            </a:r>
            <a:r>
              <a:rPr lang="zh-CN" altLang="en-US" sz="4000" dirty="0">
                <a:solidFill>
                  <a:srgbClr val="A9050F"/>
                </a:solidFill>
                <a:cs typeface="+mn-ea"/>
                <a:sym typeface="+mn-lt"/>
              </a:rPr>
              <a:t>二月初二</a:t>
            </a:r>
            <a:r>
              <a:rPr lang="zh-CN" altLang="en-US" sz="2400" dirty="0">
                <a:cs typeface="+mn-ea"/>
                <a:sym typeface="+mn-lt"/>
              </a:rPr>
              <a:t>，之所以称为龙抬头节，其实与古代天象有关。旧时人们将黄道附近的星象划分为二十八组，表示日月星辰在天空中的位置，俗称“二十八宿”，以此作为天象观测的参照。“二十八宿”产生“四象”：东方苍龙，西方白虎，南方朱雀，北方玄武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活动后期准备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flipH="1">
            <a:off x="0" y="1586984"/>
            <a:ext cx="4684278" cy="527101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84278" y="1586984"/>
            <a:ext cx="7124700" cy="362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    龙抬头的形成，也与</a:t>
            </a:r>
            <a:r>
              <a:rPr lang="zh-CN" altLang="en-US" sz="4400" dirty="0">
                <a:solidFill>
                  <a:srgbClr val="A9050F"/>
                </a:solidFill>
                <a:cs typeface="+mn-ea"/>
                <a:sym typeface="+mn-lt"/>
              </a:rPr>
              <a:t>自然地理环境</a:t>
            </a: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有关。人们求雨和消灭虫患的心理便折射到日常信仰当中，依靠对龙的崇拜驱凶纳吉，寄托人们对美好生活的向往</a:t>
            </a:r>
            <a:r>
              <a:rPr lang="en-US" altLang="zh-CN" sz="2800" dirty="0">
                <a:solidFill>
                  <a:srgbClr val="333333"/>
                </a:solidFill>
                <a:cs typeface="+mn-ea"/>
                <a:sym typeface="+mn-lt"/>
              </a:rPr>
              <a:t>——</a:t>
            </a:r>
            <a:r>
              <a:rPr lang="zh-CN" altLang="en-US" sz="2800" dirty="0">
                <a:solidFill>
                  <a:srgbClr val="333333"/>
                </a:solidFill>
                <a:cs typeface="+mn-ea"/>
                <a:sym typeface="+mn-lt"/>
              </a:rPr>
              <a:t>龙神赐福人间，五谷丰登。</a:t>
            </a:r>
            <a:endParaRPr lang="zh-CN" altLang="en-US" sz="28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活动后期准备</a:t>
            </a:r>
          </a:p>
        </p:txBody>
      </p:sp>
      <p:sp>
        <p:nvSpPr>
          <p:cNvPr id="6" name="椭圆 5"/>
          <p:cNvSpPr/>
          <p:nvPr/>
        </p:nvSpPr>
        <p:spPr>
          <a:xfrm>
            <a:off x="4179594" y="2082661"/>
            <a:ext cx="3782604" cy="3782604"/>
          </a:xfrm>
          <a:prstGeom prst="ellipse">
            <a:avLst/>
          </a:prstGeom>
          <a:noFill/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41924" y="4287522"/>
            <a:ext cx="638629" cy="638629"/>
          </a:xfrm>
          <a:prstGeom prst="ellipse">
            <a:avLst/>
          </a:prstGeom>
          <a:solidFill>
            <a:srgbClr val="B4020D"/>
          </a:solidFill>
          <a:ln>
            <a:solidFill>
              <a:srgbClr val="B402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561239" y="4283438"/>
            <a:ext cx="638629" cy="638629"/>
          </a:xfrm>
          <a:prstGeom prst="ellipse">
            <a:avLst/>
          </a:prstGeom>
          <a:solidFill>
            <a:srgbClr val="B4020D"/>
          </a:solidFill>
          <a:ln>
            <a:solidFill>
              <a:srgbClr val="B402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397676" y="3048592"/>
            <a:ext cx="965753" cy="9657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778363" y="3048592"/>
            <a:ext cx="965753" cy="965753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443860" y="1719144"/>
            <a:ext cx="1376952" cy="1376952"/>
          </a:xfrm>
          <a:prstGeom prst="ellipse">
            <a:avLst/>
          </a:prstGeom>
          <a:solidFill>
            <a:srgbClr val="B4020D"/>
          </a:solidFill>
          <a:ln>
            <a:solidFill>
              <a:srgbClr val="B402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80630" y="1725308"/>
            <a:ext cx="1376952" cy="1376952"/>
          </a:xfrm>
          <a:prstGeom prst="ellipse">
            <a:avLst/>
          </a:prstGeom>
          <a:solidFill>
            <a:srgbClr val="B4020D"/>
          </a:solidFill>
          <a:ln>
            <a:solidFill>
              <a:srgbClr val="B4020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8202" y="3239080"/>
            <a:ext cx="42511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2000" dirty="0">
              <a:solidFill>
                <a:srgbClr val="FBFBFC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07611" y="3239080"/>
            <a:ext cx="42511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2000" dirty="0">
              <a:solidFill>
                <a:srgbClr val="FBFBFC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27298" y="4290483"/>
            <a:ext cx="72968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altLang="zh-CN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586114" y="4316998"/>
            <a:ext cx="627095" cy="5232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561413" y="2022899"/>
            <a:ext cx="108876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401615" y="2009406"/>
            <a:ext cx="1088760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altLang="zh-CN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矩形: 圆角 20"/>
          <p:cNvSpPr/>
          <p:nvPr/>
        </p:nvSpPr>
        <p:spPr>
          <a:xfrm>
            <a:off x="1472012" y="4645181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23614" y="4602752"/>
            <a:ext cx="272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23" name="矩形: 圆角 22"/>
          <p:cNvSpPr/>
          <p:nvPr/>
        </p:nvSpPr>
        <p:spPr>
          <a:xfrm>
            <a:off x="1494384" y="1466642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945986" y="1424213"/>
            <a:ext cx="272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25" name="矩形: 圆角 24"/>
          <p:cNvSpPr/>
          <p:nvPr/>
        </p:nvSpPr>
        <p:spPr>
          <a:xfrm>
            <a:off x="9412996" y="155824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864598" y="1515815"/>
            <a:ext cx="272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9400294" y="4325867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851896" y="4283438"/>
            <a:ext cx="2729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6" grpId="0"/>
      <p:bldP spid="17" grpId="0"/>
      <p:bldP spid="18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2812" y="480060"/>
            <a:ext cx="5191796" cy="589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9350" y="2254922"/>
            <a:ext cx="116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4BF65"/>
                </a:solidFill>
                <a:cs typeface="+mn-ea"/>
                <a:sym typeface="+mn-lt"/>
              </a:rPr>
              <a:t>第四章</a:t>
            </a:r>
            <a:endParaRPr lang="en-US" altLang="zh-CN" sz="4800" dirty="0">
              <a:solidFill>
                <a:srgbClr val="F4BF65"/>
              </a:solidFill>
              <a:cs typeface="+mn-ea"/>
              <a:sym typeface="+mn-lt"/>
            </a:endParaRPr>
          </a:p>
          <a:p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1815" y="1351508"/>
            <a:ext cx="319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活动效果预估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57527" y="725170"/>
            <a:ext cx="5734473" cy="5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162800" y="961727"/>
            <a:ext cx="354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D73813"/>
                </a:solidFill>
                <a:cs typeface="+mn-ea"/>
                <a:sym typeface="+mn-lt"/>
              </a:rPr>
              <a:t>前言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895850" y="2191173"/>
            <a:ext cx="62865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cs typeface="+mn-ea"/>
                <a:sym typeface="+mn-lt"/>
              </a:rPr>
              <a:t>      龙抬头又被称为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春耕节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农事节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、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春龙节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，是中国民间传统节日。龙抬头是每年农历二月初二，俗称青龙节，传说是龙抬头的日子，它是中国城乡的一个传统节日，庆祝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龙头节</a:t>
            </a:r>
            <a:r>
              <a:rPr lang="en-US" altLang="zh-CN" sz="3200" dirty="0">
                <a:cs typeface="+mn-ea"/>
                <a:sym typeface="+mn-lt"/>
              </a:rPr>
              <a:t>"</a:t>
            </a:r>
            <a:r>
              <a:rPr lang="zh-CN" altLang="en-US" sz="3200" dirty="0">
                <a:cs typeface="+mn-ea"/>
                <a:sym typeface="+mn-lt"/>
              </a:rPr>
              <a:t>，以示敬龙祈雨，让老天佑保丰收。</a:t>
            </a:r>
          </a:p>
        </p:txBody>
      </p:sp>
    </p:spTree>
  </p:cSld>
  <p:clrMapOvr>
    <a:masterClrMapping/>
  </p:clrMapOvr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活动效果评估</a:t>
            </a:r>
          </a:p>
        </p:txBody>
      </p:sp>
      <p:sp>
        <p:nvSpPr>
          <p:cNvPr id="7" name="任意多边形 39"/>
          <p:cNvSpPr/>
          <p:nvPr/>
        </p:nvSpPr>
        <p:spPr>
          <a:xfrm>
            <a:off x="4304273" y="2154891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8" name="任意多边形 40"/>
          <p:cNvSpPr/>
          <p:nvPr/>
        </p:nvSpPr>
        <p:spPr>
          <a:xfrm>
            <a:off x="4316973" y="1557991"/>
            <a:ext cx="1938337" cy="1570038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9" name="任意多边形 41"/>
          <p:cNvSpPr/>
          <p:nvPr/>
        </p:nvSpPr>
        <p:spPr>
          <a:xfrm rot="10800000">
            <a:off x="6868085" y="3621741"/>
            <a:ext cx="1165225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0" name="任意多边形 42"/>
          <p:cNvSpPr/>
          <p:nvPr/>
        </p:nvSpPr>
        <p:spPr>
          <a:xfrm rot="10800000">
            <a:off x="6075923" y="3855104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任意多边形 43"/>
          <p:cNvSpPr/>
          <p:nvPr/>
        </p:nvSpPr>
        <p:spPr>
          <a:xfrm rot="10800000" flipH="1">
            <a:off x="4302685" y="3589991"/>
            <a:ext cx="1163638" cy="1208088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任意多边形 44"/>
          <p:cNvSpPr/>
          <p:nvPr/>
        </p:nvSpPr>
        <p:spPr>
          <a:xfrm rot="10800000" flipH="1">
            <a:off x="4309035" y="3839229"/>
            <a:ext cx="1936750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任意多边形 45"/>
          <p:cNvSpPr/>
          <p:nvPr/>
        </p:nvSpPr>
        <p:spPr>
          <a:xfrm flipH="1">
            <a:off x="6863323" y="2191404"/>
            <a:ext cx="1165225" cy="1208087"/>
          </a:xfrm>
          <a:custGeom>
            <a:avLst/>
            <a:gdLst>
              <a:gd name="connsiteX0" fmla="*/ 1304925 w 1304925"/>
              <a:gd name="connsiteY0" fmla="*/ 1057275 h 1362075"/>
              <a:gd name="connsiteX1" fmla="*/ 1219200 w 1304925"/>
              <a:gd name="connsiteY1" fmla="*/ 1362075 h 1362075"/>
              <a:gd name="connsiteX2" fmla="*/ 0 w 1304925"/>
              <a:gd name="connsiteY2" fmla="*/ 0 h 1362075"/>
              <a:gd name="connsiteX3" fmla="*/ 1304925 w 1304925"/>
              <a:gd name="connsiteY3" fmla="*/ 1057275 h 1362075"/>
              <a:gd name="connsiteX0-1" fmla="*/ 1304925 w 1304925"/>
              <a:gd name="connsiteY0-2" fmla="*/ 1069772 h 1374572"/>
              <a:gd name="connsiteX1-3" fmla="*/ 1219200 w 1304925"/>
              <a:gd name="connsiteY1-4" fmla="*/ 1374572 h 1374572"/>
              <a:gd name="connsiteX2-5" fmla="*/ 0 w 1304925"/>
              <a:gd name="connsiteY2-6" fmla="*/ 12497 h 1374572"/>
              <a:gd name="connsiteX3-7" fmla="*/ 1304925 w 1304925"/>
              <a:gd name="connsiteY3-8" fmla="*/ 1069772 h 1374572"/>
              <a:gd name="connsiteX0-9" fmla="*/ 1316626 w 1316626"/>
              <a:gd name="connsiteY0-10" fmla="*/ 1069772 h 1374572"/>
              <a:gd name="connsiteX1-11" fmla="*/ 1230901 w 1316626"/>
              <a:gd name="connsiteY1-12" fmla="*/ 1374572 h 1374572"/>
              <a:gd name="connsiteX2-13" fmla="*/ 11701 w 1316626"/>
              <a:gd name="connsiteY2-14" fmla="*/ 12497 h 1374572"/>
              <a:gd name="connsiteX3-15" fmla="*/ 1316626 w 1316626"/>
              <a:gd name="connsiteY3-16" fmla="*/ 1069772 h 1374572"/>
              <a:gd name="connsiteX0-17" fmla="*/ 1328719 w 1328719"/>
              <a:gd name="connsiteY0-18" fmla="*/ 1069772 h 1374572"/>
              <a:gd name="connsiteX1-19" fmla="*/ 1242994 w 1328719"/>
              <a:gd name="connsiteY1-20" fmla="*/ 1374572 h 1374572"/>
              <a:gd name="connsiteX2-21" fmla="*/ 23794 w 1328719"/>
              <a:gd name="connsiteY2-22" fmla="*/ 12497 h 1374572"/>
              <a:gd name="connsiteX3-23" fmla="*/ 1328719 w 1328719"/>
              <a:gd name="connsiteY3-24" fmla="*/ 1069772 h 1374572"/>
              <a:gd name="connsiteX0-25" fmla="*/ 1328719 w 1328719"/>
              <a:gd name="connsiteY0-26" fmla="*/ 1072672 h 1377472"/>
              <a:gd name="connsiteX1-27" fmla="*/ 1242994 w 1328719"/>
              <a:gd name="connsiteY1-28" fmla="*/ 1377472 h 1377472"/>
              <a:gd name="connsiteX2-29" fmla="*/ 23794 w 1328719"/>
              <a:gd name="connsiteY2-30" fmla="*/ 15397 h 1377472"/>
              <a:gd name="connsiteX3-31" fmla="*/ 1328719 w 1328719"/>
              <a:gd name="connsiteY3-32" fmla="*/ 1072672 h 1377472"/>
            </a:gdLst>
            <a:ahLst/>
            <a:cxnLst>
              <a:cxn ang="0">
                <a:pos x="connsiteX0-25" y="connsiteY0-26"/>
              </a:cxn>
              <a:cxn ang="0">
                <a:pos x="connsiteX1-27" y="connsiteY1-28"/>
              </a:cxn>
              <a:cxn ang="0">
                <a:pos x="connsiteX2-29" y="connsiteY2-30"/>
              </a:cxn>
              <a:cxn ang="0">
                <a:pos x="connsiteX3-31" y="connsiteY3-32"/>
              </a:cxn>
            </a:cxnLst>
            <a:rect l="l" t="t" r="r" b="b"/>
            <a:pathLst>
              <a:path w="1328719" h="1377472">
                <a:moveTo>
                  <a:pt x="1328719" y="1072672"/>
                </a:moveTo>
                <a:lnTo>
                  <a:pt x="1242994" y="1377472"/>
                </a:lnTo>
                <a:cubicBezTo>
                  <a:pt x="274619" y="656747"/>
                  <a:pt x="-103206" y="88422"/>
                  <a:pt x="23794" y="15397"/>
                </a:cubicBezTo>
                <a:cubicBezTo>
                  <a:pt x="211119" y="-108428"/>
                  <a:pt x="903269" y="539272"/>
                  <a:pt x="1328719" y="1072672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任意多边形 46"/>
          <p:cNvSpPr/>
          <p:nvPr/>
        </p:nvSpPr>
        <p:spPr>
          <a:xfrm flipH="1">
            <a:off x="6077510" y="1594504"/>
            <a:ext cx="1938338" cy="1570037"/>
          </a:xfrm>
          <a:custGeom>
            <a:avLst/>
            <a:gdLst>
              <a:gd name="connsiteX0" fmla="*/ 2209800 w 2209800"/>
              <a:gd name="connsiteY0" fmla="*/ 1362075 h 1790700"/>
              <a:gd name="connsiteX1" fmla="*/ 1095375 w 2209800"/>
              <a:gd name="connsiteY1" fmla="*/ 0 h 1790700"/>
              <a:gd name="connsiteX2" fmla="*/ 0 w 2209800"/>
              <a:gd name="connsiteY2" fmla="*/ 704850 h 1790700"/>
              <a:gd name="connsiteX3" fmla="*/ 1304925 w 2209800"/>
              <a:gd name="connsiteY3" fmla="*/ 1790700 h 1790700"/>
              <a:gd name="connsiteX4" fmla="*/ 2209800 w 2209800"/>
              <a:gd name="connsiteY4" fmla="*/ 1362075 h 1790700"/>
              <a:gd name="connsiteX0-1" fmla="*/ 2209800 w 2209800"/>
              <a:gd name="connsiteY0-2" fmla="*/ 1362075 h 1790700"/>
              <a:gd name="connsiteX1-3" fmla="*/ 1095375 w 2209800"/>
              <a:gd name="connsiteY1-4" fmla="*/ 0 h 1790700"/>
              <a:gd name="connsiteX2-5" fmla="*/ 0 w 2209800"/>
              <a:gd name="connsiteY2-6" fmla="*/ 704850 h 1790700"/>
              <a:gd name="connsiteX3-7" fmla="*/ 1304925 w 2209800"/>
              <a:gd name="connsiteY3-8" fmla="*/ 1790700 h 1790700"/>
              <a:gd name="connsiteX4-9" fmla="*/ 2209800 w 2209800"/>
              <a:gd name="connsiteY4-10" fmla="*/ 1362075 h 1790700"/>
              <a:gd name="connsiteX0-11" fmla="*/ 2209800 w 2209800"/>
              <a:gd name="connsiteY0-12" fmla="*/ 1362075 h 1790700"/>
              <a:gd name="connsiteX1-13" fmla="*/ 1095375 w 2209800"/>
              <a:gd name="connsiteY1-14" fmla="*/ 0 h 1790700"/>
              <a:gd name="connsiteX2-15" fmla="*/ 0 w 2209800"/>
              <a:gd name="connsiteY2-16" fmla="*/ 704850 h 1790700"/>
              <a:gd name="connsiteX3-17" fmla="*/ 1304925 w 2209800"/>
              <a:gd name="connsiteY3-18" fmla="*/ 1790700 h 1790700"/>
              <a:gd name="connsiteX4-19" fmla="*/ 2209800 w 2209800"/>
              <a:gd name="connsiteY4-20" fmla="*/ 1362075 h 1790700"/>
              <a:gd name="connsiteX0-21" fmla="*/ 2209800 w 2209800"/>
              <a:gd name="connsiteY0-22" fmla="*/ 1362075 h 1790700"/>
              <a:gd name="connsiteX1-23" fmla="*/ 1095375 w 2209800"/>
              <a:gd name="connsiteY1-24" fmla="*/ 0 h 1790700"/>
              <a:gd name="connsiteX2-25" fmla="*/ 0 w 2209800"/>
              <a:gd name="connsiteY2-26" fmla="*/ 704850 h 1790700"/>
              <a:gd name="connsiteX3-27" fmla="*/ 1304925 w 2209800"/>
              <a:gd name="connsiteY3-28" fmla="*/ 1790700 h 1790700"/>
              <a:gd name="connsiteX4-29" fmla="*/ 2209800 w 2209800"/>
              <a:gd name="connsiteY4-30" fmla="*/ 1362075 h 1790700"/>
              <a:gd name="connsiteX0-31" fmla="*/ 2209800 w 2209800"/>
              <a:gd name="connsiteY0-32" fmla="*/ 1362075 h 1790700"/>
              <a:gd name="connsiteX1-33" fmla="*/ 1095375 w 2209800"/>
              <a:gd name="connsiteY1-34" fmla="*/ 0 h 1790700"/>
              <a:gd name="connsiteX2-35" fmla="*/ 0 w 2209800"/>
              <a:gd name="connsiteY2-36" fmla="*/ 704850 h 1790700"/>
              <a:gd name="connsiteX3-37" fmla="*/ 1304925 w 2209800"/>
              <a:gd name="connsiteY3-38" fmla="*/ 1790700 h 1790700"/>
              <a:gd name="connsiteX4-39" fmla="*/ 2209800 w 2209800"/>
              <a:gd name="connsiteY4-40" fmla="*/ 1362075 h 1790700"/>
              <a:gd name="connsiteX0-41" fmla="*/ 2209800 w 2209800"/>
              <a:gd name="connsiteY0-42" fmla="*/ 1362075 h 1790700"/>
              <a:gd name="connsiteX1-43" fmla="*/ 1095375 w 2209800"/>
              <a:gd name="connsiteY1-44" fmla="*/ 0 h 1790700"/>
              <a:gd name="connsiteX2-45" fmla="*/ 0 w 2209800"/>
              <a:gd name="connsiteY2-46" fmla="*/ 704850 h 1790700"/>
              <a:gd name="connsiteX3-47" fmla="*/ 1304925 w 2209800"/>
              <a:gd name="connsiteY3-48" fmla="*/ 1790700 h 1790700"/>
              <a:gd name="connsiteX4-49" fmla="*/ 2209800 w 2209800"/>
              <a:gd name="connsiteY4-50" fmla="*/ 1362075 h 1790700"/>
              <a:gd name="connsiteX0-51" fmla="*/ 2209800 w 2209800"/>
              <a:gd name="connsiteY0-52" fmla="*/ 1362075 h 1790700"/>
              <a:gd name="connsiteX1-53" fmla="*/ 1095375 w 2209800"/>
              <a:gd name="connsiteY1-54" fmla="*/ 0 h 1790700"/>
              <a:gd name="connsiteX2-55" fmla="*/ 0 w 2209800"/>
              <a:gd name="connsiteY2-56" fmla="*/ 704850 h 1790700"/>
              <a:gd name="connsiteX3-57" fmla="*/ 1304925 w 2209800"/>
              <a:gd name="connsiteY3-58" fmla="*/ 1790700 h 1790700"/>
              <a:gd name="connsiteX4-59" fmla="*/ 2209800 w 2209800"/>
              <a:gd name="connsiteY4-60" fmla="*/ 1362075 h 1790700"/>
              <a:gd name="connsiteX0-61" fmla="*/ 2209800 w 2209800"/>
              <a:gd name="connsiteY0-62" fmla="*/ 1362075 h 1790700"/>
              <a:gd name="connsiteX1-63" fmla="*/ 1095375 w 2209800"/>
              <a:gd name="connsiteY1-64" fmla="*/ 0 h 1790700"/>
              <a:gd name="connsiteX2-65" fmla="*/ 0 w 2209800"/>
              <a:gd name="connsiteY2-66" fmla="*/ 704850 h 1790700"/>
              <a:gd name="connsiteX3-67" fmla="*/ 1304925 w 2209800"/>
              <a:gd name="connsiteY3-68" fmla="*/ 1790700 h 1790700"/>
              <a:gd name="connsiteX4-69" fmla="*/ 2209800 w 2209800"/>
              <a:gd name="connsiteY4-70" fmla="*/ 1362075 h 1790700"/>
              <a:gd name="connsiteX0-71" fmla="*/ 2209800 w 2209800"/>
              <a:gd name="connsiteY0-72" fmla="*/ 1362075 h 1790700"/>
              <a:gd name="connsiteX1-73" fmla="*/ 1095375 w 2209800"/>
              <a:gd name="connsiteY1-74" fmla="*/ 0 h 1790700"/>
              <a:gd name="connsiteX2-75" fmla="*/ 0 w 2209800"/>
              <a:gd name="connsiteY2-76" fmla="*/ 704850 h 1790700"/>
              <a:gd name="connsiteX3-77" fmla="*/ 1304925 w 2209800"/>
              <a:gd name="connsiteY3-78" fmla="*/ 1790700 h 1790700"/>
              <a:gd name="connsiteX4-79" fmla="*/ 2209800 w 2209800"/>
              <a:gd name="connsiteY4-80" fmla="*/ 1362075 h 1790700"/>
            </a:gdLst>
            <a:ahLst/>
            <a:cxnLst>
              <a:cxn ang="0">
                <a:pos x="connsiteX0-71" y="connsiteY0-72"/>
              </a:cxn>
              <a:cxn ang="0">
                <a:pos x="connsiteX1-73" y="connsiteY1-74"/>
              </a:cxn>
              <a:cxn ang="0">
                <a:pos x="connsiteX2-75" y="connsiteY2-76"/>
              </a:cxn>
              <a:cxn ang="0">
                <a:pos x="connsiteX3-77" y="connsiteY3-78"/>
              </a:cxn>
              <a:cxn ang="0">
                <a:pos x="connsiteX4-79" y="connsiteY4-80"/>
              </a:cxn>
            </a:cxnLst>
            <a:rect l="l" t="t" r="r" b="b"/>
            <a:pathLst>
              <a:path w="2209800" h="1790700">
                <a:moveTo>
                  <a:pt x="2209800" y="1362075"/>
                </a:moveTo>
                <a:cubicBezTo>
                  <a:pt x="1800225" y="593725"/>
                  <a:pt x="1181100" y="6350"/>
                  <a:pt x="1095375" y="0"/>
                </a:cubicBezTo>
                <a:cubicBezTo>
                  <a:pt x="625475" y="6350"/>
                  <a:pt x="184150" y="317500"/>
                  <a:pt x="0" y="704850"/>
                </a:cubicBezTo>
                <a:cubicBezTo>
                  <a:pt x="168275" y="581025"/>
                  <a:pt x="984250" y="1343025"/>
                  <a:pt x="1304925" y="1790700"/>
                </a:cubicBezTo>
                <a:lnTo>
                  <a:pt x="2209800" y="1362075"/>
                </a:lnTo>
                <a:close/>
              </a:path>
            </a:pathLst>
          </a:cu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293285" y="2596216"/>
            <a:ext cx="1728788" cy="17287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502835" y="2813704"/>
            <a:ext cx="1304925" cy="13033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矩形 52"/>
          <p:cNvSpPr>
            <a:spLocks noChangeArrowheads="1"/>
          </p:cNvSpPr>
          <p:nvPr/>
        </p:nvSpPr>
        <p:spPr bwMode="auto">
          <a:xfrm>
            <a:off x="4848785" y="1916766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53"/>
          <p:cNvSpPr>
            <a:spLocks noChangeArrowheads="1"/>
          </p:cNvSpPr>
          <p:nvPr/>
        </p:nvSpPr>
        <p:spPr bwMode="auto">
          <a:xfrm>
            <a:off x="6702985" y="1935816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54"/>
          <p:cNvSpPr>
            <a:spLocks noChangeArrowheads="1"/>
          </p:cNvSpPr>
          <p:nvPr/>
        </p:nvSpPr>
        <p:spPr bwMode="auto">
          <a:xfrm>
            <a:off x="6737910" y="4455179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55"/>
          <p:cNvSpPr>
            <a:spLocks noChangeArrowheads="1"/>
          </p:cNvSpPr>
          <p:nvPr/>
        </p:nvSpPr>
        <p:spPr bwMode="auto">
          <a:xfrm>
            <a:off x="4902760" y="4455179"/>
            <a:ext cx="78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3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320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515068" y="2745441"/>
            <a:ext cx="1371600" cy="1371600"/>
          </a:xfrm>
          <a:prstGeom prst="rect">
            <a:avLst/>
          </a:prstGeom>
        </p:spPr>
      </p:pic>
      <p:sp>
        <p:nvSpPr>
          <p:cNvPr id="22" name="矩形: 圆角 21"/>
          <p:cNvSpPr/>
          <p:nvPr/>
        </p:nvSpPr>
        <p:spPr>
          <a:xfrm>
            <a:off x="1500565" y="1630517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9502" y="1630517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24" name="矩形: 圆角 23"/>
          <p:cNvSpPr/>
          <p:nvPr/>
        </p:nvSpPr>
        <p:spPr>
          <a:xfrm>
            <a:off x="1500565" y="399185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59502" y="399185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26" name="矩形: 圆角 25"/>
          <p:cNvSpPr/>
          <p:nvPr/>
        </p:nvSpPr>
        <p:spPr>
          <a:xfrm>
            <a:off x="9236136" y="1493767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95073" y="1493767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28" name="矩形: 圆角 27"/>
          <p:cNvSpPr/>
          <p:nvPr/>
        </p:nvSpPr>
        <p:spPr>
          <a:xfrm>
            <a:off x="9236136" y="385510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095073" y="385510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活动效果评估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679301" y="1051635"/>
            <a:ext cx="4539886" cy="285750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9360250" y="184612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19187" y="184612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9661" y="3909135"/>
            <a:ext cx="3552608" cy="2537577"/>
          </a:xfrm>
          <a:prstGeom prst="rect">
            <a:avLst/>
          </a:prstGeom>
        </p:spPr>
      </p:pic>
      <p:sp>
        <p:nvSpPr>
          <p:cNvPr id="13" name="矩形: 圆角 12"/>
          <p:cNvSpPr/>
          <p:nvPr/>
        </p:nvSpPr>
        <p:spPr>
          <a:xfrm>
            <a:off x="5056914" y="450640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15851" y="450640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3" grpId="0" animBg="1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活动效果评估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2696" y="952500"/>
            <a:ext cx="5066556" cy="5066556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1274413" y="148417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3350" y="1484174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274413" y="3845511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33350" y="3845511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9328341" y="1519566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87278" y="1519566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9309850" y="3823381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168787" y="3823381"/>
            <a:ext cx="38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活动效果评估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99826" y="1451685"/>
            <a:ext cx="6982124" cy="4394696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245138" y="1366897"/>
            <a:ext cx="3504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龙抬头又被称为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春耕节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、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农事节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、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春龙节</a:t>
            </a:r>
            <a:r>
              <a:rPr lang="en-US" altLang="zh-CN" sz="3200" dirty="0">
                <a:solidFill>
                  <a:srgbClr val="B4020D"/>
                </a:solidFill>
                <a:cs typeface="+mn-ea"/>
                <a:sym typeface="+mn-lt"/>
              </a:rPr>
              <a:t>"</a:t>
            </a:r>
            <a:r>
              <a:rPr lang="zh-CN" altLang="en-US" sz="3200" dirty="0">
                <a:solidFill>
                  <a:srgbClr val="B4020D"/>
                </a:solidFill>
                <a:cs typeface="+mn-ea"/>
                <a:sym typeface="+mn-lt"/>
              </a:rPr>
              <a:t>，是中国民间传统节日。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7448560" y="-661182"/>
            <a:ext cx="4099973" cy="52542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376468" y="-461266"/>
            <a:ext cx="514322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82671" y="1834408"/>
            <a:ext cx="793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cs typeface="+mn-ea"/>
                <a:sym typeface="+mn-lt"/>
              </a:rPr>
              <a:t>目录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-1370838" y="3599367"/>
            <a:ext cx="6730218" cy="204684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971015" y="1024467"/>
            <a:ext cx="1289879" cy="1190941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96809" y="2434572"/>
            <a:ext cx="650076" cy="3416320"/>
          </a:xfrm>
          <a:prstGeom prst="rect">
            <a:avLst/>
          </a:prstGeom>
          <a:noFill/>
          <a:ln>
            <a:solidFill>
              <a:srgbClr val="B4020D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活动前期准备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266518" y="1024467"/>
            <a:ext cx="1289879" cy="119094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92312" y="2434572"/>
            <a:ext cx="650076" cy="3416320"/>
          </a:xfrm>
          <a:prstGeom prst="rect">
            <a:avLst/>
          </a:prstGeom>
          <a:noFill/>
          <a:ln>
            <a:solidFill>
              <a:srgbClr val="B4020D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99689" y="1086493"/>
            <a:ext cx="1289879" cy="1190941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925483" y="2496598"/>
            <a:ext cx="650076" cy="3416320"/>
          </a:xfrm>
          <a:prstGeom prst="rect">
            <a:avLst/>
          </a:prstGeom>
          <a:noFill/>
          <a:ln>
            <a:solidFill>
              <a:srgbClr val="B4020D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活动后期准备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895192" y="1106852"/>
            <a:ext cx="1289879" cy="119094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0220986" y="2516957"/>
            <a:ext cx="650076" cy="3416320"/>
          </a:xfrm>
          <a:prstGeom prst="rect">
            <a:avLst/>
          </a:prstGeom>
          <a:noFill/>
          <a:ln>
            <a:solidFill>
              <a:srgbClr val="B4020D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活动效果评估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5 -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18" grpId="0" animBg="1"/>
      <p:bldP spid="20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2812" y="480060"/>
            <a:ext cx="5191796" cy="58978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29350" y="2254922"/>
            <a:ext cx="116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4BF65"/>
                </a:solidFill>
                <a:cs typeface="+mn-ea"/>
                <a:sym typeface="+mn-lt"/>
              </a:rPr>
              <a:t>第一章</a:t>
            </a:r>
            <a:endParaRPr lang="en-US" altLang="zh-CN" sz="4800" dirty="0">
              <a:solidFill>
                <a:srgbClr val="F4BF65"/>
              </a:solidFill>
              <a:cs typeface="+mn-ea"/>
              <a:sym typeface="+mn-lt"/>
            </a:endParaRPr>
          </a:p>
          <a:p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271815" y="1351508"/>
            <a:ext cx="319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活动前期准备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57527" y="643467"/>
            <a:ext cx="5734473" cy="5734473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活动前期准备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71751"/>
            <a:ext cx="5425635" cy="4286250"/>
          </a:xfrm>
          <a:prstGeom prst="rect">
            <a:avLst/>
          </a:prstGeom>
        </p:spPr>
      </p:pic>
      <p:sp>
        <p:nvSpPr>
          <p:cNvPr id="8" name="矩形: 圆角 7"/>
          <p:cNvSpPr/>
          <p:nvPr/>
        </p:nvSpPr>
        <p:spPr>
          <a:xfrm>
            <a:off x="8023533" y="1719789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22254" y="1719789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8023533" y="3975713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622254" y="3975713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活动前期准备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471598" y="1244084"/>
            <a:ext cx="1781204" cy="1809144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1605555" y="3716862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6829" y="3653877"/>
            <a:ext cx="332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55850" y="1244084"/>
            <a:ext cx="1781204" cy="1809144"/>
          </a:xfrm>
          <a:prstGeom prst="rect">
            <a:avLst/>
          </a:prstGeom>
        </p:spPr>
      </p:pic>
      <p:sp>
        <p:nvSpPr>
          <p:cNvPr id="12" name="矩形: 圆角 11"/>
          <p:cNvSpPr/>
          <p:nvPr/>
        </p:nvSpPr>
        <p:spPr>
          <a:xfrm>
            <a:off x="5589807" y="3716862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711081" y="3653877"/>
            <a:ext cx="332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9090415" y="1244084"/>
            <a:ext cx="1781204" cy="1809144"/>
          </a:xfrm>
          <a:prstGeom prst="rect">
            <a:avLst/>
          </a:prstGeom>
        </p:spPr>
      </p:pic>
      <p:sp>
        <p:nvSpPr>
          <p:cNvPr id="15" name="矩形: 圆角 14"/>
          <p:cNvSpPr/>
          <p:nvPr/>
        </p:nvSpPr>
        <p:spPr>
          <a:xfrm>
            <a:off x="9224372" y="3716862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345646" y="3653877"/>
            <a:ext cx="3328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2" grpId="0" animBg="1"/>
      <p:bldP spid="1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活动前期准备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8554867" y="167467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53588" y="167467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8554867" y="3930598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153588" y="3930598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353533" y="614902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3350" y="0"/>
            <a:ext cx="1031629" cy="952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64979" y="291584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cs typeface="+mn-ea"/>
                <a:sym typeface="+mn-lt"/>
              </a:rPr>
              <a:t>活动前期准备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2743153" y="1522274"/>
            <a:ext cx="1570570" cy="581250"/>
          </a:xfrm>
          <a:prstGeom prst="roundRect">
            <a:avLst/>
          </a:prstGeom>
          <a:solidFill>
            <a:srgbClr val="B4020D"/>
          </a:solidFill>
          <a:ln>
            <a:solidFill>
              <a:srgbClr val="B402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1874" y="1522274"/>
            <a:ext cx="43731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sz="24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cs typeface="+mn-ea"/>
                <a:sym typeface="+mn-lt"/>
              </a:rPr>
              <a:t>单击此处添加文本单击此处添加文本单击此处添加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1289673" y="3429000"/>
            <a:ext cx="4509620" cy="2838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7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42812" y="480060"/>
            <a:ext cx="5191796" cy="58978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229350" y="2254922"/>
            <a:ext cx="1162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4BF65"/>
                </a:solidFill>
                <a:cs typeface="+mn-ea"/>
                <a:sym typeface="+mn-lt"/>
              </a:rPr>
              <a:t>第二章</a:t>
            </a:r>
            <a:endParaRPr lang="en-US" altLang="zh-CN" sz="4800" dirty="0">
              <a:solidFill>
                <a:srgbClr val="F4BF65"/>
              </a:solidFill>
              <a:cs typeface="+mn-ea"/>
              <a:sym typeface="+mn-lt"/>
            </a:endParaRPr>
          </a:p>
          <a:p>
            <a:endParaRPr lang="zh-CN" altLang="en-US" sz="4800" dirty="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271815" y="1351508"/>
            <a:ext cx="319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cs typeface="+mn-ea"/>
                <a:sym typeface="+mn-lt"/>
              </a:rPr>
              <a:t>活动中期准备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40754" y="643467"/>
            <a:ext cx="5734473" cy="5734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F45B651-180A-48C6-A232-A202B4B0701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26.01"/>
</p:tagLst>
</file>

<file path=ppt/theme/theme1.xml><?xml version="1.0" encoding="utf-8"?>
<a:theme xmlns:a="http://schemas.openxmlformats.org/drawingml/2006/main" name=" www.2ppt.com">
  <a:themeElements>
    <a:clrScheme name="自定义 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79646"/>
      </a:folHlink>
    </a:clrScheme>
    <a:fontScheme name="evd5bcft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823</Words>
  <Application>Microsoft Office PowerPoint</Application>
  <PresentationFormat>宽屏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2022-03-11T07:04:15Z</dcterms:created>
  <dcterms:modified xsi:type="dcterms:W3CDTF">2023-01-11T01:34:59Z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C335EDE2ED304FDDAED1E8A5784C887A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