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14" r:id="rId2"/>
    <p:sldId id="311" r:id="rId3"/>
    <p:sldId id="294" r:id="rId4"/>
    <p:sldId id="286" r:id="rId5"/>
    <p:sldId id="301" r:id="rId6"/>
    <p:sldId id="313" r:id="rId7"/>
    <p:sldId id="302" r:id="rId8"/>
    <p:sldId id="303" r:id="rId9"/>
    <p:sldId id="304" r:id="rId10"/>
    <p:sldId id="312" r:id="rId11"/>
    <p:sldId id="300" r:id="rId12"/>
    <p:sldId id="274" r:id="rId13"/>
    <p:sldId id="264" r:id="rId14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9933"/>
    <a:srgbClr val="3333FF"/>
    <a:srgbClr val="82C115"/>
    <a:srgbClr val="FFFFFF"/>
    <a:srgbClr val="00CC00"/>
    <a:srgbClr val="FF33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7" autoAdjust="0"/>
    <p:restoredTop sz="95811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9" d="100"/>
        <a:sy n="99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67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18983EB-43CA-47E9-BC93-AD41E5050CC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77C1D1C4-AD31-40F4-A20D-EDEE13C24CDC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20E81DC-55F5-4FDA-A7DF-66E9EA777EB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D78001BF-C81C-40F0-AA3D-6132666FA38D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A22DA4DF-DD8C-4FB3-AF22-9A8C584F50A7}" type="slidenum">
              <a:rPr lang="zh-CN" altLang="en-US" sz="1200"/>
              <a:t>2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8F48D33E-F2E1-4CE2-8276-0DCDE7C7A1D6}" type="slidenum">
              <a:rPr lang="zh-CN" altLang="en-US" sz="1200"/>
              <a:t>11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C89C29E2-E893-4289-840C-6AC091B4D00F}" type="slidenum">
              <a:rPr lang="zh-CN" altLang="en-US" sz="1200"/>
              <a:t>13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B204B236-1CD8-4297-BA5E-394B598E8B17}" type="slidenum">
              <a:rPr lang="zh-CN" altLang="en-US" sz="1200"/>
              <a:t>3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D94AE5AC-AFEC-4D69-BB86-6DB2197D7B85}" type="slidenum">
              <a:rPr lang="zh-CN" altLang="en-US" sz="1200"/>
              <a:t>4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D47CA3E3-A2D3-4901-9F45-77518E6332DD}" type="slidenum">
              <a:rPr lang="zh-CN" altLang="en-US" sz="1200"/>
              <a:t>5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F5E93844-BF5E-4C8F-BCC5-87342E2CBD27}" type="slidenum">
              <a:rPr lang="zh-CN" altLang="en-US" sz="1200"/>
              <a:t>6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DF459692-1109-4796-961D-F5043583FD8B}" type="slidenum">
              <a:rPr lang="zh-CN" altLang="en-US" sz="1200"/>
              <a:t>7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F91933B4-2126-4EFD-85E7-62C5B2634232}" type="slidenum">
              <a:rPr lang="zh-CN" altLang="en-US" sz="1200"/>
              <a:t>8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649F5BCC-6997-4C50-B521-6FC3EEFCB774}" type="slidenum">
              <a:rPr lang="zh-CN" altLang="en-US" sz="1200"/>
              <a:t>9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F2A0FB90-98FF-4A8A-8DC7-9AF5C550F755}" type="slidenum">
              <a:rPr lang="zh-CN" altLang="en-US" sz="1200"/>
              <a:t>10</a:t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1D5B3-0D1E-40D4-9B39-AEB4820AD65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1122-1987-43DF-96F5-2C4566CA5E0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1D5B3-0D1E-40D4-9B39-AEB4820AD65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1122-1987-43DF-96F5-2C4566CA5E0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1D5B3-0D1E-40D4-9B39-AEB4820AD65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1122-1987-43DF-96F5-2C4566CA5E0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7" name="KSO_BT1"/>
          <p:cNvSpPr>
            <a:spLocks noGrp="1"/>
          </p:cNvSpPr>
          <p:nvPr>
            <p:ph type="title"/>
          </p:nvPr>
        </p:nvSpPr>
        <p:spPr bwMode="auto">
          <a:xfrm>
            <a:off x="528959" y="155575"/>
            <a:ext cx="8291513" cy="47781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zh-CN" altLang="en-US" dirty="0" smtClean="0"/>
              <a:t>单击此处编辑母版标题样式</a:t>
            </a:r>
            <a:endParaRPr lang="en-US" altLang="zh-CN" dirty="0" smtClean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DF739-8489-4B90-B27D-EA1FF2F279E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7" name="内容占位符 10"/>
          <p:cNvSpPr>
            <a:spLocks noGrp="1"/>
          </p:cNvSpPr>
          <p:nvPr>
            <p:ph sz="quarter" idx="13"/>
          </p:nvPr>
        </p:nvSpPr>
        <p:spPr>
          <a:xfrm>
            <a:off x="539750" y="692696"/>
            <a:ext cx="8136706" cy="647700"/>
          </a:xfrm>
          <a:prstGeom prst="rect">
            <a:avLst/>
          </a:prstGeom>
        </p:spPr>
        <p:txBody>
          <a:bodyPr/>
          <a:lstStyle>
            <a:lvl1pPr marL="85725" indent="0">
              <a:buNone/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0" name="KSO_BT1"/>
          <p:cNvSpPr>
            <a:spLocks noGrp="1"/>
          </p:cNvSpPr>
          <p:nvPr>
            <p:ph type="title"/>
          </p:nvPr>
        </p:nvSpPr>
        <p:spPr bwMode="auto">
          <a:xfrm>
            <a:off x="528959" y="155575"/>
            <a:ext cx="8291513" cy="47781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zh-CN" altLang="en-US" dirty="0" smtClean="0"/>
              <a:t>单击此处编辑母版标题样式</a:t>
            </a:r>
            <a:endParaRPr lang="en-US" altLang="zh-CN" dirty="0" smtClean="0"/>
          </a:p>
        </p:txBody>
      </p:sp>
      <p:sp>
        <p:nvSpPr>
          <p:cNvPr id="5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5C8C0C0-B6B8-491D-B192-3225B569983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SO_BC1"/>
          <p:cNvSpPr>
            <a:spLocks noGrp="1"/>
          </p:cNvSpPr>
          <p:nvPr>
            <p:ph idx="1"/>
          </p:nvPr>
        </p:nvSpPr>
        <p:spPr>
          <a:xfrm>
            <a:off x="1619672" y="1700808"/>
            <a:ext cx="5904656" cy="4032448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47675" indent="-447675"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endParaRPr lang="zh-CN" altLang="en-US" dirty="0" smtClean="0"/>
          </a:p>
        </p:txBody>
      </p:sp>
      <p:sp>
        <p:nvSpPr>
          <p:cNvPr id="8" name="KSO_BT1"/>
          <p:cNvSpPr>
            <a:spLocks noGrp="1"/>
          </p:cNvSpPr>
          <p:nvPr>
            <p:ph type="title"/>
          </p:nvPr>
        </p:nvSpPr>
        <p:spPr bwMode="auto">
          <a:xfrm>
            <a:off x="528959" y="155575"/>
            <a:ext cx="8291513" cy="47781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zh-CN" altLang="en-US" dirty="0" smtClean="0"/>
              <a:t>单击此处编辑母版标题样式</a:t>
            </a:r>
            <a:endParaRPr lang="en-US" altLang="zh-CN" dirty="0" smtClean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B262B-DDE8-48B7-A276-9642702D29B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1D5B3-0D1E-40D4-9B39-AEB4820AD65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1122-1987-43DF-96F5-2C4566CA5E0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1D5B3-0D1E-40D4-9B39-AEB4820AD65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1122-1987-43DF-96F5-2C4566CA5E0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1D5B3-0D1E-40D4-9B39-AEB4820AD65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1122-1987-43DF-96F5-2C4566CA5E0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1D5B3-0D1E-40D4-9B39-AEB4820AD65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1122-1987-43DF-96F5-2C4566CA5E0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1D5B3-0D1E-40D4-9B39-AEB4820AD65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1122-1987-43DF-96F5-2C4566CA5E0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1D5B3-0D1E-40D4-9B39-AEB4820AD65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1122-1987-43DF-96F5-2C4566CA5E0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1D5B3-0D1E-40D4-9B39-AEB4820AD65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1122-1987-43DF-96F5-2C4566CA5E0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1D5B3-0D1E-40D4-9B39-AEB4820AD65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1122-1987-43DF-96F5-2C4566CA5E0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1D5B3-0D1E-40D4-9B39-AEB4820AD65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D1122-1987-43DF-96F5-2C4566CA5E0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hyperlink" Target="Lesson36_Let&#8217;s_chant&#35838;&#25991;&#21160;&#30011;.swf" TargetMode="Externa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hyperlink" Target="Lesson36_Just_practise&#35838;&#25991;&#21160;&#30011;.swf" TargetMode="Externa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file:///C:\Users\Administrator\Desktop\&#20154;&#25945;&#26032;&#29256;\&#20116;&#24180;&#32423;\U6%20We&#8216;re%20watching%20the%20games\Lesson36%20&#25945;&#23398;&#35838;&#20214;\03-128k.mp3" TargetMode="External"/><Relationship Id="rId7" Type="http://schemas.openxmlformats.org/officeDocument/2006/relationships/image" Target="../media/image12.png"/><Relationship Id="rId2" Type="http://schemas.openxmlformats.org/officeDocument/2006/relationships/audio" Target="file:///C:\Users\Administrator\Desktop\&#20154;&#25945;&#26032;&#29256;\&#20116;&#24180;&#32423;\U6%20We&#8216;re%20watching%20the%20games\Lesson36%20&#25945;&#23398;&#35838;&#20214;\01-128k.mp3" TargetMode="External"/><Relationship Id="rId1" Type="http://schemas.microsoft.com/office/2007/relationships/media" Target="file:///C:\Users\Administrator\Desktop\&#20154;&#25945;&#26032;&#29256;\&#20116;&#24180;&#32423;\U6%20We&#8216;re%20watching%20the%20games\Lesson36%20&#25945;&#23398;&#35838;&#20214;\01-128k.mp3" TargetMode="Externa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3.xml"/><Relationship Id="rId4" Type="http://schemas.openxmlformats.org/officeDocument/2006/relationships/audio" Target="file:///C:\Users\Administrator\Desktop\&#20154;&#25945;&#26032;&#29256;\&#20116;&#24180;&#32423;\U6%20We&#8216;re%20watching%20the%20games\Lesson36%20&#25945;&#23398;&#35838;&#20214;\03-128k.mp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13" Type="http://schemas.openxmlformats.org/officeDocument/2006/relationships/image" Target="../media/image23.png"/><Relationship Id="rId18" Type="http://schemas.openxmlformats.org/officeDocument/2006/relationships/image" Target="../media/image27.png"/><Relationship Id="rId3" Type="http://schemas.microsoft.com/office/2007/relationships/media" Target="file:///C:\Users\Administrator\Desktop\&#20154;&#25945;&#26032;&#29256;\&#20116;&#24180;&#32423;\U6%20We&#8216;re%20watching%20the%20games\Lesson36%20&#25945;&#23398;&#35838;&#20214;\06-128k.mp3" TargetMode="Externa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22.png"/><Relationship Id="rId17" Type="http://schemas.openxmlformats.org/officeDocument/2006/relationships/image" Target="../media/image26.png"/><Relationship Id="rId2" Type="http://schemas.openxmlformats.org/officeDocument/2006/relationships/audio" Target="file:///C:\Users\Administrator\Desktop\&#20154;&#25945;&#26032;&#29256;\&#20116;&#24180;&#32423;\U6%20We&#8216;re%20watching%20the%20games\Lesson36%20&#25945;&#23398;&#35838;&#20214;\05-128k.mp3" TargetMode="External"/><Relationship Id="rId16" Type="http://schemas.openxmlformats.org/officeDocument/2006/relationships/image" Target="../media/image18.png"/><Relationship Id="rId1" Type="http://schemas.microsoft.com/office/2007/relationships/media" Target="file:///C:\Users\Administrator\Desktop\&#20154;&#25945;&#26032;&#29256;\&#20116;&#24180;&#32423;\U6%20We&#8216;re%20watching%20the%20games\Lesson36%20&#25945;&#23398;&#35838;&#20214;\05-128k.mp3" TargetMode="External"/><Relationship Id="rId6" Type="http://schemas.openxmlformats.org/officeDocument/2006/relationships/audio" Target="file:///C:\Users\Administrator\Desktop\&#20154;&#25945;&#26032;&#29256;\&#20116;&#24180;&#32423;\U6%20We&#8216;re%20watching%20the%20games\Lesson36%20&#25945;&#23398;&#35838;&#20214;\07-128k.mp3" TargetMode="External"/><Relationship Id="rId11" Type="http://schemas.openxmlformats.org/officeDocument/2006/relationships/image" Target="../media/image21.png"/><Relationship Id="rId5" Type="http://schemas.microsoft.com/office/2007/relationships/media" Target="file:///C:\Users\Administrator\Desktop\&#20154;&#25945;&#26032;&#29256;\&#20116;&#24180;&#32423;\U6%20We&#8216;re%20watching%20the%20games\Lesson36%20&#25945;&#23398;&#35838;&#20214;\07-128k.mp3" TargetMode="External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8.png"/><Relationship Id="rId4" Type="http://schemas.openxmlformats.org/officeDocument/2006/relationships/audio" Target="file:///C:\Users\Administrator\Desktop\&#20154;&#25945;&#26032;&#29256;\&#20116;&#24180;&#32423;\U6%20We&#8216;re%20watching%20the%20games\Lesson36%20&#25945;&#23398;&#35838;&#20214;\06-128k.mp3" TargetMode="External"/><Relationship Id="rId9" Type="http://schemas.openxmlformats.org/officeDocument/2006/relationships/image" Target="../media/image12.png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2780928"/>
            <a:ext cx="9144000" cy="8604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Unit 6 We’re watching the games.</a:t>
            </a:r>
            <a:endParaRPr lang="zh-CN" altLang="en-US" sz="3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标题 1"/>
          <p:cNvSpPr txBox="1"/>
          <p:nvPr/>
        </p:nvSpPr>
        <p:spPr bwMode="auto">
          <a:xfrm>
            <a:off x="1691680" y="1132581"/>
            <a:ext cx="5557838" cy="69929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长美黑简" pitchFamily="49" charset="-122"/>
                <a:ea typeface="汉仪长美黑简" pitchFamily="49" charset="-122"/>
                <a:cs typeface="Times New Roman" panose="02020603050405020304" pitchFamily="18" charset="0"/>
              </a:rPr>
              <a:t>人教精通版五年级下册</a:t>
            </a:r>
            <a:endParaRPr lang="zh-CN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长美黑简" pitchFamily="49" charset="-122"/>
              <a:ea typeface="汉仪长美黑简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65870" y="5271895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4163" y="4230688"/>
            <a:ext cx="5897562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&gt;&gt;Practice</a:t>
            </a:r>
            <a:endParaRPr lang="zh-CN" altLang="en-US" dirty="0" smtClean="0"/>
          </a:p>
        </p:txBody>
      </p:sp>
      <p:sp>
        <p:nvSpPr>
          <p:cNvPr id="7" name="圆角矩形标注 6"/>
          <p:cNvSpPr/>
          <p:nvPr/>
        </p:nvSpPr>
        <p:spPr>
          <a:xfrm>
            <a:off x="460375" y="3597275"/>
            <a:ext cx="2598738" cy="1055688"/>
          </a:xfrm>
          <a:prstGeom prst="wedgeRoundRectCallout">
            <a:avLst>
              <a:gd name="adj1" fmla="val 39095"/>
              <a:gd name="adj2" fmla="val 6740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What are </a:t>
            </a:r>
          </a:p>
          <a:p>
            <a:pPr>
              <a:defRPr/>
            </a:pPr>
            <a:r>
              <a:rPr lang="en-US" altLang="zh-CN" sz="2800" b="1" dirty="0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they doing?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1900238" y="2085975"/>
            <a:ext cx="2928937" cy="1055688"/>
          </a:xfrm>
          <a:prstGeom prst="wedgeRoundRectCallout">
            <a:avLst>
              <a:gd name="adj1" fmla="val 812"/>
              <a:gd name="adj2" fmla="val 72057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They’re doing high jump.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4421188" y="3578225"/>
            <a:ext cx="2454275" cy="1055688"/>
          </a:xfrm>
          <a:prstGeom prst="wedgeRoundRectCallout">
            <a:avLst>
              <a:gd name="adj1" fmla="val 39095"/>
              <a:gd name="adj2" fmla="val 6740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What are </a:t>
            </a:r>
          </a:p>
          <a:p>
            <a:pPr>
              <a:defRPr/>
            </a:pPr>
            <a:r>
              <a:rPr lang="en-US" altLang="zh-CN" sz="2800" b="1" dirty="0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they doing?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5746750" y="2085975"/>
            <a:ext cx="2928938" cy="1055688"/>
          </a:xfrm>
          <a:prstGeom prst="wedgeRoundRectCallout">
            <a:avLst>
              <a:gd name="adj1" fmla="val 812"/>
              <a:gd name="adj2" fmla="val 72057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They’re doing long jump.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  <p:pic>
        <p:nvPicPr>
          <p:cNvPr id="4" name="矩形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875" y="974725"/>
            <a:ext cx="2443163" cy="76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mtClean="0"/>
              <a:t>&gt;&gt;Presentation</a:t>
            </a:r>
            <a:endParaRPr lang="zh-CN" altLang="en-US" smtClean="0"/>
          </a:p>
        </p:txBody>
      </p:sp>
      <p:cxnSp>
        <p:nvCxnSpPr>
          <p:cNvPr id="6" name="直接连接符 5"/>
          <p:cNvCxnSpPr/>
          <p:nvPr/>
        </p:nvCxnSpPr>
        <p:spPr>
          <a:xfrm>
            <a:off x="684213" y="1484313"/>
            <a:ext cx="2592387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36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14525" y="2090738"/>
            <a:ext cx="5314950" cy="845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8" name="图片 2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22988" y="5300663"/>
            <a:ext cx="1090612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内容占位符 1"/>
          <p:cNvSpPr txBox="1"/>
          <p:nvPr/>
        </p:nvSpPr>
        <p:spPr bwMode="auto">
          <a:xfrm>
            <a:off x="1042988" y="885825"/>
            <a:ext cx="48244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chant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zh-CN" altLang="zh-CN" dirty="0" smtClean="0"/>
              <a:t>&gt;&gt;Summary</a:t>
            </a:r>
            <a:endParaRPr lang="zh-CN" altLang="en-US" dirty="0" smtClean="0"/>
          </a:p>
        </p:txBody>
      </p:sp>
      <p:pic>
        <p:nvPicPr>
          <p:cNvPr id="46083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9188" y="5373688"/>
            <a:ext cx="1350962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536575" y="1246188"/>
            <a:ext cx="2244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zh-CN" altLang="en-US" sz="3200" b="1" dirty="0">
                <a:solidFill>
                  <a:srgbClr val="26262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四会词汇：</a:t>
            </a:r>
            <a:endParaRPr lang="zh-CN" altLang="en-US" sz="2800" dirty="0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713038" y="1238250"/>
            <a:ext cx="2141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2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high jump</a:t>
            </a:r>
            <a:endParaRPr lang="zh-CN" altLang="en-US" sz="32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076825" y="1258888"/>
            <a:ext cx="2141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2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long jump</a:t>
            </a:r>
            <a:endParaRPr lang="zh-CN" altLang="en-US" sz="32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713038" y="1887538"/>
            <a:ext cx="844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2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run</a:t>
            </a:r>
            <a:endParaRPr lang="zh-CN" altLang="en-US" sz="32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28638" y="2828925"/>
            <a:ext cx="6775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zh-CN" altLang="en-US" sz="3200" b="1" dirty="0">
                <a:solidFill>
                  <a:srgbClr val="26262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如何询问和回答“你在看跳高吗”？</a:t>
            </a:r>
            <a:endParaRPr lang="zh-CN" altLang="en-US" sz="2800" dirty="0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31813" y="3432175"/>
            <a:ext cx="70580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30303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---Are you watching the high jump?</a:t>
            </a:r>
          </a:p>
          <a:p>
            <a:r>
              <a:rPr lang="en-US" altLang="zh-CN" sz="3200" b="1" dirty="0">
                <a:solidFill>
                  <a:srgbClr val="30303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---Yes, I am.</a:t>
            </a:r>
            <a:endParaRPr lang="zh-CN" altLang="en-US" sz="3200" b="1" dirty="0">
              <a:solidFill>
                <a:srgbClr val="30303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536575" y="4721225"/>
            <a:ext cx="718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zh-CN" altLang="en-US" sz="3200" b="1" dirty="0">
                <a:solidFill>
                  <a:srgbClr val="26262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如何询问和回答“他们也在跳高吗”？</a:t>
            </a:r>
            <a:endParaRPr lang="zh-CN" altLang="en-US" sz="2800" dirty="0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39750" y="5300663"/>
            <a:ext cx="737393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30303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---Are they doing the high jump, too?</a:t>
            </a:r>
          </a:p>
          <a:p>
            <a:r>
              <a:rPr lang="en-US" altLang="zh-CN" sz="3200" b="1" dirty="0">
                <a:solidFill>
                  <a:srgbClr val="30303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---No, they aren’t.</a:t>
            </a:r>
            <a:endParaRPr lang="zh-CN" altLang="en-US" sz="3200" b="1" dirty="0">
              <a:solidFill>
                <a:srgbClr val="30303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17663" y="1592263"/>
            <a:ext cx="7000875" cy="3132881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altLang="zh-CN" sz="2800" b="1" dirty="0" smtClean="0"/>
              <a:t>1. </a:t>
            </a:r>
            <a:r>
              <a:rPr lang="zh-CN" altLang="zh-CN" sz="2800" b="1" dirty="0" smtClean="0"/>
              <a:t>观</a:t>
            </a:r>
            <a:r>
              <a:rPr lang="zh-CN" altLang="zh-CN" sz="2800" b="1" dirty="0"/>
              <a:t>看课文动画，按照正确的语音、语调朗读</a:t>
            </a:r>
            <a:r>
              <a:rPr lang="zh-CN" altLang="zh-CN" sz="2800" b="1" dirty="0" smtClean="0"/>
              <a:t>课文。</a:t>
            </a:r>
            <a:endParaRPr lang="zh-CN" altLang="zh-CN" sz="2800" b="1" dirty="0"/>
          </a:p>
          <a:p>
            <a:pPr algn="l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altLang="zh-CN" sz="2800" b="1" dirty="0" smtClean="0"/>
              <a:t>2.</a:t>
            </a:r>
            <a:r>
              <a:rPr lang="zh-CN" altLang="en-US" sz="2800" b="1" dirty="0"/>
              <a:t>熟练朗读</a:t>
            </a:r>
            <a:r>
              <a:rPr lang="en-US" altLang="zh-CN" sz="2800" b="1" dirty="0"/>
              <a:t>Let’s chant</a:t>
            </a:r>
            <a:r>
              <a:rPr lang="zh-CN" altLang="en-US" sz="2800" b="1" dirty="0" smtClean="0"/>
              <a:t>部分</a:t>
            </a:r>
            <a:r>
              <a:rPr lang="zh-CN" altLang="zh-CN" sz="2800" b="1" dirty="0" smtClean="0"/>
              <a:t>。</a:t>
            </a:r>
            <a:endParaRPr lang="zh-CN" altLang="zh-CN" sz="2800" b="1" dirty="0"/>
          </a:p>
          <a:p>
            <a:pPr algn="l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altLang="zh-CN" sz="2800" b="1" dirty="0" smtClean="0"/>
              <a:t>3. </a:t>
            </a:r>
            <a:r>
              <a:rPr lang="zh-CN" altLang="zh-CN" sz="2800" b="1" dirty="0" smtClean="0"/>
              <a:t>预习</a:t>
            </a:r>
            <a:r>
              <a:rPr lang="en-US" altLang="zh-CN" sz="2800" b="1" dirty="0" smtClean="0"/>
              <a:t>Revision</a:t>
            </a:r>
            <a:r>
              <a:rPr lang="zh-CN" altLang="zh-CN" sz="2800" b="1" dirty="0" smtClean="0"/>
              <a:t>。</a:t>
            </a:r>
            <a:r>
              <a:rPr lang="en-US" altLang="zh-CN" sz="2800" b="1" dirty="0" smtClean="0"/>
              <a:t> </a:t>
            </a:r>
            <a:endParaRPr lang="zh-CN" altLang="zh-CN" sz="2800" b="1" dirty="0"/>
          </a:p>
        </p:txBody>
      </p:sp>
      <p:sp>
        <p:nvSpPr>
          <p:cNvPr id="47107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zh-CN" altLang="zh-CN" dirty="0" smtClean="0"/>
              <a:t>&gt;&gt;Homework</a:t>
            </a:r>
            <a:endParaRPr lang="zh-CN" altLang="en-US" dirty="0" smtClean="0"/>
          </a:p>
        </p:txBody>
      </p:sp>
      <p:grpSp>
        <p:nvGrpSpPr>
          <p:cNvPr id="24" name="圆角矩形 23"/>
          <p:cNvGrpSpPr/>
          <p:nvPr/>
        </p:nvGrpSpPr>
        <p:grpSpPr bwMode="auto">
          <a:xfrm>
            <a:off x="6572250" y="6072188"/>
            <a:ext cx="1193800" cy="620712"/>
            <a:chOff x="4140" y="3825"/>
            <a:chExt cx="752" cy="391"/>
          </a:xfrm>
        </p:grpSpPr>
        <p:pic>
          <p:nvPicPr>
            <p:cNvPr id="47108" name="圆角矩形 23">
              <a:hlinkClick r:id="" action="ppaction://hlinkshowjump?jump=endshow"/>
            </p:cNvPr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40" y="3825"/>
              <a:ext cx="752" cy="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109" name="Text Box 5"/>
            <p:cNvSpPr txBox="1">
              <a:spLocks noChangeArrowheads="1"/>
            </p:cNvSpPr>
            <p:nvPr/>
          </p:nvSpPr>
          <p:spPr bwMode="auto">
            <a:xfrm>
              <a:off x="4170" y="3856"/>
              <a:ext cx="69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>
                  <a:solidFill>
                    <a:srgbClr val="5F5F5F"/>
                  </a:solidFill>
                  <a:latin typeface="Arial Black" panose="020B0A04020102020204" pitchFamily="34" charset="0"/>
                  <a:ea typeface="黑体" panose="02010609060101010101" pitchFamily="49" charset="-122"/>
                </a:rPr>
                <a:t>close</a:t>
              </a:r>
              <a:endParaRPr lang="zh-CN" altLang="en-US">
                <a:solidFill>
                  <a:srgbClr val="5F5F5F"/>
                </a:solidFill>
                <a:latin typeface="Arial Black" panose="020B0A04020102020204" pitchFamily="34" charset="0"/>
                <a:ea typeface="黑体" panose="02010609060101010101" pitchFamily="49" charset="-122"/>
              </a:endParaRPr>
            </a:p>
          </p:txBody>
        </p:sp>
      </p:grpSp>
      <p:pic>
        <p:nvPicPr>
          <p:cNvPr id="47111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50" y="5121275"/>
            <a:ext cx="129381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图片 11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0188" y="981075"/>
            <a:ext cx="138747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5" y="4803775"/>
            <a:ext cx="1841500" cy="345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57475" y="4797425"/>
            <a:ext cx="1865313" cy="345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95813" y="4797425"/>
            <a:ext cx="1914525" cy="345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5300" y="2925763"/>
            <a:ext cx="2122488" cy="158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14588" y="2925763"/>
            <a:ext cx="2114550" cy="158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1775" y="2925763"/>
            <a:ext cx="2024063" cy="158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87888" y="2925763"/>
            <a:ext cx="2005012" cy="158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19875" y="4797425"/>
            <a:ext cx="1858963" cy="346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圆角矩形标注 14"/>
          <p:cNvSpPr/>
          <p:nvPr/>
        </p:nvSpPr>
        <p:spPr>
          <a:xfrm>
            <a:off x="611188" y="1846263"/>
            <a:ext cx="4391025" cy="646112"/>
          </a:xfrm>
          <a:prstGeom prst="wedgeRoundRectCallout">
            <a:avLst>
              <a:gd name="adj1" fmla="val -54943"/>
              <a:gd name="adj2" fmla="val 40963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What are they doing?</a:t>
            </a:r>
          </a:p>
        </p:txBody>
      </p:sp>
      <p:sp>
        <p:nvSpPr>
          <p:cNvPr id="25611" name="标题 7"/>
          <p:cNvSpPr>
            <a:spLocks noGrp="1"/>
          </p:cNvSpPr>
          <p:nvPr>
            <p:ph type="title"/>
          </p:nvPr>
        </p:nvSpPr>
        <p:spPr>
          <a:xfrm>
            <a:off x="684213" y="155575"/>
            <a:ext cx="8291512" cy="4778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zh-CN" smtClean="0"/>
              <a:t>&gt;&gt;Warm-up</a:t>
            </a:r>
            <a:endParaRPr lang="zh-CN" altLang="en-US" smtClean="0"/>
          </a:p>
        </p:txBody>
      </p:sp>
      <p:pic>
        <p:nvPicPr>
          <p:cNvPr id="3" name="矩形 2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328988" y="908050"/>
            <a:ext cx="2486025" cy="7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圆角矩形标注 4"/>
          <p:cNvSpPr/>
          <p:nvPr/>
        </p:nvSpPr>
        <p:spPr>
          <a:xfrm>
            <a:off x="6348413" y="1846263"/>
            <a:ext cx="2111375" cy="646112"/>
          </a:xfrm>
          <a:prstGeom prst="wedgeRoundRectCallout">
            <a:avLst>
              <a:gd name="adj1" fmla="val 62471"/>
              <a:gd name="adj2" fmla="val 47694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rgbClr val="5F5F5F">
                    <a:lumMod val="5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They’re…</a:t>
            </a:r>
            <a:endParaRPr lang="zh-CN" altLang="en-US" sz="3200" dirty="0">
              <a:solidFill>
                <a:srgbClr val="5F5F5F">
                  <a:lumMod val="50000"/>
                </a:srgbClr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zh-CN" altLang="zh-CN" smtClean="0"/>
              <a:t>&gt;&gt;Lead-in</a:t>
            </a:r>
            <a:endParaRPr lang="zh-CN" altLang="en-US" smtClean="0"/>
          </a:p>
        </p:txBody>
      </p:sp>
      <p:cxnSp>
        <p:nvCxnSpPr>
          <p:cNvPr id="7" name="直接连接符 6"/>
          <p:cNvCxnSpPr/>
          <p:nvPr/>
        </p:nvCxnSpPr>
        <p:spPr>
          <a:xfrm>
            <a:off x="684213" y="1484313"/>
            <a:ext cx="215900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2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内容占位符 1"/>
          <p:cNvSpPr txBox="1"/>
          <p:nvPr/>
        </p:nvSpPr>
        <p:spPr bwMode="auto">
          <a:xfrm>
            <a:off x="1042988" y="885825"/>
            <a:ext cx="22161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Review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27654" name="矩形 3"/>
          <p:cNvSpPr>
            <a:spLocks noChangeArrowheads="1"/>
          </p:cNvSpPr>
          <p:nvPr/>
        </p:nvSpPr>
        <p:spPr bwMode="auto">
          <a:xfrm>
            <a:off x="250825" y="1920875"/>
            <a:ext cx="70723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000" b="1" dirty="0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1. Are you watching the __________? </a:t>
            </a:r>
            <a:endParaRPr lang="zh-CN" altLang="en-US" sz="3000" dirty="0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50825" y="3306763"/>
            <a:ext cx="67024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000" b="1" dirty="0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2. They’re doing the ____________. </a:t>
            </a:r>
            <a:endParaRPr lang="zh-CN" altLang="en-US" sz="3000" dirty="0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50825" y="4292600"/>
            <a:ext cx="640397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000" b="1" dirty="0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3. The young girls are _________. </a:t>
            </a:r>
          </a:p>
          <a:p>
            <a:pPr>
              <a:lnSpc>
                <a:spcPct val="200000"/>
              </a:lnSpc>
            </a:pPr>
            <a:r>
              <a:rPr lang="en-US" altLang="zh-CN" sz="3000" b="1" dirty="0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They’re _________ so _______.</a:t>
            </a:r>
            <a:endParaRPr lang="zh-CN" altLang="en-US" sz="3000" dirty="0"/>
          </a:p>
        </p:txBody>
      </p:sp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32638" y="3206750"/>
            <a:ext cx="1712912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32638" y="1536700"/>
            <a:ext cx="1676400" cy="156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9150" y="4779963"/>
            <a:ext cx="1700213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4708525" y="1870075"/>
            <a:ext cx="20256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0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high jump</a:t>
            </a:r>
            <a:endParaRPr lang="zh-CN" altLang="en-US" sz="300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265613" y="3260725"/>
            <a:ext cx="20272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0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long jump</a:t>
            </a:r>
            <a:endParaRPr lang="zh-CN" altLang="en-US" sz="300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4572000" y="4570413"/>
            <a:ext cx="16192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0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running</a:t>
            </a:r>
            <a:endParaRPr lang="zh-CN" altLang="en-US" sz="300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339975" y="5484813"/>
            <a:ext cx="16192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0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running</a:t>
            </a:r>
            <a:endParaRPr lang="zh-CN" altLang="en-US" sz="3000">
              <a:solidFill>
                <a:srgbClr val="FF0000"/>
              </a:solidFill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4854575" y="5516563"/>
            <a:ext cx="8683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0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fast</a:t>
            </a:r>
            <a:endParaRPr lang="zh-CN" altLang="en-US" sz="3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mtClean="0"/>
              <a:t>&gt;&gt;Presentation</a:t>
            </a:r>
            <a:endParaRPr lang="zh-CN" altLang="en-US" smtClean="0"/>
          </a:p>
        </p:txBody>
      </p:sp>
      <p:cxnSp>
        <p:nvCxnSpPr>
          <p:cNvPr id="6" name="直接连接符 5"/>
          <p:cNvCxnSpPr/>
          <p:nvPr/>
        </p:nvCxnSpPr>
        <p:spPr>
          <a:xfrm>
            <a:off x="684213" y="1484313"/>
            <a:ext cx="287972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0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3375" y="1951038"/>
            <a:ext cx="5949950" cy="844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图片 2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42075" y="5119688"/>
            <a:ext cx="1092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内容占位符 1"/>
          <p:cNvSpPr txBox="1"/>
          <p:nvPr/>
        </p:nvSpPr>
        <p:spPr bwMode="auto">
          <a:xfrm>
            <a:off x="1042988" y="885825"/>
            <a:ext cx="48244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Just practise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mtClean="0"/>
              <a:t>&gt;&gt;Practice</a:t>
            </a:r>
            <a:endParaRPr lang="zh-CN" altLang="en-US" smtClean="0"/>
          </a:p>
        </p:txBody>
      </p:sp>
      <p:cxnSp>
        <p:nvCxnSpPr>
          <p:cNvPr id="6" name="直接连接符 5"/>
          <p:cNvCxnSpPr/>
          <p:nvPr/>
        </p:nvCxnSpPr>
        <p:spPr>
          <a:xfrm>
            <a:off x="684213" y="1484313"/>
            <a:ext cx="215900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48" name="图片 19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684213" y="1484313"/>
            <a:ext cx="287972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0" name="内容占位符 1"/>
          <p:cNvSpPr txBox="1"/>
          <p:nvPr/>
        </p:nvSpPr>
        <p:spPr bwMode="auto">
          <a:xfrm>
            <a:off x="1042988" y="885825"/>
            <a:ext cx="48244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Just </a:t>
            </a:r>
            <a:r>
              <a:rPr kumimoji="0" lang="en-US" altLang="zh-CN" sz="3200" dirty="0" err="1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practise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31751" name="矩形 3"/>
          <p:cNvSpPr>
            <a:spLocks noChangeArrowheads="1"/>
          </p:cNvSpPr>
          <p:nvPr/>
        </p:nvSpPr>
        <p:spPr bwMode="auto">
          <a:xfrm>
            <a:off x="528638" y="1844675"/>
            <a:ext cx="70818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Are you ______________________?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Yes, we are. </a:t>
            </a:r>
            <a:endParaRPr lang="zh-CN" altLang="en-US" sz="3200" dirty="0"/>
          </a:p>
        </p:txBody>
      </p:sp>
      <p:sp>
        <p:nvSpPr>
          <p:cNvPr id="31752" name="矩形 3"/>
          <p:cNvSpPr>
            <a:spLocks noChangeArrowheads="1"/>
          </p:cNvSpPr>
          <p:nvPr/>
        </p:nvSpPr>
        <p:spPr bwMode="auto">
          <a:xfrm>
            <a:off x="527050" y="3500438"/>
            <a:ext cx="71977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Are they _____________________?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No, they aren’t. </a:t>
            </a:r>
            <a:endParaRPr lang="zh-CN" altLang="en-US" sz="3200" dirty="0"/>
          </a:p>
        </p:txBody>
      </p:sp>
      <p:pic>
        <p:nvPicPr>
          <p:cNvPr id="2" name="01-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75" y="20256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03-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6877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406650" y="1951038"/>
            <a:ext cx="44862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watching the high jump</a:t>
            </a:r>
            <a:endParaRPr lang="zh-CN" altLang="en-US" sz="3000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2406650" y="3611563"/>
            <a:ext cx="46815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doing the high jump, too</a:t>
            </a:r>
            <a:endParaRPr lang="zh-CN" altLang="en-US" sz="3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mtClean="0"/>
              <a:t>&gt;&gt;Practice</a:t>
            </a:r>
            <a:endParaRPr lang="zh-CN" altLang="en-US" smtClean="0"/>
          </a:p>
        </p:txBody>
      </p:sp>
      <p:cxnSp>
        <p:nvCxnSpPr>
          <p:cNvPr id="6" name="直接连接符 5"/>
          <p:cNvCxnSpPr/>
          <p:nvPr/>
        </p:nvCxnSpPr>
        <p:spPr>
          <a:xfrm>
            <a:off x="684213" y="1484313"/>
            <a:ext cx="215900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6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684213" y="1484313"/>
            <a:ext cx="287972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8" name="内容占位符 1"/>
          <p:cNvSpPr txBox="1"/>
          <p:nvPr/>
        </p:nvSpPr>
        <p:spPr bwMode="auto">
          <a:xfrm>
            <a:off x="1042988" y="885825"/>
            <a:ext cx="48244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Just practise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33799" name="矩形 3"/>
          <p:cNvSpPr>
            <a:spLocks noChangeArrowheads="1"/>
          </p:cNvSpPr>
          <p:nvPr/>
        </p:nvSpPr>
        <p:spPr bwMode="auto">
          <a:xfrm>
            <a:off x="222250" y="1700213"/>
            <a:ext cx="83772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The young girls are _______ (run) so fast.</a:t>
            </a:r>
          </a:p>
        </p:txBody>
      </p:sp>
      <p:sp>
        <p:nvSpPr>
          <p:cNvPr id="33800" name="矩形 3"/>
          <p:cNvSpPr>
            <a:spLocks noChangeArrowheads="1"/>
          </p:cNvSpPr>
          <p:nvPr/>
        </p:nvSpPr>
        <p:spPr bwMode="auto">
          <a:xfrm>
            <a:off x="203200" y="2636838"/>
            <a:ext cx="65563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They’re all good ________! (run) 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4140200" y="1839913"/>
            <a:ext cx="16192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0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running</a:t>
            </a:r>
            <a:endParaRPr lang="zh-CN" altLang="en-US" sz="300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557588" y="2800350"/>
            <a:ext cx="16176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0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runners</a:t>
            </a:r>
            <a:endParaRPr lang="zh-CN" altLang="en-US" sz="3000">
              <a:solidFill>
                <a:srgbClr val="FF0000"/>
              </a:solidFill>
            </a:endParaRPr>
          </a:p>
        </p:txBody>
      </p:sp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95475" y="3633788"/>
            <a:ext cx="4486275" cy="314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mtClean="0"/>
              <a:t>&gt;&gt;Practice</a:t>
            </a:r>
            <a:endParaRPr lang="zh-CN" altLang="en-US" smtClean="0"/>
          </a:p>
        </p:txBody>
      </p:sp>
      <p:pic>
        <p:nvPicPr>
          <p:cNvPr id="35843" name="图片 19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65163" y="1084263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接连接符 8"/>
          <p:cNvCxnSpPr/>
          <p:nvPr/>
        </p:nvCxnSpPr>
        <p:spPr>
          <a:xfrm>
            <a:off x="684213" y="1627188"/>
            <a:ext cx="6767512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5" name="内容占位符 1"/>
          <p:cNvSpPr txBox="1"/>
          <p:nvPr/>
        </p:nvSpPr>
        <p:spPr bwMode="auto">
          <a:xfrm>
            <a:off x="1042988" y="1028700"/>
            <a:ext cx="698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Match the pictures with the sounds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876925" y="3498850"/>
            <a:ext cx="160972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907088" y="5157788"/>
            <a:ext cx="1579562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907088" y="1841500"/>
            <a:ext cx="1541462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矩形 2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189038" y="2060575"/>
            <a:ext cx="646112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矩形 14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89038" y="3486150"/>
            <a:ext cx="646112" cy="83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矩形 15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189038" y="4913313"/>
            <a:ext cx="646112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05-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2129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06-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36099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07-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50069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矩形 19"/>
          <p:cNvPicPr>
            <a:picLocks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151438" y="2060575"/>
            <a:ext cx="646112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矩形 20"/>
          <p:cNvPicPr>
            <a:picLocks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132388" y="3486150"/>
            <a:ext cx="682625" cy="83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矩形 21"/>
          <p:cNvPicPr>
            <a:picLocks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168900" y="4913313"/>
            <a:ext cx="6096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圆角矩形 17"/>
          <p:cNvSpPr/>
          <p:nvPr/>
        </p:nvSpPr>
        <p:spPr>
          <a:xfrm rot="2028353">
            <a:off x="1346200" y="3929063"/>
            <a:ext cx="4214813" cy="6032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4" name="圆角矩形 23"/>
          <p:cNvSpPr/>
          <p:nvPr/>
        </p:nvSpPr>
        <p:spPr>
          <a:xfrm>
            <a:off x="1717675" y="3930650"/>
            <a:ext cx="3414713" cy="4603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5" name="圆角矩形 24"/>
          <p:cNvSpPr/>
          <p:nvPr/>
        </p:nvSpPr>
        <p:spPr>
          <a:xfrm rot="19272008">
            <a:off x="1384300" y="4000500"/>
            <a:ext cx="4216400" cy="6032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8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mtClean="0"/>
              <a:t>&gt;&gt;Presentation</a:t>
            </a:r>
            <a:endParaRPr lang="zh-CN" altLang="en-US" smtClean="0"/>
          </a:p>
        </p:txBody>
      </p:sp>
      <p:cxnSp>
        <p:nvCxnSpPr>
          <p:cNvPr id="6" name="直接连接符 5"/>
          <p:cNvCxnSpPr/>
          <p:nvPr/>
        </p:nvCxnSpPr>
        <p:spPr>
          <a:xfrm>
            <a:off x="755650" y="1484313"/>
            <a:ext cx="215900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2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131888" y="1924050"/>
            <a:ext cx="295116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</a:rPr>
              <a:t>high jump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657600" y="1997075"/>
            <a:ext cx="10604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</a:rPr>
              <a:t>跳高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37895" name="内容占位符 1"/>
          <p:cNvSpPr txBox="1"/>
          <p:nvPr/>
        </p:nvSpPr>
        <p:spPr bwMode="auto">
          <a:xfrm>
            <a:off x="1042988" y="885825"/>
            <a:ext cx="48244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Just write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31888" y="2798763"/>
            <a:ext cx="2951162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</a:rPr>
              <a:t>long jump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657600" y="2878138"/>
            <a:ext cx="10604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</a:rPr>
              <a:t>跳远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31888" y="3660775"/>
            <a:ext cx="2951162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</a:rPr>
              <a:t>run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657600" y="3703638"/>
            <a:ext cx="1060450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</a:rPr>
              <a:t>跑步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31888" y="4652963"/>
            <a:ext cx="8012112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</a:rPr>
              <a:t>---Are you watching the high jump?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</a:rPr>
              <a:t>---Yes, we are.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  <a:latin typeface="+mn-lt"/>
              <a:ea typeface="宋体" panose="0201060003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1181100" y="1997075"/>
            <a:ext cx="2238375" cy="569913"/>
            <a:chOff x="1181604" y="1996366"/>
            <a:chExt cx="2238268" cy="569913"/>
          </a:xfrm>
        </p:grpSpPr>
        <p:pic>
          <p:nvPicPr>
            <p:cNvPr id="37925" name="图片 23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181604" y="1996366"/>
              <a:ext cx="788987" cy="569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26" name="图片 23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464179" y="1996366"/>
              <a:ext cx="788987" cy="569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27" name="图片 23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270845" y="1996366"/>
              <a:ext cx="788987" cy="569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28" name="图片 23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630885" y="1996366"/>
              <a:ext cx="788987" cy="569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2"/>
          <p:cNvGrpSpPr/>
          <p:nvPr/>
        </p:nvGrpSpPr>
        <p:grpSpPr bwMode="auto">
          <a:xfrm>
            <a:off x="1185863" y="2898775"/>
            <a:ext cx="2238375" cy="569913"/>
            <a:chOff x="1186161" y="2899267"/>
            <a:chExt cx="2238268" cy="569913"/>
          </a:xfrm>
        </p:grpSpPr>
        <p:pic>
          <p:nvPicPr>
            <p:cNvPr id="37921" name="图片 23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186161" y="2899267"/>
              <a:ext cx="788987" cy="569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22" name="图片 23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468736" y="2899267"/>
              <a:ext cx="788987" cy="569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23" name="图片 23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275402" y="2899267"/>
              <a:ext cx="788987" cy="569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24" name="图片 23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635442" y="2899267"/>
              <a:ext cx="788987" cy="569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组合 3"/>
          <p:cNvGrpSpPr/>
          <p:nvPr/>
        </p:nvGrpSpPr>
        <p:grpSpPr bwMode="auto">
          <a:xfrm>
            <a:off x="1179513" y="3757613"/>
            <a:ext cx="2238375" cy="569912"/>
            <a:chOff x="1179512" y="3757239"/>
            <a:chExt cx="2238268" cy="569913"/>
          </a:xfrm>
        </p:grpSpPr>
        <p:pic>
          <p:nvPicPr>
            <p:cNvPr id="37917" name="图片 23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179512" y="3757239"/>
              <a:ext cx="788987" cy="569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18" name="图片 23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462087" y="3757239"/>
              <a:ext cx="788987" cy="569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19" name="图片 23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268753" y="3757239"/>
              <a:ext cx="788987" cy="569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20" name="图片 23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628793" y="3757239"/>
              <a:ext cx="788987" cy="569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7888" name="组合 37887"/>
          <p:cNvGrpSpPr/>
          <p:nvPr/>
        </p:nvGrpSpPr>
        <p:grpSpPr bwMode="auto">
          <a:xfrm>
            <a:off x="1692275" y="4924425"/>
            <a:ext cx="7272338" cy="592138"/>
            <a:chOff x="1692573" y="4924710"/>
            <a:chExt cx="7271915" cy="591371"/>
          </a:xfrm>
        </p:grpSpPr>
        <p:pic>
          <p:nvPicPr>
            <p:cNvPr id="37905" name="图片 23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692573" y="4924710"/>
              <a:ext cx="788987" cy="569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6" name="图片 23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975148" y="4924710"/>
              <a:ext cx="788987" cy="569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7" name="图片 23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699792" y="4924710"/>
              <a:ext cx="788987" cy="569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8" name="图片 23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141854" y="4924710"/>
              <a:ext cx="788987" cy="569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9" name="图片 23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894931" y="4946168"/>
              <a:ext cx="788987" cy="569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10" name="图片 23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177506" y="4946168"/>
              <a:ext cx="788987" cy="569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11" name="图片 23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932040" y="4946168"/>
              <a:ext cx="788987" cy="569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12" name="图片 23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344212" y="4946168"/>
              <a:ext cx="788987" cy="569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13" name="图片 23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133240" y="4946168"/>
              <a:ext cx="788987" cy="569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14" name="图片 23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663333" y="4946168"/>
              <a:ext cx="788987" cy="569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15" name="图片 23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7452320" y="4946168"/>
              <a:ext cx="788987" cy="569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16" name="图片 23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8175501" y="4946168"/>
              <a:ext cx="788987" cy="569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8" dur="2000"/>
                                        <p:tgtEl>
                                          <p:spTgt spid="378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8963" y="2143125"/>
            <a:ext cx="6015037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mtClean="0"/>
              <a:t>&gt;&gt;Practice</a:t>
            </a:r>
            <a:endParaRPr lang="zh-CN" altLang="en-US" smtClean="0"/>
          </a:p>
        </p:txBody>
      </p:sp>
      <p:cxnSp>
        <p:nvCxnSpPr>
          <p:cNvPr id="6" name="直接连接符 5"/>
          <p:cNvCxnSpPr/>
          <p:nvPr/>
        </p:nvCxnSpPr>
        <p:spPr>
          <a:xfrm>
            <a:off x="684213" y="1484313"/>
            <a:ext cx="215900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41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684213" y="1484313"/>
            <a:ext cx="2592387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3" name="内容占位符 1"/>
          <p:cNvSpPr txBox="1"/>
          <p:nvPr/>
        </p:nvSpPr>
        <p:spPr bwMode="auto">
          <a:xfrm>
            <a:off x="1042988" y="885825"/>
            <a:ext cx="48244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play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3" name="圆角矩形标注 2"/>
          <p:cNvSpPr/>
          <p:nvPr/>
        </p:nvSpPr>
        <p:spPr>
          <a:xfrm>
            <a:off x="179388" y="1936750"/>
            <a:ext cx="4176712" cy="1047750"/>
          </a:xfrm>
          <a:prstGeom prst="wedgeRoundRectCallout">
            <a:avLst>
              <a:gd name="adj1" fmla="val 66272"/>
              <a:gd name="adj2" fmla="val -1446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</a:rPr>
              <a:t>Let’s look at these boys. What are they doing?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684213" y="3644900"/>
            <a:ext cx="2886075" cy="1047750"/>
          </a:xfrm>
          <a:prstGeom prst="wedgeRoundRectCallout">
            <a:avLst>
              <a:gd name="adj1" fmla="val 70100"/>
              <a:gd name="adj2" fmla="val -45438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</a:rPr>
              <a:t>Are they playing football?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1042988" y="5302250"/>
            <a:ext cx="2532062" cy="788988"/>
          </a:xfrm>
          <a:prstGeom prst="wedgeRoundRectCallout">
            <a:avLst>
              <a:gd name="adj1" fmla="val 65513"/>
              <a:gd name="adj2" fmla="val 3745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</a:rPr>
              <a:t>Yes, they are.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cb6e4d3868da3a31ae6245d86e28d652aa35f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Module1 Unit1教学课件</Template>
  <TotalTime>0</TotalTime>
  <Words>314</Words>
  <Application>Microsoft Office PowerPoint</Application>
  <PresentationFormat>全屏显示(4:3)</PresentationFormat>
  <Paragraphs>86</Paragraphs>
  <Slides>13</Slides>
  <Notes>11</Notes>
  <HiddenSlides>0</HiddenSlides>
  <MMClips>5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汉仪长美黑简</vt:lpstr>
      <vt:lpstr>黑体</vt:lpstr>
      <vt:lpstr>宋体</vt:lpstr>
      <vt:lpstr>微软雅黑</vt:lpstr>
      <vt:lpstr>幼圆</vt:lpstr>
      <vt:lpstr>Arial</vt:lpstr>
      <vt:lpstr>Arial Black</vt:lpstr>
      <vt:lpstr>Calibri</vt:lpstr>
      <vt:lpstr>Times New Roman</vt:lpstr>
      <vt:lpstr>Wingdings</vt:lpstr>
      <vt:lpstr>WWW.2PPT.COM
</vt:lpstr>
      <vt:lpstr>PowerPoint 演示文稿</vt:lpstr>
      <vt:lpstr>&gt;&gt;Warm-up</vt:lpstr>
      <vt:lpstr>&gt;&gt;Lead-in</vt:lpstr>
      <vt:lpstr>&gt;&gt;Presentation</vt:lpstr>
      <vt:lpstr>&gt;&gt;Practice</vt:lpstr>
      <vt:lpstr>&gt;&gt;Practice</vt:lpstr>
      <vt:lpstr>&gt;&gt;Practice</vt:lpstr>
      <vt:lpstr>&gt;&gt;Presentation</vt:lpstr>
      <vt:lpstr>&gt;&gt;Practice</vt:lpstr>
      <vt:lpstr>&gt;&gt;Practice</vt:lpstr>
      <vt:lpstr>&gt;&gt;Presentation</vt:lpstr>
      <vt:lpstr>&gt;&gt;Summary</vt:lpstr>
      <vt:lpstr>&gt;&gt;Homework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2011-05-04T08:34:00Z</dcterms:created>
  <dcterms:modified xsi:type="dcterms:W3CDTF">2023-01-17T00:32:34Z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FBF52BE2A52B4F218732733FC2DF8E15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