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320" r:id="rId4"/>
    <p:sldId id="280" r:id="rId5"/>
    <p:sldId id="259" r:id="rId6"/>
    <p:sldId id="301" r:id="rId7"/>
    <p:sldId id="303" r:id="rId8"/>
    <p:sldId id="321" r:id="rId9"/>
    <p:sldId id="279" r:id="rId10"/>
    <p:sldId id="265" r:id="rId11"/>
    <p:sldId id="322" r:id="rId12"/>
    <p:sldId id="315" r:id="rId13"/>
    <p:sldId id="323" r:id="rId14"/>
    <p:sldId id="271" r:id="rId15"/>
    <p:sldId id="308" r:id="rId16"/>
    <p:sldId id="272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2">
          <p15:clr>
            <a:srgbClr val="A4A3A4"/>
          </p15:clr>
        </p15:guide>
        <p15:guide id="2" pos="29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0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552"/>
        <p:guide pos="29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wmf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19.jpe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冀教版  数学  六年级  上册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" y="1435155"/>
            <a:ext cx="9143999" cy="900246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认识比</a:t>
            </a: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05836" y="600710"/>
            <a:ext cx="1991571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sz="3600" b="1" dirty="0">
                <a:solidFill>
                  <a:srgbClr val="0050AA"/>
                </a:solidFill>
                <a:latin typeface="+mj-ea"/>
                <a:ea typeface="+mj-ea"/>
              </a:rPr>
              <a:t>比和比例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sp>
        <p:nvSpPr>
          <p:cNvPr id="3" name="椭圆 2"/>
          <p:cNvSpPr/>
          <p:nvPr/>
        </p:nvSpPr>
        <p:spPr>
          <a:xfrm>
            <a:off x="271145" y="573405"/>
            <a:ext cx="576580" cy="576580"/>
          </a:xfrm>
          <a:prstGeom prst="ellipse">
            <a:avLst/>
          </a:prstGeom>
          <a:gradFill>
            <a:gsLst>
              <a:gs pos="100000">
                <a:srgbClr val="FBFB11">
                  <a:alpha val="47000"/>
                </a:srgbClr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79095" y="60071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矩形 23"/>
          <p:cNvSpPr/>
          <p:nvPr/>
        </p:nvSpPr>
        <p:spPr>
          <a:xfrm>
            <a:off x="4" y="4443959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702081" y="1128730"/>
            <a:ext cx="7630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指出下列比中的前项、后项，并求出比值。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1551" y="1858569"/>
            <a:ext cx="6567126" cy="1866662"/>
            <a:chOff x="4120" y="5604"/>
            <a:chExt cx="2759" cy="432"/>
          </a:xfrm>
        </p:grpSpPr>
        <p:sp>
          <p:nvSpPr>
            <p:cNvPr id="24" name="AutoShape 3"/>
            <p:cNvSpPr/>
            <p:nvPr/>
          </p:nvSpPr>
          <p:spPr>
            <a:xfrm>
              <a:off x="4120" y="5604"/>
              <a:ext cx="2759" cy="432"/>
            </a:xfrm>
            <a:prstGeom prst="wedgeRoundRectCallout">
              <a:avLst>
                <a:gd name="adj1" fmla="val 29732"/>
                <a:gd name="adj2" fmla="val 8584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endParaRPr lang="zh-CN" altLang="en-US" sz="2000" b="1" dirty="0">
                <a:latin typeface="+mn-lt"/>
                <a:ea typeface="+mn-ea"/>
              </a:endParaRPr>
            </a:p>
          </p:txBody>
        </p:sp>
        <p:sp>
          <p:nvSpPr>
            <p:cNvPr id="23" name="TextBox 71"/>
            <p:cNvSpPr txBox="1">
              <a:spLocks noChangeArrowheads="1"/>
            </p:cNvSpPr>
            <p:nvPr/>
          </p:nvSpPr>
          <p:spPr bwMode="auto">
            <a:xfrm>
              <a:off x="4302" y="5620"/>
              <a:ext cx="55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</a:p>
          </p:txBody>
        </p:sp>
        <p:sp>
          <p:nvSpPr>
            <p:cNvPr id="14" name="TextBox 71"/>
            <p:cNvSpPr txBox="1">
              <a:spLocks noChangeArrowheads="1"/>
            </p:cNvSpPr>
            <p:nvPr/>
          </p:nvSpPr>
          <p:spPr bwMode="auto">
            <a:xfrm>
              <a:off x="5239" y="5620"/>
              <a:ext cx="55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</a:p>
          </p:txBody>
        </p:sp>
        <p:sp>
          <p:nvSpPr>
            <p:cNvPr id="16" name="TextBox 71"/>
            <p:cNvSpPr txBox="1">
              <a:spLocks noChangeArrowheads="1"/>
            </p:cNvSpPr>
            <p:nvPr/>
          </p:nvSpPr>
          <p:spPr bwMode="auto">
            <a:xfrm>
              <a:off x="6117" y="5620"/>
              <a:ext cx="553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</a:p>
          </p:txBody>
        </p:sp>
      </p:grpSp>
      <p:cxnSp>
        <p:nvCxnSpPr>
          <p:cNvPr id="3" name="直接箭头连接符 2"/>
          <p:cNvCxnSpPr/>
          <p:nvPr/>
        </p:nvCxnSpPr>
        <p:spPr>
          <a:xfrm flipV="1">
            <a:off x="1566510" y="1538665"/>
            <a:ext cx="1637338" cy="6137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V="1">
            <a:off x="2195736" y="1538665"/>
            <a:ext cx="1944216" cy="6137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3203848" y="1538665"/>
            <a:ext cx="607722" cy="6137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 flipV="1">
            <a:off x="4139956" y="1538665"/>
            <a:ext cx="300843" cy="6137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3203848" y="1538665"/>
            <a:ext cx="2767962" cy="6137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4139952" y="1538665"/>
            <a:ext cx="2317068" cy="61370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71"/>
              <p:cNvSpPr txBox="1">
                <a:spLocks noChangeArrowheads="1"/>
              </p:cNvSpPr>
              <p:nvPr/>
            </p:nvSpPr>
            <p:spPr bwMode="auto">
              <a:xfrm>
                <a:off x="1299551" y="2763773"/>
                <a:ext cx="2016895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∶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9551" y="2763773"/>
                <a:ext cx="2016895" cy="892552"/>
              </a:xfrm>
              <a:prstGeom prst="rect">
                <a:avLst/>
              </a:prstGeom>
              <a:blipFill rotWithShape="1">
                <a:blip r:embed="rId4"/>
                <a:stretch>
                  <a:fillRect l="-17" t="-28" r="24" b="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71"/>
              <p:cNvSpPr txBox="1">
                <a:spLocks noChangeArrowheads="1"/>
              </p:cNvSpPr>
              <p:nvPr/>
            </p:nvSpPr>
            <p:spPr bwMode="auto">
              <a:xfrm>
                <a:off x="3476204" y="2939422"/>
                <a:ext cx="201689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16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∶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𝟐</m:t>
                    </m:r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3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6204" y="2939422"/>
                <a:ext cx="201689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1" t="-1" r="17" b="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71"/>
              <p:cNvSpPr txBox="1">
                <a:spLocks noChangeArrowheads="1"/>
              </p:cNvSpPr>
              <p:nvPr/>
            </p:nvSpPr>
            <p:spPr bwMode="auto">
              <a:xfrm>
                <a:off x="5522339" y="2886884"/>
                <a:ext cx="201689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∶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2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＝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𝟔</m:t>
                    </m:r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4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22339" y="2886884"/>
                <a:ext cx="2016895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9" t="-27" r="25" b="1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71"/>
          <p:cNvSpPr txBox="1">
            <a:spLocks noChangeArrowheads="1"/>
          </p:cNvSpPr>
          <p:nvPr/>
        </p:nvSpPr>
        <p:spPr bwMode="auto">
          <a:xfrm>
            <a:off x="917021" y="4011912"/>
            <a:ext cx="72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用比的前项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比的后项，得到的结果数值就是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702081" y="535859"/>
            <a:ext cx="7630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千克水果糖和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千克奶糖配制一种什锦糖。写出这种什锦糖中水果糖和奶糖质量的比并求出比值。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297943" y="2374902"/>
            <a:ext cx="4700905" cy="1718945"/>
            <a:chOff x="2044" y="3740"/>
            <a:chExt cx="7403" cy="2707"/>
          </a:xfrm>
        </p:grpSpPr>
        <p:grpSp>
          <p:nvGrpSpPr>
            <p:cNvPr id="6" name="组合 5"/>
            <p:cNvGrpSpPr/>
            <p:nvPr/>
          </p:nvGrpSpPr>
          <p:grpSpPr>
            <a:xfrm>
              <a:off x="2044" y="3740"/>
              <a:ext cx="7403" cy="2707"/>
              <a:chOff x="4257" y="5803"/>
              <a:chExt cx="1975" cy="631"/>
            </a:xfrm>
          </p:grpSpPr>
          <p:sp>
            <p:nvSpPr>
              <p:cNvPr id="24" name="AutoShape 3"/>
              <p:cNvSpPr/>
              <p:nvPr/>
            </p:nvSpPr>
            <p:spPr>
              <a:xfrm>
                <a:off x="4257" y="5803"/>
                <a:ext cx="1436" cy="631"/>
              </a:xfrm>
              <a:prstGeom prst="wedgeRoundRectCallout">
                <a:avLst>
                  <a:gd name="adj1" fmla="val 70363"/>
                  <a:gd name="adj2" fmla="val 27654"/>
                  <a:gd name="adj3" fmla="val 16667"/>
                </a:avLst>
              </a:prstGeom>
              <a:solidFill>
                <a:srgbClr val="FFF3CD"/>
              </a:solidFill>
              <a:ln w="28575" cap="flat" cmpd="sng">
                <a:solidFill>
                  <a:srgbClr val="00B0F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0000" tIns="46800" rIns="90000" bIns="46800"/>
              <a:lstStyle/>
              <a:p>
                <a:pPr latinLnBrk="1">
                  <a:spcBef>
                    <a:spcPct val="50000"/>
                  </a:spcBef>
                  <a:defRPr/>
                </a:pPr>
                <a:endParaRPr lang="zh-CN" altLang="en-US" sz="2000" b="1" dirty="0">
                  <a:latin typeface="+mn-lt"/>
                  <a:ea typeface="+mn-ea"/>
                </a:endParaRPr>
              </a:p>
            </p:txBody>
          </p:sp>
          <p:sp>
            <p:nvSpPr>
              <p:cNvPr id="23" name="TextBox 71"/>
              <p:cNvSpPr txBox="1">
                <a:spLocks noChangeArrowheads="1"/>
              </p:cNvSpPr>
              <p:nvPr/>
            </p:nvSpPr>
            <p:spPr bwMode="auto">
              <a:xfrm>
                <a:off x="4457" y="5904"/>
                <a:ext cx="1775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None/>
                </a:pP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8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∶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12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比值为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</a:p>
            </p:txBody>
          </p:sp>
        </p:grpSp>
        <p:graphicFrame>
          <p:nvGraphicFramePr>
            <p:cNvPr id="5" name="对象 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4478" y="5051"/>
            <a:ext cx="511" cy="9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r:id="rId4" imgW="203200" imgH="393700" progId="Equation.KSEE3">
                    <p:embed/>
                  </p:oleObj>
                </mc:Choice>
                <mc:Fallback>
                  <p:oleObj r:id="rId4" imgW="203200" imgH="393700" progId="Equation.KSEE3">
                    <p:embed/>
                    <p:pic>
                      <p:nvPicPr>
                        <p:cNvPr id="0" name="图片 615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78" y="5051"/>
                          <a:ext cx="511" cy="9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612" y="5093"/>
            <a:ext cx="395" cy="10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r:id="rId6" imgW="152400" imgH="393700" progId="Equation.KSEE3">
                    <p:embed/>
                  </p:oleObj>
                </mc:Choice>
                <mc:Fallback>
                  <p:oleObj r:id="rId6" imgW="152400" imgH="393700" progId="Equation.KSEE3">
                    <p:embed/>
                    <p:pic>
                      <p:nvPicPr>
                        <p:cNvPr id="0" name="图片 6160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12" y="5093"/>
                          <a:ext cx="395" cy="10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/>
          <p:cNvSpPr txBox="1">
            <a:spLocks noChangeArrowheads="1"/>
          </p:cNvSpPr>
          <p:nvPr/>
        </p:nvSpPr>
        <p:spPr bwMode="auto">
          <a:xfrm>
            <a:off x="587693" y="517547"/>
            <a:ext cx="77215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只鹅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只鸡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写出鹅和鸡的只数的比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并求出比值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写出鸡和鹅的只数的比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并求出比值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9" name="AutoShape 3"/>
          <p:cNvSpPr/>
          <p:nvPr/>
        </p:nvSpPr>
        <p:spPr>
          <a:xfrm>
            <a:off x="1116330" y="2221867"/>
            <a:ext cx="6139180" cy="2006069"/>
          </a:xfrm>
          <a:prstGeom prst="wedgeRoundRectCallout">
            <a:avLst>
              <a:gd name="adj1" fmla="val 27306"/>
              <a:gd name="adj2" fmla="val 30565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14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比值为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</a:t>
            </a:r>
          </a:p>
          <a:p>
            <a:pPr latinLnBrk="1">
              <a:spcBef>
                <a:spcPct val="50000"/>
              </a:spcBef>
              <a:defRPr/>
            </a:pP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68447" y="2355726"/>
          <a:ext cx="280035" cy="54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r:id="rId3" imgW="203200" imgH="393700" progId="Equation.KSEE3">
                  <p:embed/>
                </p:oleObj>
              </mc:Choice>
              <mc:Fallback>
                <p:oleObj r:id="rId3" imgW="203200" imgH="393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8447" y="2355726"/>
                        <a:ext cx="280035" cy="542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16017" y="2355728"/>
          <a:ext cx="219075" cy="56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5" imgW="152400" imgH="393700" progId="Equation.KSEE3">
                  <p:embed/>
                </p:oleObj>
              </mc:Choice>
              <mc:Fallback>
                <p:oleObj r:id="rId5" imgW="152400" imgH="3937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7" y="2355728"/>
                        <a:ext cx="219075" cy="565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68447" y="3416682"/>
          <a:ext cx="280035" cy="542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r:id="rId7" imgW="203200" imgH="393700" progId="Equation.KSEE3">
                  <p:embed/>
                </p:oleObj>
              </mc:Choice>
              <mc:Fallback>
                <p:oleObj r:id="rId7" imgW="203200" imgH="393700" progId="Equation.KSEE3">
                  <p:embed/>
                  <p:pic>
                    <p:nvPicPr>
                      <p:cNvPr id="0" name="图片 40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8447" y="3416682"/>
                        <a:ext cx="280035" cy="542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1213974" y="3416682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7  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比值为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2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71"/>
          <p:cNvSpPr txBox="1">
            <a:spLocks noChangeArrowheads="1"/>
          </p:cNvSpPr>
          <p:nvPr/>
        </p:nvSpPr>
        <p:spPr bwMode="auto">
          <a:xfrm>
            <a:off x="702081" y="535859"/>
            <a:ext cx="763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想一想：比的后项可以为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75886" y="3608481"/>
            <a:ext cx="4315460" cy="735330"/>
            <a:chOff x="4771" y="6130"/>
            <a:chExt cx="1813" cy="270"/>
          </a:xfrm>
        </p:grpSpPr>
        <p:sp>
          <p:nvSpPr>
            <p:cNvPr id="24" name="AutoShape 3"/>
            <p:cNvSpPr/>
            <p:nvPr/>
          </p:nvSpPr>
          <p:spPr>
            <a:xfrm flipH="1">
              <a:off x="4771" y="6130"/>
              <a:ext cx="1186" cy="270"/>
            </a:xfrm>
            <a:prstGeom prst="wedgeRoundRectCallout">
              <a:avLst>
                <a:gd name="adj1" fmla="val 74654"/>
                <a:gd name="adj2" fmla="val 2219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spcBef>
                  <a:spcPct val="50000"/>
                </a:spcBef>
                <a:defRPr/>
              </a:pPr>
              <a:endParaRPr lang="zh-CN" altLang="en-US" sz="2000" b="1" dirty="0">
                <a:latin typeface="+mn-lt"/>
                <a:ea typeface="+mn-ea"/>
              </a:endParaRPr>
            </a:p>
          </p:txBody>
        </p:sp>
        <p:sp>
          <p:nvSpPr>
            <p:cNvPr id="23" name="TextBox 71"/>
            <p:cNvSpPr txBox="1">
              <a:spLocks noChangeArrowheads="1"/>
            </p:cNvSpPr>
            <p:nvPr/>
          </p:nvSpPr>
          <p:spPr bwMode="auto">
            <a:xfrm>
              <a:off x="4809" y="6146"/>
              <a:ext cx="177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比的后项不能为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文本框 16"/>
          <p:cNvSpPr txBox="1"/>
          <p:nvPr/>
        </p:nvSpPr>
        <p:spPr>
          <a:xfrm>
            <a:off x="900749" y="1275608"/>
            <a:ext cx="55467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比的前项=除法的被除数=分数的分子</a:t>
            </a:r>
          </a:p>
        </p:txBody>
      </p:sp>
      <p:sp>
        <p:nvSpPr>
          <p:cNvPr id="15" name="文本框 16"/>
          <p:cNvSpPr txBox="1"/>
          <p:nvPr/>
        </p:nvSpPr>
        <p:spPr>
          <a:xfrm>
            <a:off x="900748" y="1914527"/>
            <a:ext cx="55467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比的后项=除法的除数=分数的分母</a:t>
            </a:r>
          </a:p>
        </p:txBody>
      </p:sp>
      <p:sp>
        <p:nvSpPr>
          <p:cNvPr id="2" name="椭圆 1"/>
          <p:cNvSpPr/>
          <p:nvPr/>
        </p:nvSpPr>
        <p:spPr>
          <a:xfrm>
            <a:off x="2555776" y="1914527"/>
            <a:ext cx="1728192" cy="513209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6"/>
          <p:cNvSpPr txBox="1"/>
          <p:nvPr/>
        </p:nvSpPr>
        <p:spPr>
          <a:xfrm>
            <a:off x="3777455" y="2643758"/>
            <a:ext cx="1440160" cy="510778"/>
          </a:xfrm>
          <a:prstGeom prst="wedgeRoundRectCallout">
            <a:avLst>
              <a:gd name="adj1" fmla="val -49585"/>
              <a:gd name="adj2" fmla="val -101322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不能为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3590" y="1763395"/>
            <a:ext cx="7766050" cy="2712720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9" name="文本框 16"/>
          <p:cNvSpPr txBox="1"/>
          <p:nvPr/>
        </p:nvSpPr>
        <p:spPr>
          <a:xfrm>
            <a:off x="1231900" y="2049782"/>
            <a:ext cx="668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1.两个数相除又叫做两个数的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。比的前项除以后项所得的商,叫做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比值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2.比值通常用分数、小数和整数表示。</a:t>
            </a: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3.比的后项不能为0。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1392" y="1738798"/>
            <a:ext cx="7500895" cy="2620176"/>
          </a:xfrm>
          <a:prstGeom prst="rect">
            <a:avLst/>
          </a:prstGeom>
        </p:spPr>
      </p:pic>
      <p:sp>
        <p:nvSpPr>
          <p:cNvPr id="13" name="文本框 16"/>
          <p:cNvSpPr txBox="1"/>
          <p:nvPr/>
        </p:nvSpPr>
        <p:spPr>
          <a:xfrm>
            <a:off x="1296214" y="2086968"/>
            <a:ext cx="6503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4.同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除法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比较,比的前项相当于被除数,后项相当于除数,比值相当于商。</a:t>
            </a:r>
          </a:p>
          <a:p>
            <a:pPr latinLnBrk="1">
              <a:spcBef>
                <a:spcPct val="500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5.同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比较,比的前项相当于分子,比的后项相当于分母,比值相当于分数的值。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6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6743" y="793752"/>
            <a:ext cx="45844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977962" y="3941868"/>
            <a:ext cx="3282373" cy="880745"/>
            <a:chOff x="6288" y="1371"/>
            <a:chExt cx="5221" cy="1439"/>
          </a:xfrm>
        </p:grpSpPr>
        <p:sp>
          <p:nvSpPr>
            <p:cNvPr id="16" name="圆角矩形 10"/>
            <p:cNvSpPr/>
            <p:nvPr/>
          </p:nvSpPr>
          <p:spPr>
            <a:xfrm>
              <a:off x="6288" y="1371"/>
              <a:ext cx="4655" cy="1439"/>
            </a:xfrm>
            <a:prstGeom prst="roundRect">
              <a:avLst/>
            </a:prstGeom>
            <a:noFill/>
            <a:ln w="25400" cap="flat" cmpd="sng" algn="ctr">
              <a:solidFill>
                <a:srgbClr val="00A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411" y="1422"/>
              <a:ext cx="5098" cy="1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每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千克水泥对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沙子。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84240" y="371477"/>
            <a:ext cx="2945130" cy="1567815"/>
            <a:chOff x="9424" y="585"/>
            <a:chExt cx="4638" cy="246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flipH="1">
              <a:off x="12672" y="1062"/>
              <a:ext cx="1390" cy="1993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9424" y="585"/>
              <a:ext cx="3559" cy="1562"/>
              <a:chOff x="8107" y="421"/>
              <a:chExt cx="3629" cy="1475"/>
            </a:xfrm>
          </p:grpSpPr>
          <p:sp>
            <p:nvSpPr>
              <p:cNvPr id="14" name="云形 13"/>
              <p:cNvSpPr/>
              <p:nvPr/>
            </p:nvSpPr>
            <p:spPr>
              <a:xfrm>
                <a:off x="8107" y="421"/>
                <a:ext cx="3629" cy="1475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821" y="869"/>
                <a:ext cx="2500" cy="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搅拌水泥沙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078300" y="3314701"/>
            <a:ext cx="2040011" cy="1389380"/>
            <a:chOff x="2258148" y="3497302"/>
            <a:chExt cx="2831323" cy="1389251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2520120" y="3708607"/>
              <a:ext cx="2191207" cy="101556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还可以说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千克沙子对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千克水泥。</a:t>
              </a:r>
            </a:p>
          </p:txBody>
        </p:sp>
        <p:sp>
          <p:nvSpPr>
            <p:cNvPr id="19" name="云形标注 18"/>
            <p:cNvSpPr/>
            <p:nvPr/>
          </p:nvSpPr>
          <p:spPr>
            <a:xfrm>
              <a:off x="2258148" y="3497302"/>
              <a:ext cx="2831323" cy="1389251"/>
            </a:xfrm>
            <a:prstGeom prst="cloudCallout">
              <a:avLst>
                <a:gd name="adj1" fmla="val -30651"/>
                <a:gd name="adj2" fmla="val 636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165312" y="970091"/>
            <a:ext cx="3139033" cy="1277967"/>
            <a:chOff x="6284" y="-69"/>
            <a:chExt cx="4993" cy="2088"/>
          </a:xfrm>
        </p:grpSpPr>
        <p:sp>
          <p:nvSpPr>
            <p:cNvPr id="16" name="圆角矩形 10"/>
            <p:cNvSpPr/>
            <p:nvPr/>
          </p:nvSpPr>
          <p:spPr>
            <a:xfrm>
              <a:off x="6284" y="-69"/>
              <a:ext cx="4920" cy="2088"/>
            </a:xfrm>
            <a:prstGeom prst="roundRect">
              <a:avLst/>
            </a:prstGeom>
            <a:noFill/>
            <a:ln w="25400" cap="flat" cmpd="sng" algn="ctr">
              <a:solidFill>
                <a:srgbClr val="00A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88" y="-69"/>
              <a:ext cx="4989" cy="1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千克沙子和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千克水泥的关系可以表示为：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，读作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比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96264" y="2949575"/>
            <a:ext cx="4161155" cy="1756410"/>
            <a:chOff x="9755" y="585"/>
            <a:chExt cx="5230" cy="229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flipH="1">
              <a:off x="13595" y="888"/>
              <a:ext cx="1390" cy="1993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9755" y="585"/>
              <a:ext cx="3840" cy="1702"/>
              <a:chOff x="8445" y="421"/>
              <a:chExt cx="3916" cy="1607"/>
            </a:xfrm>
          </p:grpSpPr>
          <p:sp>
            <p:nvSpPr>
              <p:cNvPr id="14" name="云形 13"/>
              <p:cNvSpPr/>
              <p:nvPr/>
            </p:nvSpPr>
            <p:spPr>
              <a:xfrm>
                <a:off x="8445" y="421"/>
                <a:ext cx="3916" cy="1607"/>
              </a:xfrm>
              <a:prstGeom prst="cloud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904" y="597"/>
                <a:ext cx="3456" cy="1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像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∶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3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、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3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∶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1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的这样的表示方法叫做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比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。</a:t>
                </a:r>
              </a:p>
              <a:p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“</a:t>
                </a:r>
                <a:r>
                  <a:rPr lang="zh-CN" altLang="en-US" sz="20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∶</a:t>
                </a:r>
                <a:r>
                  <a:rPr lang="en-US" altLang="zh-CN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”</a:t>
                </a:r>
                <a:r>
                  <a:rPr lang="zh-CN" altLang="en-US" sz="2000" b="1" dirty="0"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是比号。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1355360" y="803911"/>
            <a:ext cx="3764059" cy="1886150"/>
            <a:chOff x="2260489" y="2656656"/>
            <a:chExt cx="4503685" cy="1663515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2898075" y="2981105"/>
              <a:ext cx="3866099" cy="105864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千克水泥和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千克沙子的关系可以表示为：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，读作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sp>
          <p:nvSpPr>
            <p:cNvPr id="19" name="云形标注 18"/>
            <p:cNvSpPr/>
            <p:nvPr/>
          </p:nvSpPr>
          <p:spPr>
            <a:xfrm>
              <a:off x="2260489" y="2656656"/>
              <a:ext cx="4503685" cy="1663515"/>
            </a:xfrm>
            <a:prstGeom prst="cloudCallout">
              <a:avLst>
                <a:gd name="adj1" fmla="val -30651"/>
                <a:gd name="adj2" fmla="val 636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939290" y="791211"/>
            <a:ext cx="4911090" cy="1330960"/>
            <a:chOff x="1230313" y="2426043"/>
            <a:chExt cx="2453198" cy="1221758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1322444" y="2712539"/>
              <a:ext cx="2191207" cy="64980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环卫工人用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千克白色涂料和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千克蓝色涂料调成比较浅的蓝色涂料。</a:t>
              </a:r>
            </a:p>
          </p:txBody>
        </p:sp>
        <p:sp>
          <p:nvSpPr>
            <p:cNvPr id="12" name="云形标注 11"/>
            <p:cNvSpPr/>
            <p:nvPr/>
          </p:nvSpPr>
          <p:spPr>
            <a:xfrm>
              <a:off x="1230313" y="2426043"/>
              <a:ext cx="2453198" cy="1221758"/>
            </a:xfrm>
            <a:prstGeom prst="cloudCallout">
              <a:avLst>
                <a:gd name="adj1" fmla="val -30651"/>
                <a:gd name="adj2" fmla="val 63639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415030" y="2753995"/>
            <a:ext cx="4660900" cy="161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02333" y="2726467"/>
            <a:ext cx="8438813" cy="1568449"/>
            <a:chOff x="4987257" y="3234523"/>
            <a:chExt cx="3568289" cy="1012821"/>
          </a:xfrm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4987257" y="3234523"/>
              <a:ext cx="3568289" cy="101282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solidFill>
              <a:schemeClr val="bg1"/>
            </a:solidFill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228764" y="3328569"/>
              <a:ext cx="2500856" cy="65586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白色涂料和蓝色涂料质量的关系也可以用比来表示：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白色涂料和蓝色涂料质量的比是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读作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!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蓝色涂料和白色涂料质量的比是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读作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9" name="文本框 16"/>
          <p:cNvSpPr txBox="1"/>
          <p:nvPr/>
        </p:nvSpPr>
        <p:spPr>
          <a:xfrm>
            <a:off x="665480" y="753747"/>
            <a:ext cx="6101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白色涂料和蓝色涂料的质量有什么关系呢？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939524" y="1275606"/>
            <a:ext cx="6878320" cy="1231440"/>
            <a:chOff x="1584" y="2107"/>
            <a:chExt cx="10832" cy="1919"/>
          </a:xfrm>
        </p:grpSpPr>
        <p:sp>
          <p:nvSpPr>
            <p:cNvPr id="3" name="文本框 2"/>
            <p:cNvSpPr txBox="1"/>
            <p:nvPr/>
          </p:nvSpPr>
          <p:spPr>
            <a:xfrm>
              <a:off x="1584" y="2107"/>
              <a:ext cx="10832" cy="1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/>
                <a:t>6</a:t>
              </a:r>
              <a:r>
                <a:rPr lang="zh-CN" altLang="en-US" sz="2400" dirty="0"/>
                <a:t>÷</a:t>
              </a:r>
              <a:r>
                <a:rPr lang="en-US" altLang="zh-CN" sz="2400" dirty="0"/>
                <a:t>3=2·······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白色涂料的质量是蓝色涂料质量的2倍!</a:t>
              </a:r>
              <a:endParaRPr lang="en-US" altLang="zh-CN" sz="2400" dirty="0"/>
            </a:p>
            <a:p>
              <a:pPr>
                <a:lnSpc>
                  <a:spcPct val="150000"/>
                </a:lnSpc>
              </a:pPr>
              <a:r>
                <a:rPr lang="en-US" altLang="zh-CN" sz="2400" dirty="0"/>
                <a:t>3</a:t>
              </a:r>
              <a:r>
                <a:rPr lang="zh-CN" altLang="en-US" sz="2400" dirty="0"/>
                <a:t>÷</a:t>
              </a:r>
              <a:r>
                <a:rPr lang="en-US" altLang="zh-CN" sz="2400" dirty="0"/>
                <a:t>6=   ·······</a:t>
              </a:r>
              <a:r>
                <a:rPr lang="en-US" altLang="zh-CN" sz="2400" dirty="0" err="1">
                  <a:latin typeface="楷体" panose="02010609060101010101" pitchFamily="49" charset="-122"/>
                  <a:ea typeface="楷体" panose="02010609060101010101" pitchFamily="49" charset="-122"/>
                </a:rPr>
                <a:t>蓝色涂料的质量是白色涂料质量的</a:t>
              </a:r>
              <a:r>
                <a:rPr lang="en-US" altLang="zh-CN" sz="2400" dirty="0"/>
                <a:t>     </a:t>
              </a:r>
              <a:r>
                <a:rPr lang="zh-CN" altLang="en-US" sz="2400" dirty="0"/>
                <a:t>。</a:t>
              </a:r>
            </a:p>
          </p:txBody>
        </p:sp>
        <p:graphicFrame>
          <p:nvGraphicFramePr>
            <p:cNvPr id="8" name="对象 7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882" y="2993"/>
            <a:ext cx="378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r:id="rId3" imgW="152400" imgH="393700" progId="Equation.KSEE3">
                    <p:embed/>
                  </p:oleObj>
                </mc:Choice>
                <mc:Fallback>
                  <p:oleObj r:id="rId3" imgW="1524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2" y="2993"/>
                          <a:ext cx="378" cy="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对象 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318" y="2957"/>
            <a:ext cx="414" cy="10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r:id="rId5" imgW="152400" imgH="393700" progId="Equation.KSEE3">
                    <p:embed/>
                  </p:oleObj>
                </mc:Choice>
                <mc:Fallback>
                  <p:oleObj r:id="rId5" imgW="152400" imgH="3937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318" y="2957"/>
                          <a:ext cx="414" cy="10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/>
          <p:nvPr/>
        </p:nvSpPr>
        <p:spPr>
          <a:xfrm>
            <a:off x="1068709" y="940437"/>
            <a:ext cx="3935343" cy="673735"/>
          </a:xfrm>
          <a:prstGeom prst="wedgeRoundRectCallout">
            <a:avLst>
              <a:gd name="adj1" fmla="val 28243"/>
              <a:gd name="adj2" fmla="val 48729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6:3=6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3=2      3:6=  =  </a:t>
            </a:r>
          </a:p>
          <a:p>
            <a:pPr latinLnBrk="1">
              <a:spcBef>
                <a:spcPct val="50000"/>
              </a:spcBef>
              <a:defRPr/>
            </a:pP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11650" y="940436"/>
          <a:ext cx="226060" cy="584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3" imgW="152400" imgH="393700" progId="Equation.KSEE3">
                  <p:embed/>
                </p:oleObj>
              </mc:Choice>
              <mc:Fallback>
                <p:oleObj r:id="rId3" imgW="1524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650" y="940436"/>
                        <a:ext cx="226060" cy="584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07255" y="949960"/>
          <a:ext cx="222250" cy="575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5" imgW="152400" imgH="393700" progId="Equation.KSEE3">
                  <p:embed/>
                </p:oleObj>
              </mc:Choice>
              <mc:Fallback>
                <p:oleObj r:id="rId5" imgW="1524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7255" y="949960"/>
                        <a:ext cx="222250" cy="575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云形标注 82"/>
          <p:cNvSpPr>
            <a:spLocks noChangeArrowheads="1"/>
          </p:cNvSpPr>
          <p:nvPr/>
        </p:nvSpPr>
        <p:spPr bwMode="auto">
          <a:xfrm rot="170006">
            <a:off x="841379" y="1969135"/>
            <a:ext cx="7140575" cy="3027680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-1" fmla="*/ 2535505 w 2080165"/>
              <a:gd name="connsiteY0-2" fmla="*/ 689958 h 1038389"/>
              <a:gd name="connsiteX1-3" fmla="*/ 2506661 w 2080165"/>
              <a:gd name="connsiteY1-4" fmla="*/ 718802 h 1038389"/>
              <a:gd name="connsiteX2-5" fmla="*/ 2477817 w 2080165"/>
              <a:gd name="connsiteY2-6" fmla="*/ 689958 h 1038389"/>
              <a:gd name="connsiteX3-7" fmla="*/ 2506661 w 2080165"/>
              <a:gd name="connsiteY3-8" fmla="*/ 661114 h 1038389"/>
              <a:gd name="connsiteX4-9" fmla="*/ 2535505 w 2080165"/>
              <a:gd name="connsiteY4-10" fmla="*/ 689958 h 1038389"/>
              <a:gd name="connsiteX0-11" fmla="*/ 2432221 w 2080165"/>
              <a:gd name="connsiteY0-12" fmla="*/ 674573 h 1038389"/>
              <a:gd name="connsiteX1-13" fmla="*/ 2374533 w 2080165"/>
              <a:gd name="connsiteY1-14" fmla="*/ 732261 h 1038389"/>
              <a:gd name="connsiteX2-15" fmla="*/ 2316845 w 2080165"/>
              <a:gd name="connsiteY2-16" fmla="*/ 674573 h 1038389"/>
              <a:gd name="connsiteX3-17" fmla="*/ 2374533 w 2080165"/>
              <a:gd name="connsiteY3-18" fmla="*/ 616885 h 1038389"/>
              <a:gd name="connsiteX4-19" fmla="*/ 2432221 w 2080165"/>
              <a:gd name="connsiteY4-20" fmla="*/ 674573 h 1038389"/>
              <a:gd name="connsiteX0-21" fmla="*/ 2271636 w 2080165"/>
              <a:gd name="connsiteY0-22" fmla="*/ 652517 h 1038389"/>
              <a:gd name="connsiteX1-23" fmla="*/ 2185104 w 2080165"/>
              <a:gd name="connsiteY1-24" fmla="*/ 739049 h 1038389"/>
              <a:gd name="connsiteX2-25" fmla="*/ 2098572 w 2080165"/>
              <a:gd name="connsiteY2-26" fmla="*/ 652517 h 1038389"/>
              <a:gd name="connsiteX3-27" fmla="*/ 2185104 w 2080165"/>
              <a:gd name="connsiteY3-28" fmla="*/ 565985 h 1038389"/>
              <a:gd name="connsiteX4-29" fmla="*/ 2271636 w 2080165"/>
              <a:gd name="connsiteY4-30" fmla="*/ 652517 h 1038389"/>
              <a:gd name="connsiteX0-31" fmla="*/ 4693 w 43200"/>
              <a:gd name="connsiteY0-32" fmla="*/ 26177 h 43200"/>
              <a:gd name="connsiteX1-33" fmla="*/ 2160 w 43200"/>
              <a:gd name="connsiteY1-34" fmla="*/ 25380 h 43200"/>
              <a:gd name="connsiteX2-35" fmla="*/ 6928 w 43200"/>
              <a:gd name="connsiteY2-36" fmla="*/ 34899 h 43200"/>
              <a:gd name="connsiteX3-37" fmla="*/ 5820 w 43200"/>
              <a:gd name="connsiteY3-38" fmla="*/ 35280 h 43200"/>
              <a:gd name="connsiteX4-39" fmla="*/ 16478 w 43200"/>
              <a:gd name="connsiteY4-40" fmla="*/ 39090 h 43200"/>
              <a:gd name="connsiteX5-41" fmla="*/ 15810 w 43200"/>
              <a:gd name="connsiteY5-42" fmla="*/ 37350 h 43200"/>
              <a:gd name="connsiteX6-43" fmla="*/ 28827 w 43200"/>
              <a:gd name="connsiteY6-44" fmla="*/ 34751 h 43200"/>
              <a:gd name="connsiteX7-45" fmla="*/ 28560 w 43200"/>
              <a:gd name="connsiteY7-46" fmla="*/ 36660 h 43200"/>
              <a:gd name="connsiteX8-47" fmla="*/ 34129 w 43200"/>
              <a:gd name="connsiteY8-48" fmla="*/ 22954 h 43200"/>
              <a:gd name="connsiteX9-49" fmla="*/ 37380 w 43200"/>
              <a:gd name="connsiteY9-50" fmla="*/ 30090 h 43200"/>
              <a:gd name="connsiteX10-51" fmla="*/ 41798 w 43200"/>
              <a:gd name="connsiteY10-52" fmla="*/ 15354 h 43200"/>
              <a:gd name="connsiteX11-53" fmla="*/ 40350 w 43200"/>
              <a:gd name="connsiteY11-54" fmla="*/ 18030 h 43200"/>
              <a:gd name="connsiteX12-55" fmla="*/ 38324 w 43200"/>
              <a:gd name="connsiteY12-56" fmla="*/ 5426 h 43200"/>
              <a:gd name="connsiteX13-57" fmla="*/ 38400 w 43200"/>
              <a:gd name="connsiteY13-58" fmla="*/ 6690 h 43200"/>
              <a:gd name="connsiteX14-59" fmla="*/ 29078 w 43200"/>
              <a:gd name="connsiteY14-60" fmla="*/ 3952 h 43200"/>
              <a:gd name="connsiteX15-61" fmla="*/ 29820 w 43200"/>
              <a:gd name="connsiteY15-62" fmla="*/ 2340 h 43200"/>
              <a:gd name="connsiteX16-63" fmla="*/ 22141 w 43200"/>
              <a:gd name="connsiteY16-64" fmla="*/ 4720 h 43200"/>
              <a:gd name="connsiteX17-65" fmla="*/ 22500 w 43200"/>
              <a:gd name="connsiteY17-66" fmla="*/ 3330 h 43200"/>
              <a:gd name="connsiteX18-67" fmla="*/ 14000 w 43200"/>
              <a:gd name="connsiteY18-68" fmla="*/ 5192 h 43200"/>
              <a:gd name="connsiteX19-69" fmla="*/ 15300 w 43200"/>
              <a:gd name="connsiteY19-70" fmla="*/ 6540 h 43200"/>
              <a:gd name="connsiteX20-71" fmla="*/ 4127 w 43200"/>
              <a:gd name="connsiteY20-72" fmla="*/ 15789 h 43200"/>
              <a:gd name="connsiteX21-73" fmla="*/ 3900 w 43200"/>
              <a:gd name="connsiteY21-74" fmla="*/ 14370 h 43200"/>
              <a:gd name="connsiteX0-75" fmla="*/ 3936 w 52692"/>
              <a:gd name="connsiteY0-76" fmla="*/ 14229 h 43219"/>
              <a:gd name="connsiteX1-77" fmla="*/ 5659 w 52692"/>
              <a:gd name="connsiteY1-78" fmla="*/ 6766 h 43219"/>
              <a:gd name="connsiteX2-79" fmla="*/ 14041 w 52692"/>
              <a:gd name="connsiteY2-80" fmla="*/ 5061 h 43219"/>
              <a:gd name="connsiteX3-81" fmla="*/ 22492 w 52692"/>
              <a:gd name="connsiteY3-82" fmla="*/ 3291 h 43219"/>
              <a:gd name="connsiteX4-83" fmla="*/ 25785 w 52692"/>
              <a:gd name="connsiteY4-84" fmla="*/ 59 h 43219"/>
              <a:gd name="connsiteX5-85" fmla="*/ 29869 w 52692"/>
              <a:gd name="connsiteY5-86" fmla="*/ 2340 h 43219"/>
              <a:gd name="connsiteX6-87" fmla="*/ 35499 w 52692"/>
              <a:gd name="connsiteY6-88" fmla="*/ 549 h 43219"/>
              <a:gd name="connsiteX7-89" fmla="*/ 38354 w 52692"/>
              <a:gd name="connsiteY7-90" fmla="*/ 5435 h 43219"/>
              <a:gd name="connsiteX8-91" fmla="*/ 42018 w 52692"/>
              <a:gd name="connsiteY8-92" fmla="*/ 10177 h 43219"/>
              <a:gd name="connsiteX9-93" fmla="*/ 41854 w 52692"/>
              <a:gd name="connsiteY9-94" fmla="*/ 15319 h 43219"/>
              <a:gd name="connsiteX10-95" fmla="*/ 43052 w 52692"/>
              <a:gd name="connsiteY10-96" fmla="*/ 23181 h 43219"/>
              <a:gd name="connsiteX11-97" fmla="*/ 37440 w 52692"/>
              <a:gd name="connsiteY11-98" fmla="*/ 30063 h 43219"/>
              <a:gd name="connsiteX12-99" fmla="*/ 35431 w 52692"/>
              <a:gd name="connsiteY12-100" fmla="*/ 35960 h 43219"/>
              <a:gd name="connsiteX13-101" fmla="*/ 28591 w 52692"/>
              <a:gd name="connsiteY13-102" fmla="*/ 36674 h 43219"/>
              <a:gd name="connsiteX14-103" fmla="*/ 23703 w 52692"/>
              <a:gd name="connsiteY14-104" fmla="*/ 42965 h 43219"/>
              <a:gd name="connsiteX15-105" fmla="*/ 16516 w 52692"/>
              <a:gd name="connsiteY15-106" fmla="*/ 39125 h 43219"/>
              <a:gd name="connsiteX16-107" fmla="*/ 5840 w 52692"/>
              <a:gd name="connsiteY16-108" fmla="*/ 35331 h 43219"/>
              <a:gd name="connsiteX17-109" fmla="*/ 1146 w 52692"/>
              <a:gd name="connsiteY17-110" fmla="*/ 31109 h 43219"/>
              <a:gd name="connsiteX18-111" fmla="*/ 2149 w 52692"/>
              <a:gd name="connsiteY18-112" fmla="*/ 25410 h 43219"/>
              <a:gd name="connsiteX19-113" fmla="*/ 31 w 52692"/>
              <a:gd name="connsiteY19-114" fmla="*/ 19563 h 43219"/>
              <a:gd name="connsiteX20-115" fmla="*/ 3899 w 52692"/>
              <a:gd name="connsiteY20-116" fmla="*/ 14366 h 43219"/>
              <a:gd name="connsiteX21-117" fmla="*/ 3936 w 52692"/>
              <a:gd name="connsiteY21-118" fmla="*/ 14229 h 43219"/>
              <a:gd name="connsiteX0-119" fmla="*/ 2537238 w 2537238"/>
              <a:gd name="connsiteY0-120" fmla="*/ 686569 h 1038846"/>
              <a:gd name="connsiteX1-121" fmla="*/ 2508394 w 2537238"/>
              <a:gd name="connsiteY1-122" fmla="*/ 715413 h 1038846"/>
              <a:gd name="connsiteX2-123" fmla="*/ 2479550 w 2537238"/>
              <a:gd name="connsiteY2-124" fmla="*/ 686569 h 1038846"/>
              <a:gd name="connsiteX3-125" fmla="*/ 2508394 w 2537238"/>
              <a:gd name="connsiteY3-126" fmla="*/ 657725 h 1038846"/>
              <a:gd name="connsiteX4-127" fmla="*/ 2537238 w 2537238"/>
              <a:gd name="connsiteY4-128" fmla="*/ 686569 h 1038846"/>
              <a:gd name="connsiteX0-129" fmla="*/ 2433954 w 2537238"/>
              <a:gd name="connsiteY0-130" fmla="*/ 671184 h 1038846"/>
              <a:gd name="connsiteX1-131" fmla="*/ 2376266 w 2537238"/>
              <a:gd name="connsiteY1-132" fmla="*/ 728872 h 1038846"/>
              <a:gd name="connsiteX2-133" fmla="*/ 2318578 w 2537238"/>
              <a:gd name="connsiteY2-134" fmla="*/ 671184 h 1038846"/>
              <a:gd name="connsiteX3-135" fmla="*/ 2376266 w 2537238"/>
              <a:gd name="connsiteY3-136" fmla="*/ 613496 h 1038846"/>
              <a:gd name="connsiteX4-137" fmla="*/ 2433954 w 2537238"/>
              <a:gd name="connsiteY4-138" fmla="*/ 671184 h 1038846"/>
              <a:gd name="connsiteX0-139" fmla="*/ 2273369 w 2537238"/>
              <a:gd name="connsiteY0-140" fmla="*/ 649128 h 1038846"/>
              <a:gd name="connsiteX1-141" fmla="*/ 2186837 w 2537238"/>
              <a:gd name="connsiteY1-142" fmla="*/ 735660 h 1038846"/>
              <a:gd name="connsiteX2-143" fmla="*/ 2100305 w 2537238"/>
              <a:gd name="connsiteY2-144" fmla="*/ 649128 h 1038846"/>
              <a:gd name="connsiteX3-145" fmla="*/ 2186837 w 2537238"/>
              <a:gd name="connsiteY3-146" fmla="*/ 562596 h 1038846"/>
              <a:gd name="connsiteX4-147" fmla="*/ 2273369 w 2537238"/>
              <a:gd name="connsiteY4-148" fmla="*/ 649128 h 1038846"/>
              <a:gd name="connsiteX0-149" fmla="*/ 2628 w 52692"/>
              <a:gd name="connsiteY0-150" fmla="*/ 25568 h 43219"/>
              <a:gd name="connsiteX1-151" fmla="*/ 2196 w 52692"/>
              <a:gd name="connsiteY1-152" fmla="*/ 25239 h 43219"/>
              <a:gd name="connsiteX2-153" fmla="*/ 6964 w 52692"/>
              <a:gd name="connsiteY2-154" fmla="*/ 34758 h 43219"/>
              <a:gd name="connsiteX3-155" fmla="*/ 5856 w 52692"/>
              <a:gd name="connsiteY3-156" fmla="*/ 35139 h 43219"/>
              <a:gd name="connsiteX4-157" fmla="*/ 16514 w 52692"/>
              <a:gd name="connsiteY4-158" fmla="*/ 38949 h 43219"/>
              <a:gd name="connsiteX5-159" fmla="*/ 15846 w 52692"/>
              <a:gd name="connsiteY5-160" fmla="*/ 37209 h 43219"/>
              <a:gd name="connsiteX6-161" fmla="*/ 28863 w 52692"/>
              <a:gd name="connsiteY6-162" fmla="*/ 34610 h 43219"/>
              <a:gd name="connsiteX7-163" fmla="*/ 28596 w 52692"/>
              <a:gd name="connsiteY7-164" fmla="*/ 36519 h 43219"/>
              <a:gd name="connsiteX8-165" fmla="*/ 34165 w 52692"/>
              <a:gd name="connsiteY8-166" fmla="*/ 22813 h 43219"/>
              <a:gd name="connsiteX9-167" fmla="*/ 37416 w 52692"/>
              <a:gd name="connsiteY9-168" fmla="*/ 29949 h 43219"/>
              <a:gd name="connsiteX10-169" fmla="*/ 41834 w 52692"/>
              <a:gd name="connsiteY10-170" fmla="*/ 15213 h 43219"/>
              <a:gd name="connsiteX11-171" fmla="*/ 40386 w 52692"/>
              <a:gd name="connsiteY11-172" fmla="*/ 17889 h 43219"/>
              <a:gd name="connsiteX12-173" fmla="*/ 38360 w 52692"/>
              <a:gd name="connsiteY12-174" fmla="*/ 5285 h 43219"/>
              <a:gd name="connsiteX13-175" fmla="*/ 38436 w 52692"/>
              <a:gd name="connsiteY13-176" fmla="*/ 6549 h 43219"/>
              <a:gd name="connsiteX14-177" fmla="*/ 29114 w 52692"/>
              <a:gd name="connsiteY14-178" fmla="*/ 3811 h 43219"/>
              <a:gd name="connsiteX15-179" fmla="*/ 29856 w 52692"/>
              <a:gd name="connsiteY15-180" fmla="*/ 2199 h 43219"/>
              <a:gd name="connsiteX16-181" fmla="*/ 22177 w 52692"/>
              <a:gd name="connsiteY16-182" fmla="*/ 4579 h 43219"/>
              <a:gd name="connsiteX17-183" fmla="*/ 22536 w 52692"/>
              <a:gd name="connsiteY17-184" fmla="*/ 3189 h 43219"/>
              <a:gd name="connsiteX18-185" fmla="*/ 14036 w 52692"/>
              <a:gd name="connsiteY18-186" fmla="*/ 5051 h 43219"/>
              <a:gd name="connsiteX19-187" fmla="*/ 15336 w 52692"/>
              <a:gd name="connsiteY19-188" fmla="*/ 6399 h 43219"/>
              <a:gd name="connsiteX20-189" fmla="*/ 4163 w 52692"/>
              <a:gd name="connsiteY20-190" fmla="*/ 15648 h 43219"/>
              <a:gd name="connsiteX21-191" fmla="*/ 3936 w 52692"/>
              <a:gd name="connsiteY21-192" fmla="*/ 14229 h 43219"/>
              <a:gd name="connsiteX0-193" fmla="*/ 3936 w 52692"/>
              <a:gd name="connsiteY0-194" fmla="*/ 14229 h 43219"/>
              <a:gd name="connsiteX1-195" fmla="*/ 5659 w 52692"/>
              <a:gd name="connsiteY1-196" fmla="*/ 6766 h 43219"/>
              <a:gd name="connsiteX2-197" fmla="*/ 14041 w 52692"/>
              <a:gd name="connsiteY2-198" fmla="*/ 5061 h 43219"/>
              <a:gd name="connsiteX3-199" fmla="*/ 22492 w 52692"/>
              <a:gd name="connsiteY3-200" fmla="*/ 3291 h 43219"/>
              <a:gd name="connsiteX4-201" fmla="*/ 25785 w 52692"/>
              <a:gd name="connsiteY4-202" fmla="*/ 59 h 43219"/>
              <a:gd name="connsiteX5-203" fmla="*/ 29869 w 52692"/>
              <a:gd name="connsiteY5-204" fmla="*/ 2340 h 43219"/>
              <a:gd name="connsiteX6-205" fmla="*/ 35499 w 52692"/>
              <a:gd name="connsiteY6-206" fmla="*/ 549 h 43219"/>
              <a:gd name="connsiteX7-207" fmla="*/ 38354 w 52692"/>
              <a:gd name="connsiteY7-208" fmla="*/ 5435 h 43219"/>
              <a:gd name="connsiteX8-209" fmla="*/ 42018 w 52692"/>
              <a:gd name="connsiteY8-210" fmla="*/ 10177 h 43219"/>
              <a:gd name="connsiteX9-211" fmla="*/ 41854 w 52692"/>
              <a:gd name="connsiteY9-212" fmla="*/ 15319 h 43219"/>
              <a:gd name="connsiteX10-213" fmla="*/ 43052 w 52692"/>
              <a:gd name="connsiteY10-214" fmla="*/ 23181 h 43219"/>
              <a:gd name="connsiteX11-215" fmla="*/ 37440 w 52692"/>
              <a:gd name="connsiteY11-216" fmla="*/ 30063 h 43219"/>
              <a:gd name="connsiteX12-217" fmla="*/ 35431 w 52692"/>
              <a:gd name="connsiteY12-218" fmla="*/ 35960 h 43219"/>
              <a:gd name="connsiteX13-219" fmla="*/ 28591 w 52692"/>
              <a:gd name="connsiteY13-220" fmla="*/ 36674 h 43219"/>
              <a:gd name="connsiteX14-221" fmla="*/ 23703 w 52692"/>
              <a:gd name="connsiteY14-222" fmla="*/ 42965 h 43219"/>
              <a:gd name="connsiteX15-223" fmla="*/ 16516 w 52692"/>
              <a:gd name="connsiteY15-224" fmla="*/ 39125 h 43219"/>
              <a:gd name="connsiteX16-225" fmla="*/ 5840 w 52692"/>
              <a:gd name="connsiteY16-226" fmla="*/ 35331 h 43219"/>
              <a:gd name="connsiteX17-227" fmla="*/ 1146 w 52692"/>
              <a:gd name="connsiteY17-228" fmla="*/ 31109 h 43219"/>
              <a:gd name="connsiteX18-229" fmla="*/ 2149 w 52692"/>
              <a:gd name="connsiteY18-230" fmla="*/ 25410 h 43219"/>
              <a:gd name="connsiteX19-231" fmla="*/ 31 w 52692"/>
              <a:gd name="connsiteY19-232" fmla="*/ 19563 h 43219"/>
              <a:gd name="connsiteX20-233" fmla="*/ 3899 w 52692"/>
              <a:gd name="connsiteY20-234" fmla="*/ 14366 h 43219"/>
              <a:gd name="connsiteX21-235" fmla="*/ 3936 w 52692"/>
              <a:gd name="connsiteY21-236" fmla="*/ 14229 h 43219"/>
              <a:gd name="connsiteX0-237" fmla="*/ 2537238 w 2537238"/>
              <a:gd name="connsiteY0-238" fmla="*/ 686569 h 1038846"/>
              <a:gd name="connsiteX1-239" fmla="*/ 2508394 w 2537238"/>
              <a:gd name="connsiteY1-240" fmla="*/ 715413 h 1038846"/>
              <a:gd name="connsiteX2-241" fmla="*/ 2479550 w 2537238"/>
              <a:gd name="connsiteY2-242" fmla="*/ 686569 h 1038846"/>
              <a:gd name="connsiteX3-243" fmla="*/ 2508394 w 2537238"/>
              <a:gd name="connsiteY3-244" fmla="*/ 657725 h 1038846"/>
              <a:gd name="connsiteX4-245" fmla="*/ 2537238 w 2537238"/>
              <a:gd name="connsiteY4-246" fmla="*/ 686569 h 1038846"/>
              <a:gd name="connsiteX0-247" fmla="*/ 2433954 w 2537238"/>
              <a:gd name="connsiteY0-248" fmla="*/ 671184 h 1038846"/>
              <a:gd name="connsiteX1-249" fmla="*/ 2376266 w 2537238"/>
              <a:gd name="connsiteY1-250" fmla="*/ 728872 h 1038846"/>
              <a:gd name="connsiteX2-251" fmla="*/ 2318578 w 2537238"/>
              <a:gd name="connsiteY2-252" fmla="*/ 671184 h 1038846"/>
              <a:gd name="connsiteX3-253" fmla="*/ 2376266 w 2537238"/>
              <a:gd name="connsiteY3-254" fmla="*/ 613496 h 1038846"/>
              <a:gd name="connsiteX4-255" fmla="*/ 2433954 w 2537238"/>
              <a:gd name="connsiteY4-256" fmla="*/ 671184 h 1038846"/>
              <a:gd name="connsiteX0-257" fmla="*/ 2273369 w 2537238"/>
              <a:gd name="connsiteY0-258" fmla="*/ 649128 h 1038846"/>
              <a:gd name="connsiteX1-259" fmla="*/ 2186837 w 2537238"/>
              <a:gd name="connsiteY1-260" fmla="*/ 735660 h 1038846"/>
              <a:gd name="connsiteX2-261" fmla="*/ 2100305 w 2537238"/>
              <a:gd name="connsiteY2-262" fmla="*/ 649128 h 1038846"/>
              <a:gd name="connsiteX3-263" fmla="*/ 2186837 w 2537238"/>
              <a:gd name="connsiteY3-264" fmla="*/ 562596 h 1038846"/>
              <a:gd name="connsiteX4-265" fmla="*/ 2273369 w 2537238"/>
              <a:gd name="connsiteY4-266" fmla="*/ 649128 h 1038846"/>
              <a:gd name="connsiteX0-267" fmla="*/ 2628 w 52692"/>
              <a:gd name="connsiteY0-268" fmla="*/ 25568 h 43219"/>
              <a:gd name="connsiteX1-269" fmla="*/ 2196 w 52692"/>
              <a:gd name="connsiteY1-270" fmla="*/ 25239 h 43219"/>
              <a:gd name="connsiteX2-271" fmla="*/ 5874 w 52692"/>
              <a:gd name="connsiteY2-272" fmla="*/ 35538 h 43219"/>
              <a:gd name="connsiteX3-273" fmla="*/ 5856 w 52692"/>
              <a:gd name="connsiteY3-274" fmla="*/ 35139 h 43219"/>
              <a:gd name="connsiteX4-275" fmla="*/ 16514 w 52692"/>
              <a:gd name="connsiteY4-276" fmla="*/ 38949 h 43219"/>
              <a:gd name="connsiteX5-277" fmla="*/ 15846 w 52692"/>
              <a:gd name="connsiteY5-278" fmla="*/ 37209 h 43219"/>
              <a:gd name="connsiteX6-279" fmla="*/ 28863 w 52692"/>
              <a:gd name="connsiteY6-280" fmla="*/ 34610 h 43219"/>
              <a:gd name="connsiteX7-281" fmla="*/ 28596 w 52692"/>
              <a:gd name="connsiteY7-282" fmla="*/ 36519 h 43219"/>
              <a:gd name="connsiteX8-283" fmla="*/ 34165 w 52692"/>
              <a:gd name="connsiteY8-284" fmla="*/ 22813 h 43219"/>
              <a:gd name="connsiteX9-285" fmla="*/ 37416 w 52692"/>
              <a:gd name="connsiteY9-286" fmla="*/ 29949 h 43219"/>
              <a:gd name="connsiteX10-287" fmla="*/ 41834 w 52692"/>
              <a:gd name="connsiteY10-288" fmla="*/ 15213 h 43219"/>
              <a:gd name="connsiteX11-289" fmla="*/ 40386 w 52692"/>
              <a:gd name="connsiteY11-290" fmla="*/ 17889 h 43219"/>
              <a:gd name="connsiteX12-291" fmla="*/ 38360 w 52692"/>
              <a:gd name="connsiteY12-292" fmla="*/ 5285 h 43219"/>
              <a:gd name="connsiteX13-293" fmla="*/ 38436 w 52692"/>
              <a:gd name="connsiteY13-294" fmla="*/ 6549 h 43219"/>
              <a:gd name="connsiteX14-295" fmla="*/ 29114 w 52692"/>
              <a:gd name="connsiteY14-296" fmla="*/ 3811 h 43219"/>
              <a:gd name="connsiteX15-297" fmla="*/ 29856 w 52692"/>
              <a:gd name="connsiteY15-298" fmla="*/ 2199 h 43219"/>
              <a:gd name="connsiteX16-299" fmla="*/ 22177 w 52692"/>
              <a:gd name="connsiteY16-300" fmla="*/ 4579 h 43219"/>
              <a:gd name="connsiteX17-301" fmla="*/ 22536 w 52692"/>
              <a:gd name="connsiteY17-302" fmla="*/ 3189 h 43219"/>
              <a:gd name="connsiteX18-303" fmla="*/ 14036 w 52692"/>
              <a:gd name="connsiteY18-304" fmla="*/ 5051 h 43219"/>
              <a:gd name="connsiteX19-305" fmla="*/ 15336 w 52692"/>
              <a:gd name="connsiteY19-306" fmla="*/ 6399 h 43219"/>
              <a:gd name="connsiteX20-307" fmla="*/ 4163 w 52692"/>
              <a:gd name="connsiteY20-308" fmla="*/ 15648 h 43219"/>
              <a:gd name="connsiteX21-309" fmla="*/ 3936 w 52692"/>
              <a:gd name="connsiteY21-310" fmla="*/ 14229 h 43219"/>
              <a:gd name="connsiteX0-311" fmla="*/ 3936 w 52692"/>
              <a:gd name="connsiteY0-312" fmla="*/ 14229 h 43219"/>
              <a:gd name="connsiteX1-313" fmla="*/ 5659 w 52692"/>
              <a:gd name="connsiteY1-314" fmla="*/ 6766 h 43219"/>
              <a:gd name="connsiteX2-315" fmla="*/ 14041 w 52692"/>
              <a:gd name="connsiteY2-316" fmla="*/ 5061 h 43219"/>
              <a:gd name="connsiteX3-317" fmla="*/ 22492 w 52692"/>
              <a:gd name="connsiteY3-318" fmla="*/ 3291 h 43219"/>
              <a:gd name="connsiteX4-319" fmla="*/ 25785 w 52692"/>
              <a:gd name="connsiteY4-320" fmla="*/ 59 h 43219"/>
              <a:gd name="connsiteX5-321" fmla="*/ 29869 w 52692"/>
              <a:gd name="connsiteY5-322" fmla="*/ 2340 h 43219"/>
              <a:gd name="connsiteX6-323" fmla="*/ 35499 w 52692"/>
              <a:gd name="connsiteY6-324" fmla="*/ 549 h 43219"/>
              <a:gd name="connsiteX7-325" fmla="*/ 38354 w 52692"/>
              <a:gd name="connsiteY7-326" fmla="*/ 5435 h 43219"/>
              <a:gd name="connsiteX8-327" fmla="*/ 42018 w 52692"/>
              <a:gd name="connsiteY8-328" fmla="*/ 10177 h 43219"/>
              <a:gd name="connsiteX9-329" fmla="*/ 41854 w 52692"/>
              <a:gd name="connsiteY9-330" fmla="*/ 15319 h 43219"/>
              <a:gd name="connsiteX10-331" fmla="*/ 43052 w 52692"/>
              <a:gd name="connsiteY10-332" fmla="*/ 23181 h 43219"/>
              <a:gd name="connsiteX11-333" fmla="*/ 37440 w 52692"/>
              <a:gd name="connsiteY11-334" fmla="*/ 30063 h 43219"/>
              <a:gd name="connsiteX12-335" fmla="*/ 35431 w 52692"/>
              <a:gd name="connsiteY12-336" fmla="*/ 35960 h 43219"/>
              <a:gd name="connsiteX13-337" fmla="*/ 28591 w 52692"/>
              <a:gd name="connsiteY13-338" fmla="*/ 36674 h 43219"/>
              <a:gd name="connsiteX14-339" fmla="*/ 23703 w 52692"/>
              <a:gd name="connsiteY14-340" fmla="*/ 42965 h 43219"/>
              <a:gd name="connsiteX15-341" fmla="*/ 16516 w 52692"/>
              <a:gd name="connsiteY15-342" fmla="*/ 39125 h 43219"/>
              <a:gd name="connsiteX16-343" fmla="*/ 5840 w 52692"/>
              <a:gd name="connsiteY16-344" fmla="*/ 35331 h 43219"/>
              <a:gd name="connsiteX17-345" fmla="*/ 1146 w 52692"/>
              <a:gd name="connsiteY17-346" fmla="*/ 31109 h 43219"/>
              <a:gd name="connsiteX18-347" fmla="*/ 2149 w 52692"/>
              <a:gd name="connsiteY18-348" fmla="*/ 25410 h 43219"/>
              <a:gd name="connsiteX19-349" fmla="*/ 31 w 52692"/>
              <a:gd name="connsiteY19-350" fmla="*/ 19563 h 43219"/>
              <a:gd name="connsiteX20-351" fmla="*/ 3899 w 52692"/>
              <a:gd name="connsiteY20-352" fmla="*/ 14366 h 43219"/>
              <a:gd name="connsiteX21-353" fmla="*/ 3936 w 52692"/>
              <a:gd name="connsiteY21-354" fmla="*/ 14229 h 43219"/>
              <a:gd name="connsiteX0-355" fmla="*/ 2537238 w 2537238"/>
              <a:gd name="connsiteY0-356" fmla="*/ 686569 h 1038846"/>
              <a:gd name="connsiteX1-357" fmla="*/ 2508394 w 2537238"/>
              <a:gd name="connsiteY1-358" fmla="*/ 715413 h 1038846"/>
              <a:gd name="connsiteX2-359" fmla="*/ 2479550 w 2537238"/>
              <a:gd name="connsiteY2-360" fmla="*/ 686569 h 1038846"/>
              <a:gd name="connsiteX3-361" fmla="*/ 2508394 w 2537238"/>
              <a:gd name="connsiteY3-362" fmla="*/ 657725 h 1038846"/>
              <a:gd name="connsiteX4-363" fmla="*/ 2537238 w 2537238"/>
              <a:gd name="connsiteY4-364" fmla="*/ 686569 h 1038846"/>
              <a:gd name="connsiteX0-365" fmla="*/ 2433954 w 2537238"/>
              <a:gd name="connsiteY0-366" fmla="*/ 671184 h 1038846"/>
              <a:gd name="connsiteX1-367" fmla="*/ 2376266 w 2537238"/>
              <a:gd name="connsiteY1-368" fmla="*/ 728872 h 1038846"/>
              <a:gd name="connsiteX2-369" fmla="*/ 2318578 w 2537238"/>
              <a:gd name="connsiteY2-370" fmla="*/ 671184 h 1038846"/>
              <a:gd name="connsiteX3-371" fmla="*/ 2376266 w 2537238"/>
              <a:gd name="connsiteY3-372" fmla="*/ 613496 h 1038846"/>
              <a:gd name="connsiteX4-373" fmla="*/ 2433954 w 2537238"/>
              <a:gd name="connsiteY4-374" fmla="*/ 671184 h 1038846"/>
              <a:gd name="connsiteX0-375" fmla="*/ 2273369 w 2537238"/>
              <a:gd name="connsiteY0-376" fmla="*/ 649128 h 1038846"/>
              <a:gd name="connsiteX1-377" fmla="*/ 2186837 w 2537238"/>
              <a:gd name="connsiteY1-378" fmla="*/ 735660 h 1038846"/>
              <a:gd name="connsiteX2-379" fmla="*/ 2100305 w 2537238"/>
              <a:gd name="connsiteY2-380" fmla="*/ 649128 h 1038846"/>
              <a:gd name="connsiteX3-381" fmla="*/ 2186837 w 2537238"/>
              <a:gd name="connsiteY3-382" fmla="*/ 562596 h 1038846"/>
              <a:gd name="connsiteX4-383" fmla="*/ 2273369 w 2537238"/>
              <a:gd name="connsiteY4-384" fmla="*/ 649128 h 1038846"/>
              <a:gd name="connsiteX0-385" fmla="*/ 2628 w 52692"/>
              <a:gd name="connsiteY0-386" fmla="*/ 25568 h 43219"/>
              <a:gd name="connsiteX1-387" fmla="*/ 2196 w 52692"/>
              <a:gd name="connsiteY1-388" fmla="*/ 25239 h 43219"/>
              <a:gd name="connsiteX2-389" fmla="*/ 5874 w 52692"/>
              <a:gd name="connsiteY2-390" fmla="*/ 35538 h 43219"/>
              <a:gd name="connsiteX3-391" fmla="*/ 5856 w 52692"/>
              <a:gd name="connsiteY3-392" fmla="*/ 35139 h 43219"/>
              <a:gd name="connsiteX4-393" fmla="*/ 16514 w 52692"/>
              <a:gd name="connsiteY4-394" fmla="*/ 38949 h 43219"/>
              <a:gd name="connsiteX5-395" fmla="*/ 16702 w 52692"/>
              <a:gd name="connsiteY5-396" fmla="*/ 39392 h 43219"/>
              <a:gd name="connsiteX6-397" fmla="*/ 28863 w 52692"/>
              <a:gd name="connsiteY6-398" fmla="*/ 34610 h 43219"/>
              <a:gd name="connsiteX7-399" fmla="*/ 28596 w 52692"/>
              <a:gd name="connsiteY7-400" fmla="*/ 36519 h 43219"/>
              <a:gd name="connsiteX8-401" fmla="*/ 34165 w 52692"/>
              <a:gd name="connsiteY8-402" fmla="*/ 22813 h 43219"/>
              <a:gd name="connsiteX9-403" fmla="*/ 37416 w 52692"/>
              <a:gd name="connsiteY9-404" fmla="*/ 29949 h 43219"/>
              <a:gd name="connsiteX10-405" fmla="*/ 41834 w 52692"/>
              <a:gd name="connsiteY10-406" fmla="*/ 15213 h 43219"/>
              <a:gd name="connsiteX11-407" fmla="*/ 40386 w 52692"/>
              <a:gd name="connsiteY11-408" fmla="*/ 17889 h 43219"/>
              <a:gd name="connsiteX12-409" fmla="*/ 38360 w 52692"/>
              <a:gd name="connsiteY12-410" fmla="*/ 5285 h 43219"/>
              <a:gd name="connsiteX13-411" fmla="*/ 38436 w 52692"/>
              <a:gd name="connsiteY13-412" fmla="*/ 6549 h 43219"/>
              <a:gd name="connsiteX14-413" fmla="*/ 29114 w 52692"/>
              <a:gd name="connsiteY14-414" fmla="*/ 3811 h 43219"/>
              <a:gd name="connsiteX15-415" fmla="*/ 29856 w 52692"/>
              <a:gd name="connsiteY15-416" fmla="*/ 2199 h 43219"/>
              <a:gd name="connsiteX16-417" fmla="*/ 22177 w 52692"/>
              <a:gd name="connsiteY16-418" fmla="*/ 4579 h 43219"/>
              <a:gd name="connsiteX17-419" fmla="*/ 22536 w 52692"/>
              <a:gd name="connsiteY17-420" fmla="*/ 3189 h 43219"/>
              <a:gd name="connsiteX18-421" fmla="*/ 14036 w 52692"/>
              <a:gd name="connsiteY18-422" fmla="*/ 5051 h 43219"/>
              <a:gd name="connsiteX19-423" fmla="*/ 15336 w 52692"/>
              <a:gd name="connsiteY19-424" fmla="*/ 6399 h 43219"/>
              <a:gd name="connsiteX20-425" fmla="*/ 4163 w 52692"/>
              <a:gd name="connsiteY20-426" fmla="*/ 15648 h 43219"/>
              <a:gd name="connsiteX21-427" fmla="*/ 3936 w 52692"/>
              <a:gd name="connsiteY21-428" fmla="*/ 14229 h 43219"/>
              <a:gd name="connsiteX0-429" fmla="*/ 3936 w 52692"/>
              <a:gd name="connsiteY0-430" fmla="*/ 14229 h 43219"/>
              <a:gd name="connsiteX1-431" fmla="*/ 5659 w 52692"/>
              <a:gd name="connsiteY1-432" fmla="*/ 6766 h 43219"/>
              <a:gd name="connsiteX2-433" fmla="*/ 14041 w 52692"/>
              <a:gd name="connsiteY2-434" fmla="*/ 5061 h 43219"/>
              <a:gd name="connsiteX3-435" fmla="*/ 22492 w 52692"/>
              <a:gd name="connsiteY3-436" fmla="*/ 3291 h 43219"/>
              <a:gd name="connsiteX4-437" fmla="*/ 25785 w 52692"/>
              <a:gd name="connsiteY4-438" fmla="*/ 59 h 43219"/>
              <a:gd name="connsiteX5-439" fmla="*/ 29869 w 52692"/>
              <a:gd name="connsiteY5-440" fmla="*/ 2340 h 43219"/>
              <a:gd name="connsiteX6-441" fmla="*/ 35499 w 52692"/>
              <a:gd name="connsiteY6-442" fmla="*/ 549 h 43219"/>
              <a:gd name="connsiteX7-443" fmla="*/ 38354 w 52692"/>
              <a:gd name="connsiteY7-444" fmla="*/ 5435 h 43219"/>
              <a:gd name="connsiteX8-445" fmla="*/ 42018 w 52692"/>
              <a:gd name="connsiteY8-446" fmla="*/ 10177 h 43219"/>
              <a:gd name="connsiteX9-447" fmla="*/ 41854 w 52692"/>
              <a:gd name="connsiteY9-448" fmla="*/ 15319 h 43219"/>
              <a:gd name="connsiteX10-449" fmla="*/ 43052 w 52692"/>
              <a:gd name="connsiteY10-450" fmla="*/ 23181 h 43219"/>
              <a:gd name="connsiteX11-451" fmla="*/ 37440 w 52692"/>
              <a:gd name="connsiteY11-452" fmla="*/ 30063 h 43219"/>
              <a:gd name="connsiteX12-453" fmla="*/ 35431 w 52692"/>
              <a:gd name="connsiteY12-454" fmla="*/ 35960 h 43219"/>
              <a:gd name="connsiteX13-455" fmla="*/ 28591 w 52692"/>
              <a:gd name="connsiteY13-456" fmla="*/ 36674 h 43219"/>
              <a:gd name="connsiteX14-457" fmla="*/ 23703 w 52692"/>
              <a:gd name="connsiteY14-458" fmla="*/ 42965 h 43219"/>
              <a:gd name="connsiteX15-459" fmla="*/ 16516 w 52692"/>
              <a:gd name="connsiteY15-460" fmla="*/ 39125 h 43219"/>
              <a:gd name="connsiteX16-461" fmla="*/ 5840 w 52692"/>
              <a:gd name="connsiteY16-462" fmla="*/ 35331 h 43219"/>
              <a:gd name="connsiteX17-463" fmla="*/ 1146 w 52692"/>
              <a:gd name="connsiteY17-464" fmla="*/ 31109 h 43219"/>
              <a:gd name="connsiteX18-465" fmla="*/ 2149 w 52692"/>
              <a:gd name="connsiteY18-466" fmla="*/ 25410 h 43219"/>
              <a:gd name="connsiteX19-467" fmla="*/ 31 w 52692"/>
              <a:gd name="connsiteY19-468" fmla="*/ 19563 h 43219"/>
              <a:gd name="connsiteX20-469" fmla="*/ 3899 w 52692"/>
              <a:gd name="connsiteY20-470" fmla="*/ 14366 h 43219"/>
              <a:gd name="connsiteX21-471" fmla="*/ 3936 w 52692"/>
              <a:gd name="connsiteY21-472" fmla="*/ 14229 h 43219"/>
              <a:gd name="connsiteX0-473" fmla="*/ 2537238 w 2537238"/>
              <a:gd name="connsiteY0-474" fmla="*/ 686569 h 1038846"/>
              <a:gd name="connsiteX1-475" fmla="*/ 2508394 w 2537238"/>
              <a:gd name="connsiteY1-476" fmla="*/ 715413 h 1038846"/>
              <a:gd name="connsiteX2-477" fmla="*/ 2479550 w 2537238"/>
              <a:gd name="connsiteY2-478" fmla="*/ 686569 h 1038846"/>
              <a:gd name="connsiteX3-479" fmla="*/ 2508394 w 2537238"/>
              <a:gd name="connsiteY3-480" fmla="*/ 657725 h 1038846"/>
              <a:gd name="connsiteX4-481" fmla="*/ 2537238 w 2537238"/>
              <a:gd name="connsiteY4-482" fmla="*/ 686569 h 1038846"/>
              <a:gd name="connsiteX0-483" fmla="*/ 2433954 w 2537238"/>
              <a:gd name="connsiteY0-484" fmla="*/ 671184 h 1038846"/>
              <a:gd name="connsiteX1-485" fmla="*/ 2376266 w 2537238"/>
              <a:gd name="connsiteY1-486" fmla="*/ 728872 h 1038846"/>
              <a:gd name="connsiteX2-487" fmla="*/ 2318578 w 2537238"/>
              <a:gd name="connsiteY2-488" fmla="*/ 671184 h 1038846"/>
              <a:gd name="connsiteX3-489" fmla="*/ 2376266 w 2537238"/>
              <a:gd name="connsiteY3-490" fmla="*/ 613496 h 1038846"/>
              <a:gd name="connsiteX4-491" fmla="*/ 2433954 w 2537238"/>
              <a:gd name="connsiteY4-492" fmla="*/ 671184 h 1038846"/>
              <a:gd name="connsiteX0-493" fmla="*/ 2273369 w 2537238"/>
              <a:gd name="connsiteY0-494" fmla="*/ 649128 h 1038846"/>
              <a:gd name="connsiteX1-495" fmla="*/ 2186837 w 2537238"/>
              <a:gd name="connsiteY1-496" fmla="*/ 735660 h 1038846"/>
              <a:gd name="connsiteX2-497" fmla="*/ 2100305 w 2537238"/>
              <a:gd name="connsiteY2-498" fmla="*/ 649128 h 1038846"/>
              <a:gd name="connsiteX3-499" fmla="*/ 2186837 w 2537238"/>
              <a:gd name="connsiteY3-500" fmla="*/ 562596 h 1038846"/>
              <a:gd name="connsiteX4-501" fmla="*/ 2273369 w 2537238"/>
              <a:gd name="connsiteY4-502" fmla="*/ 649128 h 1038846"/>
              <a:gd name="connsiteX0-503" fmla="*/ 2628 w 52692"/>
              <a:gd name="connsiteY0-504" fmla="*/ 25568 h 43219"/>
              <a:gd name="connsiteX1-505" fmla="*/ 2196 w 52692"/>
              <a:gd name="connsiteY1-506" fmla="*/ 25239 h 43219"/>
              <a:gd name="connsiteX2-507" fmla="*/ 5874 w 52692"/>
              <a:gd name="connsiteY2-508" fmla="*/ 35538 h 43219"/>
              <a:gd name="connsiteX3-509" fmla="*/ 5856 w 52692"/>
              <a:gd name="connsiteY3-510" fmla="*/ 35139 h 43219"/>
              <a:gd name="connsiteX4-511" fmla="*/ 16514 w 52692"/>
              <a:gd name="connsiteY4-512" fmla="*/ 38949 h 43219"/>
              <a:gd name="connsiteX5-513" fmla="*/ 16702 w 52692"/>
              <a:gd name="connsiteY5-514" fmla="*/ 39392 h 43219"/>
              <a:gd name="connsiteX6-515" fmla="*/ 28707 w 52692"/>
              <a:gd name="connsiteY6-516" fmla="*/ 36949 h 43219"/>
              <a:gd name="connsiteX7-517" fmla="*/ 28596 w 52692"/>
              <a:gd name="connsiteY7-518" fmla="*/ 36519 h 43219"/>
              <a:gd name="connsiteX8-519" fmla="*/ 34165 w 52692"/>
              <a:gd name="connsiteY8-520" fmla="*/ 22813 h 43219"/>
              <a:gd name="connsiteX9-521" fmla="*/ 37416 w 52692"/>
              <a:gd name="connsiteY9-522" fmla="*/ 29949 h 43219"/>
              <a:gd name="connsiteX10-523" fmla="*/ 41834 w 52692"/>
              <a:gd name="connsiteY10-524" fmla="*/ 15213 h 43219"/>
              <a:gd name="connsiteX11-525" fmla="*/ 40386 w 52692"/>
              <a:gd name="connsiteY11-526" fmla="*/ 17889 h 43219"/>
              <a:gd name="connsiteX12-527" fmla="*/ 38360 w 52692"/>
              <a:gd name="connsiteY12-528" fmla="*/ 5285 h 43219"/>
              <a:gd name="connsiteX13-529" fmla="*/ 38436 w 52692"/>
              <a:gd name="connsiteY13-530" fmla="*/ 6549 h 43219"/>
              <a:gd name="connsiteX14-531" fmla="*/ 29114 w 52692"/>
              <a:gd name="connsiteY14-532" fmla="*/ 3811 h 43219"/>
              <a:gd name="connsiteX15-533" fmla="*/ 29856 w 52692"/>
              <a:gd name="connsiteY15-534" fmla="*/ 2199 h 43219"/>
              <a:gd name="connsiteX16-535" fmla="*/ 22177 w 52692"/>
              <a:gd name="connsiteY16-536" fmla="*/ 4579 h 43219"/>
              <a:gd name="connsiteX17-537" fmla="*/ 22536 w 52692"/>
              <a:gd name="connsiteY17-538" fmla="*/ 3189 h 43219"/>
              <a:gd name="connsiteX18-539" fmla="*/ 14036 w 52692"/>
              <a:gd name="connsiteY18-540" fmla="*/ 5051 h 43219"/>
              <a:gd name="connsiteX19-541" fmla="*/ 15336 w 52692"/>
              <a:gd name="connsiteY19-542" fmla="*/ 6399 h 43219"/>
              <a:gd name="connsiteX20-543" fmla="*/ 4163 w 52692"/>
              <a:gd name="connsiteY20-544" fmla="*/ 15648 h 43219"/>
              <a:gd name="connsiteX21-545" fmla="*/ 3936 w 52692"/>
              <a:gd name="connsiteY21-546" fmla="*/ 14229 h 43219"/>
              <a:gd name="connsiteX0-547" fmla="*/ 3936 w 52692"/>
              <a:gd name="connsiteY0-548" fmla="*/ 14229 h 43219"/>
              <a:gd name="connsiteX1-549" fmla="*/ 5659 w 52692"/>
              <a:gd name="connsiteY1-550" fmla="*/ 6766 h 43219"/>
              <a:gd name="connsiteX2-551" fmla="*/ 14041 w 52692"/>
              <a:gd name="connsiteY2-552" fmla="*/ 5061 h 43219"/>
              <a:gd name="connsiteX3-553" fmla="*/ 22492 w 52692"/>
              <a:gd name="connsiteY3-554" fmla="*/ 3291 h 43219"/>
              <a:gd name="connsiteX4-555" fmla="*/ 25785 w 52692"/>
              <a:gd name="connsiteY4-556" fmla="*/ 59 h 43219"/>
              <a:gd name="connsiteX5-557" fmla="*/ 29869 w 52692"/>
              <a:gd name="connsiteY5-558" fmla="*/ 2340 h 43219"/>
              <a:gd name="connsiteX6-559" fmla="*/ 35499 w 52692"/>
              <a:gd name="connsiteY6-560" fmla="*/ 549 h 43219"/>
              <a:gd name="connsiteX7-561" fmla="*/ 38354 w 52692"/>
              <a:gd name="connsiteY7-562" fmla="*/ 5435 h 43219"/>
              <a:gd name="connsiteX8-563" fmla="*/ 42018 w 52692"/>
              <a:gd name="connsiteY8-564" fmla="*/ 10177 h 43219"/>
              <a:gd name="connsiteX9-565" fmla="*/ 41854 w 52692"/>
              <a:gd name="connsiteY9-566" fmla="*/ 15319 h 43219"/>
              <a:gd name="connsiteX10-567" fmla="*/ 43052 w 52692"/>
              <a:gd name="connsiteY10-568" fmla="*/ 23181 h 43219"/>
              <a:gd name="connsiteX11-569" fmla="*/ 37440 w 52692"/>
              <a:gd name="connsiteY11-570" fmla="*/ 30063 h 43219"/>
              <a:gd name="connsiteX12-571" fmla="*/ 35431 w 52692"/>
              <a:gd name="connsiteY12-572" fmla="*/ 35960 h 43219"/>
              <a:gd name="connsiteX13-573" fmla="*/ 28591 w 52692"/>
              <a:gd name="connsiteY13-574" fmla="*/ 36674 h 43219"/>
              <a:gd name="connsiteX14-575" fmla="*/ 23703 w 52692"/>
              <a:gd name="connsiteY14-576" fmla="*/ 42965 h 43219"/>
              <a:gd name="connsiteX15-577" fmla="*/ 16516 w 52692"/>
              <a:gd name="connsiteY15-578" fmla="*/ 39125 h 43219"/>
              <a:gd name="connsiteX16-579" fmla="*/ 5840 w 52692"/>
              <a:gd name="connsiteY16-580" fmla="*/ 35331 h 43219"/>
              <a:gd name="connsiteX17-581" fmla="*/ 1146 w 52692"/>
              <a:gd name="connsiteY17-582" fmla="*/ 31109 h 43219"/>
              <a:gd name="connsiteX18-583" fmla="*/ 2149 w 52692"/>
              <a:gd name="connsiteY18-584" fmla="*/ 25410 h 43219"/>
              <a:gd name="connsiteX19-585" fmla="*/ 31 w 52692"/>
              <a:gd name="connsiteY19-586" fmla="*/ 19563 h 43219"/>
              <a:gd name="connsiteX20-587" fmla="*/ 3899 w 52692"/>
              <a:gd name="connsiteY20-588" fmla="*/ 14366 h 43219"/>
              <a:gd name="connsiteX21-589" fmla="*/ 3936 w 52692"/>
              <a:gd name="connsiteY21-590" fmla="*/ 14229 h 43219"/>
              <a:gd name="connsiteX0-591" fmla="*/ 2537238 w 2537238"/>
              <a:gd name="connsiteY0-592" fmla="*/ 686569 h 1038846"/>
              <a:gd name="connsiteX1-593" fmla="*/ 2508394 w 2537238"/>
              <a:gd name="connsiteY1-594" fmla="*/ 715413 h 1038846"/>
              <a:gd name="connsiteX2-595" fmla="*/ 2479550 w 2537238"/>
              <a:gd name="connsiteY2-596" fmla="*/ 686569 h 1038846"/>
              <a:gd name="connsiteX3-597" fmla="*/ 2508394 w 2537238"/>
              <a:gd name="connsiteY3-598" fmla="*/ 657725 h 1038846"/>
              <a:gd name="connsiteX4-599" fmla="*/ 2537238 w 2537238"/>
              <a:gd name="connsiteY4-600" fmla="*/ 686569 h 1038846"/>
              <a:gd name="connsiteX0-601" fmla="*/ 2433954 w 2537238"/>
              <a:gd name="connsiteY0-602" fmla="*/ 671184 h 1038846"/>
              <a:gd name="connsiteX1-603" fmla="*/ 2376266 w 2537238"/>
              <a:gd name="connsiteY1-604" fmla="*/ 728872 h 1038846"/>
              <a:gd name="connsiteX2-605" fmla="*/ 2318578 w 2537238"/>
              <a:gd name="connsiteY2-606" fmla="*/ 671184 h 1038846"/>
              <a:gd name="connsiteX3-607" fmla="*/ 2376266 w 2537238"/>
              <a:gd name="connsiteY3-608" fmla="*/ 613496 h 1038846"/>
              <a:gd name="connsiteX4-609" fmla="*/ 2433954 w 2537238"/>
              <a:gd name="connsiteY4-610" fmla="*/ 671184 h 1038846"/>
              <a:gd name="connsiteX0-611" fmla="*/ 2273369 w 2537238"/>
              <a:gd name="connsiteY0-612" fmla="*/ 649128 h 1038846"/>
              <a:gd name="connsiteX1-613" fmla="*/ 2186837 w 2537238"/>
              <a:gd name="connsiteY1-614" fmla="*/ 735660 h 1038846"/>
              <a:gd name="connsiteX2-615" fmla="*/ 2100305 w 2537238"/>
              <a:gd name="connsiteY2-616" fmla="*/ 649128 h 1038846"/>
              <a:gd name="connsiteX3-617" fmla="*/ 2186837 w 2537238"/>
              <a:gd name="connsiteY3-618" fmla="*/ 562596 h 1038846"/>
              <a:gd name="connsiteX4-619" fmla="*/ 2273369 w 2537238"/>
              <a:gd name="connsiteY4-620" fmla="*/ 649128 h 1038846"/>
              <a:gd name="connsiteX0-621" fmla="*/ 2628 w 52692"/>
              <a:gd name="connsiteY0-622" fmla="*/ 25568 h 43219"/>
              <a:gd name="connsiteX1-623" fmla="*/ 2196 w 52692"/>
              <a:gd name="connsiteY1-624" fmla="*/ 25239 h 43219"/>
              <a:gd name="connsiteX2-625" fmla="*/ 5874 w 52692"/>
              <a:gd name="connsiteY2-626" fmla="*/ 35538 h 43219"/>
              <a:gd name="connsiteX3-627" fmla="*/ 5856 w 52692"/>
              <a:gd name="connsiteY3-628" fmla="*/ 35139 h 43219"/>
              <a:gd name="connsiteX4-629" fmla="*/ 16514 w 52692"/>
              <a:gd name="connsiteY4-630" fmla="*/ 38949 h 43219"/>
              <a:gd name="connsiteX5-631" fmla="*/ 16702 w 52692"/>
              <a:gd name="connsiteY5-632" fmla="*/ 39392 h 43219"/>
              <a:gd name="connsiteX6-633" fmla="*/ 28707 w 52692"/>
              <a:gd name="connsiteY6-634" fmla="*/ 36949 h 43219"/>
              <a:gd name="connsiteX7-635" fmla="*/ 28596 w 52692"/>
              <a:gd name="connsiteY7-636" fmla="*/ 36519 h 43219"/>
              <a:gd name="connsiteX8-637" fmla="*/ 37434 w 52692"/>
              <a:gd name="connsiteY8-638" fmla="*/ 30453 h 43219"/>
              <a:gd name="connsiteX9-639" fmla="*/ 37416 w 52692"/>
              <a:gd name="connsiteY9-640" fmla="*/ 29949 h 43219"/>
              <a:gd name="connsiteX10-641" fmla="*/ 41834 w 52692"/>
              <a:gd name="connsiteY10-642" fmla="*/ 15213 h 43219"/>
              <a:gd name="connsiteX11-643" fmla="*/ 40386 w 52692"/>
              <a:gd name="connsiteY11-644" fmla="*/ 17889 h 43219"/>
              <a:gd name="connsiteX12-645" fmla="*/ 38360 w 52692"/>
              <a:gd name="connsiteY12-646" fmla="*/ 5285 h 43219"/>
              <a:gd name="connsiteX13-647" fmla="*/ 38436 w 52692"/>
              <a:gd name="connsiteY13-648" fmla="*/ 6549 h 43219"/>
              <a:gd name="connsiteX14-649" fmla="*/ 29114 w 52692"/>
              <a:gd name="connsiteY14-650" fmla="*/ 3811 h 43219"/>
              <a:gd name="connsiteX15-651" fmla="*/ 29856 w 52692"/>
              <a:gd name="connsiteY15-652" fmla="*/ 2199 h 43219"/>
              <a:gd name="connsiteX16-653" fmla="*/ 22177 w 52692"/>
              <a:gd name="connsiteY16-654" fmla="*/ 4579 h 43219"/>
              <a:gd name="connsiteX17-655" fmla="*/ 22536 w 52692"/>
              <a:gd name="connsiteY17-656" fmla="*/ 3189 h 43219"/>
              <a:gd name="connsiteX18-657" fmla="*/ 14036 w 52692"/>
              <a:gd name="connsiteY18-658" fmla="*/ 5051 h 43219"/>
              <a:gd name="connsiteX19-659" fmla="*/ 15336 w 52692"/>
              <a:gd name="connsiteY19-660" fmla="*/ 6399 h 43219"/>
              <a:gd name="connsiteX20-661" fmla="*/ 4163 w 52692"/>
              <a:gd name="connsiteY20-662" fmla="*/ 15648 h 43219"/>
              <a:gd name="connsiteX21-663" fmla="*/ 3936 w 52692"/>
              <a:gd name="connsiteY21-664" fmla="*/ 14229 h 43219"/>
              <a:gd name="connsiteX0-665" fmla="*/ 3936 w 52692"/>
              <a:gd name="connsiteY0-666" fmla="*/ 14229 h 43219"/>
              <a:gd name="connsiteX1-667" fmla="*/ 5659 w 52692"/>
              <a:gd name="connsiteY1-668" fmla="*/ 6766 h 43219"/>
              <a:gd name="connsiteX2-669" fmla="*/ 14041 w 52692"/>
              <a:gd name="connsiteY2-670" fmla="*/ 5061 h 43219"/>
              <a:gd name="connsiteX3-671" fmla="*/ 22492 w 52692"/>
              <a:gd name="connsiteY3-672" fmla="*/ 3291 h 43219"/>
              <a:gd name="connsiteX4-673" fmla="*/ 25785 w 52692"/>
              <a:gd name="connsiteY4-674" fmla="*/ 59 h 43219"/>
              <a:gd name="connsiteX5-675" fmla="*/ 29869 w 52692"/>
              <a:gd name="connsiteY5-676" fmla="*/ 2340 h 43219"/>
              <a:gd name="connsiteX6-677" fmla="*/ 35499 w 52692"/>
              <a:gd name="connsiteY6-678" fmla="*/ 549 h 43219"/>
              <a:gd name="connsiteX7-679" fmla="*/ 38354 w 52692"/>
              <a:gd name="connsiteY7-680" fmla="*/ 5435 h 43219"/>
              <a:gd name="connsiteX8-681" fmla="*/ 42018 w 52692"/>
              <a:gd name="connsiteY8-682" fmla="*/ 10177 h 43219"/>
              <a:gd name="connsiteX9-683" fmla="*/ 41854 w 52692"/>
              <a:gd name="connsiteY9-684" fmla="*/ 15319 h 43219"/>
              <a:gd name="connsiteX10-685" fmla="*/ 43052 w 52692"/>
              <a:gd name="connsiteY10-686" fmla="*/ 23181 h 43219"/>
              <a:gd name="connsiteX11-687" fmla="*/ 37440 w 52692"/>
              <a:gd name="connsiteY11-688" fmla="*/ 30063 h 43219"/>
              <a:gd name="connsiteX12-689" fmla="*/ 35431 w 52692"/>
              <a:gd name="connsiteY12-690" fmla="*/ 35960 h 43219"/>
              <a:gd name="connsiteX13-691" fmla="*/ 28591 w 52692"/>
              <a:gd name="connsiteY13-692" fmla="*/ 36674 h 43219"/>
              <a:gd name="connsiteX14-693" fmla="*/ 23703 w 52692"/>
              <a:gd name="connsiteY14-694" fmla="*/ 42965 h 43219"/>
              <a:gd name="connsiteX15-695" fmla="*/ 16516 w 52692"/>
              <a:gd name="connsiteY15-696" fmla="*/ 39125 h 43219"/>
              <a:gd name="connsiteX16-697" fmla="*/ 5840 w 52692"/>
              <a:gd name="connsiteY16-698" fmla="*/ 35331 h 43219"/>
              <a:gd name="connsiteX17-699" fmla="*/ 1146 w 52692"/>
              <a:gd name="connsiteY17-700" fmla="*/ 31109 h 43219"/>
              <a:gd name="connsiteX18-701" fmla="*/ 2149 w 52692"/>
              <a:gd name="connsiteY18-702" fmla="*/ 25410 h 43219"/>
              <a:gd name="connsiteX19-703" fmla="*/ 31 w 52692"/>
              <a:gd name="connsiteY19-704" fmla="*/ 19563 h 43219"/>
              <a:gd name="connsiteX20-705" fmla="*/ 3899 w 52692"/>
              <a:gd name="connsiteY20-706" fmla="*/ 14366 h 43219"/>
              <a:gd name="connsiteX21-707" fmla="*/ 3936 w 52692"/>
              <a:gd name="connsiteY21-708" fmla="*/ 14229 h 43219"/>
              <a:gd name="connsiteX0-709" fmla="*/ 2537238 w 2537238"/>
              <a:gd name="connsiteY0-710" fmla="*/ 686569 h 1038846"/>
              <a:gd name="connsiteX1-711" fmla="*/ 2508394 w 2537238"/>
              <a:gd name="connsiteY1-712" fmla="*/ 715413 h 1038846"/>
              <a:gd name="connsiteX2-713" fmla="*/ 2479550 w 2537238"/>
              <a:gd name="connsiteY2-714" fmla="*/ 686569 h 1038846"/>
              <a:gd name="connsiteX3-715" fmla="*/ 2508394 w 2537238"/>
              <a:gd name="connsiteY3-716" fmla="*/ 657725 h 1038846"/>
              <a:gd name="connsiteX4-717" fmla="*/ 2537238 w 2537238"/>
              <a:gd name="connsiteY4-718" fmla="*/ 686569 h 1038846"/>
              <a:gd name="connsiteX0-719" fmla="*/ 2433954 w 2537238"/>
              <a:gd name="connsiteY0-720" fmla="*/ 671184 h 1038846"/>
              <a:gd name="connsiteX1-721" fmla="*/ 2376266 w 2537238"/>
              <a:gd name="connsiteY1-722" fmla="*/ 728872 h 1038846"/>
              <a:gd name="connsiteX2-723" fmla="*/ 2318578 w 2537238"/>
              <a:gd name="connsiteY2-724" fmla="*/ 671184 h 1038846"/>
              <a:gd name="connsiteX3-725" fmla="*/ 2376266 w 2537238"/>
              <a:gd name="connsiteY3-726" fmla="*/ 613496 h 1038846"/>
              <a:gd name="connsiteX4-727" fmla="*/ 2433954 w 2537238"/>
              <a:gd name="connsiteY4-728" fmla="*/ 671184 h 1038846"/>
              <a:gd name="connsiteX0-729" fmla="*/ 2273369 w 2537238"/>
              <a:gd name="connsiteY0-730" fmla="*/ 649128 h 1038846"/>
              <a:gd name="connsiteX1-731" fmla="*/ 2186837 w 2537238"/>
              <a:gd name="connsiteY1-732" fmla="*/ 735660 h 1038846"/>
              <a:gd name="connsiteX2-733" fmla="*/ 2100305 w 2537238"/>
              <a:gd name="connsiteY2-734" fmla="*/ 649128 h 1038846"/>
              <a:gd name="connsiteX3-735" fmla="*/ 2186837 w 2537238"/>
              <a:gd name="connsiteY3-736" fmla="*/ 562596 h 1038846"/>
              <a:gd name="connsiteX4-737" fmla="*/ 2273369 w 2537238"/>
              <a:gd name="connsiteY4-738" fmla="*/ 649128 h 1038846"/>
              <a:gd name="connsiteX0-739" fmla="*/ 2628 w 52692"/>
              <a:gd name="connsiteY0-740" fmla="*/ 25568 h 43219"/>
              <a:gd name="connsiteX1-741" fmla="*/ 2196 w 52692"/>
              <a:gd name="connsiteY1-742" fmla="*/ 25239 h 43219"/>
              <a:gd name="connsiteX2-743" fmla="*/ 5874 w 52692"/>
              <a:gd name="connsiteY2-744" fmla="*/ 35538 h 43219"/>
              <a:gd name="connsiteX3-745" fmla="*/ 5856 w 52692"/>
              <a:gd name="connsiteY3-746" fmla="*/ 35139 h 43219"/>
              <a:gd name="connsiteX4-747" fmla="*/ 16514 w 52692"/>
              <a:gd name="connsiteY4-748" fmla="*/ 38949 h 43219"/>
              <a:gd name="connsiteX5-749" fmla="*/ 16702 w 52692"/>
              <a:gd name="connsiteY5-750" fmla="*/ 39392 h 43219"/>
              <a:gd name="connsiteX6-751" fmla="*/ 28707 w 52692"/>
              <a:gd name="connsiteY6-752" fmla="*/ 36949 h 43219"/>
              <a:gd name="connsiteX7-753" fmla="*/ 28596 w 52692"/>
              <a:gd name="connsiteY7-754" fmla="*/ 36519 h 43219"/>
              <a:gd name="connsiteX8-755" fmla="*/ 37434 w 52692"/>
              <a:gd name="connsiteY8-756" fmla="*/ 30453 h 43219"/>
              <a:gd name="connsiteX9-757" fmla="*/ 37416 w 52692"/>
              <a:gd name="connsiteY9-758" fmla="*/ 29949 h 43219"/>
              <a:gd name="connsiteX10-759" fmla="*/ 41834 w 52692"/>
              <a:gd name="connsiteY10-760" fmla="*/ 15213 h 43219"/>
              <a:gd name="connsiteX11-761" fmla="*/ 40386 w 52692"/>
              <a:gd name="connsiteY11-762" fmla="*/ 17889 h 43219"/>
              <a:gd name="connsiteX12-763" fmla="*/ 38360 w 52692"/>
              <a:gd name="connsiteY12-764" fmla="*/ 5285 h 43219"/>
              <a:gd name="connsiteX13-765" fmla="*/ 38436 w 52692"/>
              <a:gd name="connsiteY13-766" fmla="*/ 6549 h 43219"/>
              <a:gd name="connsiteX14-767" fmla="*/ 29114 w 52692"/>
              <a:gd name="connsiteY14-768" fmla="*/ 3811 h 43219"/>
              <a:gd name="connsiteX15-769" fmla="*/ 29856 w 52692"/>
              <a:gd name="connsiteY15-770" fmla="*/ 2199 h 43219"/>
              <a:gd name="connsiteX16-771" fmla="*/ 22177 w 52692"/>
              <a:gd name="connsiteY16-772" fmla="*/ 4579 h 43219"/>
              <a:gd name="connsiteX17-773" fmla="*/ 22536 w 52692"/>
              <a:gd name="connsiteY17-774" fmla="*/ 3189 h 43219"/>
              <a:gd name="connsiteX18-775" fmla="*/ 14036 w 52692"/>
              <a:gd name="connsiteY18-776" fmla="*/ 5051 h 43219"/>
              <a:gd name="connsiteX19-777" fmla="*/ 15336 w 52692"/>
              <a:gd name="connsiteY19-778" fmla="*/ 6399 h 43219"/>
              <a:gd name="connsiteX20-779" fmla="*/ 4163 w 52692"/>
              <a:gd name="connsiteY20-780" fmla="*/ 15648 h 43219"/>
              <a:gd name="connsiteX21-781" fmla="*/ 3936 w 52692"/>
              <a:gd name="connsiteY21-782" fmla="*/ 14229 h 43219"/>
              <a:gd name="connsiteX0-783" fmla="*/ 3936 w 52692"/>
              <a:gd name="connsiteY0-784" fmla="*/ 14229 h 43219"/>
              <a:gd name="connsiteX1-785" fmla="*/ 5659 w 52692"/>
              <a:gd name="connsiteY1-786" fmla="*/ 6766 h 43219"/>
              <a:gd name="connsiteX2-787" fmla="*/ 14041 w 52692"/>
              <a:gd name="connsiteY2-788" fmla="*/ 5061 h 43219"/>
              <a:gd name="connsiteX3-789" fmla="*/ 22492 w 52692"/>
              <a:gd name="connsiteY3-790" fmla="*/ 3291 h 43219"/>
              <a:gd name="connsiteX4-791" fmla="*/ 25785 w 52692"/>
              <a:gd name="connsiteY4-792" fmla="*/ 59 h 43219"/>
              <a:gd name="connsiteX5-793" fmla="*/ 29869 w 52692"/>
              <a:gd name="connsiteY5-794" fmla="*/ 2340 h 43219"/>
              <a:gd name="connsiteX6-795" fmla="*/ 35499 w 52692"/>
              <a:gd name="connsiteY6-796" fmla="*/ 549 h 43219"/>
              <a:gd name="connsiteX7-797" fmla="*/ 38354 w 52692"/>
              <a:gd name="connsiteY7-798" fmla="*/ 5435 h 43219"/>
              <a:gd name="connsiteX8-799" fmla="*/ 42018 w 52692"/>
              <a:gd name="connsiteY8-800" fmla="*/ 10177 h 43219"/>
              <a:gd name="connsiteX9-801" fmla="*/ 41854 w 52692"/>
              <a:gd name="connsiteY9-802" fmla="*/ 15319 h 43219"/>
              <a:gd name="connsiteX10-803" fmla="*/ 43052 w 52692"/>
              <a:gd name="connsiteY10-804" fmla="*/ 23181 h 43219"/>
              <a:gd name="connsiteX11-805" fmla="*/ 37440 w 52692"/>
              <a:gd name="connsiteY11-806" fmla="*/ 30063 h 43219"/>
              <a:gd name="connsiteX12-807" fmla="*/ 35431 w 52692"/>
              <a:gd name="connsiteY12-808" fmla="*/ 35960 h 43219"/>
              <a:gd name="connsiteX13-809" fmla="*/ 28591 w 52692"/>
              <a:gd name="connsiteY13-810" fmla="*/ 36674 h 43219"/>
              <a:gd name="connsiteX14-811" fmla="*/ 23703 w 52692"/>
              <a:gd name="connsiteY14-812" fmla="*/ 42965 h 43219"/>
              <a:gd name="connsiteX15-813" fmla="*/ 16516 w 52692"/>
              <a:gd name="connsiteY15-814" fmla="*/ 39125 h 43219"/>
              <a:gd name="connsiteX16-815" fmla="*/ 5840 w 52692"/>
              <a:gd name="connsiteY16-816" fmla="*/ 35331 h 43219"/>
              <a:gd name="connsiteX17-817" fmla="*/ 1146 w 52692"/>
              <a:gd name="connsiteY17-818" fmla="*/ 31109 h 43219"/>
              <a:gd name="connsiteX18-819" fmla="*/ 2149 w 52692"/>
              <a:gd name="connsiteY18-820" fmla="*/ 25410 h 43219"/>
              <a:gd name="connsiteX19-821" fmla="*/ 31 w 52692"/>
              <a:gd name="connsiteY19-822" fmla="*/ 19563 h 43219"/>
              <a:gd name="connsiteX20-823" fmla="*/ 3899 w 52692"/>
              <a:gd name="connsiteY20-824" fmla="*/ 14366 h 43219"/>
              <a:gd name="connsiteX21-825" fmla="*/ 3936 w 52692"/>
              <a:gd name="connsiteY21-826" fmla="*/ 14229 h 43219"/>
              <a:gd name="connsiteX0-827" fmla="*/ 2537238 w 2537238"/>
              <a:gd name="connsiteY0-828" fmla="*/ 686569 h 1038846"/>
              <a:gd name="connsiteX1-829" fmla="*/ 2508394 w 2537238"/>
              <a:gd name="connsiteY1-830" fmla="*/ 715413 h 1038846"/>
              <a:gd name="connsiteX2-831" fmla="*/ 2479550 w 2537238"/>
              <a:gd name="connsiteY2-832" fmla="*/ 686569 h 1038846"/>
              <a:gd name="connsiteX3-833" fmla="*/ 2508394 w 2537238"/>
              <a:gd name="connsiteY3-834" fmla="*/ 657725 h 1038846"/>
              <a:gd name="connsiteX4-835" fmla="*/ 2537238 w 2537238"/>
              <a:gd name="connsiteY4-836" fmla="*/ 686569 h 1038846"/>
              <a:gd name="connsiteX0-837" fmla="*/ 2433954 w 2537238"/>
              <a:gd name="connsiteY0-838" fmla="*/ 671184 h 1038846"/>
              <a:gd name="connsiteX1-839" fmla="*/ 2376266 w 2537238"/>
              <a:gd name="connsiteY1-840" fmla="*/ 728872 h 1038846"/>
              <a:gd name="connsiteX2-841" fmla="*/ 2318578 w 2537238"/>
              <a:gd name="connsiteY2-842" fmla="*/ 671184 h 1038846"/>
              <a:gd name="connsiteX3-843" fmla="*/ 2376266 w 2537238"/>
              <a:gd name="connsiteY3-844" fmla="*/ 613496 h 1038846"/>
              <a:gd name="connsiteX4-845" fmla="*/ 2433954 w 2537238"/>
              <a:gd name="connsiteY4-846" fmla="*/ 671184 h 1038846"/>
              <a:gd name="connsiteX0-847" fmla="*/ 2273369 w 2537238"/>
              <a:gd name="connsiteY0-848" fmla="*/ 649128 h 1038846"/>
              <a:gd name="connsiteX1-849" fmla="*/ 2186837 w 2537238"/>
              <a:gd name="connsiteY1-850" fmla="*/ 735660 h 1038846"/>
              <a:gd name="connsiteX2-851" fmla="*/ 2100305 w 2537238"/>
              <a:gd name="connsiteY2-852" fmla="*/ 649128 h 1038846"/>
              <a:gd name="connsiteX3-853" fmla="*/ 2186837 w 2537238"/>
              <a:gd name="connsiteY3-854" fmla="*/ 562596 h 1038846"/>
              <a:gd name="connsiteX4-855" fmla="*/ 2273369 w 2537238"/>
              <a:gd name="connsiteY4-856" fmla="*/ 649128 h 1038846"/>
              <a:gd name="connsiteX0-857" fmla="*/ 2628 w 52692"/>
              <a:gd name="connsiteY0-858" fmla="*/ 25568 h 43219"/>
              <a:gd name="connsiteX1-859" fmla="*/ 2196 w 52692"/>
              <a:gd name="connsiteY1-860" fmla="*/ 25239 h 43219"/>
              <a:gd name="connsiteX2-861" fmla="*/ 5874 w 52692"/>
              <a:gd name="connsiteY2-862" fmla="*/ 35538 h 43219"/>
              <a:gd name="connsiteX3-863" fmla="*/ 5856 w 52692"/>
              <a:gd name="connsiteY3-864" fmla="*/ 35139 h 43219"/>
              <a:gd name="connsiteX4-865" fmla="*/ 16514 w 52692"/>
              <a:gd name="connsiteY4-866" fmla="*/ 38949 h 43219"/>
              <a:gd name="connsiteX5-867" fmla="*/ 16702 w 52692"/>
              <a:gd name="connsiteY5-868" fmla="*/ 39392 h 43219"/>
              <a:gd name="connsiteX6-869" fmla="*/ 28707 w 52692"/>
              <a:gd name="connsiteY6-870" fmla="*/ 36949 h 43219"/>
              <a:gd name="connsiteX7-871" fmla="*/ 28596 w 52692"/>
              <a:gd name="connsiteY7-872" fmla="*/ 36519 h 43219"/>
              <a:gd name="connsiteX8-873" fmla="*/ 37434 w 52692"/>
              <a:gd name="connsiteY8-874" fmla="*/ 30453 h 43219"/>
              <a:gd name="connsiteX9-875" fmla="*/ 37416 w 52692"/>
              <a:gd name="connsiteY9-876" fmla="*/ 29949 h 43219"/>
              <a:gd name="connsiteX10-877" fmla="*/ 41834 w 52692"/>
              <a:gd name="connsiteY10-878" fmla="*/ 15213 h 43219"/>
              <a:gd name="connsiteX11-879" fmla="*/ 42098 w 52692"/>
              <a:gd name="connsiteY11-880" fmla="*/ 15394 h 43219"/>
              <a:gd name="connsiteX12-881" fmla="*/ 38360 w 52692"/>
              <a:gd name="connsiteY12-882" fmla="*/ 5285 h 43219"/>
              <a:gd name="connsiteX13-883" fmla="*/ 38436 w 52692"/>
              <a:gd name="connsiteY13-884" fmla="*/ 6549 h 43219"/>
              <a:gd name="connsiteX14-885" fmla="*/ 29114 w 52692"/>
              <a:gd name="connsiteY14-886" fmla="*/ 3811 h 43219"/>
              <a:gd name="connsiteX15-887" fmla="*/ 29856 w 52692"/>
              <a:gd name="connsiteY15-888" fmla="*/ 2199 h 43219"/>
              <a:gd name="connsiteX16-889" fmla="*/ 22177 w 52692"/>
              <a:gd name="connsiteY16-890" fmla="*/ 4579 h 43219"/>
              <a:gd name="connsiteX17-891" fmla="*/ 22536 w 52692"/>
              <a:gd name="connsiteY17-892" fmla="*/ 3189 h 43219"/>
              <a:gd name="connsiteX18-893" fmla="*/ 14036 w 52692"/>
              <a:gd name="connsiteY18-894" fmla="*/ 5051 h 43219"/>
              <a:gd name="connsiteX19-895" fmla="*/ 15336 w 52692"/>
              <a:gd name="connsiteY19-896" fmla="*/ 6399 h 43219"/>
              <a:gd name="connsiteX20-897" fmla="*/ 4163 w 52692"/>
              <a:gd name="connsiteY20-898" fmla="*/ 15648 h 43219"/>
              <a:gd name="connsiteX21-899" fmla="*/ 3936 w 52692"/>
              <a:gd name="connsiteY21-900" fmla="*/ 14229 h 43219"/>
              <a:gd name="connsiteX0-901" fmla="*/ 3936 w 52692"/>
              <a:gd name="connsiteY0-902" fmla="*/ 14229 h 43219"/>
              <a:gd name="connsiteX1-903" fmla="*/ 5659 w 52692"/>
              <a:gd name="connsiteY1-904" fmla="*/ 6766 h 43219"/>
              <a:gd name="connsiteX2-905" fmla="*/ 14041 w 52692"/>
              <a:gd name="connsiteY2-906" fmla="*/ 5061 h 43219"/>
              <a:gd name="connsiteX3-907" fmla="*/ 22492 w 52692"/>
              <a:gd name="connsiteY3-908" fmla="*/ 3291 h 43219"/>
              <a:gd name="connsiteX4-909" fmla="*/ 25785 w 52692"/>
              <a:gd name="connsiteY4-910" fmla="*/ 59 h 43219"/>
              <a:gd name="connsiteX5-911" fmla="*/ 29869 w 52692"/>
              <a:gd name="connsiteY5-912" fmla="*/ 2340 h 43219"/>
              <a:gd name="connsiteX6-913" fmla="*/ 35499 w 52692"/>
              <a:gd name="connsiteY6-914" fmla="*/ 549 h 43219"/>
              <a:gd name="connsiteX7-915" fmla="*/ 38354 w 52692"/>
              <a:gd name="connsiteY7-916" fmla="*/ 5435 h 43219"/>
              <a:gd name="connsiteX8-917" fmla="*/ 42018 w 52692"/>
              <a:gd name="connsiteY8-918" fmla="*/ 10177 h 43219"/>
              <a:gd name="connsiteX9-919" fmla="*/ 41854 w 52692"/>
              <a:gd name="connsiteY9-920" fmla="*/ 15319 h 43219"/>
              <a:gd name="connsiteX10-921" fmla="*/ 43052 w 52692"/>
              <a:gd name="connsiteY10-922" fmla="*/ 23181 h 43219"/>
              <a:gd name="connsiteX11-923" fmla="*/ 37440 w 52692"/>
              <a:gd name="connsiteY11-924" fmla="*/ 30063 h 43219"/>
              <a:gd name="connsiteX12-925" fmla="*/ 35431 w 52692"/>
              <a:gd name="connsiteY12-926" fmla="*/ 35960 h 43219"/>
              <a:gd name="connsiteX13-927" fmla="*/ 28591 w 52692"/>
              <a:gd name="connsiteY13-928" fmla="*/ 36674 h 43219"/>
              <a:gd name="connsiteX14-929" fmla="*/ 23703 w 52692"/>
              <a:gd name="connsiteY14-930" fmla="*/ 42965 h 43219"/>
              <a:gd name="connsiteX15-931" fmla="*/ 16516 w 52692"/>
              <a:gd name="connsiteY15-932" fmla="*/ 39125 h 43219"/>
              <a:gd name="connsiteX16-933" fmla="*/ 5840 w 52692"/>
              <a:gd name="connsiteY16-934" fmla="*/ 35331 h 43219"/>
              <a:gd name="connsiteX17-935" fmla="*/ 1146 w 52692"/>
              <a:gd name="connsiteY17-936" fmla="*/ 31109 h 43219"/>
              <a:gd name="connsiteX18-937" fmla="*/ 2149 w 52692"/>
              <a:gd name="connsiteY18-938" fmla="*/ 25410 h 43219"/>
              <a:gd name="connsiteX19-939" fmla="*/ 31 w 52692"/>
              <a:gd name="connsiteY19-940" fmla="*/ 19563 h 43219"/>
              <a:gd name="connsiteX20-941" fmla="*/ 3899 w 52692"/>
              <a:gd name="connsiteY20-942" fmla="*/ 14366 h 43219"/>
              <a:gd name="connsiteX21-943" fmla="*/ 3936 w 52692"/>
              <a:gd name="connsiteY21-944" fmla="*/ 14229 h 43219"/>
              <a:gd name="connsiteX0-945" fmla="*/ 2537238 w 2537238"/>
              <a:gd name="connsiteY0-946" fmla="*/ 686569 h 1038846"/>
              <a:gd name="connsiteX1-947" fmla="*/ 2508394 w 2537238"/>
              <a:gd name="connsiteY1-948" fmla="*/ 715413 h 1038846"/>
              <a:gd name="connsiteX2-949" fmla="*/ 2479550 w 2537238"/>
              <a:gd name="connsiteY2-950" fmla="*/ 686569 h 1038846"/>
              <a:gd name="connsiteX3-951" fmla="*/ 2508394 w 2537238"/>
              <a:gd name="connsiteY3-952" fmla="*/ 657725 h 1038846"/>
              <a:gd name="connsiteX4-953" fmla="*/ 2537238 w 2537238"/>
              <a:gd name="connsiteY4-954" fmla="*/ 686569 h 1038846"/>
              <a:gd name="connsiteX0-955" fmla="*/ 2433954 w 2537238"/>
              <a:gd name="connsiteY0-956" fmla="*/ 671184 h 1038846"/>
              <a:gd name="connsiteX1-957" fmla="*/ 2376266 w 2537238"/>
              <a:gd name="connsiteY1-958" fmla="*/ 728872 h 1038846"/>
              <a:gd name="connsiteX2-959" fmla="*/ 2318578 w 2537238"/>
              <a:gd name="connsiteY2-960" fmla="*/ 671184 h 1038846"/>
              <a:gd name="connsiteX3-961" fmla="*/ 2376266 w 2537238"/>
              <a:gd name="connsiteY3-962" fmla="*/ 613496 h 1038846"/>
              <a:gd name="connsiteX4-963" fmla="*/ 2433954 w 2537238"/>
              <a:gd name="connsiteY4-964" fmla="*/ 671184 h 1038846"/>
              <a:gd name="connsiteX0-965" fmla="*/ 2273369 w 2537238"/>
              <a:gd name="connsiteY0-966" fmla="*/ 649128 h 1038846"/>
              <a:gd name="connsiteX1-967" fmla="*/ 2186837 w 2537238"/>
              <a:gd name="connsiteY1-968" fmla="*/ 735660 h 1038846"/>
              <a:gd name="connsiteX2-969" fmla="*/ 2100305 w 2537238"/>
              <a:gd name="connsiteY2-970" fmla="*/ 649128 h 1038846"/>
              <a:gd name="connsiteX3-971" fmla="*/ 2186837 w 2537238"/>
              <a:gd name="connsiteY3-972" fmla="*/ 562596 h 1038846"/>
              <a:gd name="connsiteX4-973" fmla="*/ 2273369 w 2537238"/>
              <a:gd name="connsiteY4-974" fmla="*/ 649128 h 1038846"/>
              <a:gd name="connsiteX0-975" fmla="*/ 2628 w 52692"/>
              <a:gd name="connsiteY0-976" fmla="*/ 25568 h 43219"/>
              <a:gd name="connsiteX1-977" fmla="*/ 2196 w 52692"/>
              <a:gd name="connsiteY1-978" fmla="*/ 25239 h 43219"/>
              <a:gd name="connsiteX2-979" fmla="*/ 5874 w 52692"/>
              <a:gd name="connsiteY2-980" fmla="*/ 35538 h 43219"/>
              <a:gd name="connsiteX3-981" fmla="*/ 5856 w 52692"/>
              <a:gd name="connsiteY3-982" fmla="*/ 35139 h 43219"/>
              <a:gd name="connsiteX4-983" fmla="*/ 16514 w 52692"/>
              <a:gd name="connsiteY4-984" fmla="*/ 38949 h 43219"/>
              <a:gd name="connsiteX5-985" fmla="*/ 16702 w 52692"/>
              <a:gd name="connsiteY5-986" fmla="*/ 39392 h 43219"/>
              <a:gd name="connsiteX6-987" fmla="*/ 28707 w 52692"/>
              <a:gd name="connsiteY6-988" fmla="*/ 36949 h 43219"/>
              <a:gd name="connsiteX7-989" fmla="*/ 28596 w 52692"/>
              <a:gd name="connsiteY7-990" fmla="*/ 36519 h 43219"/>
              <a:gd name="connsiteX8-991" fmla="*/ 37434 w 52692"/>
              <a:gd name="connsiteY8-992" fmla="*/ 30453 h 43219"/>
              <a:gd name="connsiteX9-993" fmla="*/ 37416 w 52692"/>
              <a:gd name="connsiteY9-994" fmla="*/ 29949 h 43219"/>
              <a:gd name="connsiteX10-995" fmla="*/ 41834 w 52692"/>
              <a:gd name="connsiteY10-996" fmla="*/ 15213 h 43219"/>
              <a:gd name="connsiteX11-997" fmla="*/ 42098 w 52692"/>
              <a:gd name="connsiteY11-998" fmla="*/ 15394 h 43219"/>
              <a:gd name="connsiteX12-999" fmla="*/ 38360 w 52692"/>
              <a:gd name="connsiteY12-1000" fmla="*/ 5285 h 43219"/>
              <a:gd name="connsiteX13-1001" fmla="*/ 38436 w 52692"/>
              <a:gd name="connsiteY13-1002" fmla="*/ 5302 h 43219"/>
              <a:gd name="connsiteX14-1003" fmla="*/ 29114 w 52692"/>
              <a:gd name="connsiteY14-1004" fmla="*/ 3811 h 43219"/>
              <a:gd name="connsiteX15-1005" fmla="*/ 29856 w 52692"/>
              <a:gd name="connsiteY15-1006" fmla="*/ 2199 h 43219"/>
              <a:gd name="connsiteX16-1007" fmla="*/ 22177 w 52692"/>
              <a:gd name="connsiteY16-1008" fmla="*/ 4579 h 43219"/>
              <a:gd name="connsiteX17-1009" fmla="*/ 22536 w 52692"/>
              <a:gd name="connsiteY17-1010" fmla="*/ 3189 h 43219"/>
              <a:gd name="connsiteX18-1011" fmla="*/ 14036 w 52692"/>
              <a:gd name="connsiteY18-1012" fmla="*/ 5051 h 43219"/>
              <a:gd name="connsiteX19-1013" fmla="*/ 15336 w 52692"/>
              <a:gd name="connsiteY19-1014" fmla="*/ 6399 h 43219"/>
              <a:gd name="connsiteX20-1015" fmla="*/ 4163 w 52692"/>
              <a:gd name="connsiteY20-1016" fmla="*/ 15648 h 43219"/>
              <a:gd name="connsiteX21-1017" fmla="*/ 3936 w 52692"/>
              <a:gd name="connsiteY21-1018" fmla="*/ 14229 h 43219"/>
              <a:gd name="connsiteX0-1019" fmla="*/ 3936 w 52692"/>
              <a:gd name="connsiteY0-1020" fmla="*/ 14229 h 43219"/>
              <a:gd name="connsiteX1-1021" fmla="*/ 5659 w 52692"/>
              <a:gd name="connsiteY1-1022" fmla="*/ 6766 h 43219"/>
              <a:gd name="connsiteX2-1023" fmla="*/ 14041 w 52692"/>
              <a:gd name="connsiteY2-1024" fmla="*/ 5061 h 43219"/>
              <a:gd name="connsiteX3-1025" fmla="*/ 22492 w 52692"/>
              <a:gd name="connsiteY3-1026" fmla="*/ 3291 h 43219"/>
              <a:gd name="connsiteX4-1027" fmla="*/ 25785 w 52692"/>
              <a:gd name="connsiteY4-1028" fmla="*/ 59 h 43219"/>
              <a:gd name="connsiteX5-1029" fmla="*/ 29869 w 52692"/>
              <a:gd name="connsiteY5-1030" fmla="*/ 2340 h 43219"/>
              <a:gd name="connsiteX6-1031" fmla="*/ 35499 w 52692"/>
              <a:gd name="connsiteY6-1032" fmla="*/ 549 h 43219"/>
              <a:gd name="connsiteX7-1033" fmla="*/ 38354 w 52692"/>
              <a:gd name="connsiteY7-1034" fmla="*/ 5435 h 43219"/>
              <a:gd name="connsiteX8-1035" fmla="*/ 42018 w 52692"/>
              <a:gd name="connsiteY8-1036" fmla="*/ 10177 h 43219"/>
              <a:gd name="connsiteX9-1037" fmla="*/ 41854 w 52692"/>
              <a:gd name="connsiteY9-1038" fmla="*/ 15319 h 43219"/>
              <a:gd name="connsiteX10-1039" fmla="*/ 43052 w 52692"/>
              <a:gd name="connsiteY10-1040" fmla="*/ 23181 h 43219"/>
              <a:gd name="connsiteX11-1041" fmla="*/ 37440 w 52692"/>
              <a:gd name="connsiteY11-1042" fmla="*/ 30063 h 43219"/>
              <a:gd name="connsiteX12-1043" fmla="*/ 35431 w 52692"/>
              <a:gd name="connsiteY12-1044" fmla="*/ 35960 h 43219"/>
              <a:gd name="connsiteX13-1045" fmla="*/ 28591 w 52692"/>
              <a:gd name="connsiteY13-1046" fmla="*/ 36674 h 43219"/>
              <a:gd name="connsiteX14-1047" fmla="*/ 23703 w 52692"/>
              <a:gd name="connsiteY14-1048" fmla="*/ 42965 h 43219"/>
              <a:gd name="connsiteX15-1049" fmla="*/ 16516 w 52692"/>
              <a:gd name="connsiteY15-1050" fmla="*/ 39125 h 43219"/>
              <a:gd name="connsiteX16-1051" fmla="*/ 5840 w 52692"/>
              <a:gd name="connsiteY16-1052" fmla="*/ 35331 h 43219"/>
              <a:gd name="connsiteX17-1053" fmla="*/ 1146 w 52692"/>
              <a:gd name="connsiteY17-1054" fmla="*/ 31109 h 43219"/>
              <a:gd name="connsiteX18-1055" fmla="*/ 2149 w 52692"/>
              <a:gd name="connsiteY18-1056" fmla="*/ 25410 h 43219"/>
              <a:gd name="connsiteX19-1057" fmla="*/ 31 w 52692"/>
              <a:gd name="connsiteY19-1058" fmla="*/ 19563 h 43219"/>
              <a:gd name="connsiteX20-1059" fmla="*/ 3899 w 52692"/>
              <a:gd name="connsiteY20-1060" fmla="*/ 14366 h 43219"/>
              <a:gd name="connsiteX21-1061" fmla="*/ 3936 w 52692"/>
              <a:gd name="connsiteY21-1062" fmla="*/ 14229 h 43219"/>
              <a:gd name="connsiteX0-1063" fmla="*/ 2537238 w 2537238"/>
              <a:gd name="connsiteY0-1064" fmla="*/ 686569 h 1038846"/>
              <a:gd name="connsiteX1-1065" fmla="*/ 2508394 w 2537238"/>
              <a:gd name="connsiteY1-1066" fmla="*/ 715413 h 1038846"/>
              <a:gd name="connsiteX2-1067" fmla="*/ 2479550 w 2537238"/>
              <a:gd name="connsiteY2-1068" fmla="*/ 686569 h 1038846"/>
              <a:gd name="connsiteX3-1069" fmla="*/ 2508394 w 2537238"/>
              <a:gd name="connsiteY3-1070" fmla="*/ 657725 h 1038846"/>
              <a:gd name="connsiteX4-1071" fmla="*/ 2537238 w 2537238"/>
              <a:gd name="connsiteY4-1072" fmla="*/ 686569 h 1038846"/>
              <a:gd name="connsiteX0-1073" fmla="*/ 2433954 w 2537238"/>
              <a:gd name="connsiteY0-1074" fmla="*/ 671184 h 1038846"/>
              <a:gd name="connsiteX1-1075" fmla="*/ 2376266 w 2537238"/>
              <a:gd name="connsiteY1-1076" fmla="*/ 728872 h 1038846"/>
              <a:gd name="connsiteX2-1077" fmla="*/ 2318578 w 2537238"/>
              <a:gd name="connsiteY2-1078" fmla="*/ 671184 h 1038846"/>
              <a:gd name="connsiteX3-1079" fmla="*/ 2376266 w 2537238"/>
              <a:gd name="connsiteY3-1080" fmla="*/ 613496 h 1038846"/>
              <a:gd name="connsiteX4-1081" fmla="*/ 2433954 w 2537238"/>
              <a:gd name="connsiteY4-1082" fmla="*/ 671184 h 1038846"/>
              <a:gd name="connsiteX0-1083" fmla="*/ 2273369 w 2537238"/>
              <a:gd name="connsiteY0-1084" fmla="*/ 649128 h 1038846"/>
              <a:gd name="connsiteX1-1085" fmla="*/ 2186837 w 2537238"/>
              <a:gd name="connsiteY1-1086" fmla="*/ 735660 h 1038846"/>
              <a:gd name="connsiteX2-1087" fmla="*/ 2100305 w 2537238"/>
              <a:gd name="connsiteY2-1088" fmla="*/ 649128 h 1038846"/>
              <a:gd name="connsiteX3-1089" fmla="*/ 2186837 w 2537238"/>
              <a:gd name="connsiteY3-1090" fmla="*/ 562596 h 1038846"/>
              <a:gd name="connsiteX4-1091" fmla="*/ 2273369 w 2537238"/>
              <a:gd name="connsiteY4-1092" fmla="*/ 649128 h 1038846"/>
              <a:gd name="connsiteX0-1093" fmla="*/ 2628 w 52692"/>
              <a:gd name="connsiteY0-1094" fmla="*/ 25568 h 43219"/>
              <a:gd name="connsiteX1-1095" fmla="*/ 2196 w 52692"/>
              <a:gd name="connsiteY1-1096" fmla="*/ 25239 h 43219"/>
              <a:gd name="connsiteX2-1097" fmla="*/ 5874 w 52692"/>
              <a:gd name="connsiteY2-1098" fmla="*/ 35538 h 43219"/>
              <a:gd name="connsiteX3-1099" fmla="*/ 5856 w 52692"/>
              <a:gd name="connsiteY3-1100" fmla="*/ 35139 h 43219"/>
              <a:gd name="connsiteX4-1101" fmla="*/ 16514 w 52692"/>
              <a:gd name="connsiteY4-1102" fmla="*/ 38949 h 43219"/>
              <a:gd name="connsiteX5-1103" fmla="*/ 16702 w 52692"/>
              <a:gd name="connsiteY5-1104" fmla="*/ 39392 h 43219"/>
              <a:gd name="connsiteX6-1105" fmla="*/ 28707 w 52692"/>
              <a:gd name="connsiteY6-1106" fmla="*/ 36949 h 43219"/>
              <a:gd name="connsiteX7-1107" fmla="*/ 28596 w 52692"/>
              <a:gd name="connsiteY7-1108" fmla="*/ 36519 h 43219"/>
              <a:gd name="connsiteX8-1109" fmla="*/ 37434 w 52692"/>
              <a:gd name="connsiteY8-1110" fmla="*/ 30453 h 43219"/>
              <a:gd name="connsiteX9-1111" fmla="*/ 37416 w 52692"/>
              <a:gd name="connsiteY9-1112" fmla="*/ 29949 h 43219"/>
              <a:gd name="connsiteX10-1113" fmla="*/ 41834 w 52692"/>
              <a:gd name="connsiteY10-1114" fmla="*/ 15213 h 43219"/>
              <a:gd name="connsiteX11-1115" fmla="*/ 42098 w 52692"/>
              <a:gd name="connsiteY11-1116" fmla="*/ 15394 h 43219"/>
              <a:gd name="connsiteX12-1117" fmla="*/ 38360 w 52692"/>
              <a:gd name="connsiteY12-1118" fmla="*/ 5285 h 43219"/>
              <a:gd name="connsiteX13-1119" fmla="*/ 38436 w 52692"/>
              <a:gd name="connsiteY13-1120" fmla="*/ 5302 h 43219"/>
              <a:gd name="connsiteX14-1121" fmla="*/ 30048 w 52692"/>
              <a:gd name="connsiteY14-1122" fmla="*/ 2252 h 43219"/>
              <a:gd name="connsiteX15-1123" fmla="*/ 29856 w 52692"/>
              <a:gd name="connsiteY15-1124" fmla="*/ 2199 h 43219"/>
              <a:gd name="connsiteX16-1125" fmla="*/ 22177 w 52692"/>
              <a:gd name="connsiteY16-1126" fmla="*/ 4579 h 43219"/>
              <a:gd name="connsiteX17-1127" fmla="*/ 22536 w 52692"/>
              <a:gd name="connsiteY17-1128" fmla="*/ 3189 h 43219"/>
              <a:gd name="connsiteX18-1129" fmla="*/ 14036 w 52692"/>
              <a:gd name="connsiteY18-1130" fmla="*/ 5051 h 43219"/>
              <a:gd name="connsiteX19-1131" fmla="*/ 15336 w 52692"/>
              <a:gd name="connsiteY19-1132" fmla="*/ 6399 h 43219"/>
              <a:gd name="connsiteX20-1133" fmla="*/ 4163 w 52692"/>
              <a:gd name="connsiteY20-1134" fmla="*/ 15648 h 43219"/>
              <a:gd name="connsiteX21-1135" fmla="*/ 3936 w 52692"/>
              <a:gd name="connsiteY21-1136" fmla="*/ 14229 h 43219"/>
              <a:gd name="connsiteX0-1137" fmla="*/ 3936 w 52692"/>
              <a:gd name="connsiteY0-1138" fmla="*/ 14229 h 43219"/>
              <a:gd name="connsiteX1-1139" fmla="*/ 5659 w 52692"/>
              <a:gd name="connsiteY1-1140" fmla="*/ 6766 h 43219"/>
              <a:gd name="connsiteX2-1141" fmla="*/ 14041 w 52692"/>
              <a:gd name="connsiteY2-1142" fmla="*/ 5061 h 43219"/>
              <a:gd name="connsiteX3-1143" fmla="*/ 22492 w 52692"/>
              <a:gd name="connsiteY3-1144" fmla="*/ 3291 h 43219"/>
              <a:gd name="connsiteX4-1145" fmla="*/ 25785 w 52692"/>
              <a:gd name="connsiteY4-1146" fmla="*/ 59 h 43219"/>
              <a:gd name="connsiteX5-1147" fmla="*/ 29869 w 52692"/>
              <a:gd name="connsiteY5-1148" fmla="*/ 2340 h 43219"/>
              <a:gd name="connsiteX6-1149" fmla="*/ 35499 w 52692"/>
              <a:gd name="connsiteY6-1150" fmla="*/ 549 h 43219"/>
              <a:gd name="connsiteX7-1151" fmla="*/ 38354 w 52692"/>
              <a:gd name="connsiteY7-1152" fmla="*/ 5435 h 43219"/>
              <a:gd name="connsiteX8-1153" fmla="*/ 42018 w 52692"/>
              <a:gd name="connsiteY8-1154" fmla="*/ 10177 h 43219"/>
              <a:gd name="connsiteX9-1155" fmla="*/ 41854 w 52692"/>
              <a:gd name="connsiteY9-1156" fmla="*/ 15319 h 43219"/>
              <a:gd name="connsiteX10-1157" fmla="*/ 43052 w 52692"/>
              <a:gd name="connsiteY10-1158" fmla="*/ 23181 h 43219"/>
              <a:gd name="connsiteX11-1159" fmla="*/ 37440 w 52692"/>
              <a:gd name="connsiteY11-1160" fmla="*/ 30063 h 43219"/>
              <a:gd name="connsiteX12-1161" fmla="*/ 35431 w 52692"/>
              <a:gd name="connsiteY12-1162" fmla="*/ 35960 h 43219"/>
              <a:gd name="connsiteX13-1163" fmla="*/ 28591 w 52692"/>
              <a:gd name="connsiteY13-1164" fmla="*/ 36674 h 43219"/>
              <a:gd name="connsiteX14-1165" fmla="*/ 23703 w 52692"/>
              <a:gd name="connsiteY14-1166" fmla="*/ 42965 h 43219"/>
              <a:gd name="connsiteX15-1167" fmla="*/ 16516 w 52692"/>
              <a:gd name="connsiteY15-1168" fmla="*/ 39125 h 43219"/>
              <a:gd name="connsiteX16-1169" fmla="*/ 5840 w 52692"/>
              <a:gd name="connsiteY16-1170" fmla="*/ 35331 h 43219"/>
              <a:gd name="connsiteX17-1171" fmla="*/ 1146 w 52692"/>
              <a:gd name="connsiteY17-1172" fmla="*/ 31109 h 43219"/>
              <a:gd name="connsiteX18-1173" fmla="*/ 2149 w 52692"/>
              <a:gd name="connsiteY18-1174" fmla="*/ 25410 h 43219"/>
              <a:gd name="connsiteX19-1175" fmla="*/ 31 w 52692"/>
              <a:gd name="connsiteY19-1176" fmla="*/ 19563 h 43219"/>
              <a:gd name="connsiteX20-1177" fmla="*/ 3899 w 52692"/>
              <a:gd name="connsiteY20-1178" fmla="*/ 14366 h 43219"/>
              <a:gd name="connsiteX21-1179" fmla="*/ 3936 w 52692"/>
              <a:gd name="connsiteY21-1180" fmla="*/ 14229 h 43219"/>
              <a:gd name="connsiteX0-1181" fmla="*/ 2537238 w 2537238"/>
              <a:gd name="connsiteY0-1182" fmla="*/ 686569 h 1038846"/>
              <a:gd name="connsiteX1-1183" fmla="*/ 2508394 w 2537238"/>
              <a:gd name="connsiteY1-1184" fmla="*/ 715413 h 1038846"/>
              <a:gd name="connsiteX2-1185" fmla="*/ 2479550 w 2537238"/>
              <a:gd name="connsiteY2-1186" fmla="*/ 686569 h 1038846"/>
              <a:gd name="connsiteX3-1187" fmla="*/ 2508394 w 2537238"/>
              <a:gd name="connsiteY3-1188" fmla="*/ 657725 h 1038846"/>
              <a:gd name="connsiteX4-1189" fmla="*/ 2537238 w 2537238"/>
              <a:gd name="connsiteY4-1190" fmla="*/ 686569 h 1038846"/>
              <a:gd name="connsiteX0-1191" fmla="*/ 2433954 w 2537238"/>
              <a:gd name="connsiteY0-1192" fmla="*/ 671184 h 1038846"/>
              <a:gd name="connsiteX1-1193" fmla="*/ 2376266 w 2537238"/>
              <a:gd name="connsiteY1-1194" fmla="*/ 728872 h 1038846"/>
              <a:gd name="connsiteX2-1195" fmla="*/ 2318578 w 2537238"/>
              <a:gd name="connsiteY2-1196" fmla="*/ 671184 h 1038846"/>
              <a:gd name="connsiteX3-1197" fmla="*/ 2376266 w 2537238"/>
              <a:gd name="connsiteY3-1198" fmla="*/ 613496 h 1038846"/>
              <a:gd name="connsiteX4-1199" fmla="*/ 2433954 w 2537238"/>
              <a:gd name="connsiteY4-1200" fmla="*/ 671184 h 1038846"/>
              <a:gd name="connsiteX0-1201" fmla="*/ 2273369 w 2537238"/>
              <a:gd name="connsiteY0-1202" fmla="*/ 649128 h 1038846"/>
              <a:gd name="connsiteX1-1203" fmla="*/ 2186837 w 2537238"/>
              <a:gd name="connsiteY1-1204" fmla="*/ 735660 h 1038846"/>
              <a:gd name="connsiteX2-1205" fmla="*/ 2100305 w 2537238"/>
              <a:gd name="connsiteY2-1206" fmla="*/ 649128 h 1038846"/>
              <a:gd name="connsiteX3-1207" fmla="*/ 2186837 w 2537238"/>
              <a:gd name="connsiteY3-1208" fmla="*/ 562596 h 1038846"/>
              <a:gd name="connsiteX4-1209" fmla="*/ 2273369 w 2537238"/>
              <a:gd name="connsiteY4-1210" fmla="*/ 649128 h 1038846"/>
              <a:gd name="connsiteX0-1211" fmla="*/ 2628 w 52692"/>
              <a:gd name="connsiteY0-1212" fmla="*/ 25568 h 43219"/>
              <a:gd name="connsiteX1-1213" fmla="*/ 2196 w 52692"/>
              <a:gd name="connsiteY1-1214" fmla="*/ 25239 h 43219"/>
              <a:gd name="connsiteX2-1215" fmla="*/ 5874 w 52692"/>
              <a:gd name="connsiteY2-1216" fmla="*/ 35538 h 43219"/>
              <a:gd name="connsiteX3-1217" fmla="*/ 5856 w 52692"/>
              <a:gd name="connsiteY3-1218" fmla="*/ 35139 h 43219"/>
              <a:gd name="connsiteX4-1219" fmla="*/ 16514 w 52692"/>
              <a:gd name="connsiteY4-1220" fmla="*/ 38949 h 43219"/>
              <a:gd name="connsiteX5-1221" fmla="*/ 16702 w 52692"/>
              <a:gd name="connsiteY5-1222" fmla="*/ 39392 h 43219"/>
              <a:gd name="connsiteX6-1223" fmla="*/ 28707 w 52692"/>
              <a:gd name="connsiteY6-1224" fmla="*/ 36949 h 43219"/>
              <a:gd name="connsiteX7-1225" fmla="*/ 28596 w 52692"/>
              <a:gd name="connsiteY7-1226" fmla="*/ 36519 h 43219"/>
              <a:gd name="connsiteX8-1227" fmla="*/ 37434 w 52692"/>
              <a:gd name="connsiteY8-1228" fmla="*/ 30453 h 43219"/>
              <a:gd name="connsiteX9-1229" fmla="*/ 37416 w 52692"/>
              <a:gd name="connsiteY9-1230" fmla="*/ 29949 h 43219"/>
              <a:gd name="connsiteX10-1231" fmla="*/ 41834 w 52692"/>
              <a:gd name="connsiteY10-1232" fmla="*/ 15213 h 43219"/>
              <a:gd name="connsiteX11-1233" fmla="*/ 42098 w 52692"/>
              <a:gd name="connsiteY11-1234" fmla="*/ 15394 h 43219"/>
              <a:gd name="connsiteX12-1235" fmla="*/ 38360 w 52692"/>
              <a:gd name="connsiteY12-1236" fmla="*/ 5285 h 43219"/>
              <a:gd name="connsiteX13-1237" fmla="*/ 38436 w 52692"/>
              <a:gd name="connsiteY13-1238" fmla="*/ 5302 h 43219"/>
              <a:gd name="connsiteX14-1239" fmla="*/ 30048 w 52692"/>
              <a:gd name="connsiteY14-1240" fmla="*/ 2252 h 43219"/>
              <a:gd name="connsiteX15-1241" fmla="*/ 29856 w 52692"/>
              <a:gd name="connsiteY15-1242" fmla="*/ 2199 h 43219"/>
              <a:gd name="connsiteX16-1243" fmla="*/ 22877 w 52692"/>
              <a:gd name="connsiteY16-1244" fmla="*/ 3020 h 43219"/>
              <a:gd name="connsiteX17-1245" fmla="*/ 22536 w 52692"/>
              <a:gd name="connsiteY17-1246" fmla="*/ 3189 h 43219"/>
              <a:gd name="connsiteX18-1247" fmla="*/ 14036 w 52692"/>
              <a:gd name="connsiteY18-1248" fmla="*/ 5051 h 43219"/>
              <a:gd name="connsiteX19-1249" fmla="*/ 15336 w 52692"/>
              <a:gd name="connsiteY19-1250" fmla="*/ 6399 h 43219"/>
              <a:gd name="connsiteX20-1251" fmla="*/ 4163 w 52692"/>
              <a:gd name="connsiteY20-1252" fmla="*/ 15648 h 43219"/>
              <a:gd name="connsiteX21-1253" fmla="*/ 3936 w 52692"/>
              <a:gd name="connsiteY21-1254" fmla="*/ 14229 h 43219"/>
              <a:gd name="connsiteX0-1255" fmla="*/ 3936 w 52692"/>
              <a:gd name="connsiteY0-1256" fmla="*/ 14229 h 43219"/>
              <a:gd name="connsiteX1-1257" fmla="*/ 5659 w 52692"/>
              <a:gd name="connsiteY1-1258" fmla="*/ 6766 h 43219"/>
              <a:gd name="connsiteX2-1259" fmla="*/ 14041 w 52692"/>
              <a:gd name="connsiteY2-1260" fmla="*/ 5061 h 43219"/>
              <a:gd name="connsiteX3-1261" fmla="*/ 22492 w 52692"/>
              <a:gd name="connsiteY3-1262" fmla="*/ 3291 h 43219"/>
              <a:gd name="connsiteX4-1263" fmla="*/ 25785 w 52692"/>
              <a:gd name="connsiteY4-1264" fmla="*/ 59 h 43219"/>
              <a:gd name="connsiteX5-1265" fmla="*/ 29869 w 52692"/>
              <a:gd name="connsiteY5-1266" fmla="*/ 2340 h 43219"/>
              <a:gd name="connsiteX6-1267" fmla="*/ 35499 w 52692"/>
              <a:gd name="connsiteY6-1268" fmla="*/ 549 h 43219"/>
              <a:gd name="connsiteX7-1269" fmla="*/ 38354 w 52692"/>
              <a:gd name="connsiteY7-1270" fmla="*/ 5435 h 43219"/>
              <a:gd name="connsiteX8-1271" fmla="*/ 42018 w 52692"/>
              <a:gd name="connsiteY8-1272" fmla="*/ 10177 h 43219"/>
              <a:gd name="connsiteX9-1273" fmla="*/ 41854 w 52692"/>
              <a:gd name="connsiteY9-1274" fmla="*/ 15319 h 43219"/>
              <a:gd name="connsiteX10-1275" fmla="*/ 43052 w 52692"/>
              <a:gd name="connsiteY10-1276" fmla="*/ 23181 h 43219"/>
              <a:gd name="connsiteX11-1277" fmla="*/ 37440 w 52692"/>
              <a:gd name="connsiteY11-1278" fmla="*/ 30063 h 43219"/>
              <a:gd name="connsiteX12-1279" fmla="*/ 35431 w 52692"/>
              <a:gd name="connsiteY12-1280" fmla="*/ 35960 h 43219"/>
              <a:gd name="connsiteX13-1281" fmla="*/ 28591 w 52692"/>
              <a:gd name="connsiteY13-1282" fmla="*/ 36674 h 43219"/>
              <a:gd name="connsiteX14-1283" fmla="*/ 23703 w 52692"/>
              <a:gd name="connsiteY14-1284" fmla="*/ 42965 h 43219"/>
              <a:gd name="connsiteX15-1285" fmla="*/ 16516 w 52692"/>
              <a:gd name="connsiteY15-1286" fmla="*/ 39125 h 43219"/>
              <a:gd name="connsiteX16-1287" fmla="*/ 5840 w 52692"/>
              <a:gd name="connsiteY16-1288" fmla="*/ 35331 h 43219"/>
              <a:gd name="connsiteX17-1289" fmla="*/ 1146 w 52692"/>
              <a:gd name="connsiteY17-1290" fmla="*/ 31109 h 43219"/>
              <a:gd name="connsiteX18-1291" fmla="*/ 2149 w 52692"/>
              <a:gd name="connsiteY18-1292" fmla="*/ 25410 h 43219"/>
              <a:gd name="connsiteX19-1293" fmla="*/ 31 w 52692"/>
              <a:gd name="connsiteY19-1294" fmla="*/ 19563 h 43219"/>
              <a:gd name="connsiteX20-1295" fmla="*/ 3899 w 52692"/>
              <a:gd name="connsiteY20-1296" fmla="*/ 14366 h 43219"/>
              <a:gd name="connsiteX21-1297" fmla="*/ 3936 w 52692"/>
              <a:gd name="connsiteY21-1298" fmla="*/ 14229 h 43219"/>
              <a:gd name="connsiteX0-1299" fmla="*/ 2537238 w 2537238"/>
              <a:gd name="connsiteY0-1300" fmla="*/ 686569 h 1038846"/>
              <a:gd name="connsiteX1-1301" fmla="*/ 2508394 w 2537238"/>
              <a:gd name="connsiteY1-1302" fmla="*/ 715413 h 1038846"/>
              <a:gd name="connsiteX2-1303" fmla="*/ 2479550 w 2537238"/>
              <a:gd name="connsiteY2-1304" fmla="*/ 686569 h 1038846"/>
              <a:gd name="connsiteX3-1305" fmla="*/ 2508394 w 2537238"/>
              <a:gd name="connsiteY3-1306" fmla="*/ 657725 h 1038846"/>
              <a:gd name="connsiteX4-1307" fmla="*/ 2537238 w 2537238"/>
              <a:gd name="connsiteY4-1308" fmla="*/ 686569 h 1038846"/>
              <a:gd name="connsiteX0-1309" fmla="*/ 2433954 w 2537238"/>
              <a:gd name="connsiteY0-1310" fmla="*/ 671184 h 1038846"/>
              <a:gd name="connsiteX1-1311" fmla="*/ 2376266 w 2537238"/>
              <a:gd name="connsiteY1-1312" fmla="*/ 728872 h 1038846"/>
              <a:gd name="connsiteX2-1313" fmla="*/ 2318578 w 2537238"/>
              <a:gd name="connsiteY2-1314" fmla="*/ 671184 h 1038846"/>
              <a:gd name="connsiteX3-1315" fmla="*/ 2376266 w 2537238"/>
              <a:gd name="connsiteY3-1316" fmla="*/ 613496 h 1038846"/>
              <a:gd name="connsiteX4-1317" fmla="*/ 2433954 w 2537238"/>
              <a:gd name="connsiteY4-1318" fmla="*/ 671184 h 1038846"/>
              <a:gd name="connsiteX0-1319" fmla="*/ 2273369 w 2537238"/>
              <a:gd name="connsiteY0-1320" fmla="*/ 649128 h 1038846"/>
              <a:gd name="connsiteX1-1321" fmla="*/ 2186837 w 2537238"/>
              <a:gd name="connsiteY1-1322" fmla="*/ 735660 h 1038846"/>
              <a:gd name="connsiteX2-1323" fmla="*/ 2100305 w 2537238"/>
              <a:gd name="connsiteY2-1324" fmla="*/ 649128 h 1038846"/>
              <a:gd name="connsiteX3-1325" fmla="*/ 2186837 w 2537238"/>
              <a:gd name="connsiteY3-1326" fmla="*/ 562596 h 1038846"/>
              <a:gd name="connsiteX4-1327" fmla="*/ 2273369 w 2537238"/>
              <a:gd name="connsiteY4-1328" fmla="*/ 649128 h 1038846"/>
              <a:gd name="connsiteX0-1329" fmla="*/ 2628 w 52692"/>
              <a:gd name="connsiteY0-1330" fmla="*/ 25568 h 43219"/>
              <a:gd name="connsiteX1-1331" fmla="*/ 2196 w 52692"/>
              <a:gd name="connsiteY1-1332" fmla="*/ 25239 h 43219"/>
              <a:gd name="connsiteX2-1333" fmla="*/ 5874 w 52692"/>
              <a:gd name="connsiteY2-1334" fmla="*/ 35538 h 43219"/>
              <a:gd name="connsiteX3-1335" fmla="*/ 5856 w 52692"/>
              <a:gd name="connsiteY3-1336" fmla="*/ 35139 h 43219"/>
              <a:gd name="connsiteX4-1337" fmla="*/ 16514 w 52692"/>
              <a:gd name="connsiteY4-1338" fmla="*/ 38949 h 43219"/>
              <a:gd name="connsiteX5-1339" fmla="*/ 16702 w 52692"/>
              <a:gd name="connsiteY5-1340" fmla="*/ 39392 h 43219"/>
              <a:gd name="connsiteX6-1341" fmla="*/ 28707 w 52692"/>
              <a:gd name="connsiteY6-1342" fmla="*/ 36949 h 43219"/>
              <a:gd name="connsiteX7-1343" fmla="*/ 28596 w 52692"/>
              <a:gd name="connsiteY7-1344" fmla="*/ 36519 h 43219"/>
              <a:gd name="connsiteX8-1345" fmla="*/ 37434 w 52692"/>
              <a:gd name="connsiteY8-1346" fmla="*/ 30453 h 43219"/>
              <a:gd name="connsiteX9-1347" fmla="*/ 37416 w 52692"/>
              <a:gd name="connsiteY9-1348" fmla="*/ 29949 h 43219"/>
              <a:gd name="connsiteX10-1349" fmla="*/ 41834 w 52692"/>
              <a:gd name="connsiteY10-1350" fmla="*/ 15213 h 43219"/>
              <a:gd name="connsiteX11-1351" fmla="*/ 42098 w 52692"/>
              <a:gd name="connsiteY11-1352" fmla="*/ 15394 h 43219"/>
              <a:gd name="connsiteX12-1353" fmla="*/ 38360 w 52692"/>
              <a:gd name="connsiteY12-1354" fmla="*/ 5285 h 43219"/>
              <a:gd name="connsiteX13-1355" fmla="*/ 38436 w 52692"/>
              <a:gd name="connsiteY13-1356" fmla="*/ 5302 h 43219"/>
              <a:gd name="connsiteX14-1357" fmla="*/ 30048 w 52692"/>
              <a:gd name="connsiteY14-1358" fmla="*/ 2252 h 43219"/>
              <a:gd name="connsiteX15-1359" fmla="*/ 29856 w 52692"/>
              <a:gd name="connsiteY15-1360" fmla="*/ 2199 h 43219"/>
              <a:gd name="connsiteX16-1361" fmla="*/ 22877 w 52692"/>
              <a:gd name="connsiteY16-1362" fmla="*/ 3020 h 43219"/>
              <a:gd name="connsiteX17-1363" fmla="*/ 22536 w 52692"/>
              <a:gd name="connsiteY17-1364" fmla="*/ 3189 h 43219"/>
              <a:gd name="connsiteX18-1365" fmla="*/ 14036 w 52692"/>
              <a:gd name="connsiteY18-1366" fmla="*/ 5051 h 43219"/>
              <a:gd name="connsiteX19-1367" fmla="*/ 14013 w 52692"/>
              <a:gd name="connsiteY19-1368" fmla="*/ 5152 h 43219"/>
              <a:gd name="connsiteX20-1369" fmla="*/ 4163 w 52692"/>
              <a:gd name="connsiteY20-1370" fmla="*/ 15648 h 43219"/>
              <a:gd name="connsiteX21-1371" fmla="*/ 3936 w 52692"/>
              <a:gd name="connsiteY21-1372" fmla="*/ 14229 h 43219"/>
              <a:gd name="connsiteX0-1373" fmla="*/ 3936 w 52692"/>
              <a:gd name="connsiteY0-1374" fmla="*/ 14229 h 43219"/>
              <a:gd name="connsiteX1-1375" fmla="*/ 5659 w 52692"/>
              <a:gd name="connsiteY1-1376" fmla="*/ 6766 h 43219"/>
              <a:gd name="connsiteX2-1377" fmla="*/ 14041 w 52692"/>
              <a:gd name="connsiteY2-1378" fmla="*/ 5061 h 43219"/>
              <a:gd name="connsiteX3-1379" fmla="*/ 22492 w 52692"/>
              <a:gd name="connsiteY3-1380" fmla="*/ 3291 h 43219"/>
              <a:gd name="connsiteX4-1381" fmla="*/ 25785 w 52692"/>
              <a:gd name="connsiteY4-1382" fmla="*/ 59 h 43219"/>
              <a:gd name="connsiteX5-1383" fmla="*/ 29869 w 52692"/>
              <a:gd name="connsiteY5-1384" fmla="*/ 2340 h 43219"/>
              <a:gd name="connsiteX6-1385" fmla="*/ 35499 w 52692"/>
              <a:gd name="connsiteY6-1386" fmla="*/ 549 h 43219"/>
              <a:gd name="connsiteX7-1387" fmla="*/ 38354 w 52692"/>
              <a:gd name="connsiteY7-1388" fmla="*/ 5435 h 43219"/>
              <a:gd name="connsiteX8-1389" fmla="*/ 42018 w 52692"/>
              <a:gd name="connsiteY8-1390" fmla="*/ 10177 h 43219"/>
              <a:gd name="connsiteX9-1391" fmla="*/ 41854 w 52692"/>
              <a:gd name="connsiteY9-1392" fmla="*/ 15319 h 43219"/>
              <a:gd name="connsiteX10-1393" fmla="*/ 43052 w 52692"/>
              <a:gd name="connsiteY10-1394" fmla="*/ 23181 h 43219"/>
              <a:gd name="connsiteX11-1395" fmla="*/ 37440 w 52692"/>
              <a:gd name="connsiteY11-1396" fmla="*/ 30063 h 43219"/>
              <a:gd name="connsiteX12-1397" fmla="*/ 35431 w 52692"/>
              <a:gd name="connsiteY12-1398" fmla="*/ 35960 h 43219"/>
              <a:gd name="connsiteX13-1399" fmla="*/ 28591 w 52692"/>
              <a:gd name="connsiteY13-1400" fmla="*/ 36674 h 43219"/>
              <a:gd name="connsiteX14-1401" fmla="*/ 23703 w 52692"/>
              <a:gd name="connsiteY14-1402" fmla="*/ 42965 h 43219"/>
              <a:gd name="connsiteX15-1403" fmla="*/ 16516 w 52692"/>
              <a:gd name="connsiteY15-1404" fmla="*/ 39125 h 43219"/>
              <a:gd name="connsiteX16-1405" fmla="*/ 5840 w 52692"/>
              <a:gd name="connsiteY16-1406" fmla="*/ 35331 h 43219"/>
              <a:gd name="connsiteX17-1407" fmla="*/ 1146 w 52692"/>
              <a:gd name="connsiteY17-1408" fmla="*/ 31109 h 43219"/>
              <a:gd name="connsiteX18-1409" fmla="*/ 2149 w 52692"/>
              <a:gd name="connsiteY18-1410" fmla="*/ 25410 h 43219"/>
              <a:gd name="connsiteX19-1411" fmla="*/ 31 w 52692"/>
              <a:gd name="connsiteY19-1412" fmla="*/ 19563 h 43219"/>
              <a:gd name="connsiteX20-1413" fmla="*/ 3899 w 52692"/>
              <a:gd name="connsiteY20-1414" fmla="*/ 14366 h 43219"/>
              <a:gd name="connsiteX21-1415" fmla="*/ 3936 w 52692"/>
              <a:gd name="connsiteY21-1416" fmla="*/ 14229 h 43219"/>
              <a:gd name="connsiteX0-1417" fmla="*/ 2537238 w 2537238"/>
              <a:gd name="connsiteY0-1418" fmla="*/ 686569 h 1038846"/>
              <a:gd name="connsiteX1-1419" fmla="*/ 2508394 w 2537238"/>
              <a:gd name="connsiteY1-1420" fmla="*/ 715413 h 1038846"/>
              <a:gd name="connsiteX2-1421" fmla="*/ 2479550 w 2537238"/>
              <a:gd name="connsiteY2-1422" fmla="*/ 686569 h 1038846"/>
              <a:gd name="connsiteX3-1423" fmla="*/ 2508394 w 2537238"/>
              <a:gd name="connsiteY3-1424" fmla="*/ 657725 h 1038846"/>
              <a:gd name="connsiteX4-1425" fmla="*/ 2537238 w 2537238"/>
              <a:gd name="connsiteY4-1426" fmla="*/ 686569 h 1038846"/>
              <a:gd name="connsiteX0-1427" fmla="*/ 2433954 w 2537238"/>
              <a:gd name="connsiteY0-1428" fmla="*/ 671184 h 1038846"/>
              <a:gd name="connsiteX1-1429" fmla="*/ 2376266 w 2537238"/>
              <a:gd name="connsiteY1-1430" fmla="*/ 728872 h 1038846"/>
              <a:gd name="connsiteX2-1431" fmla="*/ 2318578 w 2537238"/>
              <a:gd name="connsiteY2-1432" fmla="*/ 671184 h 1038846"/>
              <a:gd name="connsiteX3-1433" fmla="*/ 2376266 w 2537238"/>
              <a:gd name="connsiteY3-1434" fmla="*/ 613496 h 1038846"/>
              <a:gd name="connsiteX4-1435" fmla="*/ 2433954 w 2537238"/>
              <a:gd name="connsiteY4-1436" fmla="*/ 671184 h 1038846"/>
              <a:gd name="connsiteX0-1437" fmla="*/ 2273369 w 2537238"/>
              <a:gd name="connsiteY0-1438" fmla="*/ 649128 h 1038846"/>
              <a:gd name="connsiteX1-1439" fmla="*/ 2186837 w 2537238"/>
              <a:gd name="connsiteY1-1440" fmla="*/ 735660 h 1038846"/>
              <a:gd name="connsiteX2-1441" fmla="*/ 2100305 w 2537238"/>
              <a:gd name="connsiteY2-1442" fmla="*/ 649128 h 1038846"/>
              <a:gd name="connsiteX3-1443" fmla="*/ 2186837 w 2537238"/>
              <a:gd name="connsiteY3-1444" fmla="*/ 562596 h 1038846"/>
              <a:gd name="connsiteX4-1445" fmla="*/ 2273369 w 2537238"/>
              <a:gd name="connsiteY4-1446" fmla="*/ 649128 h 1038846"/>
              <a:gd name="connsiteX0-1447" fmla="*/ 2628 w 52692"/>
              <a:gd name="connsiteY0-1448" fmla="*/ 25568 h 43219"/>
              <a:gd name="connsiteX1-1449" fmla="*/ 2196 w 52692"/>
              <a:gd name="connsiteY1-1450" fmla="*/ 25239 h 43219"/>
              <a:gd name="connsiteX2-1451" fmla="*/ 5874 w 52692"/>
              <a:gd name="connsiteY2-1452" fmla="*/ 35538 h 43219"/>
              <a:gd name="connsiteX3-1453" fmla="*/ 5856 w 52692"/>
              <a:gd name="connsiteY3-1454" fmla="*/ 35139 h 43219"/>
              <a:gd name="connsiteX4-1455" fmla="*/ 16514 w 52692"/>
              <a:gd name="connsiteY4-1456" fmla="*/ 38949 h 43219"/>
              <a:gd name="connsiteX5-1457" fmla="*/ 16702 w 52692"/>
              <a:gd name="connsiteY5-1458" fmla="*/ 39392 h 43219"/>
              <a:gd name="connsiteX6-1459" fmla="*/ 28707 w 52692"/>
              <a:gd name="connsiteY6-1460" fmla="*/ 36949 h 43219"/>
              <a:gd name="connsiteX7-1461" fmla="*/ 28596 w 52692"/>
              <a:gd name="connsiteY7-1462" fmla="*/ 36519 h 43219"/>
              <a:gd name="connsiteX8-1463" fmla="*/ 37434 w 52692"/>
              <a:gd name="connsiteY8-1464" fmla="*/ 30453 h 43219"/>
              <a:gd name="connsiteX9-1465" fmla="*/ 37416 w 52692"/>
              <a:gd name="connsiteY9-1466" fmla="*/ 29949 h 43219"/>
              <a:gd name="connsiteX10-1467" fmla="*/ 41834 w 52692"/>
              <a:gd name="connsiteY10-1468" fmla="*/ 15213 h 43219"/>
              <a:gd name="connsiteX11-1469" fmla="*/ 42098 w 52692"/>
              <a:gd name="connsiteY11-1470" fmla="*/ 15394 h 43219"/>
              <a:gd name="connsiteX12-1471" fmla="*/ 38360 w 52692"/>
              <a:gd name="connsiteY12-1472" fmla="*/ 5285 h 43219"/>
              <a:gd name="connsiteX13-1473" fmla="*/ 38436 w 52692"/>
              <a:gd name="connsiteY13-1474" fmla="*/ 5302 h 43219"/>
              <a:gd name="connsiteX14-1475" fmla="*/ 30048 w 52692"/>
              <a:gd name="connsiteY14-1476" fmla="*/ 2252 h 43219"/>
              <a:gd name="connsiteX15-1477" fmla="*/ 29856 w 52692"/>
              <a:gd name="connsiteY15-1478" fmla="*/ 2199 h 43219"/>
              <a:gd name="connsiteX16-1479" fmla="*/ 22877 w 52692"/>
              <a:gd name="connsiteY16-1480" fmla="*/ 3020 h 43219"/>
              <a:gd name="connsiteX17-1481" fmla="*/ 22536 w 52692"/>
              <a:gd name="connsiteY17-1482" fmla="*/ 3189 h 43219"/>
              <a:gd name="connsiteX18-1483" fmla="*/ 14036 w 52692"/>
              <a:gd name="connsiteY18-1484" fmla="*/ 5051 h 43219"/>
              <a:gd name="connsiteX19-1485" fmla="*/ 14013 w 52692"/>
              <a:gd name="connsiteY19-1486" fmla="*/ 5152 h 43219"/>
              <a:gd name="connsiteX20-1487" fmla="*/ 3852 w 52692"/>
              <a:gd name="connsiteY20-1488" fmla="*/ 14401 h 43219"/>
              <a:gd name="connsiteX21-1489" fmla="*/ 3936 w 52692"/>
              <a:gd name="connsiteY21-1490" fmla="*/ 14229 h 43219"/>
              <a:gd name="connsiteX0-1491" fmla="*/ 3936 w 52692"/>
              <a:gd name="connsiteY0-1492" fmla="*/ 14229 h 43219"/>
              <a:gd name="connsiteX1-1493" fmla="*/ 5659 w 52692"/>
              <a:gd name="connsiteY1-1494" fmla="*/ 6766 h 43219"/>
              <a:gd name="connsiteX2-1495" fmla="*/ 14041 w 52692"/>
              <a:gd name="connsiteY2-1496" fmla="*/ 5061 h 43219"/>
              <a:gd name="connsiteX3-1497" fmla="*/ 22492 w 52692"/>
              <a:gd name="connsiteY3-1498" fmla="*/ 3291 h 43219"/>
              <a:gd name="connsiteX4-1499" fmla="*/ 25785 w 52692"/>
              <a:gd name="connsiteY4-1500" fmla="*/ 59 h 43219"/>
              <a:gd name="connsiteX5-1501" fmla="*/ 29869 w 52692"/>
              <a:gd name="connsiteY5-1502" fmla="*/ 2340 h 43219"/>
              <a:gd name="connsiteX6-1503" fmla="*/ 35499 w 52692"/>
              <a:gd name="connsiteY6-1504" fmla="*/ 549 h 43219"/>
              <a:gd name="connsiteX7-1505" fmla="*/ 38354 w 52692"/>
              <a:gd name="connsiteY7-1506" fmla="*/ 5435 h 43219"/>
              <a:gd name="connsiteX8-1507" fmla="*/ 42018 w 52692"/>
              <a:gd name="connsiteY8-1508" fmla="*/ 10177 h 43219"/>
              <a:gd name="connsiteX9-1509" fmla="*/ 41854 w 52692"/>
              <a:gd name="connsiteY9-1510" fmla="*/ 15319 h 43219"/>
              <a:gd name="connsiteX10-1511" fmla="*/ 43052 w 52692"/>
              <a:gd name="connsiteY10-1512" fmla="*/ 23181 h 43219"/>
              <a:gd name="connsiteX11-1513" fmla="*/ 37440 w 52692"/>
              <a:gd name="connsiteY11-1514" fmla="*/ 30063 h 43219"/>
              <a:gd name="connsiteX12-1515" fmla="*/ 35431 w 52692"/>
              <a:gd name="connsiteY12-1516" fmla="*/ 35960 h 43219"/>
              <a:gd name="connsiteX13-1517" fmla="*/ 28591 w 52692"/>
              <a:gd name="connsiteY13-1518" fmla="*/ 36674 h 43219"/>
              <a:gd name="connsiteX14-1519" fmla="*/ 23703 w 52692"/>
              <a:gd name="connsiteY14-1520" fmla="*/ 42965 h 43219"/>
              <a:gd name="connsiteX15-1521" fmla="*/ 16516 w 52692"/>
              <a:gd name="connsiteY15-1522" fmla="*/ 39125 h 43219"/>
              <a:gd name="connsiteX16-1523" fmla="*/ 5840 w 52692"/>
              <a:gd name="connsiteY16-1524" fmla="*/ 35331 h 43219"/>
              <a:gd name="connsiteX17-1525" fmla="*/ 1146 w 52692"/>
              <a:gd name="connsiteY17-1526" fmla="*/ 31109 h 43219"/>
              <a:gd name="connsiteX18-1527" fmla="*/ 2149 w 52692"/>
              <a:gd name="connsiteY18-1528" fmla="*/ 25410 h 43219"/>
              <a:gd name="connsiteX19-1529" fmla="*/ 31 w 52692"/>
              <a:gd name="connsiteY19-1530" fmla="*/ 19563 h 43219"/>
              <a:gd name="connsiteX20-1531" fmla="*/ 3899 w 52692"/>
              <a:gd name="connsiteY20-1532" fmla="*/ 14366 h 43219"/>
              <a:gd name="connsiteX21-1533" fmla="*/ 3936 w 52692"/>
              <a:gd name="connsiteY21-1534" fmla="*/ 14229 h 43219"/>
              <a:gd name="connsiteX0-1535" fmla="*/ 2537238 w 2537238"/>
              <a:gd name="connsiteY0-1536" fmla="*/ 686569 h 1038846"/>
              <a:gd name="connsiteX1-1537" fmla="*/ 2508394 w 2537238"/>
              <a:gd name="connsiteY1-1538" fmla="*/ 715413 h 1038846"/>
              <a:gd name="connsiteX2-1539" fmla="*/ 2479550 w 2537238"/>
              <a:gd name="connsiteY2-1540" fmla="*/ 686569 h 1038846"/>
              <a:gd name="connsiteX3-1541" fmla="*/ 2508394 w 2537238"/>
              <a:gd name="connsiteY3-1542" fmla="*/ 657725 h 1038846"/>
              <a:gd name="connsiteX4-1543" fmla="*/ 2537238 w 2537238"/>
              <a:gd name="connsiteY4-1544" fmla="*/ 686569 h 1038846"/>
              <a:gd name="connsiteX0-1545" fmla="*/ 2433954 w 2537238"/>
              <a:gd name="connsiteY0-1546" fmla="*/ 671184 h 1038846"/>
              <a:gd name="connsiteX1-1547" fmla="*/ 2376266 w 2537238"/>
              <a:gd name="connsiteY1-1548" fmla="*/ 728872 h 1038846"/>
              <a:gd name="connsiteX2-1549" fmla="*/ 2318578 w 2537238"/>
              <a:gd name="connsiteY2-1550" fmla="*/ 671184 h 1038846"/>
              <a:gd name="connsiteX3-1551" fmla="*/ 2376266 w 2537238"/>
              <a:gd name="connsiteY3-1552" fmla="*/ 613496 h 1038846"/>
              <a:gd name="connsiteX4-1553" fmla="*/ 2433954 w 2537238"/>
              <a:gd name="connsiteY4-1554" fmla="*/ 671184 h 1038846"/>
              <a:gd name="connsiteX0-1555" fmla="*/ 2273369 w 2537238"/>
              <a:gd name="connsiteY0-1556" fmla="*/ 649128 h 1038846"/>
              <a:gd name="connsiteX1-1557" fmla="*/ 2186837 w 2537238"/>
              <a:gd name="connsiteY1-1558" fmla="*/ 735660 h 1038846"/>
              <a:gd name="connsiteX2-1559" fmla="*/ 2100305 w 2537238"/>
              <a:gd name="connsiteY2-1560" fmla="*/ 649128 h 1038846"/>
              <a:gd name="connsiteX3-1561" fmla="*/ 2186837 w 2537238"/>
              <a:gd name="connsiteY3-1562" fmla="*/ 562596 h 1038846"/>
              <a:gd name="connsiteX4-1563" fmla="*/ 2273369 w 2537238"/>
              <a:gd name="connsiteY4-1564" fmla="*/ 649128 h 1038846"/>
              <a:gd name="connsiteX0-1565" fmla="*/ 2261 w 52692"/>
              <a:gd name="connsiteY0-1566" fmla="*/ 25568 h 43219"/>
              <a:gd name="connsiteX1-1567" fmla="*/ 2196 w 52692"/>
              <a:gd name="connsiteY1-1568" fmla="*/ 25239 h 43219"/>
              <a:gd name="connsiteX2-1569" fmla="*/ 5874 w 52692"/>
              <a:gd name="connsiteY2-1570" fmla="*/ 35538 h 43219"/>
              <a:gd name="connsiteX3-1571" fmla="*/ 5856 w 52692"/>
              <a:gd name="connsiteY3-1572" fmla="*/ 35139 h 43219"/>
              <a:gd name="connsiteX4-1573" fmla="*/ 16514 w 52692"/>
              <a:gd name="connsiteY4-1574" fmla="*/ 38949 h 43219"/>
              <a:gd name="connsiteX5-1575" fmla="*/ 16702 w 52692"/>
              <a:gd name="connsiteY5-1576" fmla="*/ 39392 h 43219"/>
              <a:gd name="connsiteX6-1577" fmla="*/ 28707 w 52692"/>
              <a:gd name="connsiteY6-1578" fmla="*/ 36949 h 43219"/>
              <a:gd name="connsiteX7-1579" fmla="*/ 28596 w 52692"/>
              <a:gd name="connsiteY7-1580" fmla="*/ 36519 h 43219"/>
              <a:gd name="connsiteX8-1581" fmla="*/ 37434 w 52692"/>
              <a:gd name="connsiteY8-1582" fmla="*/ 30453 h 43219"/>
              <a:gd name="connsiteX9-1583" fmla="*/ 37416 w 52692"/>
              <a:gd name="connsiteY9-1584" fmla="*/ 29949 h 43219"/>
              <a:gd name="connsiteX10-1585" fmla="*/ 41834 w 52692"/>
              <a:gd name="connsiteY10-1586" fmla="*/ 15213 h 43219"/>
              <a:gd name="connsiteX11-1587" fmla="*/ 42098 w 52692"/>
              <a:gd name="connsiteY11-1588" fmla="*/ 15394 h 43219"/>
              <a:gd name="connsiteX12-1589" fmla="*/ 38360 w 52692"/>
              <a:gd name="connsiteY12-1590" fmla="*/ 5285 h 43219"/>
              <a:gd name="connsiteX13-1591" fmla="*/ 38436 w 52692"/>
              <a:gd name="connsiteY13-1592" fmla="*/ 5302 h 43219"/>
              <a:gd name="connsiteX14-1593" fmla="*/ 30048 w 52692"/>
              <a:gd name="connsiteY14-1594" fmla="*/ 2252 h 43219"/>
              <a:gd name="connsiteX15-1595" fmla="*/ 29856 w 52692"/>
              <a:gd name="connsiteY15-1596" fmla="*/ 2199 h 43219"/>
              <a:gd name="connsiteX16-1597" fmla="*/ 22877 w 52692"/>
              <a:gd name="connsiteY16-1598" fmla="*/ 3020 h 43219"/>
              <a:gd name="connsiteX17-1599" fmla="*/ 22536 w 52692"/>
              <a:gd name="connsiteY17-1600" fmla="*/ 3189 h 43219"/>
              <a:gd name="connsiteX18-1601" fmla="*/ 14036 w 52692"/>
              <a:gd name="connsiteY18-1602" fmla="*/ 5051 h 43219"/>
              <a:gd name="connsiteX19-1603" fmla="*/ 14013 w 52692"/>
              <a:gd name="connsiteY19-1604" fmla="*/ 5152 h 43219"/>
              <a:gd name="connsiteX20-1605" fmla="*/ 3852 w 52692"/>
              <a:gd name="connsiteY20-1606" fmla="*/ 14401 h 43219"/>
              <a:gd name="connsiteX21-1607" fmla="*/ 3936 w 52692"/>
              <a:gd name="connsiteY21-1608" fmla="*/ 14229 h 43219"/>
              <a:gd name="connsiteX0-1609" fmla="*/ 3936 w 52692"/>
              <a:gd name="connsiteY0-1610" fmla="*/ 14229 h 43219"/>
              <a:gd name="connsiteX1-1611" fmla="*/ 5659 w 52692"/>
              <a:gd name="connsiteY1-1612" fmla="*/ 6766 h 43219"/>
              <a:gd name="connsiteX2-1613" fmla="*/ 14041 w 52692"/>
              <a:gd name="connsiteY2-1614" fmla="*/ 5061 h 43219"/>
              <a:gd name="connsiteX3-1615" fmla="*/ 22492 w 52692"/>
              <a:gd name="connsiteY3-1616" fmla="*/ 3291 h 43219"/>
              <a:gd name="connsiteX4-1617" fmla="*/ 25785 w 52692"/>
              <a:gd name="connsiteY4-1618" fmla="*/ 59 h 43219"/>
              <a:gd name="connsiteX5-1619" fmla="*/ 29869 w 52692"/>
              <a:gd name="connsiteY5-1620" fmla="*/ 2340 h 43219"/>
              <a:gd name="connsiteX6-1621" fmla="*/ 35499 w 52692"/>
              <a:gd name="connsiteY6-1622" fmla="*/ 549 h 43219"/>
              <a:gd name="connsiteX7-1623" fmla="*/ 38354 w 52692"/>
              <a:gd name="connsiteY7-1624" fmla="*/ 5435 h 43219"/>
              <a:gd name="connsiteX8-1625" fmla="*/ 42018 w 52692"/>
              <a:gd name="connsiteY8-1626" fmla="*/ 10177 h 43219"/>
              <a:gd name="connsiteX9-1627" fmla="*/ 41854 w 52692"/>
              <a:gd name="connsiteY9-1628" fmla="*/ 15319 h 43219"/>
              <a:gd name="connsiteX10-1629" fmla="*/ 43052 w 52692"/>
              <a:gd name="connsiteY10-1630" fmla="*/ 23181 h 43219"/>
              <a:gd name="connsiteX11-1631" fmla="*/ 37440 w 52692"/>
              <a:gd name="connsiteY11-1632" fmla="*/ 30063 h 43219"/>
              <a:gd name="connsiteX12-1633" fmla="*/ 35431 w 52692"/>
              <a:gd name="connsiteY12-1634" fmla="*/ 35960 h 43219"/>
              <a:gd name="connsiteX13-1635" fmla="*/ 28591 w 52692"/>
              <a:gd name="connsiteY13-1636" fmla="*/ 36674 h 43219"/>
              <a:gd name="connsiteX14-1637" fmla="*/ 23703 w 52692"/>
              <a:gd name="connsiteY14-1638" fmla="*/ 42965 h 43219"/>
              <a:gd name="connsiteX15-1639" fmla="*/ 16516 w 52692"/>
              <a:gd name="connsiteY15-1640" fmla="*/ 39125 h 43219"/>
              <a:gd name="connsiteX16-1641" fmla="*/ 5840 w 52692"/>
              <a:gd name="connsiteY16-1642" fmla="*/ 35331 h 43219"/>
              <a:gd name="connsiteX17-1643" fmla="*/ 1146 w 52692"/>
              <a:gd name="connsiteY17-1644" fmla="*/ 31109 h 43219"/>
              <a:gd name="connsiteX18-1645" fmla="*/ 2149 w 52692"/>
              <a:gd name="connsiteY18-1646" fmla="*/ 25410 h 43219"/>
              <a:gd name="connsiteX19-1647" fmla="*/ 31 w 52692"/>
              <a:gd name="connsiteY19-1648" fmla="*/ 19563 h 43219"/>
              <a:gd name="connsiteX20-1649" fmla="*/ 3899 w 52692"/>
              <a:gd name="connsiteY20-1650" fmla="*/ 14366 h 43219"/>
              <a:gd name="connsiteX21-1651" fmla="*/ 3936 w 52692"/>
              <a:gd name="connsiteY21-1652" fmla="*/ 14229 h 43219"/>
              <a:gd name="connsiteX0-1653" fmla="*/ 2537238 w 2537238"/>
              <a:gd name="connsiteY0-1654" fmla="*/ 686569 h 1038846"/>
              <a:gd name="connsiteX1-1655" fmla="*/ 2508394 w 2537238"/>
              <a:gd name="connsiteY1-1656" fmla="*/ 715413 h 1038846"/>
              <a:gd name="connsiteX2-1657" fmla="*/ 2479550 w 2537238"/>
              <a:gd name="connsiteY2-1658" fmla="*/ 686569 h 1038846"/>
              <a:gd name="connsiteX3-1659" fmla="*/ 2508394 w 2537238"/>
              <a:gd name="connsiteY3-1660" fmla="*/ 657725 h 1038846"/>
              <a:gd name="connsiteX4-1661" fmla="*/ 2537238 w 2537238"/>
              <a:gd name="connsiteY4-1662" fmla="*/ 686569 h 1038846"/>
              <a:gd name="connsiteX0-1663" fmla="*/ 2433954 w 2537238"/>
              <a:gd name="connsiteY0-1664" fmla="*/ 671184 h 1038846"/>
              <a:gd name="connsiteX1-1665" fmla="*/ 2376266 w 2537238"/>
              <a:gd name="connsiteY1-1666" fmla="*/ 728872 h 1038846"/>
              <a:gd name="connsiteX2-1667" fmla="*/ 2318578 w 2537238"/>
              <a:gd name="connsiteY2-1668" fmla="*/ 671184 h 1038846"/>
              <a:gd name="connsiteX3-1669" fmla="*/ 2376266 w 2537238"/>
              <a:gd name="connsiteY3-1670" fmla="*/ 613496 h 1038846"/>
              <a:gd name="connsiteX4-1671" fmla="*/ 2433954 w 2537238"/>
              <a:gd name="connsiteY4-1672" fmla="*/ 671184 h 1038846"/>
              <a:gd name="connsiteX0-1673" fmla="*/ 2273369 w 2537238"/>
              <a:gd name="connsiteY0-1674" fmla="*/ 649128 h 1038846"/>
              <a:gd name="connsiteX1-1675" fmla="*/ 2186837 w 2537238"/>
              <a:gd name="connsiteY1-1676" fmla="*/ 735660 h 1038846"/>
              <a:gd name="connsiteX2-1677" fmla="*/ 2100305 w 2537238"/>
              <a:gd name="connsiteY2-1678" fmla="*/ 649128 h 1038846"/>
              <a:gd name="connsiteX3-1679" fmla="*/ 2186837 w 2537238"/>
              <a:gd name="connsiteY3-1680" fmla="*/ 562596 h 1038846"/>
              <a:gd name="connsiteX4-1681" fmla="*/ 2273369 w 2537238"/>
              <a:gd name="connsiteY4-1682" fmla="*/ 649128 h 1038846"/>
              <a:gd name="connsiteX0-1683" fmla="*/ 2261 w 52692"/>
              <a:gd name="connsiteY0-1684" fmla="*/ 25568 h 43219"/>
              <a:gd name="connsiteX1-1685" fmla="*/ 2196 w 52692"/>
              <a:gd name="connsiteY1-1686" fmla="*/ 25239 h 43219"/>
              <a:gd name="connsiteX2-1687" fmla="*/ 5874 w 52692"/>
              <a:gd name="connsiteY2-1688" fmla="*/ 35538 h 43219"/>
              <a:gd name="connsiteX3-1689" fmla="*/ 5856 w 52692"/>
              <a:gd name="connsiteY3-1690" fmla="*/ 35139 h 43219"/>
              <a:gd name="connsiteX4-1691" fmla="*/ 16514 w 52692"/>
              <a:gd name="connsiteY4-1692" fmla="*/ 38949 h 43219"/>
              <a:gd name="connsiteX5-1693" fmla="*/ 16702 w 52692"/>
              <a:gd name="connsiteY5-1694" fmla="*/ 39392 h 43219"/>
              <a:gd name="connsiteX6-1695" fmla="*/ 28707 w 52692"/>
              <a:gd name="connsiteY6-1696" fmla="*/ 36949 h 43219"/>
              <a:gd name="connsiteX7-1697" fmla="*/ 28596 w 52692"/>
              <a:gd name="connsiteY7-1698" fmla="*/ 36519 h 43219"/>
              <a:gd name="connsiteX8-1699" fmla="*/ 37434 w 52692"/>
              <a:gd name="connsiteY8-1700" fmla="*/ 30453 h 43219"/>
              <a:gd name="connsiteX9-1701" fmla="*/ 37416 w 52692"/>
              <a:gd name="connsiteY9-1702" fmla="*/ 29949 h 43219"/>
              <a:gd name="connsiteX10-1703" fmla="*/ 41834 w 52692"/>
              <a:gd name="connsiteY10-1704" fmla="*/ 15213 h 43219"/>
              <a:gd name="connsiteX11-1705" fmla="*/ 42098 w 52692"/>
              <a:gd name="connsiteY11-1706" fmla="*/ 15394 h 43219"/>
              <a:gd name="connsiteX12-1707" fmla="*/ 38360 w 52692"/>
              <a:gd name="connsiteY12-1708" fmla="*/ 5285 h 43219"/>
              <a:gd name="connsiteX13-1709" fmla="*/ 38436 w 52692"/>
              <a:gd name="connsiteY13-1710" fmla="*/ 5302 h 43219"/>
              <a:gd name="connsiteX14-1711" fmla="*/ 30048 w 52692"/>
              <a:gd name="connsiteY14-1712" fmla="*/ 2252 h 43219"/>
              <a:gd name="connsiteX15-1713" fmla="*/ 29856 w 52692"/>
              <a:gd name="connsiteY15-1714" fmla="*/ 2199 h 43219"/>
              <a:gd name="connsiteX16-1715" fmla="*/ 22877 w 52692"/>
              <a:gd name="connsiteY16-1716" fmla="*/ 3020 h 43219"/>
              <a:gd name="connsiteX17-1717" fmla="*/ 22536 w 52692"/>
              <a:gd name="connsiteY17-1718" fmla="*/ 3189 h 43219"/>
              <a:gd name="connsiteX18-1719" fmla="*/ 14036 w 52692"/>
              <a:gd name="connsiteY18-1720" fmla="*/ 5051 h 43219"/>
              <a:gd name="connsiteX19-1721" fmla="*/ 14013 w 52692"/>
              <a:gd name="connsiteY19-1722" fmla="*/ 5152 h 43219"/>
              <a:gd name="connsiteX20-1723" fmla="*/ 3852 w 52692"/>
              <a:gd name="connsiteY20-1724" fmla="*/ 14401 h 43219"/>
              <a:gd name="connsiteX21-1725" fmla="*/ 3936 w 52692"/>
              <a:gd name="connsiteY21-1726" fmla="*/ 14229 h 43219"/>
              <a:gd name="connsiteX0-1727" fmla="*/ 3936 w 52692"/>
              <a:gd name="connsiteY0-1728" fmla="*/ 14229 h 43219"/>
              <a:gd name="connsiteX1-1729" fmla="*/ 5659 w 52692"/>
              <a:gd name="connsiteY1-1730" fmla="*/ 6766 h 43219"/>
              <a:gd name="connsiteX2-1731" fmla="*/ 14041 w 52692"/>
              <a:gd name="connsiteY2-1732" fmla="*/ 5061 h 43219"/>
              <a:gd name="connsiteX3-1733" fmla="*/ 22492 w 52692"/>
              <a:gd name="connsiteY3-1734" fmla="*/ 3291 h 43219"/>
              <a:gd name="connsiteX4-1735" fmla="*/ 25785 w 52692"/>
              <a:gd name="connsiteY4-1736" fmla="*/ 59 h 43219"/>
              <a:gd name="connsiteX5-1737" fmla="*/ 29869 w 52692"/>
              <a:gd name="connsiteY5-1738" fmla="*/ 2340 h 43219"/>
              <a:gd name="connsiteX6-1739" fmla="*/ 35499 w 52692"/>
              <a:gd name="connsiteY6-1740" fmla="*/ 549 h 43219"/>
              <a:gd name="connsiteX7-1741" fmla="*/ 38354 w 52692"/>
              <a:gd name="connsiteY7-1742" fmla="*/ 5435 h 43219"/>
              <a:gd name="connsiteX8-1743" fmla="*/ 42018 w 52692"/>
              <a:gd name="connsiteY8-1744" fmla="*/ 10177 h 43219"/>
              <a:gd name="connsiteX9-1745" fmla="*/ 41854 w 52692"/>
              <a:gd name="connsiteY9-1746" fmla="*/ 15319 h 43219"/>
              <a:gd name="connsiteX10-1747" fmla="*/ 43052 w 52692"/>
              <a:gd name="connsiteY10-1748" fmla="*/ 23181 h 43219"/>
              <a:gd name="connsiteX11-1749" fmla="*/ 37440 w 52692"/>
              <a:gd name="connsiteY11-1750" fmla="*/ 30063 h 43219"/>
              <a:gd name="connsiteX12-1751" fmla="*/ 35431 w 52692"/>
              <a:gd name="connsiteY12-1752" fmla="*/ 35960 h 43219"/>
              <a:gd name="connsiteX13-1753" fmla="*/ 28591 w 52692"/>
              <a:gd name="connsiteY13-1754" fmla="*/ 36674 h 43219"/>
              <a:gd name="connsiteX14-1755" fmla="*/ 23703 w 52692"/>
              <a:gd name="connsiteY14-1756" fmla="*/ 42965 h 43219"/>
              <a:gd name="connsiteX15-1757" fmla="*/ 16516 w 52692"/>
              <a:gd name="connsiteY15-1758" fmla="*/ 39125 h 43219"/>
              <a:gd name="connsiteX16-1759" fmla="*/ 5840 w 52692"/>
              <a:gd name="connsiteY16-1760" fmla="*/ 35331 h 43219"/>
              <a:gd name="connsiteX17-1761" fmla="*/ 1146 w 52692"/>
              <a:gd name="connsiteY17-1762" fmla="*/ 31109 h 43219"/>
              <a:gd name="connsiteX18-1763" fmla="*/ 2149 w 52692"/>
              <a:gd name="connsiteY18-1764" fmla="*/ 25410 h 43219"/>
              <a:gd name="connsiteX19-1765" fmla="*/ 31 w 52692"/>
              <a:gd name="connsiteY19-1766" fmla="*/ 19563 h 43219"/>
              <a:gd name="connsiteX20-1767" fmla="*/ 3899 w 52692"/>
              <a:gd name="connsiteY20-1768" fmla="*/ 14366 h 43219"/>
              <a:gd name="connsiteX21-1769" fmla="*/ 3936 w 52692"/>
              <a:gd name="connsiteY21-1770" fmla="*/ 14229 h 43219"/>
              <a:gd name="connsiteX0-1771" fmla="*/ 2537238 w 2537238"/>
              <a:gd name="connsiteY0-1772" fmla="*/ 686569 h 1038846"/>
              <a:gd name="connsiteX1-1773" fmla="*/ 2508394 w 2537238"/>
              <a:gd name="connsiteY1-1774" fmla="*/ 715413 h 1038846"/>
              <a:gd name="connsiteX2-1775" fmla="*/ 2479550 w 2537238"/>
              <a:gd name="connsiteY2-1776" fmla="*/ 686569 h 1038846"/>
              <a:gd name="connsiteX3-1777" fmla="*/ 2508394 w 2537238"/>
              <a:gd name="connsiteY3-1778" fmla="*/ 657725 h 1038846"/>
              <a:gd name="connsiteX4-1779" fmla="*/ 2537238 w 2537238"/>
              <a:gd name="connsiteY4-1780" fmla="*/ 686569 h 1038846"/>
              <a:gd name="connsiteX0-1781" fmla="*/ 2433954 w 2537238"/>
              <a:gd name="connsiteY0-1782" fmla="*/ 671184 h 1038846"/>
              <a:gd name="connsiteX1-1783" fmla="*/ 2376266 w 2537238"/>
              <a:gd name="connsiteY1-1784" fmla="*/ 728872 h 1038846"/>
              <a:gd name="connsiteX2-1785" fmla="*/ 2318578 w 2537238"/>
              <a:gd name="connsiteY2-1786" fmla="*/ 671184 h 1038846"/>
              <a:gd name="connsiteX3-1787" fmla="*/ 2376266 w 2537238"/>
              <a:gd name="connsiteY3-1788" fmla="*/ 613496 h 1038846"/>
              <a:gd name="connsiteX4-1789" fmla="*/ 2433954 w 2537238"/>
              <a:gd name="connsiteY4-1790" fmla="*/ 671184 h 1038846"/>
              <a:gd name="connsiteX0-1791" fmla="*/ 2273369 w 2537238"/>
              <a:gd name="connsiteY0-1792" fmla="*/ 649128 h 1038846"/>
              <a:gd name="connsiteX1-1793" fmla="*/ 2186837 w 2537238"/>
              <a:gd name="connsiteY1-1794" fmla="*/ 735660 h 1038846"/>
              <a:gd name="connsiteX2-1795" fmla="*/ 2100305 w 2537238"/>
              <a:gd name="connsiteY2-1796" fmla="*/ 649128 h 1038846"/>
              <a:gd name="connsiteX3-1797" fmla="*/ 2186837 w 2537238"/>
              <a:gd name="connsiteY3-1798" fmla="*/ 562596 h 1038846"/>
              <a:gd name="connsiteX4-1799" fmla="*/ 2273369 w 2537238"/>
              <a:gd name="connsiteY4-1800" fmla="*/ 649128 h 1038846"/>
              <a:gd name="connsiteX0-1801" fmla="*/ 2261 w 52692"/>
              <a:gd name="connsiteY0-1802" fmla="*/ 25568 h 43219"/>
              <a:gd name="connsiteX1-1803" fmla="*/ 2196 w 52692"/>
              <a:gd name="connsiteY1-1804" fmla="*/ 25239 h 43219"/>
              <a:gd name="connsiteX2-1805" fmla="*/ 5874 w 52692"/>
              <a:gd name="connsiteY2-1806" fmla="*/ 35538 h 43219"/>
              <a:gd name="connsiteX3-1807" fmla="*/ 5856 w 52692"/>
              <a:gd name="connsiteY3-1808" fmla="*/ 35139 h 43219"/>
              <a:gd name="connsiteX4-1809" fmla="*/ 16514 w 52692"/>
              <a:gd name="connsiteY4-1810" fmla="*/ 38949 h 43219"/>
              <a:gd name="connsiteX5-1811" fmla="*/ 16702 w 52692"/>
              <a:gd name="connsiteY5-1812" fmla="*/ 39392 h 43219"/>
              <a:gd name="connsiteX6-1813" fmla="*/ 28707 w 52692"/>
              <a:gd name="connsiteY6-1814" fmla="*/ 36949 h 43219"/>
              <a:gd name="connsiteX7-1815" fmla="*/ 28596 w 52692"/>
              <a:gd name="connsiteY7-1816" fmla="*/ 36519 h 43219"/>
              <a:gd name="connsiteX8-1817" fmla="*/ 37434 w 52692"/>
              <a:gd name="connsiteY8-1818" fmla="*/ 30453 h 43219"/>
              <a:gd name="connsiteX9-1819" fmla="*/ 38211 w 52692"/>
              <a:gd name="connsiteY9-1820" fmla="*/ 31761 h 43219"/>
              <a:gd name="connsiteX10-1821" fmla="*/ 41834 w 52692"/>
              <a:gd name="connsiteY10-1822" fmla="*/ 15213 h 43219"/>
              <a:gd name="connsiteX11-1823" fmla="*/ 42098 w 52692"/>
              <a:gd name="connsiteY11-1824" fmla="*/ 15394 h 43219"/>
              <a:gd name="connsiteX12-1825" fmla="*/ 38360 w 52692"/>
              <a:gd name="connsiteY12-1826" fmla="*/ 5285 h 43219"/>
              <a:gd name="connsiteX13-1827" fmla="*/ 38436 w 52692"/>
              <a:gd name="connsiteY13-1828" fmla="*/ 5302 h 43219"/>
              <a:gd name="connsiteX14-1829" fmla="*/ 30048 w 52692"/>
              <a:gd name="connsiteY14-1830" fmla="*/ 2252 h 43219"/>
              <a:gd name="connsiteX15-1831" fmla="*/ 29856 w 52692"/>
              <a:gd name="connsiteY15-1832" fmla="*/ 2199 h 43219"/>
              <a:gd name="connsiteX16-1833" fmla="*/ 22877 w 52692"/>
              <a:gd name="connsiteY16-1834" fmla="*/ 3020 h 43219"/>
              <a:gd name="connsiteX17-1835" fmla="*/ 22536 w 52692"/>
              <a:gd name="connsiteY17-1836" fmla="*/ 3189 h 43219"/>
              <a:gd name="connsiteX18-1837" fmla="*/ 14036 w 52692"/>
              <a:gd name="connsiteY18-1838" fmla="*/ 5051 h 43219"/>
              <a:gd name="connsiteX19-1839" fmla="*/ 14013 w 52692"/>
              <a:gd name="connsiteY19-1840" fmla="*/ 5152 h 43219"/>
              <a:gd name="connsiteX20-1841" fmla="*/ 3852 w 52692"/>
              <a:gd name="connsiteY20-1842" fmla="*/ 14401 h 43219"/>
              <a:gd name="connsiteX21-1843" fmla="*/ 3936 w 52692"/>
              <a:gd name="connsiteY21-1844" fmla="*/ 14229 h 43219"/>
              <a:gd name="connsiteX0-1845" fmla="*/ 3936 w 52692"/>
              <a:gd name="connsiteY0-1846" fmla="*/ 14229 h 43219"/>
              <a:gd name="connsiteX1-1847" fmla="*/ 5659 w 52692"/>
              <a:gd name="connsiteY1-1848" fmla="*/ 6766 h 43219"/>
              <a:gd name="connsiteX2-1849" fmla="*/ 14041 w 52692"/>
              <a:gd name="connsiteY2-1850" fmla="*/ 5061 h 43219"/>
              <a:gd name="connsiteX3-1851" fmla="*/ 22492 w 52692"/>
              <a:gd name="connsiteY3-1852" fmla="*/ 3291 h 43219"/>
              <a:gd name="connsiteX4-1853" fmla="*/ 25785 w 52692"/>
              <a:gd name="connsiteY4-1854" fmla="*/ 59 h 43219"/>
              <a:gd name="connsiteX5-1855" fmla="*/ 29869 w 52692"/>
              <a:gd name="connsiteY5-1856" fmla="*/ 2340 h 43219"/>
              <a:gd name="connsiteX6-1857" fmla="*/ 35499 w 52692"/>
              <a:gd name="connsiteY6-1858" fmla="*/ 549 h 43219"/>
              <a:gd name="connsiteX7-1859" fmla="*/ 38354 w 52692"/>
              <a:gd name="connsiteY7-1860" fmla="*/ 5435 h 43219"/>
              <a:gd name="connsiteX8-1861" fmla="*/ 42018 w 52692"/>
              <a:gd name="connsiteY8-1862" fmla="*/ 10177 h 43219"/>
              <a:gd name="connsiteX9-1863" fmla="*/ 41854 w 52692"/>
              <a:gd name="connsiteY9-1864" fmla="*/ 15319 h 43219"/>
              <a:gd name="connsiteX10-1865" fmla="*/ 43052 w 52692"/>
              <a:gd name="connsiteY10-1866" fmla="*/ 23181 h 43219"/>
              <a:gd name="connsiteX11-1867" fmla="*/ 37440 w 52692"/>
              <a:gd name="connsiteY11-1868" fmla="*/ 30063 h 43219"/>
              <a:gd name="connsiteX12-1869" fmla="*/ 35431 w 52692"/>
              <a:gd name="connsiteY12-1870" fmla="*/ 35960 h 43219"/>
              <a:gd name="connsiteX13-1871" fmla="*/ 28591 w 52692"/>
              <a:gd name="connsiteY13-1872" fmla="*/ 36674 h 43219"/>
              <a:gd name="connsiteX14-1873" fmla="*/ 23703 w 52692"/>
              <a:gd name="connsiteY14-1874" fmla="*/ 42965 h 43219"/>
              <a:gd name="connsiteX15-1875" fmla="*/ 16516 w 52692"/>
              <a:gd name="connsiteY15-1876" fmla="*/ 39125 h 43219"/>
              <a:gd name="connsiteX16-1877" fmla="*/ 5840 w 52692"/>
              <a:gd name="connsiteY16-1878" fmla="*/ 35331 h 43219"/>
              <a:gd name="connsiteX17-1879" fmla="*/ 1146 w 52692"/>
              <a:gd name="connsiteY17-1880" fmla="*/ 31109 h 43219"/>
              <a:gd name="connsiteX18-1881" fmla="*/ 2149 w 52692"/>
              <a:gd name="connsiteY18-1882" fmla="*/ 25410 h 43219"/>
              <a:gd name="connsiteX19-1883" fmla="*/ 31 w 52692"/>
              <a:gd name="connsiteY19-1884" fmla="*/ 19563 h 43219"/>
              <a:gd name="connsiteX20-1885" fmla="*/ 3899 w 52692"/>
              <a:gd name="connsiteY20-1886" fmla="*/ 14366 h 43219"/>
              <a:gd name="connsiteX21-1887" fmla="*/ 3936 w 52692"/>
              <a:gd name="connsiteY21-1888" fmla="*/ 14229 h 43219"/>
              <a:gd name="connsiteX0-1889" fmla="*/ 2537238 w 2537238"/>
              <a:gd name="connsiteY0-1890" fmla="*/ 686569 h 1038846"/>
              <a:gd name="connsiteX1-1891" fmla="*/ 2508394 w 2537238"/>
              <a:gd name="connsiteY1-1892" fmla="*/ 715413 h 1038846"/>
              <a:gd name="connsiteX2-1893" fmla="*/ 2479550 w 2537238"/>
              <a:gd name="connsiteY2-1894" fmla="*/ 686569 h 1038846"/>
              <a:gd name="connsiteX3-1895" fmla="*/ 2508394 w 2537238"/>
              <a:gd name="connsiteY3-1896" fmla="*/ 657725 h 1038846"/>
              <a:gd name="connsiteX4-1897" fmla="*/ 2537238 w 2537238"/>
              <a:gd name="connsiteY4-1898" fmla="*/ 686569 h 1038846"/>
              <a:gd name="connsiteX0-1899" fmla="*/ 2433954 w 2537238"/>
              <a:gd name="connsiteY0-1900" fmla="*/ 671184 h 1038846"/>
              <a:gd name="connsiteX1-1901" fmla="*/ 2376266 w 2537238"/>
              <a:gd name="connsiteY1-1902" fmla="*/ 728872 h 1038846"/>
              <a:gd name="connsiteX2-1903" fmla="*/ 2318578 w 2537238"/>
              <a:gd name="connsiteY2-1904" fmla="*/ 671184 h 1038846"/>
              <a:gd name="connsiteX3-1905" fmla="*/ 2376266 w 2537238"/>
              <a:gd name="connsiteY3-1906" fmla="*/ 613496 h 1038846"/>
              <a:gd name="connsiteX4-1907" fmla="*/ 2433954 w 2537238"/>
              <a:gd name="connsiteY4-1908" fmla="*/ 671184 h 1038846"/>
              <a:gd name="connsiteX0-1909" fmla="*/ 2273369 w 2537238"/>
              <a:gd name="connsiteY0-1910" fmla="*/ 649128 h 1038846"/>
              <a:gd name="connsiteX1-1911" fmla="*/ 2186837 w 2537238"/>
              <a:gd name="connsiteY1-1912" fmla="*/ 735660 h 1038846"/>
              <a:gd name="connsiteX2-1913" fmla="*/ 2100305 w 2537238"/>
              <a:gd name="connsiteY2-1914" fmla="*/ 649128 h 1038846"/>
              <a:gd name="connsiteX3-1915" fmla="*/ 2186837 w 2537238"/>
              <a:gd name="connsiteY3-1916" fmla="*/ 562596 h 1038846"/>
              <a:gd name="connsiteX4-1917" fmla="*/ 2273369 w 2537238"/>
              <a:gd name="connsiteY4-1918" fmla="*/ 649128 h 1038846"/>
              <a:gd name="connsiteX0-1919" fmla="*/ 2261 w 52692"/>
              <a:gd name="connsiteY0-1920" fmla="*/ 25568 h 43219"/>
              <a:gd name="connsiteX1-1921" fmla="*/ 2196 w 52692"/>
              <a:gd name="connsiteY1-1922" fmla="*/ 25239 h 43219"/>
              <a:gd name="connsiteX2-1923" fmla="*/ 5874 w 52692"/>
              <a:gd name="connsiteY2-1924" fmla="*/ 35538 h 43219"/>
              <a:gd name="connsiteX3-1925" fmla="*/ 5856 w 52692"/>
              <a:gd name="connsiteY3-1926" fmla="*/ 35139 h 43219"/>
              <a:gd name="connsiteX4-1927" fmla="*/ 16514 w 52692"/>
              <a:gd name="connsiteY4-1928" fmla="*/ 38949 h 43219"/>
              <a:gd name="connsiteX5-1929" fmla="*/ 16702 w 52692"/>
              <a:gd name="connsiteY5-1930" fmla="*/ 39392 h 43219"/>
              <a:gd name="connsiteX6-1931" fmla="*/ 28707 w 52692"/>
              <a:gd name="connsiteY6-1932" fmla="*/ 36949 h 43219"/>
              <a:gd name="connsiteX7-1933" fmla="*/ 28596 w 52692"/>
              <a:gd name="connsiteY7-1934" fmla="*/ 36519 h 43219"/>
              <a:gd name="connsiteX8-1935" fmla="*/ 37434 w 52692"/>
              <a:gd name="connsiteY8-1936" fmla="*/ 30453 h 43219"/>
              <a:gd name="connsiteX9-1937" fmla="*/ 38578 w 52692"/>
              <a:gd name="connsiteY9-1938" fmla="*/ 30311 h 43219"/>
              <a:gd name="connsiteX10-1939" fmla="*/ 41834 w 52692"/>
              <a:gd name="connsiteY10-1940" fmla="*/ 15213 h 43219"/>
              <a:gd name="connsiteX11-1941" fmla="*/ 42098 w 52692"/>
              <a:gd name="connsiteY11-1942" fmla="*/ 15394 h 43219"/>
              <a:gd name="connsiteX12-1943" fmla="*/ 38360 w 52692"/>
              <a:gd name="connsiteY12-1944" fmla="*/ 5285 h 43219"/>
              <a:gd name="connsiteX13-1945" fmla="*/ 38436 w 52692"/>
              <a:gd name="connsiteY13-1946" fmla="*/ 5302 h 43219"/>
              <a:gd name="connsiteX14-1947" fmla="*/ 30048 w 52692"/>
              <a:gd name="connsiteY14-1948" fmla="*/ 2252 h 43219"/>
              <a:gd name="connsiteX15-1949" fmla="*/ 29856 w 52692"/>
              <a:gd name="connsiteY15-1950" fmla="*/ 2199 h 43219"/>
              <a:gd name="connsiteX16-1951" fmla="*/ 22877 w 52692"/>
              <a:gd name="connsiteY16-1952" fmla="*/ 3020 h 43219"/>
              <a:gd name="connsiteX17-1953" fmla="*/ 22536 w 52692"/>
              <a:gd name="connsiteY17-1954" fmla="*/ 3189 h 43219"/>
              <a:gd name="connsiteX18-1955" fmla="*/ 14036 w 52692"/>
              <a:gd name="connsiteY18-1956" fmla="*/ 5051 h 43219"/>
              <a:gd name="connsiteX19-1957" fmla="*/ 14013 w 52692"/>
              <a:gd name="connsiteY19-1958" fmla="*/ 5152 h 43219"/>
              <a:gd name="connsiteX20-1959" fmla="*/ 3852 w 52692"/>
              <a:gd name="connsiteY20-1960" fmla="*/ 14401 h 43219"/>
              <a:gd name="connsiteX21-1961" fmla="*/ 3936 w 52692"/>
              <a:gd name="connsiteY21-1962" fmla="*/ 14229 h 43219"/>
              <a:gd name="connsiteX0-1963" fmla="*/ 3936 w 52692"/>
              <a:gd name="connsiteY0-1964" fmla="*/ 14229 h 43219"/>
              <a:gd name="connsiteX1-1965" fmla="*/ 5659 w 52692"/>
              <a:gd name="connsiteY1-1966" fmla="*/ 6766 h 43219"/>
              <a:gd name="connsiteX2-1967" fmla="*/ 14041 w 52692"/>
              <a:gd name="connsiteY2-1968" fmla="*/ 5061 h 43219"/>
              <a:gd name="connsiteX3-1969" fmla="*/ 22492 w 52692"/>
              <a:gd name="connsiteY3-1970" fmla="*/ 3291 h 43219"/>
              <a:gd name="connsiteX4-1971" fmla="*/ 25785 w 52692"/>
              <a:gd name="connsiteY4-1972" fmla="*/ 59 h 43219"/>
              <a:gd name="connsiteX5-1973" fmla="*/ 29869 w 52692"/>
              <a:gd name="connsiteY5-1974" fmla="*/ 2340 h 43219"/>
              <a:gd name="connsiteX6-1975" fmla="*/ 35499 w 52692"/>
              <a:gd name="connsiteY6-1976" fmla="*/ 549 h 43219"/>
              <a:gd name="connsiteX7-1977" fmla="*/ 38354 w 52692"/>
              <a:gd name="connsiteY7-1978" fmla="*/ 5435 h 43219"/>
              <a:gd name="connsiteX8-1979" fmla="*/ 42018 w 52692"/>
              <a:gd name="connsiteY8-1980" fmla="*/ 10177 h 43219"/>
              <a:gd name="connsiteX9-1981" fmla="*/ 41854 w 52692"/>
              <a:gd name="connsiteY9-1982" fmla="*/ 15319 h 43219"/>
              <a:gd name="connsiteX10-1983" fmla="*/ 43052 w 52692"/>
              <a:gd name="connsiteY10-1984" fmla="*/ 23181 h 43219"/>
              <a:gd name="connsiteX11-1985" fmla="*/ 37440 w 52692"/>
              <a:gd name="connsiteY11-1986" fmla="*/ 30063 h 43219"/>
              <a:gd name="connsiteX12-1987" fmla="*/ 35431 w 52692"/>
              <a:gd name="connsiteY12-1988" fmla="*/ 35960 h 43219"/>
              <a:gd name="connsiteX13-1989" fmla="*/ 28591 w 52692"/>
              <a:gd name="connsiteY13-1990" fmla="*/ 36674 h 43219"/>
              <a:gd name="connsiteX14-1991" fmla="*/ 23703 w 52692"/>
              <a:gd name="connsiteY14-1992" fmla="*/ 42965 h 43219"/>
              <a:gd name="connsiteX15-1993" fmla="*/ 16516 w 52692"/>
              <a:gd name="connsiteY15-1994" fmla="*/ 39125 h 43219"/>
              <a:gd name="connsiteX16-1995" fmla="*/ 5840 w 52692"/>
              <a:gd name="connsiteY16-1996" fmla="*/ 35331 h 43219"/>
              <a:gd name="connsiteX17-1997" fmla="*/ 1146 w 52692"/>
              <a:gd name="connsiteY17-1998" fmla="*/ 31109 h 43219"/>
              <a:gd name="connsiteX18-1999" fmla="*/ 2149 w 52692"/>
              <a:gd name="connsiteY18-2000" fmla="*/ 25410 h 43219"/>
              <a:gd name="connsiteX19-2001" fmla="*/ 31 w 52692"/>
              <a:gd name="connsiteY19-2002" fmla="*/ 19563 h 43219"/>
              <a:gd name="connsiteX20-2003" fmla="*/ 3899 w 52692"/>
              <a:gd name="connsiteY20-2004" fmla="*/ 14366 h 43219"/>
              <a:gd name="connsiteX21-2005" fmla="*/ 3936 w 52692"/>
              <a:gd name="connsiteY21-2006" fmla="*/ 14229 h 43219"/>
              <a:gd name="connsiteX0-2007" fmla="*/ 2537238 w 2537238"/>
              <a:gd name="connsiteY0-2008" fmla="*/ 686569 h 1038846"/>
              <a:gd name="connsiteX1-2009" fmla="*/ 2508394 w 2537238"/>
              <a:gd name="connsiteY1-2010" fmla="*/ 715413 h 1038846"/>
              <a:gd name="connsiteX2-2011" fmla="*/ 2479550 w 2537238"/>
              <a:gd name="connsiteY2-2012" fmla="*/ 686569 h 1038846"/>
              <a:gd name="connsiteX3-2013" fmla="*/ 2508394 w 2537238"/>
              <a:gd name="connsiteY3-2014" fmla="*/ 657725 h 1038846"/>
              <a:gd name="connsiteX4-2015" fmla="*/ 2537238 w 2537238"/>
              <a:gd name="connsiteY4-2016" fmla="*/ 686569 h 1038846"/>
              <a:gd name="connsiteX0-2017" fmla="*/ 2433954 w 2537238"/>
              <a:gd name="connsiteY0-2018" fmla="*/ 671184 h 1038846"/>
              <a:gd name="connsiteX1-2019" fmla="*/ 2376266 w 2537238"/>
              <a:gd name="connsiteY1-2020" fmla="*/ 728872 h 1038846"/>
              <a:gd name="connsiteX2-2021" fmla="*/ 2318578 w 2537238"/>
              <a:gd name="connsiteY2-2022" fmla="*/ 671184 h 1038846"/>
              <a:gd name="connsiteX3-2023" fmla="*/ 2376266 w 2537238"/>
              <a:gd name="connsiteY3-2024" fmla="*/ 613496 h 1038846"/>
              <a:gd name="connsiteX4-2025" fmla="*/ 2433954 w 2537238"/>
              <a:gd name="connsiteY4-2026" fmla="*/ 671184 h 1038846"/>
              <a:gd name="connsiteX0-2027" fmla="*/ 2273369 w 2537238"/>
              <a:gd name="connsiteY0-2028" fmla="*/ 649128 h 1038846"/>
              <a:gd name="connsiteX1-2029" fmla="*/ 2186837 w 2537238"/>
              <a:gd name="connsiteY1-2030" fmla="*/ 735660 h 1038846"/>
              <a:gd name="connsiteX2-2031" fmla="*/ 2100305 w 2537238"/>
              <a:gd name="connsiteY2-2032" fmla="*/ 649128 h 1038846"/>
              <a:gd name="connsiteX3-2033" fmla="*/ 2186837 w 2537238"/>
              <a:gd name="connsiteY3-2034" fmla="*/ 562596 h 1038846"/>
              <a:gd name="connsiteX4-2035" fmla="*/ 2273369 w 2537238"/>
              <a:gd name="connsiteY4-2036" fmla="*/ 649128 h 1038846"/>
              <a:gd name="connsiteX0-2037" fmla="*/ 2261 w 52692"/>
              <a:gd name="connsiteY0-2038" fmla="*/ 25568 h 43219"/>
              <a:gd name="connsiteX1-2039" fmla="*/ 2196 w 52692"/>
              <a:gd name="connsiteY1-2040" fmla="*/ 25239 h 43219"/>
              <a:gd name="connsiteX2-2041" fmla="*/ 5874 w 52692"/>
              <a:gd name="connsiteY2-2042" fmla="*/ 35538 h 43219"/>
              <a:gd name="connsiteX3-2043" fmla="*/ 5856 w 52692"/>
              <a:gd name="connsiteY3-2044" fmla="*/ 35139 h 43219"/>
              <a:gd name="connsiteX4-2045" fmla="*/ 16514 w 52692"/>
              <a:gd name="connsiteY4-2046" fmla="*/ 38949 h 43219"/>
              <a:gd name="connsiteX5-2047" fmla="*/ 16702 w 52692"/>
              <a:gd name="connsiteY5-2048" fmla="*/ 39392 h 43219"/>
              <a:gd name="connsiteX6-2049" fmla="*/ 28707 w 52692"/>
              <a:gd name="connsiteY6-2050" fmla="*/ 36949 h 43219"/>
              <a:gd name="connsiteX7-2051" fmla="*/ 28596 w 52692"/>
              <a:gd name="connsiteY7-2052" fmla="*/ 36519 h 43219"/>
              <a:gd name="connsiteX8-2053" fmla="*/ 37434 w 52692"/>
              <a:gd name="connsiteY8-2054" fmla="*/ 30453 h 43219"/>
              <a:gd name="connsiteX9-2055" fmla="*/ 38150 w 52692"/>
              <a:gd name="connsiteY9-2056" fmla="*/ 30130 h 43219"/>
              <a:gd name="connsiteX10-2057" fmla="*/ 41834 w 52692"/>
              <a:gd name="connsiteY10-2058" fmla="*/ 15213 h 43219"/>
              <a:gd name="connsiteX11-2059" fmla="*/ 42098 w 52692"/>
              <a:gd name="connsiteY11-2060" fmla="*/ 15394 h 43219"/>
              <a:gd name="connsiteX12-2061" fmla="*/ 38360 w 52692"/>
              <a:gd name="connsiteY12-2062" fmla="*/ 5285 h 43219"/>
              <a:gd name="connsiteX13-2063" fmla="*/ 38436 w 52692"/>
              <a:gd name="connsiteY13-2064" fmla="*/ 5302 h 43219"/>
              <a:gd name="connsiteX14-2065" fmla="*/ 30048 w 52692"/>
              <a:gd name="connsiteY14-2066" fmla="*/ 2252 h 43219"/>
              <a:gd name="connsiteX15-2067" fmla="*/ 29856 w 52692"/>
              <a:gd name="connsiteY15-2068" fmla="*/ 2199 h 43219"/>
              <a:gd name="connsiteX16-2069" fmla="*/ 22877 w 52692"/>
              <a:gd name="connsiteY16-2070" fmla="*/ 3020 h 43219"/>
              <a:gd name="connsiteX17-2071" fmla="*/ 22536 w 52692"/>
              <a:gd name="connsiteY17-2072" fmla="*/ 3189 h 43219"/>
              <a:gd name="connsiteX18-2073" fmla="*/ 14036 w 52692"/>
              <a:gd name="connsiteY18-2074" fmla="*/ 5051 h 43219"/>
              <a:gd name="connsiteX19-2075" fmla="*/ 14013 w 52692"/>
              <a:gd name="connsiteY19-2076" fmla="*/ 5152 h 43219"/>
              <a:gd name="connsiteX20-2077" fmla="*/ 3852 w 52692"/>
              <a:gd name="connsiteY20-2078" fmla="*/ 14401 h 43219"/>
              <a:gd name="connsiteX21-2079" fmla="*/ 3936 w 52692"/>
              <a:gd name="connsiteY21-2080" fmla="*/ 14229 h 43219"/>
              <a:gd name="connsiteX0-2081" fmla="*/ 3936 w 52692"/>
              <a:gd name="connsiteY0-2082" fmla="*/ 14229 h 43219"/>
              <a:gd name="connsiteX1-2083" fmla="*/ 5659 w 52692"/>
              <a:gd name="connsiteY1-2084" fmla="*/ 6766 h 43219"/>
              <a:gd name="connsiteX2-2085" fmla="*/ 14041 w 52692"/>
              <a:gd name="connsiteY2-2086" fmla="*/ 5061 h 43219"/>
              <a:gd name="connsiteX3-2087" fmla="*/ 22492 w 52692"/>
              <a:gd name="connsiteY3-2088" fmla="*/ 3291 h 43219"/>
              <a:gd name="connsiteX4-2089" fmla="*/ 25785 w 52692"/>
              <a:gd name="connsiteY4-2090" fmla="*/ 59 h 43219"/>
              <a:gd name="connsiteX5-2091" fmla="*/ 29869 w 52692"/>
              <a:gd name="connsiteY5-2092" fmla="*/ 2340 h 43219"/>
              <a:gd name="connsiteX6-2093" fmla="*/ 35499 w 52692"/>
              <a:gd name="connsiteY6-2094" fmla="*/ 549 h 43219"/>
              <a:gd name="connsiteX7-2095" fmla="*/ 38354 w 52692"/>
              <a:gd name="connsiteY7-2096" fmla="*/ 5435 h 43219"/>
              <a:gd name="connsiteX8-2097" fmla="*/ 42018 w 52692"/>
              <a:gd name="connsiteY8-2098" fmla="*/ 10177 h 43219"/>
              <a:gd name="connsiteX9-2099" fmla="*/ 41854 w 52692"/>
              <a:gd name="connsiteY9-2100" fmla="*/ 15319 h 43219"/>
              <a:gd name="connsiteX10-2101" fmla="*/ 43052 w 52692"/>
              <a:gd name="connsiteY10-2102" fmla="*/ 23181 h 43219"/>
              <a:gd name="connsiteX11-2103" fmla="*/ 37440 w 52692"/>
              <a:gd name="connsiteY11-2104" fmla="*/ 30063 h 43219"/>
              <a:gd name="connsiteX12-2105" fmla="*/ 35431 w 52692"/>
              <a:gd name="connsiteY12-2106" fmla="*/ 35960 h 43219"/>
              <a:gd name="connsiteX13-2107" fmla="*/ 28591 w 52692"/>
              <a:gd name="connsiteY13-2108" fmla="*/ 36674 h 43219"/>
              <a:gd name="connsiteX14-2109" fmla="*/ 23703 w 52692"/>
              <a:gd name="connsiteY14-2110" fmla="*/ 42965 h 43219"/>
              <a:gd name="connsiteX15-2111" fmla="*/ 16516 w 52692"/>
              <a:gd name="connsiteY15-2112" fmla="*/ 39125 h 43219"/>
              <a:gd name="connsiteX16-2113" fmla="*/ 5840 w 52692"/>
              <a:gd name="connsiteY16-2114" fmla="*/ 35331 h 43219"/>
              <a:gd name="connsiteX17-2115" fmla="*/ 1146 w 52692"/>
              <a:gd name="connsiteY17-2116" fmla="*/ 31109 h 43219"/>
              <a:gd name="connsiteX18-2117" fmla="*/ 2149 w 52692"/>
              <a:gd name="connsiteY18-2118" fmla="*/ 25410 h 43219"/>
              <a:gd name="connsiteX19-2119" fmla="*/ 31 w 52692"/>
              <a:gd name="connsiteY19-2120" fmla="*/ 19563 h 43219"/>
              <a:gd name="connsiteX20-2121" fmla="*/ 3899 w 52692"/>
              <a:gd name="connsiteY20-2122" fmla="*/ 14366 h 43219"/>
              <a:gd name="connsiteX21-2123" fmla="*/ 3936 w 52692"/>
              <a:gd name="connsiteY21-2124" fmla="*/ 14229 h 43219"/>
              <a:gd name="connsiteX0-2125" fmla="*/ 2537238 w 2537238"/>
              <a:gd name="connsiteY0-2126" fmla="*/ 686569 h 1038846"/>
              <a:gd name="connsiteX1-2127" fmla="*/ 2508394 w 2537238"/>
              <a:gd name="connsiteY1-2128" fmla="*/ 715413 h 1038846"/>
              <a:gd name="connsiteX2-2129" fmla="*/ 2479550 w 2537238"/>
              <a:gd name="connsiteY2-2130" fmla="*/ 686569 h 1038846"/>
              <a:gd name="connsiteX3-2131" fmla="*/ 2508394 w 2537238"/>
              <a:gd name="connsiteY3-2132" fmla="*/ 657725 h 1038846"/>
              <a:gd name="connsiteX4-2133" fmla="*/ 2537238 w 2537238"/>
              <a:gd name="connsiteY4-2134" fmla="*/ 686569 h 1038846"/>
              <a:gd name="connsiteX0-2135" fmla="*/ 2433954 w 2537238"/>
              <a:gd name="connsiteY0-2136" fmla="*/ 671184 h 1038846"/>
              <a:gd name="connsiteX1-2137" fmla="*/ 2376266 w 2537238"/>
              <a:gd name="connsiteY1-2138" fmla="*/ 728872 h 1038846"/>
              <a:gd name="connsiteX2-2139" fmla="*/ 2318578 w 2537238"/>
              <a:gd name="connsiteY2-2140" fmla="*/ 671184 h 1038846"/>
              <a:gd name="connsiteX3-2141" fmla="*/ 2376266 w 2537238"/>
              <a:gd name="connsiteY3-2142" fmla="*/ 613496 h 1038846"/>
              <a:gd name="connsiteX4-2143" fmla="*/ 2433954 w 2537238"/>
              <a:gd name="connsiteY4-2144" fmla="*/ 671184 h 1038846"/>
              <a:gd name="connsiteX0-2145" fmla="*/ 2273369 w 2537238"/>
              <a:gd name="connsiteY0-2146" fmla="*/ 649128 h 1038846"/>
              <a:gd name="connsiteX1-2147" fmla="*/ 2186837 w 2537238"/>
              <a:gd name="connsiteY1-2148" fmla="*/ 735660 h 1038846"/>
              <a:gd name="connsiteX2-2149" fmla="*/ 2100305 w 2537238"/>
              <a:gd name="connsiteY2-2150" fmla="*/ 649128 h 1038846"/>
              <a:gd name="connsiteX3-2151" fmla="*/ 2186837 w 2537238"/>
              <a:gd name="connsiteY3-2152" fmla="*/ 562596 h 1038846"/>
              <a:gd name="connsiteX4-2153" fmla="*/ 2273369 w 2537238"/>
              <a:gd name="connsiteY4-2154" fmla="*/ 649128 h 1038846"/>
              <a:gd name="connsiteX0-2155" fmla="*/ 2261 w 52692"/>
              <a:gd name="connsiteY0-2156" fmla="*/ 25568 h 43219"/>
              <a:gd name="connsiteX1-2157" fmla="*/ 2196 w 52692"/>
              <a:gd name="connsiteY1-2158" fmla="*/ 25239 h 43219"/>
              <a:gd name="connsiteX2-2159" fmla="*/ 5874 w 52692"/>
              <a:gd name="connsiteY2-2160" fmla="*/ 35538 h 43219"/>
              <a:gd name="connsiteX3-2161" fmla="*/ 5856 w 52692"/>
              <a:gd name="connsiteY3-2162" fmla="*/ 35139 h 43219"/>
              <a:gd name="connsiteX4-2163" fmla="*/ 16514 w 52692"/>
              <a:gd name="connsiteY4-2164" fmla="*/ 38949 h 43219"/>
              <a:gd name="connsiteX5-2165" fmla="*/ 16702 w 52692"/>
              <a:gd name="connsiteY5-2166" fmla="*/ 39392 h 43219"/>
              <a:gd name="connsiteX6-2167" fmla="*/ 28707 w 52692"/>
              <a:gd name="connsiteY6-2168" fmla="*/ 36949 h 43219"/>
              <a:gd name="connsiteX7-2169" fmla="*/ 28596 w 52692"/>
              <a:gd name="connsiteY7-2170" fmla="*/ 36519 h 43219"/>
              <a:gd name="connsiteX8-2171" fmla="*/ 37434 w 52692"/>
              <a:gd name="connsiteY8-2172" fmla="*/ 30453 h 43219"/>
              <a:gd name="connsiteX9-2173" fmla="*/ 38150 w 52692"/>
              <a:gd name="connsiteY9-2174" fmla="*/ 30130 h 43219"/>
              <a:gd name="connsiteX10-2175" fmla="*/ 41834 w 52692"/>
              <a:gd name="connsiteY10-2176" fmla="*/ 15213 h 43219"/>
              <a:gd name="connsiteX11-2177" fmla="*/ 42098 w 52692"/>
              <a:gd name="connsiteY11-2178" fmla="*/ 15394 h 43219"/>
              <a:gd name="connsiteX12-2179" fmla="*/ 38360 w 52692"/>
              <a:gd name="connsiteY12-2180" fmla="*/ 5285 h 43219"/>
              <a:gd name="connsiteX13-2181" fmla="*/ 38436 w 52692"/>
              <a:gd name="connsiteY13-2182" fmla="*/ 5302 h 43219"/>
              <a:gd name="connsiteX14-2183" fmla="*/ 30048 w 52692"/>
              <a:gd name="connsiteY14-2184" fmla="*/ 2252 h 43219"/>
              <a:gd name="connsiteX15-2185" fmla="*/ 29856 w 52692"/>
              <a:gd name="connsiteY15-2186" fmla="*/ 2199 h 43219"/>
              <a:gd name="connsiteX16-2187" fmla="*/ 22877 w 52692"/>
              <a:gd name="connsiteY16-2188" fmla="*/ 3020 h 43219"/>
              <a:gd name="connsiteX17-2189" fmla="*/ 22536 w 52692"/>
              <a:gd name="connsiteY17-2190" fmla="*/ 3189 h 43219"/>
              <a:gd name="connsiteX18-2191" fmla="*/ 14036 w 52692"/>
              <a:gd name="connsiteY18-2192" fmla="*/ 5051 h 43219"/>
              <a:gd name="connsiteX19-2193" fmla="*/ 14013 w 52692"/>
              <a:gd name="connsiteY19-2194" fmla="*/ 5152 h 43219"/>
              <a:gd name="connsiteX20-2195" fmla="*/ 3852 w 52692"/>
              <a:gd name="connsiteY20-2196" fmla="*/ 14401 h 43219"/>
              <a:gd name="connsiteX21-2197" fmla="*/ 3936 w 52692"/>
              <a:gd name="connsiteY21-2198" fmla="*/ 14229 h 43219"/>
              <a:gd name="connsiteX0-2199" fmla="*/ 3936 w 52692"/>
              <a:gd name="connsiteY0-2200" fmla="*/ 14229 h 43219"/>
              <a:gd name="connsiteX1-2201" fmla="*/ 5659 w 52692"/>
              <a:gd name="connsiteY1-2202" fmla="*/ 6766 h 43219"/>
              <a:gd name="connsiteX2-2203" fmla="*/ 14041 w 52692"/>
              <a:gd name="connsiteY2-2204" fmla="*/ 5061 h 43219"/>
              <a:gd name="connsiteX3-2205" fmla="*/ 22492 w 52692"/>
              <a:gd name="connsiteY3-2206" fmla="*/ 3291 h 43219"/>
              <a:gd name="connsiteX4-2207" fmla="*/ 25785 w 52692"/>
              <a:gd name="connsiteY4-2208" fmla="*/ 59 h 43219"/>
              <a:gd name="connsiteX5-2209" fmla="*/ 29869 w 52692"/>
              <a:gd name="connsiteY5-2210" fmla="*/ 2340 h 43219"/>
              <a:gd name="connsiteX6-2211" fmla="*/ 35499 w 52692"/>
              <a:gd name="connsiteY6-2212" fmla="*/ 549 h 43219"/>
              <a:gd name="connsiteX7-2213" fmla="*/ 38354 w 52692"/>
              <a:gd name="connsiteY7-2214" fmla="*/ 5435 h 43219"/>
              <a:gd name="connsiteX8-2215" fmla="*/ 42018 w 52692"/>
              <a:gd name="connsiteY8-2216" fmla="*/ 10177 h 43219"/>
              <a:gd name="connsiteX9-2217" fmla="*/ 41854 w 52692"/>
              <a:gd name="connsiteY9-2218" fmla="*/ 15319 h 43219"/>
              <a:gd name="connsiteX10-2219" fmla="*/ 43052 w 52692"/>
              <a:gd name="connsiteY10-2220" fmla="*/ 23181 h 43219"/>
              <a:gd name="connsiteX11-2221" fmla="*/ 37440 w 52692"/>
              <a:gd name="connsiteY11-2222" fmla="*/ 30063 h 43219"/>
              <a:gd name="connsiteX12-2223" fmla="*/ 35431 w 52692"/>
              <a:gd name="connsiteY12-2224" fmla="*/ 35960 h 43219"/>
              <a:gd name="connsiteX13-2225" fmla="*/ 28591 w 52692"/>
              <a:gd name="connsiteY13-2226" fmla="*/ 36674 h 43219"/>
              <a:gd name="connsiteX14-2227" fmla="*/ 23703 w 52692"/>
              <a:gd name="connsiteY14-2228" fmla="*/ 42965 h 43219"/>
              <a:gd name="connsiteX15-2229" fmla="*/ 16516 w 52692"/>
              <a:gd name="connsiteY15-2230" fmla="*/ 39125 h 43219"/>
              <a:gd name="connsiteX16-2231" fmla="*/ 5840 w 52692"/>
              <a:gd name="connsiteY16-2232" fmla="*/ 35331 h 43219"/>
              <a:gd name="connsiteX17-2233" fmla="*/ 1146 w 52692"/>
              <a:gd name="connsiteY17-2234" fmla="*/ 31109 h 43219"/>
              <a:gd name="connsiteX18-2235" fmla="*/ 2149 w 52692"/>
              <a:gd name="connsiteY18-2236" fmla="*/ 25410 h 43219"/>
              <a:gd name="connsiteX19-2237" fmla="*/ 31 w 52692"/>
              <a:gd name="connsiteY19-2238" fmla="*/ 19563 h 43219"/>
              <a:gd name="connsiteX20-2239" fmla="*/ 3899 w 52692"/>
              <a:gd name="connsiteY20-2240" fmla="*/ 14366 h 43219"/>
              <a:gd name="connsiteX21-2241" fmla="*/ 3936 w 52692"/>
              <a:gd name="connsiteY21-2242" fmla="*/ 14229 h 43219"/>
              <a:gd name="connsiteX0-2243" fmla="*/ 2537238 w 2537238"/>
              <a:gd name="connsiteY0-2244" fmla="*/ 686569 h 1038846"/>
              <a:gd name="connsiteX1-2245" fmla="*/ 2508394 w 2537238"/>
              <a:gd name="connsiteY1-2246" fmla="*/ 715413 h 1038846"/>
              <a:gd name="connsiteX2-2247" fmla="*/ 2479550 w 2537238"/>
              <a:gd name="connsiteY2-2248" fmla="*/ 686569 h 1038846"/>
              <a:gd name="connsiteX3-2249" fmla="*/ 2508394 w 2537238"/>
              <a:gd name="connsiteY3-2250" fmla="*/ 657725 h 1038846"/>
              <a:gd name="connsiteX4-2251" fmla="*/ 2537238 w 2537238"/>
              <a:gd name="connsiteY4-2252" fmla="*/ 686569 h 1038846"/>
              <a:gd name="connsiteX0-2253" fmla="*/ 2433954 w 2537238"/>
              <a:gd name="connsiteY0-2254" fmla="*/ 671184 h 1038846"/>
              <a:gd name="connsiteX1-2255" fmla="*/ 2376266 w 2537238"/>
              <a:gd name="connsiteY1-2256" fmla="*/ 728872 h 1038846"/>
              <a:gd name="connsiteX2-2257" fmla="*/ 2318578 w 2537238"/>
              <a:gd name="connsiteY2-2258" fmla="*/ 671184 h 1038846"/>
              <a:gd name="connsiteX3-2259" fmla="*/ 2376266 w 2537238"/>
              <a:gd name="connsiteY3-2260" fmla="*/ 613496 h 1038846"/>
              <a:gd name="connsiteX4-2261" fmla="*/ 2433954 w 2537238"/>
              <a:gd name="connsiteY4-2262" fmla="*/ 671184 h 1038846"/>
              <a:gd name="connsiteX0-2263" fmla="*/ 2273369 w 2537238"/>
              <a:gd name="connsiteY0-2264" fmla="*/ 649128 h 1038846"/>
              <a:gd name="connsiteX1-2265" fmla="*/ 2186837 w 2537238"/>
              <a:gd name="connsiteY1-2266" fmla="*/ 735660 h 1038846"/>
              <a:gd name="connsiteX2-2267" fmla="*/ 2100305 w 2537238"/>
              <a:gd name="connsiteY2-2268" fmla="*/ 649128 h 1038846"/>
              <a:gd name="connsiteX3-2269" fmla="*/ 2186837 w 2537238"/>
              <a:gd name="connsiteY3-2270" fmla="*/ 562596 h 1038846"/>
              <a:gd name="connsiteX4-2271" fmla="*/ 2273369 w 2537238"/>
              <a:gd name="connsiteY4-2272" fmla="*/ 649128 h 1038846"/>
              <a:gd name="connsiteX0-2273" fmla="*/ 2261 w 52692"/>
              <a:gd name="connsiteY0-2274" fmla="*/ 25568 h 43219"/>
              <a:gd name="connsiteX1-2275" fmla="*/ 2196 w 52692"/>
              <a:gd name="connsiteY1-2276" fmla="*/ 25239 h 43219"/>
              <a:gd name="connsiteX2-2277" fmla="*/ 5874 w 52692"/>
              <a:gd name="connsiteY2-2278" fmla="*/ 35538 h 43219"/>
              <a:gd name="connsiteX3-2279" fmla="*/ 5856 w 52692"/>
              <a:gd name="connsiteY3-2280" fmla="*/ 35139 h 43219"/>
              <a:gd name="connsiteX4-2281" fmla="*/ 16514 w 52692"/>
              <a:gd name="connsiteY4-2282" fmla="*/ 38949 h 43219"/>
              <a:gd name="connsiteX5-2283" fmla="*/ 16702 w 52692"/>
              <a:gd name="connsiteY5-2284" fmla="*/ 39392 h 43219"/>
              <a:gd name="connsiteX6-2285" fmla="*/ 28707 w 52692"/>
              <a:gd name="connsiteY6-2286" fmla="*/ 36949 h 43219"/>
              <a:gd name="connsiteX7-2287" fmla="*/ 28596 w 52692"/>
              <a:gd name="connsiteY7-2288" fmla="*/ 36519 h 43219"/>
              <a:gd name="connsiteX8-2289" fmla="*/ 37434 w 52692"/>
              <a:gd name="connsiteY8-2290" fmla="*/ 30453 h 43219"/>
              <a:gd name="connsiteX9-2291" fmla="*/ 38150 w 52692"/>
              <a:gd name="connsiteY9-2292" fmla="*/ 30130 h 43219"/>
              <a:gd name="connsiteX10-2293" fmla="*/ 41834 w 52692"/>
              <a:gd name="connsiteY10-2294" fmla="*/ 15213 h 43219"/>
              <a:gd name="connsiteX11-2295" fmla="*/ 42098 w 52692"/>
              <a:gd name="connsiteY11-2296" fmla="*/ 15394 h 43219"/>
              <a:gd name="connsiteX12-2297" fmla="*/ 38360 w 52692"/>
              <a:gd name="connsiteY12-2298" fmla="*/ 5285 h 43219"/>
              <a:gd name="connsiteX13-2299" fmla="*/ 38436 w 52692"/>
              <a:gd name="connsiteY13-2300" fmla="*/ 5302 h 43219"/>
              <a:gd name="connsiteX14-2301" fmla="*/ 30048 w 52692"/>
              <a:gd name="connsiteY14-2302" fmla="*/ 2252 h 43219"/>
              <a:gd name="connsiteX15-2303" fmla="*/ 29856 w 52692"/>
              <a:gd name="connsiteY15-2304" fmla="*/ 2199 h 43219"/>
              <a:gd name="connsiteX16-2305" fmla="*/ 22877 w 52692"/>
              <a:gd name="connsiteY16-2306" fmla="*/ 3020 h 43219"/>
              <a:gd name="connsiteX17-2307" fmla="*/ 22536 w 52692"/>
              <a:gd name="connsiteY17-2308" fmla="*/ 3189 h 43219"/>
              <a:gd name="connsiteX18-2309" fmla="*/ 14036 w 52692"/>
              <a:gd name="connsiteY18-2310" fmla="*/ 5051 h 43219"/>
              <a:gd name="connsiteX19-2311" fmla="*/ 14013 w 52692"/>
              <a:gd name="connsiteY19-2312" fmla="*/ 5152 h 43219"/>
              <a:gd name="connsiteX20-2313" fmla="*/ 3852 w 52692"/>
              <a:gd name="connsiteY20-2314" fmla="*/ 14401 h 43219"/>
              <a:gd name="connsiteX21-2315" fmla="*/ 3936 w 52692"/>
              <a:gd name="connsiteY21-2316" fmla="*/ 14229 h 43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43" y="connsiteY6-44"/>
              </a:cxn>
              <a:cxn ang="0">
                <a:pos x="connsiteX7-45" y="connsiteY7-46"/>
              </a:cxn>
              <a:cxn ang="0">
                <a:pos x="connsiteX8-47" y="connsiteY8-48"/>
              </a:cxn>
              <a:cxn ang="0">
                <a:pos x="connsiteX9-49" y="connsiteY9-50"/>
              </a:cxn>
              <a:cxn ang="0">
                <a:pos x="connsiteX10-51" y="connsiteY10-52"/>
              </a:cxn>
              <a:cxn ang="0">
                <a:pos x="connsiteX11-53" y="connsiteY11-54"/>
              </a:cxn>
              <a:cxn ang="0">
                <a:pos x="connsiteX12-55" y="connsiteY12-56"/>
              </a:cxn>
              <a:cxn ang="0">
                <a:pos x="connsiteX13-57" y="connsiteY13-58"/>
              </a:cxn>
              <a:cxn ang="0">
                <a:pos x="connsiteX14-59" y="connsiteY14-60"/>
              </a:cxn>
              <a:cxn ang="0">
                <a:pos x="connsiteX15-61" y="connsiteY15-62"/>
              </a:cxn>
              <a:cxn ang="0">
                <a:pos x="connsiteX16-63" y="connsiteY16-64"/>
              </a:cxn>
              <a:cxn ang="0">
                <a:pos x="connsiteX17-65" y="connsiteY17-66"/>
              </a:cxn>
              <a:cxn ang="0">
                <a:pos x="connsiteX18-67" y="connsiteY18-68"/>
              </a:cxn>
              <a:cxn ang="0">
                <a:pos x="connsiteX19-69" y="connsiteY19-70"/>
              </a:cxn>
              <a:cxn ang="0">
                <a:pos x="connsiteX20-71" y="connsiteY20-72"/>
              </a:cxn>
              <a:cxn ang="0">
                <a:pos x="connsiteX21-73" y="connsiteY21-74"/>
              </a:cxn>
            </a:cxnLst>
            <a:rect l="l" t="t" r="r" b="b"/>
            <a:pathLst>
              <a:path w="52692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2537238" h="1038846">
                <a:moveTo>
                  <a:pt x="2537238" y="686569"/>
                </a:moveTo>
                <a:cubicBezTo>
                  <a:pt x="2537238" y="702499"/>
                  <a:pt x="2524324" y="715413"/>
                  <a:pt x="2508394" y="715413"/>
                </a:cubicBezTo>
                <a:cubicBezTo>
                  <a:pt x="2492464" y="715413"/>
                  <a:pt x="2479550" y="702499"/>
                  <a:pt x="2479550" y="686569"/>
                </a:cubicBezTo>
                <a:cubicBezTo>
                  <a:pt x="2479550" y="670639"/>
                  <a:pt x="2492464" y="657725"/>
                  <a:pt x="2508394" y="657725"/>
                </a:cubicBezTo>
                <a:cubicBezTo>
                  <a:pt x="2524324" y="657725"/>
                  <a:pt x="2537238" y="670639"/>
                  <a:pt x="2537238" y="686569"/>
                </a:cubicBezTo>
                <a:close/>
              </a:path>
              <a:path w="2537238" h="1038846">
                <a:moveTo>
                  <a:pt x="2433954" y="671184"/>
                </a:moveTo>
                <a:cubicBezTo>
                  <a:pt x="2433954" y="703044"/>
                  <a:pt x="2408126" y="728872"/>
                  <a:pt x="2376266" y="728872"/>
                </a:cubicBezTo>
                <a:cubicBezTo>
                  <a:pt x="2344406" y="728872"/>
                  <a:pt x="2318578" y="703044"/>
                  <a:pt x="2318578" y="671184"/>
                </a:cubicBezTo>
                <a:cubicBezTo>
                  <a:pt x="2318578" y="639324"/>
                  <a:pt x="2344406" y="613496"/>
                  <a:pt x="2376266" y="613496"/>
                </a:cubicBezTo>
                <a:cubicBezTo>
                  <a:pt x="2408126" y="613496"/>
                  <a:pt x="2433954" y="639324"/>
                  <a:pt x="2433954" y="671184"/>
                </a:cubicBezTo>
                <a:close/>
              </a:path>
              <a:path w="2537238" h="1038846">
                <a:moveTo>
                  <a:pt x="2273369" y="649128"/>
                </a:moveTo>
                <a:cubicBezTo>
                  <a:pt x="2273369" y="696918"/>
                  <a:pt x="2234627" y="735660"/>
                  <a:pt x="2186837" y="735660"/>
                </a:cubicBezTo>
                <a:cubicBezTo>
                  <a:pt x="2139047" y="735660"/>
                  <a:pt x="2100305" y="696918"/>
                  <a:pt x="2100305" y="649128"/>
                </a:cubicBezTo>
                <a:cubicBezTo>
                  <a:pt x="2100305" y="601338"/>
                  <a:pt x="2139047" y="562596"/>
                  <a:pt x="2186837" y="562596"/>
                </a:cubicBezTo>
                <a:cubicBezTo>
                  <a:pt x="2234627" y="562596"/>
                  <a:pt x="2273369" y="601338"/>
                  <a:pt x="2273369" y="649128"/>
                </a:cubicBezTo>
                <a:close/>
              </a:path>
              <a:path w="52692" h="43219" fill="none" extrusionOk="0">
                <a:moveTo>
                  <a:pt x="2261" y="25568"/>
                </a:moveTo>
                <a:cubicBezTo>
                  <a:pt x="2233" y="25118"/>
                  <a:pt x="2961" y="25852"/>
                  <a:pt x="2196" y="25239"/>
                </a:cubicBezTo>
                <a:moveTo>
                  <a:pt x="5874" y="35538"/>
                </a:moveTo>
                <a:cubicBezTo>
                  <a:pt x="5519" y="3573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879" y="40003"/>
                  <a:pt x="16702" y="39392"/>
                </a:cubicBezTo>
                <a:moveTo>
                  <a:pt x="28707" y="36949"/>
                </a:moveTo>
                <a:cubicBezTo>
                  <a:pt x="28668" y="37596"/>
                  <a:pt x="28734" y="35897"/>
                  <a:pt x="28596" y="36519"/>
                </a:cubicBezTo>
                <a:moveTo>
                  <a:pt x="37434" y="30453"/>
                </a:moveTo>
                <a:cubicBezTo>
                  <a:pt x="37726" y="30846"/>
                  <a:pt x="37495" y="30179"/>
                  <a:pt x="38150" y="30130"/>
                </a:cubicBezTo>
                <a:moveTo>
                  <a:pt x="41834" y="15213"/>
                </a:moveTo>
                <a:cubicBezTo>
                  <a:pt x="41509" y="16245"/>
                  <a:pt x="41870" y="15391"/>
                  <a:pt x="42098" y="15394"/>
                </a:cubicBezTo>
                <a:moveTo>
                  <a:pt x="38360" y="5285"/>
                </a:moveTo>
                <a:cubicBezTo>
                  <a:pt x="38415" y="5702"/>
                  <a:pt x="38441" y="4878"/>
                  <a:pt x="38436" y="5302"/>
                </a:cubicBezTo>
                <a:moveTo>
                  <a:pt x="30048" y="2252"/>
                </a:moveTo>
                <a:cubicBezTo>
                  <a:pt x="30237" y="1669"/>
                  <a:pt x="29552" y="2685"/>
                  <a:pt x="29856" y="2199"/>
                </a:cubicBezTo>
                <a:moveTo>
                  <a:pt x="22877" y="3020"/>
                </a:moveTo>
                <a:cubicBezTo>
                  <a:pt x="22954" y="2538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3621" y="4633"/>
                  <a:pt x="14013" y="5152"/>
                </a:cubicBezTo>
                <a:moveTo>
                  <a:pt x="3852" y="14401"/>
                </a:moveTo>
                <a:cubicBezTo>
                  <a:pt x="3749" y="13937"/>
                  <a:pt x="3984" y="14710"/>
                  <a:pt x="3936" y="14229"/>
                </a:cubicBezTo>
              </a:path>
            </a:pathLst>
          </a:custGeom>
          <a:solidFill>
            <a:schemeClr val="bg1"/>
          </a:solidFill>
          <a:ln w="15875" algn="ctr">
            <a:solidFill>
              <a:srgbClr val="00A1BD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4"/>
          <p:cNvSpPr>
            <a:spLocks noChangeArrowheads="1"/>
          </p:cNvSpPr>
          <p:nvPr/>
        </p:nvSpPr>
        <p:spPr bwMode="auto">
          <a:xfrm>
            <a:off x="1924956" y="3172096"/>
            <a:ext cx="4599304" cy="10156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   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∶</a:t>
            </a: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   =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20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75262" y="2958465"/>
          <a:ext cx="268605" cy="69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r:id="rId7" imgW="152400" imgH="393700" progId="Equation.KSEE3">
                  <p:embed/>
                </p:oleObj>
              </mc:Choice>
              <mc:Fallback>
                <p:oleObj r:id="rId7" imgW="1524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75262" y="2958465"/>
                        <a:ext cx="268605" cy="693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827513" y="3553462"/>
            <a:ext cx="461665" cy="560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······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73638" y="3553462"/>
            <a:ext cx="461665" cy="560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······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321033" y="3553462"/>
            <a:ext cx="461665" cy="560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······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82046" y="3579864"/>
            <a:ext cx="461665" cy="560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······</a:t>
            </a:r>
          </a:p>
        </p:txBody>
      </p:sp>
      <p:sp>
        <p:nvSpPr>
          <p:cNvPr id="7" name="矩形 6"/>
          <p:cNvSpPr/>
          <p:nvPr/>
        </p:nvSpPr>
        <p:spPr>
          <a:xfrm>
            <a:off x="1588133" y="227155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比表示两个数相除。两个数相除的结果，叫做</a:t>
            </a:r>
            <a:r>
              <a:rPr lang="zh-CN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  <a:r>
              <a:rPr lang="zh-CN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1804651" y="397648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前项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454188" y="3976489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比号 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228060" y="392949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后项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89073" y="392949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8" grpId="0" animBg="1"/>
      <p:bldP spid="19" grpId="0"/>
      <p:bldP spid="6" grpId="0"/>
      <p:bldP spid="11" grpId="0"/>
      <p:bldP spid="16" grpId="0"/>
      <p:bldP spid="20" grpId="0"/>
      <p:bldP spid="7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456694" y="3644902"/>
            <a:ext cx="5554345" cy="766445"/>
            <a:chOff x="5118677" y="3217856"/>
            <a:chExt cx="2861458" cy="1118204"/>
          </a:xfrm>
          <a:solidFill>
            <a:srgbClr val="FFFF00"/>
          </a:solidFill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118677" y="3217856"/>
              <a:ext cx="2861458" cy="1118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grpFill/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353593" y="3369791"/>
              <a:ext cx="2140386" cy="583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理解比和除法、分数的关系。</a:t>
              </a:r>
            </a:p>
          </p:txBody>
        </p:sp>
      </p:grpSp>
      <p:sp>
        <p:nvSpPr>
          <p:cNvPr id="39" name="文本框 16"/>
          <p:cNvSpPr txBox="1"/>
          <p:nvPr/>
        </p:nvSpPr>
        <p:spPr>
          <a:xfrm>
            <a:off x="1480185" y="1059817"/>
            <a:ext cx="6435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比的各部分和除法、分数的各部分有什么关系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</a:p>
        </p:txBody>
      </p:sp>
      <p:sp>
        <p:nvSpPr>
          <p:cNvPr id="12" name="文本框 16"/>
          <p:cNvSpPr txBox="1"/>
          <p:nvPr/>
        </p:nvSpPr>
        <p:spPr>
          <a:xfrm>
            <a:off x="1216664" y="2058037"/>
            <a:ext cx="55467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比的前项=除法的被除数=分数的分子</a:t>
            </a:r>
          </a:p>
        </p:txBody>
      </p:sp>
      <p:sp>
        <p:nvSpPr>
          <p:cNvPr id="15" name="文本框 16"/>
          <p:cNvSpPr txBox="1"/>
          <p:nvPr/>
        </p:nvSpPr>
        <p:spPr>
          <a:xfrm>
            <a:off x="1216664" y="2986407"/>
            <a:ext cx="554672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②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比的后项=除法的除数=分数的分母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4007" y="474882"/>
            <a:ext cx="1166673" cy="1059364"/>
            <a:chOff x="670145" y="1457273"/>
            <a:chExt cx="1555361" cy="1412483"/>
          </a:xfrm>
        </p:grpSpPr>
        <p:pic>
          <p:nvPicPr>
            <p:cNvPr id="20" name="图片 19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921335" y="2418351"/>
              <a:ext cx="106681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议一议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16"/>
          <p:cNvSpPr txBox="1"/>
          <p:nvPr/>
        </p:nvSpPr>
        <p:spPr>
          <a:xfrm>
            <a:off x="2051724" y="1051986"/>
            <a:ext cx="3926875" cy="702766"/>
          </a:xfrm>
          <a:prstGeom prst="cloudCallout">
            <a:avLst>
              <a:gd name="adj1" fmla="val 67697"/>
              <a:gd name="adj2" fmla="val 60045"/>
            </a:avLst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怎样求比值呢？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6"/>
          <p:cNvSpPr txBox="1"/>
          <p:nvPr/>
        </p:nvSpPr>
        <p:spPr>
          <a:xfrm>
            <a:off x="1998933" y="2665699"/>
            <a:ext cx="4032448" cy="1595021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用比的前项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比的后项，得到的结果数值就是比值。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14007" y="474882"/>
            <a:ext cx="1166673" cy="1059364"/>
            <a:chOff x="670145" y="1457273"/>
            <a:chExt cx="1555361" cy="1412483"/>
          </a:xfrm>
        </p:grpSpPr>
        <p:pic>
          <p:nvPicPr>
            <p:cNvPr id="20" name="图片 19" descr="28Z58PICt4r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921335" y="2418351"/>
              <a:ext cx="1066819" cy="4514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latin typeface="黑体" panose="02010609060101010101" pitchFamily="49" charset="-122"/>
                  <a:ea typeface="黑体" panose="02010609060101010101" pitchFamily="49" charset="-122"/>
                </a:rPr>
                <a:t>议一议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"/>
          <p:cNvPicPr>
            <a:picLocks noChangeAspect="1"/>
          </p:cNvPicPr>
          <p:nvPr/>
        </p:nvPicPr>
        <p:blipFill>
          <a:blip r:embed="rId4" cstate="email"/>
          <a:srcRect l="18010" t="17480" r="23990" b="12448"/>
          <a:stretch>
            <a:fillRect/>
          </a:stretch>
        </p:blipFill>
        <p:spPr>
          <a:xfrm>
            <a:off x="7887970" y="2526667"/>
            <a:ext cx="1028700" cy="993775"/>
          </a:xfrm>
          <a:prstGeom prst="rect">
            <a:avLst/>
          </a:prstGeom>
        </p:spPr>
      </p:pic>
      <p:sp>
        <p:nvSpPr>
          <p:cNvPr id="10" name="TextBox 71"/>
          <p:cNvSpPr txBox="1">
            <a:spLocks noChangeArrowheads="1"/>
          </p:cNvSpPr>
          <p:nvPr/>
        </p:nvSpPr>
        <p:spPr bwMode="auto">
          <a:xfrm>
            <a:off x="859561" y="1034114"/>
            <a:ext cx="788890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红红、丫丫、亮亮和聪聪作投篮练习，每人投了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次。成绩如下表。写出他们投中次数和投篮次数的比并求出比值。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1532" y="420217"/>
            <a:ext cx="1440161" cy="667236"/>
            <a:chOff x="480869" y="708178"/>
            <a:chExt cx="1216345" cy="667236"/>
          </a:xfrm>
        </p:grpSpPr>
        <p:pic>
          <p:nvPicPr>
            <p:cNvPr id="16" name="Picture 17" descr="00-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0869" y="708178"/>
              <a:ext cx="1216345" cy="667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566560" y="799350"/>
              <a:ext cx="1069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练一练</a:t>
              </a:r>
            </a:p>
          </p:txBody>
        </p:sp>
      </p:grpSp>
      <p:pic>
        <p:nvPicPr>
          <p:cNvPr id="7" name="图片 6" descr="49"/>
          <p:cNvPicPr>
            <a:picLocks noChangeAspect="1"/>
          </p:cNvPicPr>
          <p:nvPr/>
        </p:nvPicPr>
        <p:blipFill>
          <a:blip r:embed="rId6" cstate="email"/>
          <a:srcRect l="11692" t="5345" r="9101" b="5345"/>
          <a:stretch>
            <a:fillRect/>
          </a:stretch>
        </p:blipFill>
        <p:spPr>
          <a:xfrm>
            <a:off x="7736205" y="3801110"/>
            <a:ext cx="928370" cy="83820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/>
        </p:nvGraphicFramePr>
        <p:xfrm>
          <a:off x="859559" y="2089120"/>
          <a:ext cx="6397625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红红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丫丫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亮亮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聪聪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投篮次数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800"/>
                        <a:t>投中次数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6744974" y="1979930"/>
            <a:ext cx="1729105" cy="689610"/>
            <a:chOff x="5645758" y="3845051"/>
            <a:chExt cx="2853625" cy="1006106"/>
          </a:xfrm>
          <a:solidFill>
            <a:srgbClr val="FFFF00"/>
          </a:solidFill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 rot="170006">
              <a:off x="5674854" y="3845051"/>
              <a:ext cx="2824529" cy="1006106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-1" fmla="*/ 2535505 w 2080165"/>
                <a:gd name="connsiteY0-2" fmla="*/ 689958 h 1038389"/>
                <a:gd name="connsiteX1-3" fmla="*/ 2506661 w 2080165"/>
                <a:gd name="connsiteY1-4" fmla="*/ 718802 h 1038389"/>
                <a:gd name="connsiteX2-5" fmla="*/ 2477817 w 2080165"/>
                <a:gd name="connsiteY2-6" fmla="*/ 689958 h 1038389"/>
                <a:gd name="connsiteX3-7" fmla="*/ 2506661 w 2080165"/>
                <a:gd name="connsiteY3-8" fmla="*/ 661114 h 1038389"/>
                <a:gd name="connsiteX4-9" fmla="*/ 2535505 w 2080165"/>
                <a:gd name="connsiteY4-10" fmla="*/ 689958 h 1038389"/>
                <a:gd name="connsiteX0-11" fmla="*/ 2432221 w 2080165"/>
                <a:gd name="connsiteY0-12" fmla="*/ 674573 h 1038389"/>
                <a:gd name="connsiteX1-13" fmla="*/ 2374533 w 2080165"/>
                <a:gd name="connsiteY1-14" fmla="*/ 732261 h 1038389"/>
                <a:gd name="connsiteX2-15" fmla="*/ 2316845 w 2080165"/>
                <a:gd name="connsiteY2-16" fmla="*/ 674573 h 1038389"/>
                <a:gd name="connsiteX3-17" fmla="*/ 2374533 w 2080165"/>
                <a:gd name="connsiteY3-18" fmla="*/ 616885 h 1038389"/>
                <a:gd name="connsiteX4-19" fmla="*/ 2432221 w 2080165"/>
                <a:gd name="connsiteY4-20" fmla="*/ 674573 h 1038389"/>
                <a:gd name="connsiteX0-21" fmla="*/ 2271636 w 2080165"/>
                <a:gd name="connsiteY0-22" fmla="*/ 652517 h 1038389"/>
                <a:gd name="connsiteX1-23" fmla="*/ 2185104 w 2080165"/>
                <a:gd name="connsiteY1-24" fmla="*/ 739049 h 1038389"/>
                <a:gd name="connsiteX2-25" fmla="*/ 2098572 w 2080165"/>
                <a:gd name="connsiteY2-26" fmla="*/ 652517 h 1038389"/>
                <a:gd name="connsiteX3-27" fmla="*/ 2185104 w 2080165"/>
                <a:gd name="connsiteY3-28" fmla="*/ 565985 h 1038389"/>
                <a:gd name="connsiteX4-29" fmla="*/ 2271636 w 2080165"/>
                <a:gd name="connsiteY4-30" fmla="*/ 652517 h 1038389"/>
                <a:gd name="connsiteX0-31" fmla="*/ 4693 w 43200"/>
                <a:gd name="connsiteY0-32" fmla="*/ 26177 h 43200"/>
                <a:gd name="connsiteX1-33" fmla="*/ 2160 w 43200"/>
                <a:gd name="connsiteY1-34" fmla="*/ 25380 h 43200"/>
                <a:gd name="connsiteX2-35" fmla="*/ 6928 w 43200"/>
                <a:gd name="connsiteY2-36" fmla="*/ 34899 h 43200"/>
                <a:gd name="connsiteX3-37" fmla="*/ 5820 w 43200"/>
                <a:gd name="connsiteY3-38" fmla="*/ 35280 h 43200"/>
                <a:gd name="connsiteX4-39" fmla="*/ 16478 w 43200"/>
                <a:gd name="connsiteY4-40" fmla="*/ 39090 h 43200"/>
                <a:gd name="connsiteX5-41" fmla="*/ 15810 w 43200"/>
                <a:gd name="connsiteY5-42" fmla="*/ 37350 h 43200"/>
                <a:gd name="connsiteX6-43" fmla="*/ 28827 w 43200"/>
                <a:gd name="connsiteY6-44" fmla="*/ 34751 h 43200"/>
                <a:gd name="connsiteX7-45" fmla="*/ 28560 w 43200"/>
                <a:gd name="connsiteY7-46" fmla="*/ 36660 h 43200"/>
                <a:gd name="connsiteX8-47" fmla="*/ 34129 w 43200"/>
                <a:gd name="connsiteY8-48" fmla="*/ 22954 h 43200"/>
                <a:gd name="connsiteX9-49" fmla="*/ 37380 w 43200"/>
                <a:gd name="connsiteY9-50" fmla="*/ 30090 h 43200"/>
                <a:gd name="connsiteX10-51" fmla="*/ 41798 w 43200"/>
                <a:gd name="connsiteY10-52" fmla="*/ 15354 h 43200"/>
                <a:gd name="connsiteX11-53" fmla="*/ 40350 w 43200"/>
                <a:gd name="connsiteY11-54" fmla="*/ 18030 h 43200"/>
                <a:gd name="connsiteX12-55" fmla="*/ 38324 w 43200"/>
                <a:gd name="connsiteY12-56" fmla="*/ 5426 h 43200"/>
                <a:gd name="connsiteX13-57" fmla="*/ 38400 w 43200"/>
                <a:gd name="connsiteY13-58" fmla="*/ 6690 h 43200"/>
                <a:gd name="connsiteX14-59" fmla="*/ 29078 w 43200"/>
                <a:gd name="connsiteY14-60" fmla="*/ 3952 h 43200"/>
                <a:gd name="connsiteX15-61" fmla="*/ 29820 w 43200"/>
                <a:gd name="connsiteY15-62" fmla="*/ 2340 h 43200"/>
                <a:gd name="connsiteX16-63" fmla="*/ 22141 w 43200"/>
                <a:gd name="connsiteY16-64" fmla="*/ 4720 h 43200"/>
                <a:gd name="connsiteX17-65" fmla="*/ 22500 w 43200"/>
                <a:gd name="connsiteY17-66" fmla="*/ 3330 h 43200"/>
                <a:gd name="connsiteX18-67" fmla="*/ 14000 w 43200"/>
                <a:gd name="connsiteY18-68" fmla="*/ 5192 h 43200"/>
                <a:gd name="connsiteX19-69" fmla="*/ 15300 w 43200"/>
                <a:gd name="connsiteY19-70" fmla="*/ 6540 h 43200"/>
                <a:gd name="connsiteX20-71" fmla="*/ 4127 w 43200"/>
                <a:gd name="connsiteY20-72" fmla="*/ 15789 h 43200"/>
                <a:gd name="connsiteX21-73" fmla="*/ 3900 w 43200"/>
                <a:gd name="connsiteY21-74" fmla="*/ 14370 h 43200"/>
                <a:gd name="connsiteX0-75" fmla="*/ 3936 w 52692"/>
                <a:gd name="connsiteY0-76" fmla="*/ 14229 h 43219"/>
                <a:gd name="connsiteX1-77" fmla="*/ 5659 w 52692"/>
                <a:gd name="connsiteY1-78" fmla="*/ 6766 h 43219"/>
                <a:gd name="connsiteX2-79" fmla="*/ 14041 w 52692"/>
                <a:gd name="connsiteY2-80" fmla="*/ 5061 h 43219"/>
                <a:gd name="connsiteX3-81" fmla="*/ 22492 w 52692"/>
                <a:gd name="connsiteY3-82" fmla="*/ 3291 h 43219"/>
                <a:gd name="connsiteX4-83" fmla="*/ 25785 w 52692"/>
                <a:gd name="connsiteY4-84" fmla="*/ 59 h 43219"/>
                <a:gd name="connsiteX5-85" fmla="*/ 29869 w 52692"/>
                <a:gd name="connsiteY5-86" fmla="*/ 2340 h 43219"/>
                <a:gd name="connsiteX6-87" fmla="*/ 35499 w 52692"/>
                <a:gd name="connsiteY6-88" fmla="*/ 549 h 43219"/>
                <a:gd name="connsiteX7-89" fmla="*/ 38354 w 52692"/>
                <a:gd name="connsiteY7-90" fmla="*/ 5435 h 43219"/>
                <a:gd name="connsiteX8-91" fmla="*/ 42018 w 52692"/>
                <a:gd name="connsiteY8-92" fmla="*/ 10177 h 43219"/>
                <a:gd name="connsiteX9-93" fmla="*/ 41854 w 52692"/>
                <a:gd name="connsiteY9-94" fmla="*/ 15319 h 43219"/>
                <a:gd name="connsiteX10-95" fmla="*/ 43052 w 52692"/>
                <a:gd name="connsiteY10-96" fmla="*/ 23181 h 43219"/>
                <a:gd name="connsiteX11-97" fmla="*/ 37440 w 52692"/>
                <a:gd name="connsiteY11-98" fmla="*/ 30063 h 43219"/>
                <a:gd name="connsiteX12-99" fmla="*/ 35431 w 52692"/>
                <a:gd name="connsiteY12-100" fmla="*/ 35960 h 43219"/>
                <a:gd name="connsiteX13-101" fmla="*/ 28591 w 52692"/>
                <a:gd name="connsiteY13-102" fmla="*/ 36674 h 43219"/>
                <a:gd name="connsiteX14-103" fmla="*/ 23703 w 52692"/>
                <a:gd name="connsiteY14-104" fmla="*/ 42965 h 43219"/>
                <a:gd name="connsiteX15-105" fmla="*/ 16516 w 52692"/>
                <a:gd name="connsiteY15-106" fmla="*/ 39125 h 43219"/>
                <a:gd name="connsiteX16-107" fmla="*/ 5840 w 52692"/>
                <a:gd name="connsiteY16-108" fmla="*/ 35331 h 43219"/>
                <a:gd name="connsiteX17-109" fmla="*/ 1146 w 52692"/>
                <a:gd name="connsiteY17-110" fmla="*/ 31109 h 43219"/>
                <a:gd name="connsiteX18-111" fmla="*/ 2149 w 52692"/>
                <a:gd name="connsiteY18-112" fmla="*/ 25410 h 43219"/>
                <a:gd name="connsiteX19-113" fmla="*/ 31 w 52692"/>
                <a:gd name="connsiteY19-114" fmla="*/ 19563 h 43219"/>
                <a:gd name="connsiteX20-115" fmla="*/ 3899 w 52692"/>
                <a:gd name="connsiteY20-116" fmla="*/ 14366 h 43219"/>
                <a:gd name="connsiteX21-117" fmla="*/ 3936 w 52692"/>
                <a:gd name="connsiteY21-118" fmla="*/ 14229 h 43219"/>
                <a:gd name="connsiteX0-119" fmla="*/ 2537238 w 2537238"/>
                <a:gd name="connsiteY0-120" fmla="*/ 686569 h 1038846"/>
                <a:gd name="connsiteX1-121" fmla="*/ 2508394 w 2537238"/>
                <a:gd name="connsiteY1-122" fmla="*/ 715413 h 1038846"/>
                <a:gd name="connsiteX2-123" fmla="*/ 2479550 w 2537238"/>
                <a:gd name="connsiteY2-124" fmla="*/ 686569 h 1038846"/>
                <a:gd name="connsiteX3-125" fmla="*/ 2508394 w 2537238"/>
                <a:gd name="connsiteY3-126" fmla="*/ 657725 h 1038846"/>
                <a:gd name="connsiteX4-127" fmla="*/ 2537238 w 2537238"/>
                <a:gd name="connsiteY4-128" fmla="*/ 686569 h 1038846"/>
                <a:gd name="connsiteX0-129" fmla="*/ 2433954 w 2537238"/>
                <a:gd name="connsiteY0-130" fmla="*/ 671184 h 1038846"/>
                <a:gd name="connsiteX1-131" fmla="*/ 2376266 w 2537238"/>
                <a:gd name="connsiteY1-132" fmla="*/ 728872 h 1038846"/>
                <a:gd name="connsiteX2-133" fmla="*/ 2318578 w 2537238"/>
                <a:gd name="connsiteY2-134" fmla="*/ 671184 h 1038846"/>
                <a:gd name="connsiteX3-135" fmla="*/ 2376266 w 2537238"/>
                <a:gd name="connsiteY3-136" fmla="*/ 613496 h 1038846"/>
                <a:gd name="connsiteX4-137" fmla="*/ 2433954 w 2537238"/>
                <a:gd name="connsiteY4-138" fmla="*/ 671184 h 1038846"/>
                <a:gd name="connsiteX0-139" fmla="*/ 2273369 w 2537238"/>
                <a:gd name="connsiteY0-140" fmla="*/ 649128 h 1038846"/>
                <a:gd name="connsiteX1-141" fmla="*/ 2186837 w 2537238"/>
                <a:gd name="connsiteY1-142" fmla="*/ 735660 h 1038846"/>
                <a:gd name="connsiteX2-143" fmla="*/ 2100305 w 2537238"/>
                <a:gd name="connsiteY2-144" fmla="*/ 649128 h 1038846"/>
                <a:gd name="connsiteX3-145" fmla="*/ 2186837 w 2537238"/>
                <a:gd name="connsiteY3-146" fmla="*/ 562596 h 1038846"/>
                <a:gd name="connsiteX4-147" fmla="*/ 2273369 w 2537238"/>
                <a:gd name="connsiteY4-148" fmla="*/ 649128 h 1038846"/>
                <a:gd name="connsiteX0-149" fmla="*/ 2628 w 52692"/>
                <a:gd name="connsiteY0-150" fmla="*/ 25568 h 43219"/>
                <a:gd name="connsiteX1-151" fmla="*/ 2196 w 52692"/>
                <a:gd name="connsiteY1-152" fmla="*/ 25239 h 43219"/>
                <a:gd name="connsiteX2-153" fmla="*/ 6964 w 52692"/>
                <a:gd name="connsiteY2-154" fmla="*/ 34758 h 43219"/>
                <a:gd name="connsiteX3-155" fmla="*/ 5856 w 52692"/>
                <a:gd name="connsiteY3-156" fmla="*/ 35139 h 43219"/>
                <a:gd name="connsiteX4-157" fmla="*/ 16514 w 52692"/>
                <a:gd name="connsiteY4-158" fmla="*/ 38949 h 43219"/>
                <a:gd name="connsiteX5-159" fmla="*/ 15846 w 52692"/>
                <a:gd name="connsiteY5-160" fmla="*/ 37209 h 43219"/>
                <a:gd name="connsiteX6-161" fmla="*/ 28863 w 52692"/>
                <a:gd name="connsiteY6-162" fmla="*/ 34610 h 43219"/>
                <a:gd name="connsiteX7-163" fmla="*/ 28596 w 52692"/>
                <a:gd name="connsiteY7-164" fmla="*/ 36519 h 43219"/>
                <a:gd name="connsiteX8-165" fmla="*/ 34165 w 52692"/>
                <a:gd name="connsiteY8-166" fmla="*/ 22813 h 43219"/>
                <a:gd name="connsiteX9-167" fmla="*/ 37416 w 52692"/>
                <a:gd name="connsiteY9-168" fmla="*/ 29949 h 43219"/>
                <a:gd name="connsiteX10-169" fmla="*/ 41834 w 52692"/>
                <a:gd name="connsiteY10-170" fmla="*/ 15213 h 43219"/>
                <a:gd name="connsiteX11-171" fmla="*/ 40386 w 52692"/>
                <a:gd name="connsiteY11-172" fmla="*/ 17889 h 43219"/>
                <a:gd name="connsiteX12-173" fmla="*/ 38360 w 52692"/>
                <a:gd name="connsiteY12-174" fmla="*/ 5285 h 43219"/>
                <a:gd name="connsiteX13-175" fmla="*/ 38436 w 52692"/>
                <a:gd name="connsiteY13-176" fmla="*/ 6549 h 43219"/>
                <a:gd name="connsiteX14-177" fmla="*/ 29114 w 52692"/>
                <a:gd name="connsiteY14-178" fmla="*/ 3811 h 43219"/>
                <a:gd name="connsiteX15-179" fmla="*/ 29856 w 52692"/>
                <a:gd name="connsiteY15-180" fmla="*/ 2199 h 43219"/>
                <a:gd name="connsiteX16-181" fmla="*/ 22177 w 52692"/>
                <a:gd name="connsiteY16-182" fmla="*/ 4579 h 43219"/>
                <a:gd name="connsiteX17-183" fmla="*/ 22536 w 52692"/>
                <a:gd name="connsiteY17-184" fmla="*/ 3189 h 43219"/>
                <a:gd name="connsiteX18-185" fmla="*/ 14036 w 52692"/>
                <a:gd name="connsiteY18-186" fmla="*/ 5051 h 43219"/>
                <a:gd name="connsiteX19-187" fmla="*/ 15336 w 52692"/>
                <a:gd name="connsiteY19-188" fmla="*/ 6399 h 43219"/>
                <a:gd name="connsiteX20-189" fmla="*/ 4163 w 52692"/>
                <a:gd name="connsiteY20-190" fmla="*/ 15648 h 43219"/>
                <a:gd name="connsiteX21-191" fmla="*/ 3936 w 52692"/>
                <a:gd name="connsiteY21-192" fmla="*/ 14229 h 43219"/>
                <a:gd name="connsiteX0-193" fmla="*/ 3936 w 52692"/>
                <a:gd name="connsiteY0-194" fmla="*/ 14229 h 43219"/>
                <a:gd name="connsiteX1-195" fmla="*/ 5659 w 52692"/>
                <a:gd name="connsiteY1-196" fmla="*/ 6766 h 43219"/>
                <a:gd name="connsiteX2-197" fmla="*/ 14041 w 52692"/>
                <a:gd name="connsiteY2-198" fmla="*/ 5061 h 43219"/>
                <a:gd name="connsiteX3-199" fmla="*/ 22492 w 52692"/>
                <a:gd name="connsiteY3-200" fmla="*/ 3291 h 43219"/>
                <a:gd name="connsiteX4-201" fmla="*/ 25785 w 52692"/>
                <a:gd name="connsiteY4-202" fmla="*/ 59 h 43219"/>
                <a:gd name="connsiteX5-203" fmla="*/ 29869 w 52692"/>
                <a:gd name="connsiteY5-204" fmla="*/ 2340 h 43219"/>
                <a:gd name="connsiteX6-205" fmla="*/ 35499 w 52692"/>
                <a:gd name="connsiteY6-206" fmla="*/ 549 h 43219"/>
                <a:gd name="connsiteX7-207" fmla="*/ 38354 w 52692"/>
                <a:gd name="connsiteY7-208" fmla="*/ 5435 h 43219"/>
                <a:gd name="connsiteX8-209" fmla="*/ 42018 w 52692"/>
                <a:gd name="connsiteY8-210" fmla="*/ 10177 h 43219"/>
                <a:gd name="connsiteX9-211" fmla="*/ 41854 w 52692"/>
                <a:gd name="connsiteY9-212" fmla="*/ 15319 h 43219"/>
                <a:gd name="connsiteX10-213" fmla="*/ 43052 w 52692"/>
                <a:gd name="connsiteY10-214" fmla="*/ 23181 h 43219"/>
                <a:gd name="connsiteX11-215" fmla="*/ 37440 w 52692"/>
                <a:gd name="connsiteY11-216" fmla="*/ 30063 h 43219"/>
                <a:gd name="connsiteX12-217" fmla="*/ 35431 w 52692"/>
                <a:gd name="connsiteY12-218" fmla="*/ 35960 h 43219"/>
                <a:gd name="connsiteX13-219" fmla="*/ 28591 w 52692"/>
                <a:gd name="connsiteY13-220" fmla="*/ 36674 h 43219"/>
                <a:gd name="connsiteX14-221" fmla="*/ 23703 w 52692"/>
                <a:gd name="connsiteY14-222" fmla="*/ 42965 h 43219"/>
                <a:gd name="connsiteX15-223" fmla="*/ 16516 w 52692"/>
                <a:gd name="connsiteY15-224" fmla="*/ 39125 h 43219"/>
                <a:gd name="connsiteX16-225" fmla="*/ 5840 w 52692"/>
                <a:gd name="connsiteY16-226" fmla="*/ 35331 h 43219"/>
                <a:gd name="connsiteX17-227" fmla="*/ 1146 w 52692"/>
                <a:gd name="connsiteY17-228" fmla="*/ 31109 h 43219"/>
                <a:gd name="connsiteX18-229" fmla="*/ 2149 w 52692"/>
                <a:gd name="connsiteY18-230" fmla="*/ 25410 h 43219"/>
                <a:gd name="connsiteX19-231" fmla="*/ 31 w 52692"/>
                <a:gd name="connsiteY19-232" fmla="*/ 19563 h 43219"/>
                <a:gd name="connsiteX20-233" fmla="*/ 3899 w 52692"/>
                <a:gd name="connsiteY20-234" fmla="*/ 14366 h 43219"/>
                <a:gd name="connsiteX21-235" fmla="*/ 3936 w 52692"/>
                <a:gd name="connsiteY21-236" fmla="*/ 14229 h 43219"/>
                <a:gd name="connsiteX0-237" fmla="*/ 2537238 w 2537238"/>
                <a:gd name="connsiteY0-238" fmla="*/ 686569 h 1038846"/>
                <a:gd name="connsiteX1-239" fmla="*/ 2508394 w 2537238"/>
                <a:gd name="connsiteY1-240" fmla="*/ 715413 h 1038846"/>
                <a:gd name="connsiteX2-241" fmla="*/ 2479550 w 2537238"/>
                <a:gd name="connsiteY2-242" fmla="*/ 686569 h 1038846"/>
                <a:gd name="connsiteX3-243" fmla="*/ 2508394 w 2537238"/>
                <a:gd name="connsiteY3-244" fmla="*/ 657725 h 1038846"/>
                <a:gd name="connsiteX4-245" fmla="*/ 2537238 w 2537238"/>
                <a:gd name="connsiteY4-246" fmla="*/ 686569 h 1038846"/>
                <a:gd name="connsiteX0-247" fmla="*/ 2433954 w 2537238"/>
                <a:gd name="connsiteY0-248" fmla="*/ 671184 h 1038846"/>
                <a:gd name="connsiteX1-249" fmla="*/ 2376266 w 2537238"/>
                <a:gd name="connsiteY1-250" fmla="*/ 728872 h 1038846"/>
                <a:gd name="connsiteX2-251" fmla="*/ 2318578 w 2537238"/>
                <a:gd name="connsiteY2-252" fmla="*/ 671184 h 1038846"/>
                <a:gd name="connsiteX3-253" fmla="*/ 2376266 w 2537238"/>
                <a:gd name="connsiteY3-254" fmla="*/ 613496 h 1038846"/>
                <a:gd name="connsiteX4-255" fmla="*/ 2433954 w 2537238"/>
                <a:gd name="connsiteY4-256" fmla="*/ 671184 h 1038846"/>
                <a:gd name="connsiteX0-257" fmla="*/ 2273369 w 2537238"/>
                <a:gd name="connsiteY0-258" fmla="*/ 649128 h 1038846"/>
                <a:gd name="connsiteX1-259" fmla="*/ 2186837 w 2537238"/>
                <a:gd name="connsiteY1-260" fmla="*/ 735660 h 1038846"/>
                <a:gd name="connsiteX2-261" fmla="*/ 2100305 w 2537238"/>
                <a:gd name="connsiteY2-262" fmla="*/ 649128 h 1038846"/>
                <a:gd name="connsiteX3-263" fmla="*/ 2186837 w 2537238"/>
                <a:gd name="connsiteY3-264" fmla="*/ 562596 h 1038846"/>
                <a:gd name="connsiteX4-265" fmla="*/ 2273369 w 2537238"/>
                <a:gd name="connsiteY4-266" fmla="*/ 649128 h 1038846"/>
                <a:gd name="connsiteX0-267" fmla="*/ 2628 w 52692"/>
                <a:gd name="connsiteY0-268" fmla="*/ 25568 h 43219"/>
                <a:gd name="connsiteX1-269" fmla="*/ 2196 w 52692"/>
                <a:gd name="connsiteY1-270" fmla="*/ 25239 h 43219"/>
                <a:gd name="connsiteX2-271" fmla="*/ 5874 w 52692"/>
                <a:gd name="connsiteY2-272" fmla="*/ 35538 h 43219"/>
                <a:gd name="connsiteX3-273" fmla="*/ 5856 w 52692"/>
                <a:gd name="connsiteY3-274" fmla="*/ 35139 h 43219"/>
                <a:gd name="connsiteX4-275" fmla="*/ 16514 w 52692"/>
                <a:gd name="connsiteY4-276" fmla="*/ 38949 h 43219"/>
                <a:gd name="connsiteX5-277" fmla="*/ 15846 w 52692"/>
                <a:gd name="connsiteY5-278" fmla="*/ 37209 h 43219"/>
                <a:gd name="connsiteX6-279" fmla="*/ 28863 w 52692"/>
                <a:gd name="connsiteY6-280" fmla="*/ 34610 h 43219"/>
                <a:gd name="connsiteX7-281" fmla="*/ 28596 w 52692"/>
                <a:gd name="connsiteY7-282" fmla="*/ 36519 h 43219"/>
                <a:gd name="connsiteX8-283" fmla="*/ 34165 w 52692"/>
                <a:gd name="connsiteY8-284" fmla="*/ 22813 h 43219"/>
                <a:gd name="connsiteX9-285" fmla="*/ 37416 w 52692"/>
                <a:gd name="connsiteY9-286" fmla="*/ 29949 h 43219"/>
                <a:gd name="connsiteX10-287" fmla="*/ 41834 w 52692"/>
                <a:gd name="connsiteY10-288" fmla="*/ 15213 h 43219"/>
                <a:gd name="connsiteX11-289" fmla="*/ 40386 w 52692"/>
                <a:gd name="connsiteY11-290" fmla="*/ 17889 h 43219"/>
                <a:gd name="connsiteX12-291" fmla="*/ 38360 w 52692"/>
                <a:gd name="connsiteY12-292" fmla="*/ 5285 h 43219"/>
                <a:gd name="connsiteX13-293" fmla="*/ 38436 w 52692"/>
                <a:gd name="connsiteY13-294" fmla="*/ 6549 h 43219"/>
                <a:gd name="connsiteX14-295" fmla="*/ 29114 w 52692"/>
                <a:gd name="connsiteY14-296" fmla="*/ 3811 h 43219"/>
                <a:gd name="connsiteX15-297" fmla="*/ 29856 w 52692"/>
                <a:gd name="connsiteY15-298" fmla="*/ 2199 h 43219"/>
                <a:gd name="connsiteX16-299" fmla="*/ 22177 w 52692"/>
                <a:gd name="connsiteY16-300" fmla="*/ 4579 h 43219"/>
                <a:gd name="connsiteX17-301" fmla="*/ 22536 w 52692"/>
                <a:gd name="connsiteY17-302" fmla="*/ 3189 h 43219"/>
                <a:gd name="connsiteX18-303" fmla="*/ 14036 w 52692"/>
                <a:gd name="connsiteY18-304" fmla="*/ 5051 h 43219"/>
                <a:gd name="connsiteX19-305" fmla="*/ 15336 w 52692"/>
                <a:gd name="connsiteY19-306" fmla="*/ 6399 h 43219"/>
                <a:gd name="connsiteX20-307" fmla="*/ 4163 w 52692"/>
                <a:gd name="connsiteY20-308" fmla="*/ 15648 h 43219"/>
                <a:gd name="connsiteX21-309" fmla="*/ 3936 w 52692"/>
                <a:gd name="connsiteY21-310" fmla="*/ 14229 h 43219"/>
                <a:gd name="connsiteX0-311" fmla="*/ 3936 w 52692"/>
                <a:gd name="connsiteY0-312" fmla="*/ 14229 h 43219"/>
                <a:gd name="connsiteX1-313" fmla="*/ 5659 w 52692"/>
                <a:gd name="connsiteY1-314" fmla="*/ 6766 h 43219"/>
                <a:gd name="connsiteX2-315" fmla="*/ 14041 w 52692"/>
                <a:gd name="connsiteY2-316" fmla="*/ 5061 h 43219"/>
                <a:gd name="connsiteX3-317" fmla="*/ 22492 w 52692"/>
                <a:gd name="connsiteY3-318" fmla="*/ 3291 h 43219"/>
                <a:gd name="connsiteX4-319" fmla="*/ 25785 w 52692"/>
                <a:gd name="connsiteY4-320" fmla="*/ 59 h 43219"/>
                <a:gd name="connsiteX5-321" fmla="*/ 29869 w 52692"/>
                <a:gd name="connsiteY5-322" fmla="*/ 2340 h 43219"/>
                <a:gd name="connsiteX6-323" fmla="*/ 35499 w 52692"/>
                <a:gd name="connsiteY6-324" fmla="*/ 549 h 43219"/>
                <a:gd name="connsiteX7-325" fmla="*/ 38354 w 52692"/>
                <a:gd name="connsiteY7-326" fmla="*/ 5435 h 43219"/>
                <a:gd name="connsiteX8-327" fmla="*/ 42018 w 52692"/>
                <a:gd name="connsiteY8-328" fmla="*/ 10177 h 43219"/>
                <a:gd name="connsiteX9-329" fmla="*/ 41854 w 52692"/>
                <a:gd name="connsiteY9-330" fmla="*/ 15319 h 43219"/>
                <a:gd name="connsiteX10-331" fmla="*/ 43052 w 52692"/>
                <a:gd name="connsiteY10-332" fmla="*/ 23181 h 43219"/>
                <a:gd name="connsiteX11-333" fmla="*/ 37440 w 52692"/>
                <a:gd name="connsiteY11-334" fmla="*/ 30063 h 43219"/>
                <a:gd name="connsiteX12-335" fmla="*/ 35431 w 52692"/>
                <a:gd name="connsiteY12-336" fmla="*/ 35960 h 43219"/>
                <a:gd name="connsiteX13-337" fmla="*/ 28591 w 52692"/>
                <a:gd name="connsiteY13-338" fmla="*/ 36674 h 43219"/>
                <a:gd name="connsiteX14-339" fmla="*/ 23703 w 52692"/>
                <a:gd name="connsiteY14-340" fmla="*/ 42965 h 43219"/>
                <a:gd name="connsiteX15-341" fmla="*/ 16516 w 52692"/>
                <a:gd name="connsiteY15-342" fmla="*/ 39125 h 43219"/>
                <a:gd name="connsiteX16-343" fmla="*/ 5840 w 52692"/>
                <a:gd name="connsiteY16-344" fmla="*/ 35331 h 43219"/>
                <a:gd name="connsiteX17-345" fmla="*/ 1146 w 52692"/>
                <a:gd name="connsiteY17-346" fmla="*/ 31109 h 43219"/>
                <a:gd name="connsiteX18-347" fmla="*/ 2149 w 52692"/>
                <a:gd name="connsiteY18-348" fmla="*/ 25410 h 43219"/>
                <a:gd name="connsiteX19-349" fmla="*/ 31 w 52692"/>
                <a:gd name="connsiteY19-350" fmla="*/ 19563 h 43219"/>
                <a:gd name="connsiteX20-351" fmla="*/ 3899 w 52692"/>
                <a:gd name="connsiteY20-352" fmla="*/ 14366 h 43219"/>
                <a:gd name="connsiteX21-353" fmla="*/ 3936 w 52692"/>
                <a:gd name="connsiteY21-354" fmla="*/ 14229 h 43219"/>
                <a:gd name="connsiteX0-355" fmla="*/ 2537238 w 2537238"/>
                <a:gd name="connsiteY0-356" fmla="*/ 686569 h 1038846"/>
                <a:gd name="connsiteX1-357" fmla="*/ 2508394 w 2537238"/>
                <a:gd name="connsiteY1-358" fmla="*/ 715413 h 1038846"/>
                <a:gd name="connsiteX2-359" fmla="*/ 2479550 w 2537238"/>
                <a:gd name="connsiteY2-360" fmla="*/ 686569 h 1038846"/>
                <a:gd name="connsiteX3-361" fmla="*/ 2508394 w 2537238"/>
                <a:gd name="connsiteY3-362" fmla="*/ 657725 h 1038846"/>
                <a:gd name="connsiteX4-363" fmla="*/ 2537238 w 2537238"/>
                <a:gd name="connsiteY4-364" fmla="*/ 686569 h 1038846"/>
                <a:gd name="connsiteX0-365" fmla="*/ 2433954 w 2537238"/>
                <a:gd name="connsiteY0-366" fmla="*/ 671184 h 1038846"/>
                <a:gd name="connsiteX1-367" fmla="*/ 2376266 w 2537238"/>
                <a:gd name="connsiteY1-368" fmla="*/ 728872 h 1038846"/>
                <a:gd name="connsiteX2-369" fmla="*/ 2318578 w 2537238"/>
                <a:gd name="connsiteY2-370" fmla="*/ 671184 h 1038846"/>
                <a:gd name="connsiteX3-371" fmla="*/ 2376266 w 2537238"/>
                <a:gd name="connsiteY3-372" fmla="*/ 613496 h 1038846"/>
                <a:gd name="connsiteX4-373" fmla="*/ 2433954 w 2537238"/>
                <a:gd name="connsiteY4-374" fmla="*/ 671184 h 1038846"/>
                <a:gd name="connsiteX0-375" fmla="*/ 2273369 w 2537238"/>
                <a:gd name="connsiteY0-376" fmla="*/ 649128 h 1038846"/>
                <a:gd name="connsiteX1-377" fmla="*/ 2186837 w 2537238"/>
                <a:gd name="connsiteY1-378" fmla="*/ 735660 h 1038846"/>
                <a:gd name="connsiteX2-379" fmla="*/ 2100305 w 2537238"/>
                <a:gd name="connsiteY2-380" fmla="*/ 649128 h 1038846"/>
                <a:gd name="connsiteX3-381" fmla="*/ 2186837 w 2537238"/>
                <a:gd name="connsiteY3-382" fmla="*/ 562596 h 1038846"/>
                <a:gd name="connsiteX4-383" fmla="*/ 2273369 w 2537238"/>
                <a:gd name="connsiteY4-384" fmla="*/ 649128 h 1038846"/>
                <a:gd name="connsiteX0-385" fmla="*/ 2628 w 52692"/>
                <a:gd name="connsiteY0-386" fmla="*/ 25568 h 43219"/>
                <a:gd name="connsiteX1-387" fmla="*/ 2196 w 52692"/>
                <a:gd name="connsiteY1-388" fmla="*/ 25239 h 43219"/>
                <a:gd name="connsiteX2-389" fmla="*/ 5874 w 52692"/>
                <a:gd name="connsiteY2-390" fmla="*/ 35538 h 43219"/>
                <a:gd name="connsiteX3-391" fmla="*/ 5856 w 52692"/>
                <a:gd name="connsiteY3-392" fmla="*/ 35139 h 43219"/>
                <a:gd name="connsiteX4-393" fmla="*/ 16514 w 52692"/>
                <a:gd name="connsiteY4-394" fmla="*/ 38949 h 43219"/>
                <a:gd name="connsiteX5-395" fmla="*/ 16702 w 52692"/>
                <a:gd name="connsiteY5-396" fmla="*/ 39392 h 43219"/>
                <a:gd name="connsiteX6-397" fmla="*/ 28863 w 52692"/>
                <a:gd name="connsiteY6-398" fmla="*/ 34610 h 43219"/>
                <a:gd name="connsiteX7-399" fmla="*/ 28596 w 52692"/>
                <a:gd name="connsiteY7-400" fmla="*/ 36519 h 43219"/>
                <a:gd name="connsiteX8-401" fmla="*/ 34165 w 52692"/>
                <a:gd name="connsiteY8-402" fmla="*/ 22813 h 43219"/>
                <a:gd name="connsiteX9-403" fmla="*/ 37416 w 52692"/>
                <a:gd name="connsiteY9-404" fmla="*/ 29949 h 43219"/>
                <a:gd name="connsiteX10-405" fmla="*/ 41834 w 52692"/>
                <a:gd name="connsiteY10-406" fmla="*/ 15213 h 43219"/>
                <a:gd name="connsiteX11-407" fmla="*/ 40386 w 52692"/>
                <a:gd name="connsiteY11-408" fmla="*/ 17889 h 43219"/>
                <a:gd name="connsiteX12-409" fmla="*/ 38360 w 52692"/>
                <a:gd name="connsiteY12-410" fmla="*/ 5285 h 43219"/>
                <a:gd name="connsiteX13-411" fmla="*/ 38436 w 52692"/>
                <a:gd name="connsiteY13-412" fmla="*/ 6549 h 43219"/>
                <a:gd name="connsiteX14-413" fmla="*/ 29114 w 52692"/>
                <a:gd name="connsiteY14-414" fmla="*/ 3811 h 43219"/>
                <a:gd name="connsiteX15-415" fmla="*/ 29856 w 52692"/>
                <a:gd name="connsiteY15-416" fmla="*/ 2199 h 43219"/>
                <a:gd name="connsiteX16-417" fmla="*/ 22177 w 52692"/>
                <a:gd name="connsiteY16-418" fmla="*/ 4579 h 43219"/>
                <a:gd name="connsiteX17-419" fmla="*/ 22536 w 52692"/>
                <a:gd name="connsiteY17-420" fmla="*/ 3189 h 43219"/>
                <a:gd name="connsiteX18-421" fmla="*/ 14036 w 52692"/>
                <a:gd name="connsiteY18-422" fmla="*/ 5051 h 43219"/>
                <a:gd name="connsiteX19-423" fmla="*/ 15336 w 52692"/>
                <a:gd name="connsiteY19-424" fmla="*/ 6399 h 43219"/>
                <a:gd name="connsiteX20-425" fmla="*/ 4163 w 52692"/>
                <a:gd name="connsiteY20-426" fmla="*/ 15648 h 43219"/>
                <a:gd name="connsiteX21-427" fmla="*/ 3936 w 52692"/>
                <a:gd name="connsiteY21-428" fmla="*/ 14229 h 43219"/>
                <a:gd name="connsiteX0-429" fmla="*/ 3936 w 52692"/>
                <a:gd name="connsiteY0-430" fmla="*/ 14229 h 43219"/>
                <a:gd name="connsiteX1-431" fmla="*/ 5659 w 52692"/>
                <a:gd name="connsiteY1-432" fmla="*/ 6766 h 43219"/>
                <a:gd name="connsiteX2-433" fmla="*/ 14041 w 52692"/>
                <a:gd name="connsiteY2-434" fmla="*/ 5061 h 43219"/>
                <a:gd name="connsiteX3-435" fmla="*/ 22492 w 52692"/>
                <a:gd name="connsiteY3-436" fmla="*/ 3291 h 43219"/>
                <a:gd name="connsiteX4-437" fmla="*/ 25785 w 52692"/>
                <a:gd name="connsiteY4-438" fmla="*/ 59 h 43219"/>
                <a:gd name="connsiteX5-439" fmla="*/ 29869 w 52692"/>
                <a:gd name="connsiteY5-440" fmla="*/ 2340 h 43219"/>
                <a:gd name="connsiteX6-441" fmla="*/ 35499 w 52692"/>
                <a:gd name="connsiteY6-442" fmla="*/ 549 h 43219"/>
                <a:gd name="connsiteX7-443" fmla="*/ 38354 w 52692"/>
                <a:gd name="connsiteY7-444" fmla="*/ 5435 h 43219"/>
                <a:gd name="connsiteX8-445" fmla="*/ 42018 w 52692"/>
                <a:gd name="connsiteY8-446" fmla="*/ 10177 h 43219"/>
                <a:gd name="connsiteX9-447" fmla="*/ 41854 w 52692"/>
                <a:gd name="connsiteY9-448" fmla="*/ 15319 h 43219"/>
                <a:gd name="connsiteX10-449" fmla="*/ 43052 w 52692"/>
                <a:gd name="connsiteY10-450" fmla="*/ 23181 h 43219"/>
                <a:gd name="connsiteX11-451" fmla="*/ 37440 w 52692"/>
                <a:gd name="connsiteY11-452" fmla="*/ 30063 h 43219"/>
                <a:gd name="connsiteX12-453" fmla="*/ 35431 w 52692"/>
                <a:gd name="connsiteY12-454" fmla="*/ 35960 h 43219"/>
                <a:gd name="connsiteX13-455" fmla="*/ 28591 w 52692"/>
                <a:gd name="connsiteY13-456" fmla="*/ 36674 h 43219"/>
                <a:gd name="connsiteX14-457" fmla="*/ 23703 w 52692"/>
                <a:gd name="connsiteY14-458" fmla="*/ 42965 h 43219"/>
                <a:gd name="connsiteX15-459" fmla="*/ 16516 w 52692"/>
                <a:gd name="connsiteY15-460" fmla="*/ 39125 h 43219"/>
                <a:gd name="connsiteX16-461" fmla="*/ 5840 w 52692"/>
                <a:gd name="connsiteY16-462" fmla="*/ 35331 h 43219"/>
                <a:gd name="connsiteX17-463" fmla="*/ 1146 w 52692"/>
                <a:gd name="connsiteY17-464" fmla="*/ 31109 h 43219"/>
                <a:gd name="connsiteX18-465" fmla="*/ 2149 w 52692"/>
                <a:gd name="connsiteY18-466" fmla="*/ 25410 h 43219"/>
                <a:gd name="connsiteX19-467" fmla="*/ 31 w 52692"/>
                <a:gd name="connsiteY19-468" fmla="*/ 19563 h 43219"/>
                <a:gd name="connsiteX20-469" fmla="*/ 3899 w 52692"/>
                <a:gd name="connsiteY20-470" fmla="*/ 14366 h 43219"/>
                <a:gd name="connsiteX21-471" fmla="*/ 3936 w 52692"/>
                <a:gd name="connsiteY21-472" fmla="*/ 14229 h 43219"/>
                <a:gd name="connsiteX0-473" fmla="*/ 2537238 w 2537238"/>
                <a:gd name="connsiteY0-474" fmla="*/ 686569 h 1038846"/>
                <a:gd name="connsiteX1-475" fmla="*/ 2508394 w 2537238"/>
                <a:gd name="connsiteY1-476" fmla="*/ 715413 h 1038846"/>
                <a:gd name="connsiteX2-477" fmla="*/ 2479550 w 2537238"/>
                <a:gd name="connsiteY2-478" fmla="*/ 686569 h 1038846"/>
                <a:gd name="connsiteX3-479" fmla="*/ 2508394 w 2537238"/>
                <a:gd name="connsiteY3-480" fmla="*/ 657725 h 1038846"/>
                <a:gd name="connsiteX4-481" fmla="*/ 2537238 w 2537238"/>
                <a:gd name="connsiteY4-482" fmla="*/ 686569 h 1038846"/>
                <a:gd name="connsiteX0-483" fmla="*/ 2433954 w 2537238"/>
                <a:gd name="connsiteY0-484" fmla="*/ 671184 h 1038846"/>
                <a:gd name="connsiteX1-485" fmla="*/ 2376266 w 2537238"/>
                <a:gd name="connsiteY1-486" fmla="*/ 728872 h 1038846"/>
                <a:gd name="connsiteX2-487" fmla="*/ 2318578 w 2537238"/>
                <a:gd name="connsiteY2-488" fmla="*/ 671184 h 1038846"/>
                <a:gd name="connsiteX3-489" fmla="*/ 2376266 w 2537238"/>
                <a:gd name="connsiteY3-490" fmla="*/ 613496 h 1038846"/>
                <a:gd name="connsiteX4-491" fmla="*/ 2433954 w 2537238"/>
                <a:gd name="connsiteY4-492" fmla="*/ 671184 h 1038846"/>
                <a:gd name="connsiteX0-493" fmla="*/ 2273369 w 2537238"/>
                <a:gd name="connsiteY0-494" fmla="*/ 649128 h 1038846"/>
                <a:gd name="connsiteX1-495" fmla="*/ 2186837 w 2537238"/>
                <a:gd name="connsiteY1-496" fmla="*/ 735660 h 1038846"/>
                <a:gd name="connsiteX2-497" fmla="*/ 2100305 w 2537238"/>
                <a:gd name="connsiteY2-498" fmla="*/ 649128 h 1038846"/>
                <a:gd name="connsiteX3-499" fmla="*/ 2186837 w 2537238"/>
                <a:gd name="connsiteY3-500" fmla="*/ 562596 h 1038846"/>
                <a:gd name="connsiteX4-501" fmla="*/ 2273369 w 2537238"/>
                <a:gd name="connsiteY4-502" fmla="*/ 649128 h 1038846"/>
                <a:gd name="connsiteX0-503" fmla="*/ 2628 w 52692"/>
                <a:gd name="connsiteY0-504" fmla="*/ 25568 h 43219"/>
                <a:gd name="connsiteX1-505" fmla="*/ 2196 w 52692"/>
                <a:gd name="connsiteY1-506" fmla="*/ 25239 h 43219"/>
                <a:gd name="connsiteX2-507" fmla="*/ 5874 w 52692"/>
                <a:gd name="connsiteY2-508" fmla="*/ 35538 h 43219"/>
                <a:gd name="connsiteX3-509" fmla="*/ 5856 w 52692"/>
                <a:gd name="connsiteY3-510" fmla="*/ 35139 h 43219"/>
                <a:gd name="connsiteX4-511" fmla="*/ 16514 w 52692"/>
                <a:gd name="connsiteY4-512" fmla="*/ 38949 h 43219"/>
                <a:gd name="connsiteX5-513" fmla="*/ 16702 w 52692"/>
                <a:gd name="connsiteY5-514" fmla="*/ 39392 h 43219"/>
                <a:gd name="connsiteX6-515" fmla="*/ 28707 w 52692"/>
                <a:gd name="connsiteY6-516" fmla="*/ 36949 h 43219"/>
                <a:gd name="connsiteX7-517" fmla="*/ 28596 w 52692"/>
                <a:gd name="connsiteY7-518" fmla="*/ 36519 h 43219"/>
                <a:gd name="connsiteX8-519" fmla="*/ 34165 w 52692"/>
                <a:gd name="connsiteY8-520" fmla="*/ 22813 h 43219"/>
                <a:gd name="connsiteX9-521" fmla="*/ 37416 w 52692"/>
                <a:gd name="connsiteY9-522" fmla="*/ 29949 h 43219"/>
                <a:gd name="connsiteX10-523" fmla="*/ 41834 w 52692"/>
                <a:gd name="connsiteY10-524" fmla="*/ 15213 h 43219"/>
                <a:gd name="connsiteX11-525" fmla="*/ 40386 w 52692"/>
                <a:gd name="connsiteY11-526" fmla="*/ 17889 h 43219"/>
                <a:gd name="connsiteX12-527" fmla="*/ 38360 w 52692"/>
                <a:gd name="connsiteY12-528" fmla="*/ 5285 h 43219"/>
                <a:gd name="connsiteX13-529" fmla="*/ 38436 w 52692"/>
                <a:gd name="connsiteY13-530" fmla="*/ 6549 h 43219"/>
                <a:gd name="connsiteX14-531" fmla="*/ 29114 w 52692"/>
                <a:gd name="connsiteY14-532" fmla="*/ 3811 h 43219"/>
                <a:gd name="connsiteX15-533" fmla="*/ 29856 w 52692"/>
                <a:gd name="connsiteY15-534" fmla="*/ 2199 h 43219"/>
                <a:gd name="connsiteX16-535" fmla="*/ 22177 w 52692"/>
                <a:gd name="connsiteY16-536" fmla="*/ 4579 h 43219"/>
                <a:gd name="connsiteX17-537" fmla="*/ 22536 w 52692"/>
                <a:gd name="connsiteY17-538" fmla="*/ 3189 h 43219"/>
                <a:gd name="connsiteX18-539" fmla="*/ 14036 w 52692"/>
                <a:gd name="connsiteY18-540" fmla="*/ 5051 h 43219"/>
                <a:gd name="connsiteX19-541" fmla="*/ 15336 w 52692"/>
                <a:gd name="connsiteY19-542" fmla="*/ 6399 h 43219"/>
                <a:gd name="connsiteX20-543" fmla="*/ 4163 w 52692"/>
                <a:gd name="connsiteY20-544" fmla="*/ 15648 h 43219"/>
                <a:gd name="connsiteX21-545" fmla="*/ 3936 w 52692"/>
                <a:gd name="connsiteY21-546" fmla="*/ 14229 h 43219"/>
                <a:gd name="connsiteX0-547" fmla="*/ 3936 w 52692"/>
                <a:gd name="connsiteY0-548" fmla="*/ 14229 h 43219"/>
                <a:gd name="connsiteX1-549" fmla="*/ 5659 w 52692"/>
                <a:gd name="connsiteY1-550" fmla="*/ 6766 h 43219"/>
                <a:gd name="connsiteX2-551" fmla="*/ 14041 w 52692"/>
                <a:gd name="connsiteY2-552" fmla="*/ 5061 h 43219"/>
                <a:gd name="connsiteX3-553" fmla="*/ 22492 w 52692"/>
                <a:gd name="connsiteY3-554" fmla="*/ 3291 h 43219"/>
                <a:gd name="connsiteX4-555" fmla="*/ 25785 w 52692"/>
                <a:gd name="connsiteY4-556" fmla="*/ 59 h 43219"/>
                <a:gd name="connsiteX5-557" fmla="*/ 29869 w 52692"/>
                <a:gd name="connsiteY5-558" fmla="*/ 2340 h 43219"/>
                <a:gd name="connsiteX6-559" fmla="*/ 35499 w 52692"/>
                <a:gd name="connsiteY6-560" fmla="*/ 549 h 43219"/>
                <a:gd name="connsiteX7-561" fmla="*/ 38354 w 52692"/>
                <a:gd name="connsiteY7-562" fmla="*/ 5435 h 43219"/>
                <a:gd name="connsiteX8-563" fmla="*/ 42018 w 52692"/>
                <a:gd name="connsiteY8-564" fmla="*/ 10177 h 43219"/>
                <a:gd name="connsiteX9-565" fmla="*/ 41854 w 52692"/>
                <a:gd name="connsiteY9-566" fmla="*/ 15319 h 43219"/>
                <a:gd name="connsiteX10-567" fmla="*/ 43052 w 52692"/>
                <a:gd name="connsiteY10-568" fmla="*/ 23181 h 43219"/>
                <a:gd name="connsiteX11-569" fmla="*/ 37440 w 52692"/>
                <a:gd name="connsiteY11-570" fmla="*/ 30063 h 43219"/>
                <a:gd name="connsiteX12-571" fmla="*/ 35431 w 52692"/>
                <a:gd name="connsiteY12-572" fmla="*/ 35960 h 43219"/>
                <a:gd name="connsiteX13-573" fmla="*/ 28591 w 52692"/>
                <a:gd name="connsiteY13-574" fmla="*/ 36674 h 43219"/>
                <a:gd name="connsiteX14-575" fmla="*/ 23703 w 52692"/>
                <a:gd name="connsiteY14-576" fmla="*/ 42965 h 43219"/>
                <a:gd name="connsiteX15-577" fmla="*/ 16516 w 52692"/>
                <a:gd name="connsiteY15-578" fmla="*/ 39125 h 43219"/>
                <a:gd name="connsiteX16-579" fmla="*/ 5840 w 52692"/>
                <a:gd name="connsiteY16-580" fmla="*/ 35331 h 43219"/>
                <a:gd name="connsiteX17-581" fmla="*/ 1146 w 52692"/>
                <a:gd name="connsiteY17-582" fmla="*/ 31109 h 43219"/>
                <a:gd name="connsiteX18-583" fmla="*/ 2149 w 52692"/>
                <a:gd name="connsiteY18-584" fmla="*/ 25410 h 43219"/>
                <a:gd name="connsiteX19-585" fmla="*/ 31 w 52692"/>
                <a:gd name="connsiteY19-586" fmla="*/ 19563 h 43219"/>
                <a:gd name="connsiteX20-587" fmla="*/ 3899 w 52692"/>
                <a:gd name="connsiteY20-588" fmla="*/ 14366 h 43219"/>
                <a:gd name="connsiteX21-589" fmla="*/ 3936 w 52692"/>
                <a:gd name="connsiteY21-590" fmla="*/ 14229 h 43219"/>
                <a:gd name="connsiteX0-591" fmla="*/ 2537238 w 2537238"/>
                <a:gd name="connsiteY0-592" fmla="*/ 686569 h 1038846"/>
                <a:gd name="connsiteX1-593" fmla="*/ 2508394 w 2537238"/>
                <a:gd name="connsiteY1-594" fmla="*/ 715413 h 1038846"/>
                <a:gd name="connsiteX2-595" fmla="*/ 2479550 w 2537238"/>
                <a:gd name="connsiteY2-596" fmla="*/ 686569 h 1038846"/>
                <a:gd name="connsiteX3-597" fmla="*/ 2508394 w 2537238"/>
                <a:gd name="connsiteY3-598" fmla="*/ 657725 h 1038846"/>
                <a:gd name="connsiteX4-599" fmla="*/ 2537238 w 2537238"/>
                <a:gd name="connsiteY4-600" fmla="*/ 686569 h 1038846"/>
                <a:gd name="connsiteX0-601" fmla="*/ 2433954 w 2537238"/>
                <a:gd name="connsiteY0-602" fmla="*/ 671184 h 1038846"/>
                <a:gd name="connsiteX1-603" fmla="*/ 2376266 w 2537238"/>
                <a:gd name="connsiteY1-604" fmla="*/ 728872 h 1038846"/>
                <a:gd name="connsiteX2-605" fmla="*/ 2318578 w 2537238"/>
                <a:gd name="connsiteY2-606" fmla="*/ 671184 h 1038846"/>
                <a:gd name="connsiteX3-607" fmla="*/ 2376266 w 2537238"/>
                <a:gd name="connsiteY3-608" fmla="*/ 613496 h 1038846"/>
                <a:gd name="connsiteX4-609" fmla="*/ 2433954 w 2537238"/>
                <a:gd name="connsiteY4-610" fmla="*/ 671184 h 1038846"/>
                <a:gd name="connsiteX0-611" fmla="*/ 2273369 w 2537238"/>
                <a:gd name="connsiteY0-612" fmla="*/ 649128 h 1038846"/>
                <a:gd name="connsiteX1-613" fmla="*/ 2186837 w 2537238"/>
                <a:gd name="connsiteY1-614" fmla="*/ 735660 h 1038846"/>
                <a:gd name="connsiteX2-615" fmla="*/ 2100305 w 2537238"/>
                <a:gd name="connsiteY2-616" fmla="*/ 649128 h 1038846"/>
                <a:gd name="connsiteX3-617" fmla="*/ 2186837 w 2537238"/>
                <a:gd name="connsiteY3-618" fmla="*/ 562596 h 1038846"/>
                <a:gd name="connsiteX4-619" fmla="*/ 2273369 w 2537238"/>
                <a:gd name="connsiteY4-620" fmla="*/ 649128 h 1038846"/>
                <a:gd name="connsiteX0-621" fmla="*/ 2628 w 52692"/>
                <a:gd name="connsiteY0-622" fmla="*/ 25568 h 43219"/>
                <a:gd name="connsiteX1-623" fmla="*/ 2196 w 52692"/>
                <a:gd name="connsiteY1-624" fmla="*/ 25239 h 43219"/>
                <a:gd name="connsiteX2-625" fmla="*/ 5874 w 52692"/>
                <a:gd name="connsiteY2-626" fmla="*/ 35538 h 43219"/>
                <a:gd name="connsiteX3-627" fmla="*/ 5856 w 52692"/>
                <a:gd name="connsiteY3-628" fmla="*/ 35139 h 43219"/>
                <a:gd name="connsiteX4-629" fmla="*/ 16514 w 52692"/>
                <a:gd name="connsiteY4-630" fmla="*/ 38949 h 43219"/>
                <a:gd name="connsiteX5-631" fmla="*/ 16702 w 52692"/>
                <a:gd name="connsiteY5-632" fmla="*/ 39392 h 43219"/>
                <a:gd name="connsiteX6-633" fmla="*/ 28707 w 52692"/>
                <a:gd name="connsiteY6-634" fmla="*/ 36949 h 43219"/>
                <a:gd name="connsiteX7-635" fmla="*/ 28596 w 52692"/>
                <a:gd name="connsiteY7-636" fmla="*/ 36519 h 43219"/>
                <a:gd name="connsiteX8-637" fmla="*/ 37434 w 52692"/>
                <a:gd name="connsiteY8-638" fmla="*/ 30453 h 43219"/>
                <a:gd name="connsiteX9-639" fmla="*/ 37416 w 52692"/>
                <a:gd name="connsiteY9-640" fmla="*/ 29949 h 43219"/>
                <a:gd name="connsiteX10-641" fmla="*/ 41834 w 52692"/>
                <a:gd name="connsiteY10-642" fmla="*/ 15213 h 43219"/>
                <a:gd name="connsiteX11-643" fmla="*/ 40386 w 52692"/>
                <a:gd name="connsiteY11-644" fmla="*/ 17889 h 43219"/>
                <a:gd name="connsiteX12-645" fmla="*/ 38360 w 52692"/>
                <a:gd name="connsiteY12-646" fmla="*/ 5285 h 43219"/>
                <a:gd name="connsiteX13-647" fmla="*/ 38436 w 52692"/>
                <a:gd name="connsiteY13-648" fmla="*/ 6549 h 43219"/>
                <a:gd name="connsiteX14-649" fmla="*/ 29114 w 52692"/>
                <a:gd name="connsiteY14-650" fmla="*/ 3811 h 43219"/>
                <a:gd name="connsiteX15-651" fmla="*/ 29856 w 52692"/>
                <a:gd name="connsiteY15-652" fmla="*/ 2199 h 43219"/>
                <a:gd name="connsiteX16-653" fmla="*/ 22177 w 52692"/>
                <a:gd name="connsiteY16-654" fmla="*/ 4579 h 43219"/>
                <a:gd name="connsiteX17-655" fmla="*/ 22536 w 52692"/>
                <a:gd name="connsiteY17-656" fmla="*/ 3189 h 43219"/>
                <a:gd name="connsiteX18-657" fmla="*/ 14036 w 52692"/>
                <a:gd name="connsiteY18-658" fmla="*/ 5051 h 43219"/>
                <a:gd name="connsiteX19-659" fmla="*/ 15336 w 52692"/>
                <a:gd name="connsiteY19-660" fmla="*/ 6399 h 43219"/>
                <a:gd name="connsiteX20-661" fmla="*/ 4163 w 52692"/>
                <a:gd name="connsiteY20-662" fmla="*/ 15648 h 43219"/>
                <a:gd name="connsiteX21-663" fmla="*/ 3936 w 52692"/>
                <a:gd name="connsiteY21-664" fmla="*/ 14229 h 43219"/>
                <a:gd name="connsiteX0-665" fmla="*/ 3936 w 52692"/>
                <a:gd name="connsiteY0-666" fmla="*/ 14229 h 43219"/>
                <a:gd name="connsiteX1-667" fmla="*/ 5659 w 52692"/>
                <a:gd name="connsiteY1-668" fmla="*/ 6766 h 43219"/>
                <a:gd name="connsiteX2-669" fmla="*/ 14041 w 52692"/>
                <a:gd name="connsiteY2-670" fmla="*/ 5061 h 43219"/>
                <a:gd name="connsiteX3-671" fmla="*/ 22492 w 52692"/>
                <a:gd name="connsiteY3-672" fmla="*/ 3291 h 43219"/>
                <a:gd name="connsiteX4-673" fmla="*/ 25785 w 52692"/>
                <a:gd name="connsiteY4-674" fmla="*/ 59 h 43219"/>
                <a:gd name="connsiteX5-675" fmla="*/ 29869 w 52692"/>
                <a:gd name="connsiteY5-676" fmla="*/ 2340 h 43219"/>
                <a:gd name="connsiteX6-677" fmla="*/ 35499 w 52692"/>
                <a:gd name="connsiteY6-678" fmla="*/ 549 h 43219"/>
                <a:gd name="connsiteX7-679" fmla="*/ 38354 w 52692"/>
                <a:gd name="connsiteY7-680" fmla="*/ 5435 h 43219"/>
                <a:gd name="connsiteX8-681" fmla="*/ 42018 w 52692"/>
                <a:gd name="connsiteY8-682" fmla="*/ 10177 h 43219"/>
                <a:gd name="connsiteX9-683" fmla="*/ 41854 w 52692"/>
                <a:gd name="connsiteY9-684" fmla="*/ 15319 h 43219"/>
                <a:gd name="connsiteX10-685" fmla="*/ 43052 w 52692"/>
                <a:gd name="connsiteY10-686" fmla="*/ 23181 h 43219"/>
                <a:gd name="connsiteX11-687" fmla="*/ 37440 w 52692"/>
                <a:gd name="connsiteY11-688" fmla="*/ 30063 h 43219"/>
                <a:gd name="connsiteX12-689" fmla="*/ 35431 w 52692"/>
                <a:gd name="connsiteY12-690" fmla="*/ 35960 h 43219"/>
                <a:gd name="connsiteX13-691" fmla="*/ 28591 w 52692"/>
                <a:gd name="connsiteY13-692" fmla="*/ 36674 h 43219"/>
                <a:gd name="connsiteX14-693" fmla="*/ 23703 w 52692"/>
                <a:gd name="connsiteY14-694" fmla="*/ 42965 h 43219"/>
                <a:gd name="connsiteX15-695" fmla="*/ 16516 w 52692"/>
                <a:gd name="connsiteY15-696" fmla="*/ 39125 h 43219"/>
                <a:gd name="connsiteX16-697" fmla="*/ 5840 w 52692"/>
                <a:gd name="connsiteY16-698" fmla="*/ 35331 h 43219"/>
                <a:gd name="connsiteX17-699" fmla="*/ 1146 w 52692"/>
                <a:gd name="connsiteY17-700" fmla="*/ 31109 h 43219"/>
                <a:gd name="connsiteX18-701" fmla="*/ 2149 w 52692"/>
                <a:gd name="connsiteY18-702" fmla="*/ 25410 h 43219"/>
                <a:gd name="connsiteX19-703" fmla="*/ 31 w 52692"/>
                <a:gd name="connsiteY19-704" fmla="*/ 19563 h 43219"/>
                <a:gd name="connsiteX20-705" fmla="*/ 3899 w 52692"/>
                <a:gd name="connsiteY20-706" fmla="*/ 14366 h 43219"/>
                <a:gd name="connsiteX21-707" fmla="*/ 3936 w 52692"/>
                <a:gd name="connsiteY21-708" fmla="*/ 14229 h 43219"/>
                <a:gd name="connsiteX0-709" fmla="*/ 2537238 w 2537238"/>
                <a:gd name="connsiteY0-710" fmla="*/ 686569 h 1038846"/>
                <a:gd name="connsiteX1-711" fmla="*/ 2508394 w 2537238"/>
                <a:gd name="connsiteY1-712" fmla="*/ 715413 h 1038846"/>
                <a:gd name="connsiteX2-713" fmla="*/ 2479550 w 2537238"/>
                <a:gd name="connsiteY2-714" fmla="*/ 686569 h 1038846"/>
                <a:gd name="connsiteX3-715" fmla="*/ 2508394 w 2537238"/>
                <a:gd name="connsiteY3-716" fmla="*/ 657725 h 1038846"/>
                <a:gd name="connsiteX4-717" fmla="*/ 2537238 w 2537238"/>
                <a:gd name="connsiteY4-718" fmla="*/ 686569 h 1038846"/>
                <a:gd name="connsiteX0-719" fmla="*/ 2433954 w 2537238"/>
                <a:gd name="connsiteY0-720" fmla="*/ 671184 h 1038846"/>
                <a:gd name="connsiteX1-721" fmla="*/ 2376266 w 2537238"/>
                <a:gd name="connsiteY1-722" fmla="*/ 728872 h 1038846"/>
                <a:gd name="connsiteX2-723" fmla="*/ 2318578 w 2537238"/>
                <a:gd name="connsiteY2-724" fmla="*/ 671184 h 1038846"/>
                <a:gd name="connsiteX3-725" fmla="*/ 2376266 w 2537238"/>
                <a:gd name="connsiteY3-726" fmla="*/ 613496 h 1038846"/>
                <a:gd name="connsiteX4-727" fmla="*/ 2433954 w 2537238"/>
                <a:gd name="connsiteY4-728" fmla="*/ 671184 h 1038846"/>
                <a:gd name="connsiteX0-729" fmla="*/ 2273369 w 2537238"/>
                <a:gd name="connsiteY0-730" fmla="*/ 649128 h 1038846"/>
                <a:gd name="connsiteX1-731" fmla="*/ 2186837 w 2537238"/>
                <a:gd name="connsiteY1-732" fmla="*/ 735660 h 1038846"/>
                <a:gd name="connsiteX2-733" fmla="*/ 2100305 w 2537238"/>
                <a:gd name="connsiteY2-734" fmla="*/ 649128 h 1038846"/>
                <a:gd name="connsiteX3-735" fmla="*/ 2186837 w 2537238"/>
                <a:gd name="connsiteY3-736" fmla="*/ 562596 h 1038846"/>
                <a:gd name="connsiteX4-737" fmla="*/ 2273369 w 2537238"/>
                <a:gd name="connsiteY4-738" fmla="*/ 649128 h 1038846"/>
                <a:gd name="connsiteX0-739" fmla="*/ 2628 w 52692"/>
                <a:gd name="connsiteY0-740" fmla="*/ 25568 h 43219"/>
                <a:gd name="connsiteX1-741" fmla="*/ 2196 w 52692"/>
                <a:gd name="connsiteY1-742" fmla="*/ 25239 h 43219"/>
                <a:gd name="connsiteX2-743" fmla="*/ 5874 w 52692"/>
                <a:gd name="connsiteY2-744" fmla="*/ 35538 h 43219"/>
                <a:gd name="connsiteX3-745" fmla="*/ 5856 w 52692"/>
                <a:gd name="connsiteY3-746" fmla="*/ 35139 h 43219"/>
                <a:gd name="connsiteX4-747" fmla="*/ 16514 w 52692"/>
                <a:gd name="connsiteY4-748" fmla="*/ 38949 h 43219"/>
                <a:gd name="connsiteX5-749" fmla="*/ 16702 w 52692"/>
                <a:gd name="connsiteY5-750" fmla="*/ 39392 h 43219"/>
                <a:gd name="connsiteX6-751" fmla="*/ 28707 w 52692"/>
                <a:gd name="connsiteY6-752" fmla="*/ 36949 h 43219"/>
                <a:gd name="connsiteX7-753" fmla="*/ 28596 w 52692"/>
                <a:gd name="connsiteY7-754" fmla="*/ 36519 h 43219"/>
                <a:gd name="connsiteX8-755" fmla="*/ 37434 w 52692"/>
                <a:gd name="connsiteY8-756" fmla="*/ 30453 h 43219"/>
                <a:gd name="connsiteX9-757" fmla="*/ 37416 w 52692"/>
                <a:gd name="connsiteY9-758" fmla="*/ 29949 h 43219"/>
                <a:gd name="connsiteX10-759" fmla="*/ 41834 w 52692"/>
                <a:gd name="connsiteY10-760" fmla="*/ 15213 h 43219"/>
                <a:gd name="connsiteX11-761" fmla="*/ 40386 w 52692"/>
                <a:gd name="connsiteY11-762" fmla="*/ 17889 h 43219"/>
                <a:gd name="connsiteX12-763" fmla="*/ 38360 w 52692"/>
                <a:gd name="connsiteY12-764" fmla="*/ 5285 h 43219"/>
                <a:gd name="connsiteX13-765" fmla="*/ 38436 w 52692"/>
                <a:gd name="connsiteY13-766" fmla="*/ 6549 h 43219"/>
                <a:gd name="connsiteX14-767" fmla="*/ 29114 w 52692"/>
                <a:gd name="connsiteY14-768" fmla="*/ 3811 h 43219"/>
                <a:gd name="connsiteX15-769" fmla="*/ 29856 w 52692"/>
                <a:gd name="connsiteY15-770" fmla="*/ 2199 h 43219"/>
                <a:gd name="connsiteX16-771" fmla="*/ 22177 w 52692"/>
                <a:gd name="connsiteY16-772" fmla="*/ 4579 h 43219"/>
                <a:gd name="connsiteX17-773" fmla="*/ 22536 w 52692"/>
                <a:gd name="connsiteY17-774" fmla="*/ 3189 h 43219"/>
                <a:gd name="connsiteX18-775" fmla="*/ 14036 w 52692"/>
                <a:gd name="connsiteY18-776" fmla="*/ 5051 h 43219"/>
                <a:gd name="connsiteX19-777" fmla="*/ 15336 w 52692"/>
                <a:gd name="connsiteY19-778" fmla="*/ 6399 h 43219"/>
                <a:gd name="connsiteX20-779" fmla="*/ 4163 w 52692"/>
                <a:gd name="connsiteY20-780" fmla="*/ 15648 h 43219"/>
                <a:gd name="connsiteX21-781" fmla="*/ 3936 w 52692"/>
                <a:gd name="connsiteY21-782" fmla="*/ 14229 h 43219"/>
                <a:gd name="connsiteX0-783" fmla="*/ 3936 w 52692"/>
                <a:gd name="connsiteY0-784" fmla="*/ 14229 h 43219"/>
                <a:gd name="connsiteX1-785" fmla="*/ 5659 w 52692"/>
                <a:gd name="connsiteY1-786" fmla="*/ 6766 h 43219"/>
                <a:gd name="connsiteX2-787" fmla="*/ 14041 w 52692"/>
                <a:gd name="connsiteY2-788" fmla="*/ 5061 h 43219"/>
                <a:gd name="connsiteX3-789" fmla="*/ 22492 w 52692"/>
                <a:gd name="connsiteY3-790" fmla="*/ 3291 h 43219"/>
                <a:gd name="connsiteX4-791" fmla="*/ 25785 w 52692"/>
                <a:gd name="connsiteY4-792" fmla="*/ 59 h 43219"/>
                <a:gd name="connsiteX5-793" fmla="*/ 29869 w 52692"/>
                <a:gd name="connsiteY5-794" fmla="*/ 2340 h 43219"/>
                <a:gd name="connsiteX6-795" fmla="*/ 35499 w 52692"/>
                <a:gd name="connsiteY6-796" fmla="*/ 549 h 43219"/>
                <a:gd name="connsiteX7-797" fmla="*/ 38354 w 52692"/>
                <a:gd name="connsiteY7-798" fmla="*/ 5435 h 43219"/>
                <a:gd name="connsiteX8-799" fmla="*/ 42018 w 52692"/>
                <a:gd name="connsiteY8-800" fmla="*/ 10177 h 43219"/>
                <a:gd name="connsiteX9-801" fmla="*/ 41854 w 52692"/>
                <a:gd name="connsiteY9-802" fmla="*/ 15319 h 43219"/>
                <a:gd name="connsiteX10-803" fmla="*/ 43052 w 52692"/>
                <a:gd name="connsiteY10-804" fmla="*/ 23181 h 43219"/>
                <a:gd name="connsiteX11-805" fmla="*/ 37440 w 52692"/>
                <a:gd name="connsiteY11-806" fmla="*/ 30063 h 43219"/>
                <a:gd name="connsiteX12-807" fmla="*/ 35431 w 52692"/>
                <a:gd name="connsiteY12-808" fmla="*/ 35960 h 43219"/>
                <a:gd name="connsiteX13-809" fmla="*/ 28591 w 52692"/>
                <a:gd name="connsiteY13-810" fmla="*/ 36674 h 43219"/>
                <a:gd name="connsiteX14-811" fmla="*/ 23703 w 52692"/>
                <a:gd name="connsiteY14-812" fmla="*/ 42965 h 43219"/>
                <a:gd name="connsiteX15-813" fmla="*/ 16516 w 52692"/>
                <a:gd name="connsiteY15-814" fmla="*/ 39125 h 43219"/>
                <a:gd name="connsiteX16-815" fmla="*/ 5840 w 52692"/>
                <a:gd name="connsiteY16-816" fmla="*/ 35331 h 43219"/>
                <a:gd name="connsiteX17-817" fmla="*/ 1146 w 52692"/>
                <a:gd name="connsiteY17-818" fmla="*/ 31109 h 43219"/>
                <a:gd name="connsiteX18-819" fmla="*/ 2149 w 52692"/>
                <a:gd name="connsiteY18-820" fmla="*/ 25410 h 43219"/>
                <a:gd name="connsiteX19-821" fmla="*/ 31 w 52692"/>
                <a:gd name="connsiteY19-822" fmla="*/ 19563 h 43219"/>
                <a:gd name="connsiteX20-823" fmla="*/ 3899 w 52692"/>
                <a:gd name="connsiteY20-824" fmla="*/ 14366 h 43219"/>
                <a:gd name="connsiteX21-825" fmla="*/ 3936 w 52692"/>
                <a:gd name="connsiteY21-826" fmla="*/ 14229 h 43219"/>
                <a:gd name="connsiteX0-827" fmla="*/ 2537238 w 2537238"/>
                <a:gd name="connsiteY0-828" fmla="*/ 686569 h 1038846"/>
                <a:gd name="connsiteX1-829" fmla="*/ 2508394 w 2537238"/>
                <a:gd name="connsiteY1-830" fmla="*/ 715413 h 1038846"/>
                <a:gd name="connsiteX2-831" fmla="*/ 2479550 w 2537238"/>
                <a:gd name="connsiteY2-832" fmla="*/ 686569 h 1038846"/>
                <a:gd name="connsiteX3-833" fmla="*/ 2508394 w 2537238"/>
                <a:gd name="connsiteY3-834" fmla="*/ 657725 h 1038846"/>
                <a:gd name="connsiteX4-835" fmla="*/ 2537238 w 2537238"/>
                <a:gd name="connsiteY4-836" fmla="*/ 686569 h 1038846"/>
                <a:gd name="connsiteX0-837" fmla="*/ 2433954 w 2537238"/>
                <a:gd name="connsiteY0-838" fmla="*/ 671184 h 1038846"/>
                <a:gd name="connsiteX1-839" fmla="*/ 2376266 w 2537238"/>
                <a:gd name="connsiteY1-840" fmla="*/ 728872 h 1038846"/>
                <a:gd name="connsiteX2-841" fmla="*/ 2318578 w 2537238"/>
                <a:gd name="connsiteY2-842" fmla="*/ 671184 h 1038846"/>
                <a:gd name="connsiteX3-843" fmla="*/ 2376266 w 2537238"/>
                <a:gd name="connsiteY3-844" fmla="*/ 613496 h 1038846"/>
                <a:gd name="connsiteX4-845" fmla="*/ 2433954 w 2537238"/>
                <a:gd name="connsiteY4-846" fmla="*/ 671184 h 1038846"/>
                <a:gd name="connsiteX0-847" fmla="*/ 2273369 w 2537238"/>
                <a:gd name="connsiteY0-848" fmla="*/ 649128 h 1038846"/>
                <a:gd name="connsiteX1-849" fmla="*/ 2186837 w 2537238"/>
                <a:gd name="connsiteY1-850" fmla="*/ 735660 h 1038846"/>
                <a:gd name="connsiteX2-851" fmla="*/ 2100305 w 2537238"/>
                <a:gd name="connsiteY2-852" fmla="*/ 649128 h 1038846"/>
                <a:gd name="connsiteX3-853" fmla="*/ 2186837 w 2537238"/>
                <a:gd name="connsiteY3-854" fmla="*/ 562596 h 1038846"/>
                <a:gd name="connsiteX4-855" fmla="*/ 2273369 w 2537238"/>
                <a:gd name="connsiteY4-856" fmla="*/ 649128 h 1038846"/>
                <a:gd name="connsiteX0-857" fmla="*/ 2628 w 52692"/>
                <a:gd name="connsiteY0-858" fmla="*/ 25568 h 43219"/>
                <a:gd name="connsiteX1-859" fmla="*/ 2196 w 52692"/>
                <a:gd name="connsiteY1-860" fmla="*/ 25239 h 43219"/>
                <a:gd name="connsiteX2-861" fmla="*/ 5874 w 52692"/>
                <a:gd name="connsiteY2-862" fmla="*/ 35538 h 43219"/>
                <a:gd name="connsiteX3-863" fmla="*/ 5856 w 52692"/>
                <a:gd name="connsiteY3-864" fmla="*/ 35139 h 43219"/>
                <a:gd name="connsiteX4-865" fmla="*/ 16514 w 52692"/>
                <a:gd name="connsiteY4-866" fmla="*/ 38949 h 43219"/>
                <a:gd name="connsiteX5-867" fmla="*/ 16702 w 52692"/>
                <a:gd name="connsiteY5-868" fmla="*/ 39392 h 43219"/>
                <a:gd name="connsiteX6-869" fmla="*/ 28707 w 52692"/>
                <a:gd name="connsiteY6-870" fmla="*/ 36949 h 43219"/>
                <a:gd name="connsiteX7-871" fmla="*/ 28596 w 52692"/>
                <a:gd name="connsiteY7-872" fmla="*/ 36519 h 43219"/>
                <a:gd name="connsiteX8-873" fmla="*/ 37434 w 52692"/>
                <a:gd name="connsiteY8-874" fmla="*/ 30453 h 43219"/>
                <a:gd name="connsiteX9-875" fmla="*/ 37416 w 52692"/>
                <a:gd name="connsiteY9-876" fmla="*/ 29949 h 43219"/>
                <a:gd name="connsiteX10-877" fmla="*/ 41834 w 52692"/>
                <a:gd name="connsiteY10-878" fmla="*/ 15213 h 43219"/>
                <a:gd name="connsiteX11-879" fmla="*/ 42098 w 52692"/>
                <a:gd name="connsiteY11-880" fmla="*/ 15394 h 43219"/>
                <a:gd name="connsiteX12-881" fmla="*/ 38360 w 52692"/>
                <a:gd name="connsiteY12-882" fmla="*/ 5285 h 43219"/>
                <a:gd name="connsiteX13-883" fmla="*/ 38436 w 52692"/>
                <a:gd name="connsiteY13-884" fmla="*/ 6549 h 43219"/>
                <a:gd name="connsiteX14-885" fmla="*/ 29114 w 52692"/>
                <a:gd name="connsiteY14-886" fmla="*/ 3811 h 43219"/>
                <a:gd name="connsiteX15-887" fmla="*/ 29856 w 52692"/>
                <a:gd name="connsiteY15-888" fmla="*/ 2199 h 43219"/>
                <a:gd name="connsiteX16-889" fmla="*/ 22177 w 52692"/>
                <a:gd name="connsiteY16-890" fmla="*/ 4579 h 43219"/>
                <a:gd name="connsiteX17-891" fmla="*/ 22536 w 52692"/>
                <a:gd name="connsiteY17-892" fmla="*/ 3189 h 43219"/>
                <a:gd name="connsiteX18-893" fmla="*/ 14036 w 52692"/>
                <a:gd name="connsiteY18-894" fmla="*/ 5051 h 43219"/>
                <a:gd name="connsiteX19-895" fmla="*/ 15336 w 52692"/>
                <a:gd name="connsiteY19-896" fmla="*/ 6399 h 43219"/>
                <a:gd name="connsiteX20-897" fmla="*/ 4163 w 52692"/>
                <a:gd name="connsiteY20-898" fmla="*/ 15648 h 43219"/>
                <a:gd name="connsiteX21-899" fmla="*/ 3936 w 52692"/>
                <a:gd name="connsiteY21-900" fmla="*/ 14229 h 43219"/>
                <a:gd name="connsiteX0-901" fmla="*/ 3936 w 52692"/>
                <a:gd name="connsiteY0-902" fmla="*/ 14229 h 43219"/>
                <a:gd name="connsiteX1-903" fmla="*/ 5659 w 52692"/>
                <a:gd name="connsiteY1-904" fmla="*/ 6766 h 43219"/>
                <a:gd name="connsiteX2-905" fmla="*/ 14041 w 52692"/>
                <a:gd name="connsiteY2-906" fmla="*/ 5061 h 43219"/>
                <a:gd name="connsiteX3-907" fmla="*/ 22492 w 52692"/>
                <a:gd name="connsiteY3-908" fmla="*/ 3291 h 43219"/>
                <a:gd name="connsiteX4-909" fmla="*/ 25785 w 52692"/>
                <a:gd name="connsiteY4-910" fmla="*/ 59 h 43219"/>
                <a:gd name="connsiteX5-911" fmla="*/ 29869 w 52692"/>
                <a:gd name="connsiteY5-912" fmla="*/ 2340 h 43219"/>
                <a:gd name="connsiteX6-913" fmla="*/ 35499 w 52692"/>
                <a:gd name="connsiteY6-914" fmla="*/ 549 h 43219"/>
                <a:gd name="connsiteX7-915" fmla="*/ 38354 w 52692"/>
                <a:gd name="connsiteY7-916" fmla="*/ 5435 h 43219"/>
                <a:gd name="connsiteX8-917" fmla="*/ 42018 w 52692"/>
                <a:gd name="connsiteY8-918" fmla="*/ 10177 h 43219"/>
                <a:gd name="connsiteX9-919" fmla="*/ 41854 w 52692"/>
                <a:gd name="connsiteY9-920" fmla="*/ 15319 h 43219"/>
                <a:gd name="connsiteX10-921" fmla="*/ 43052 w 52692"/>
                <a:gd name="connsiteY10-922" fmla="*/ 23181 h 43219"/>
                <a:gd name="connsiteX11-923" fmla="*/ 37440 w 52692"/>
                <a:gd name="connsiteY11-924" fmla="*/ 30063 h 43219"/>
                <a:gd name="connsiteX12-925" fmla="*/ 35431 w 52692"/>
                <a:gd name="connsiteY12-926" fmla="*/ 35960 h 43219"/>
                <a:gd name="connsiteX13-927" fmla="*/ 28591 w 52692"/>
                <a:gd name="connsiteY13-928" fmla="*/ 36674 h 43219"/>
                <a:gd name="connsiteX14-929" fmla="*/ 23703 w 52692"/>
                <a:gd name="connsiteY14-930" fmla="*/ 42965 h 43219"/>
                <a:gd name="connsiteX15-931" fmla="*/ 16516 w 52692"/>
                <a:gd name="connsiteY15-932" fmla="*/ 39125 h 43219"/>
                <a:gd name="connsiteX16-933" fmla="*/ 5840 w 52692"/>
                <a:gd name="connsiteY16-934" fmla="*/ 35331 h 43219"/>
                <a:gd name="connsiteX17-935" fmla="*/ 1146 w 52692"/>
                <a:gd name="connsiteY17-936" fmla="*/ 31109 h 43219"/>
                <a:gd name="connsiteX18-937" fmla="*/ 2149 w 52692"/>
                <a:gd name="connsiteY18-938" fmla="*/ 25410 h 43219"/>
                <a:gd name="connsiteX19-939" fmla="*/ 31 w 52692"/>
                <a:gd name="connsiteY19-940" fmla="*/ 19563 h 43219"/>
                <a:gd name="connsiteX20-941" fmla="*/ 3899 w 52692"/>
                <a:gd name="connsiteY20-942" fmla="*/ 14366 h 43219"/>
                <a:gd name="connsiteX21-943" fmla="*/ 3936 w 52692"/>
                <a:gd name="connsiteY21-944" fmla="*/ 14229 h 43219"/>
                <a:gd name="connsiteX0-945" fmla="*/ 2537238 w 2537238"/>
                <a:gd name="connsiteY0-946" fmla="*/ 686569 h 1038846"/>
                <a:gd name="connsiteX1-947" fmla="*/ 2508394 w 2537238"/>
                <a:gd name="connsiteY1-948" fmla="*/ 715413 h 1038846"/>
                <a:gd name="connsiteX2-949" fmla="*/ 2479550 w 2537238"/>
                <a:gd name="connsiteY2-950" fmla="*/ 686569 h 1038846"/>
                <a:gd name="connsiteX3-951" fmla="*/ 2508394 w 2537238"/>
                <a:gd name="connsiteY3-952" fmla="*/ 657725 h 1038846"/>
                <a:gd name="connsiteX4-953" fmla="*/ 2537238 w 2537238"/>
                <a:gd name="connsiteY4-954" fmla="*/ 686569 h 1038846"/>
                <a:gd name="connsiteX0-955" fmla="*/ 2433954 w 2537238"/>
                <a:gd name="connsiteY0-956" fmla="*/ 671184 h 1038846"/>
                <a:gd name="connsiteX1-957" fmla="*/ 2376266 w 2537238"/>
                <a:gd name="connsiteY1-958" fmla="*/ 728872 h 1038846"/>
                <a:gd name="connsiteX2-959" fmla="*/ 2318578 w 2537238"/>
                <a:gd name="connsiteY2-960" fmla="*/ 671184 h 1038846"/>
                <a:gd name="connsiteX3-961" fmla="*/ 2376266 w 2537238"/>
                <a:gd name="connsiteY3-962" fmla="*/ 613496 h 1038846"/>
                <a:gd name="connsiteX4-963" fmla="*/ 2433954 w 2537238"/>
                <a:gd name="connsiteY4-964" fmla="*/ 671184 h 1038846"/>
                <a:gd name="connsiteX0-965" fmla="*/ 2273369 w 2537238"/>
                <a:gd name="connsiteY0-966" fmla="*/ 649128 h 1038846"/>
                <a:gd name="connsiteX1-967" fmla="*/ 2186837 w 2537238"/>
                <a:gd name="connsiteY1-968" fmla="*/ 735660 h 1038846"/>
                <a:gd name="connsiteX2-969" fmla="*/ 2100305 w 2537238"/>
                <a:gd name="connsiteY2-970" fmla="*/ 649128 h 1038846"/>
                <a:gd name="connsiteX3-971" fmla="*/ 2186837 w 2537238"/>
                <a:gd name="connsiteY3-972" fmla="*/ 562596 h 1038846"/>
                <a:gd name="connsiteX4-973" fmla="*/ 2273369 w 2537238"/>
                <a:gd name="connsiteY4-974" fmla="*/ 649128 h 1038846"/>
                <a:gd name="connsiteX0-975" fmla="*/ 2628 w 52692"/>
                <a:gd name="connsiteY0-976" fmla="*/ 25568 h 43219"/>
                <a:gd name="connsiteX1-977" fmla="*/ 2196 w 52692"/>
                <a:gd name="connsiteY1-978" fmla="*/ 25239 h 43219"/>
                <a:gd name="connsiteX2-979" fmla="*/ 5874 w 52692"/>
                <a:gd name="connsiteY2-980" fmla="*/ 35538 h 43219"/>
                <a:gd name="connsiteX3-981" fmla="*/ 5856 w 52692"/>
                <a:gd name="connsiteY3-982" fmla="*/ 35139 h 43219"/>
                <a:gd name="connsiteX4-983" fmla="*/ 16514 w 52692"/>
                <a:gd name="connsiteY4-984" fmla="*/ 38949 h 43219"/>
                <a:gd name="connsiteX5-985" fmla="*/ 16702 w 52692"/>
                <a:gd name="connsiteY5-986" fmla="*/ 39392 h 43219"/>
                <a:gd name="connsiteX6-987" fmla="*/ 28707 w 52692"/>
                <a:gd name="connsiteY6-988" fmla="*/ 36949 h 43219"/>
                <a:gd name="connsiteX7-989" fmla="*/ 28596 w 52692"/>
                <a:gd name="connsiteY7-990" fmla="*/ 36519 h 43219"/>
                <a:gd name="connsiteX8-991" fmla="*/ 37434 w 52692"/>
                <a:gd name="connsiteY8-992" fmla="*/ 30453 h 43219"/>
                <a:gd name="connsiteX9-993" fmla="*/ 37416 w 52692"/>
                <a:gd name="connsiteY9-994" fmla="*/ 29949 h 43219"/>
                <a:gd name="connsiteX10-995" fmla="*/ 41834 w 52692"/>
                <a:gd name="connsiteY10-996" fmla="*/ 15213 h 43219"/>
                <a:gd name="connsiteX11-997" fmla="*/ 42098 w 52692"/>
                <a:gd name="connsiteY11-998" fmla="*/ 15394 h 43219"/>
                <a:gd name="connsiteX12-999" fmla="*/ 38360 w 52692"/>
                <a:gd name="connsiteY12-1000" fmla="*/ 5285 h 43219"/>
                <a:gd name="connsiteX13-1001" fmla="*/ 38436 w 52692"/>
                <a:gd name="connsiteY13-1002" fmla="*/ 5302 h 43219"/>
                <a:gd name="connsiteX14-1003" fmla="*/ 29114 w 52692"/>
                <a:gd name="connsiteY14-1004" fmla="*/ 3811 h 43219"/>
                <a:gd name="connsiteX15-1005" fmla="*/ 29856 w 52692"/>
                <a:gd name="connsiteY15-1006" fmla="*/ 2199 h 43219"/>
                <a:gd name="connsiteX16-1007" fmla="*/ 22177 w 52692"/>
                <a:gd name="connsiteY16-1008" fmla="*/ 4579 h 43219"/>
                <a:gd name="connsiteX17-1009" fmla="*/ 22536 w 52692"/>
                <a:gd name="connsiteY17-1010" fmla="*/ 3189 h 43219"/>
                <a:gd name="connsiteX18-1011" fmla="*/ 14036 w 52692"/>
                <a:gd name="connsiteY18-1012" fmla="*/ 5051 h 43219"/>
                <a:gd name="connsiteX19-1013" fmla="*/ 15336 w 52692"/>
                <a:gd name="connsiteY19-1014" fmla="*/ 6399 h 43219"/>
                <a:gd name="connsiteX20-1015" fmla="*/ 4163 w 52692"/>
                <a:gd name="connsiteY20-1016" fmla="*/ 15648 h 43219"/>
                <a:gd name="connsiteX21-1017" fmla="*/ 3936 w 52692"/>
                <a:gd name="connsiteY21-1018" fmla="*/ 14229 h 43219"/>
                <a:gd name="connsiteX0-1019" fmla="*/ 3936 w 52692"/>
                <a:gd name="connsiteY0-1020" fmla="*/ 14229 h 43219"/>
                <a:gd name="connsiteX1-1021" fmla="*/ 5659 w 52692"/>
                <a:gd name="connsiteY1-1022" fmla="*/ 6766 h 43219"/>
                <a:gd name="connsiteX2-1023" fmla="*/ 14041 w 52692"/>
                <a:gd name="connsiteY2-1024" fmla="*/ 5061 h 43219"/>
                <a:gd name="connsiteX3-1025" fmla="*/ 22492 w 52692"/>
                <a:gd name="connsiteY3-1026" fmla="*/ 3291 h 43219"/>
                <a:gd name="connsiteX4-1027" fmla="*/ 25785 w 52692"/>
                <a:gd name="connsiteY4-1028" fmla="*/ 59 h 43219"/>
                <a:gd name="connsiteX5-1029" fmla="*/ 29869 w 52692"/>
                <a:gd name="connsiteY5-1030" fmla="*/ 2340 h 43219"/>
                <a:gd name="connsiteX6-1031" fmla="*/ 35499 w 52692"/>
                <a:gd name="connsiteY6-1032" fmla="*/ 549 h 43219"/>
                <a:gd name="connsiteX7-1033" fmla="*/ 38354 w 52692"/>
                <a:gd name="connsiteY7-1034" fmla="*/ 5435 h 43219"/>
                <a:gd name="connsiteX8-1035" fmla="*/ 42018 w 52692"/>
                <a:gd name="connsiteY8-1036" fmla="*/ 10177 h 43219"/>
                <a:gd name="connsiteX9-1037" fmla="*/ 41854 w 52692"/>
                <a:gd name="connsiteY9-1038" fmla="*/ 15319 h 43219"/>
                <a:gd name="connsiteX10-1039" fmla="*/ 43052 w 52692"/>
                <a:gd name="connsiteY10-1040" fmla="*/ 23181 h 43219"/>
                <a:gd name="connsiteX11-1041" fmla="*/ 37440 w 52692"/>
                <a:gd name="connsiteY11-1042" fmla="*/ 30063 h 43219"/>
                <a:gd name="connsiteX12-1043" fmla="*/ 35431 w 52692"/>
                <a:gd name="connsiteY12-1044" fmla="*/ 35960 h 43219"/>
                <a:gd name="connsiteX13-1045" fmla="*/ 28591 w 52692"/>
                <a:gd name="connsiteY13-1046" fmla="*/ 36674 h 43219"/>
                <a:gd name="connsiteX14-1047" fmla="*/ 23703 w 52692"/>
                <a:gd name="connsiteY14-1048" fmla="*/ 42965 h 43219"/>
                <a:gd name="connsiteX15-1049" fmla="*/ 16516 w 52692"/>
                <a:gd name="connsiteY15-1050" fmla="*/ 39125 h 43219"/>
                <a:gd name="connsiteX16-1051" fmla="*/ 5840 w 52692"/>
                <a:gd name="connsiteY16-1052" fmla="*/ 35331 h 43219"/>
                <a:gd name="connsiteX17-1053" fmla="*/ 1146 w 52692"/>
                <a:gd name="connsiteY17-1054" fmla="*/ 31109 h 43219"/>
                <a:gd name="connsiteX18-1055" fmla="*/ 2149 w 52692"/>
                <a:gd name="connsiteY18-1056" fmla="*/ 25410 h 43219"/>
                <a:gd name="connsiteX19-1057" fmla="*/ 31 w 52692"/>
                <a:gd name="connsiteY19-1058" fmla="*/ 19563 h 43219"/>
                <a:gd name="connsiteX20-1059" fmla="*/ 3899 w 52692"/>
                <a:gd name="connsiteY20-1060" fmla="*/ 14366 h 43219"/>
                <a:gd name="connsiteX21-1061" fmla="*/ 3936 w 52692"/>
                <a:gd name="connsiteY21-1062" fmla="*/ 14229 h 43219"/>
                <a:gd name="connsiteX0-1063" fmla="*/ 2537238 w 2537238"/>
                <a:gd name="connsiteY0-1064" fmla="*/ 686569 h 1038846"/>
                <a:gd name="connsiteX1-1065" fmla="*/ 2508394 w 2537238"/>
                <a:gd name="connsiteY1-1066" fmla="*/ 715413 h 1038846"/>
                <a:gd name="connsiteX2-1067" fmla="*/ 2479550 w 2537238"/>
                <a:gd name="connsiteY2-1068" fmla="*/ 686569 h 1038846"/>
                <a:gd name="connsiteX3-1069" fmla="*/ 2508394 w 2537238"/>
                <a:gd name="connsiteY3-1070" fmla="*/ 657725 h 1038846"/>
                <a:gd name="connsiteX4-1071" fmla="*/ 2537238 w 2537238"/>
                <a:gd name="connsiteY4-1072" fmla="*/ 686569 h 1038846"/>
                <a:gd name="connsiteX0-1073" fmla="*/ 2433954 w 2537238"/>
                <a:gd name="connsiteY0-1074" fmla="*/ 671184 h 1038846"/>
                <a:gd name="connsiteX1-1075" fmla="*/ 2376266 w 2537238"/>
                <a:gd name="connsiteY1-1076" fmla="*/ 728872 h 1038846"/>
                <a:gd name="connsiteX2-1077" fmla="*/ 2318578 w 2537238"/>
                <a:gd name="connsiteY2-1078" fmla="*/ 671184 h 1038846"/>
                <a:gd name="connsiteX3-1079" fmla="*/ 2376266 w 2537238"/>
                <a:gd name="connsiteY3-1080" fmla="*/ 613496 h 1038846"/>
                <a:gd name="connsiteX4-1081" fmla="*/ 2433954 w 2537238"/>
                <a:gd name="connsiteY4-1082" fmla="*/ 671184 h 1038846"/>
                <a:gd name="connsiteX0-1083" fmla="*/ 2273369 w 2537238"/>
                <a:gd name="connsiteY0-1084" fmla="*/ 649128 h 1038846"/>
                <a:gd name="connsiteX1-1085" fmla="*/ 2186837 w 2537238"/>
                <a:gd name="connsiteY1-1086" fmla="*/ 735660 h 1038846"/>
                <a:gd name="connsiteX2-1087" fmla="*/ 2100305 w 2537238"/>
                <a:gd name="connsiteY2-1088" fmla="*/ 649128 h 1038846"/>
                <a:gd name="connsiteX3-1089" fmla="*/ 2186837 w 2537238"/>
                <a:gd name="connsiteY3-1090" fmla="*/ 562596 h 1038846"/>
                <a:gd name="connsiteX4-1091" fmla="*/ 2273369 w 2537238"/>
                <a:gd name="connsiteY4-1092" fmla="*/ 649128 h 1038846"/>
                <a:gd name="connsiteX0-1093" fmla="*/ 2628 w 52692"/>
                <a:gd name="connsiteY0-1094" fmla="*/ 25568 h 43219"/>
                <a:gd name="connsiteX1-1095" fmla="*/ 2196 w 52692"/>
                <a:gd name="connsiteY1-1096" fmla="*/ 25239 h 43219"/>
                <a:gd name="connsiteX2-1097" fmla="*/ 5874 w 52692"/>
                <a:gd name="connsiteY2-1098" fmla="*/ 35538 h 43219"/>
                <a:gd name="connsiteX3-1099" fmla="*/ 5856 w 52692"/>
                <a:gd name="connsiteY3-1100" fmla="*/ 35139 h 43219"/>
                <a:gd name="connsiteX4-1101" fmla="*/ 16514 w 52692"/>
                <a:gd name="connsiteY4-1102" fmla="*/ 38949 h 43219"/>
                <a:gd name="connsiteX5-1103" fmla="*/ 16702 w 52692"/>
                <a:gd name="connsiteY5-1104" fmla="*/ 39392 h 43219"/>
                <a:gd name="connsiteX6-1105" fmla="*/ 28707 w 52692"/>
                <a:gd name="connsiteY6-1106" fmla="*/ 36949 h 43219"/>
                <a:gd name="connsiteX7-1107" fmla="*/ 28596 w 52692"/>
                <a:gd name="connsiteY7-1108" fmla="*/ 36519 h 43219"/>
                <a:gd name="connsiteX8-1109" fmla="*/ 37434 w 52692"/>
                <a:gd name="connsiteY8-1110" fmla="*/ 30453 h 43219"/>
                <a:gd name="connsiteX9-1111" fmla="*/ 37416 w 52692"/>
                <a:gd name="connsiteY9-1112" fmla="*/ 29949 h 43219"/>
                <a:gd name="connsiteX10-1113" fmla="*/ 41834 w 52692"/>
                <a:gd name="connsiteY10-1114" fmla="*/ 15213 h 43219"/>
                <a:gd name="connsiteX11-1115" fmla="*/ 42098 w 52692"/>
                <a:gd name="connsiteY11-1116" fmla="*/ 15394 h 43219"/>
                <a:gd name="connsiteX12-1117" fmla="*/ 38360 w 52692"/>
                <a:gd name="connsiteY12-1118" fmla="*/ 5285 h 43219"/>
                <a:gd name="connsiteX13-1119" fmla="*/ 38436 w 52692"/>
                <a:gd name="connsiteY13-1120" fmla="*/ 5302 h 43219"/>
                <a:gd name="connsiteX14-1121" fmla="*/ 30048 w 52692"/>
                <a:gd name="connsiteY14-1122" fmla="*/ 2252 h 43219"/>
                <a:gd name="connsiteX15-1123" fmla="*/ 29856 w 52692"/>
                <a:gd name="connsiteY15-1124" fmla="*/ 2199 h 43219"/>
                <a:gd name="connsiteX16-1125" fmla="*/ 22177 w 52692"/>
                <a:gd name="connsiteY16-1126" fmla="*/ 4579 h 43219"/>
                <a:gd name="connsiteX17-1127" fmla="*/ 22536 w 52692"/>
                <a:gd name="connsiteY17-1128" fmla="*/ 3189 h 43219"/>
                <a:gd name="connsiteX18-1129" fmla="*/ 14036 w 52692"/>
                <a:gd name="connsiteY18-1130" fmla="*/ 5051 h 43219"/>
                <a:gd name="connsiteX19-1131" fmla="*/ 15336 w 52692"/>
                <a:gd name="connsiteY19-1132" fmla="*/ 6399 h 43219"/>
                <a:gd name="connsiteX20-1133" fmla="*/ 4163 w 52692"/>
                <a:gd name="connsiteY20-1134" fmla="*/ 15648 h 43219"/>
                <a:gd name="connsiteX21-1135" fmla="*/ 3936 w 52692"/>
                <a:gd name="connsiteY21-1136" fmla="*/ 14229 h 43219"/>
                <a:gd name="connsiteX0-1137" fmla="*/ 3936 w 52692"/>
                <a:gd name="connsiteY0-1138" fmla="*/ 14229 h 43219"/>
                <a:gd name="connsiteX1-1139" fmla="*/ 5659 w 52692"/>
                <a:gd name="connsiteY1-1140" fmla="*/ 6766 h 43219"/>
                <a:gd name="connsiteX2-1141" fmla="*/ 14041 w 52692"/>
                <a:gd name="connsiteY2-1142" fmla="*/ 5061 h 43219"/>
                <a:gd name="connsiteX3-1143" fmla="*/ 22492 w 52692"/>
                <a:gd name="connsiteY3-1144" fmla="*/ 3291 h 43219"/>
                <a:gd name="connsiteX4-1145" fmla="*/ 25785 w 52692"/>
                <a:gd name="connsiteY4-1146" fmla="*/ 59 h 43219"/>
                <a:gd name="connsiteX5-1147" fmla="*/ 29869 w 52692"/>
                <a:gd name="connsiteY5-1148" fmla="*/ 2340 h 43219"/>
                <a:gd name="connsiteX6-1149" fmla="*/ 35499 w 52692"/>
                <a:gd name="connsiteY6-1150" fmla="*/ 549 h 43219"/>
                <a:gd name="connsiteX7-1151" fmla="*/ 38354 w 52692"/>
                <a:gd name="connsiteY7-1152" fmla="*/ 5435 h 43219"/>
                <a:gd name="connsiteX8-1153" fmla="*/ 42018 w 52692"/>
                <a:gd name="connsiteY8-1154" fmla="*/ 10177 h 43219"/>
                <a:gd name="connsiteX9-1155" fmla="*/ 41854 w 52692"/>
                <a:gd name="connsiteY9-1156" fmla="*/ 15319 h 43219"/>
                <a:gd name="connsiteX10-1157" fmla="*/ 43052 w 52692"/>
                <a:gd name="connsiteY10-1158" fmla="*/ 23181 h 43219"/>
                <a:gd name="connsiteX11-1159" fmla="*/ 37440 w 52692"/>
                <a:gd name="connsiteY11-1160" fmla="*/ 30063 h 43219"/>
                <a:gd name="connsiteX12-1161" fmla="*/ 35431 w 52692"/>
                <a:gd name="connsiteY12-1162" fmla="*/ 35960 h 43219"/>
                <a:gd name="connsiteX13-1163" fmla="*/ 28591 w 52692"/>
                <a:gd name="connsiteY13-1164" fmla="*/ 36674 h 43219"/>
                <a:gd name="connsiteX14-1165" fmla="*/ 23703 w 52692"/>
                <a:gd name="connsiteY14-1166" fmla="*/ 42965 h 43219"/>
                <a:gd name="connsiteX15-1167" fmla="*/ 16516 w 52692"/>
                <a:gd name="connsiteY15-1168" fmla="*/ 39125 h 43219"/>
                <a:gd name="connsiteX16-1169" fmla="*/ 5840 w 52692"/>
                <a:gd name="connsiteY16-1170" fmla="*/ 35331 h 43219"/>
                <a:gd name="connsiteX17-1171" fmla="*/ 1146 w 52692"/>
                <a:gd name="connsiteY17-1172" fmla="*/ 31109 h 43219"/>
                <a:gd name="connsiteX18-1173" fmla="*/ 2149 w 52692"/>
                <a:gd name="connsiteY18-1174" fmla="*/ 25410 h 43219"/>
                <a:gd name="connsiteX19-1175" fmla="*/ 31 w 52692"/>
                <a:gd name="connsiteY19-1176" fmla="*/ 19563 h 43219"/>
                <a:gd name="connsiteX20-1177" fmla="*/ 3899 w 52692"/>
                <a:gd name="connsiteY20-1178" fmla="*/ 14366 h 43219"/>
                <a:gd name="connsiteX21-1179" fmla="*/ 3936 w 52692"/>
                <a:gd name="connsiteY21-1180" fmla="*/ 14229 h 43219"/>
                <a:gd name="connsiteX0-1181" fmla="*/ 2537238 w 2537238"/>
                <a:gd name="connsiteY0-1182" fmla="*/ 686569 h 1038846"/>
                <a:gd name="connsiteX1-1183" fmla="*/ 2508394 w 2537238"/>
                <a:gd name="connsiteY1-1184" fmla="*/ 715413 h 1038846"/>
                <a:gd name="connsiteX2-1185" fmla="*/ 2479550 w 2537238"/>
                <a:gd name="connsiteY2-1186" fmla="*/ 686569 h 1038846"/>
                <a:gd name="connsiteX3-1187" fmla="*/ 2508394 w 2537238"/>
                <a:gd name="connsiteY3-1188" fmla="*/ 657725 h 1038846"/>
                <a:gd name="connsiteX4-1189" fmla="*/ 2537238 w 2537238"/>
                <a:gd name="connsiteY4-1190" fmla="*/ 686569 h 1038846"/>
                <a:gd name="connsiteX0-1191" fmla="*/ 2433954 w 2537238"/>
                <a:gd name="connsiteY0-1192" fmla="*/ 671184 h 1038846"/>
                <a:gd name="connsiteX1-1193" fmla="*/ 2376266 w 2537238"/>
                <a:gd name="connsiteY1-1194" fmla="*/ 728872 h 1038846"/>
                <a:gd name="connsiteX2-1195" fmla="*/ 2318578 w 2537238"/>
                <a:gd name="connsiteY2-1196" fmla="*/ 671184 h 1038846"/>
                <a:gd name="connsiteX3-1197" fmla="*/ 2376266 w 2537238"/>
                <a:gd name="connsiteY3-1198" fmla="*/ 613496 h 1038846"/>
                <a:gd name="connsiteX4-1199" fmla="*/ 2433954 w 2537238"/>
                <a:gd name="connsiteY4-1200" fmla="*/ 671184 h 1038846"/>
                <a:gd name="connsiteX0-1201" fmla="*/ 2273369 w 2537238"/>
                <a:gd name="connsiteY0-1202" fmla="*/ 649128 h 1038846"/>
                <a:gd name="connsiteX1-1203" fmla="*/ 2186837 w 2537238"/>
                <a:gd name="connsiteY1-1204" fmla="*/ 735660 h 1038846"/>
                <a:gd name="connsiteX2-1205" fmla="*/ 2100305 w 2537238"/>
                <a:gd name="connsiteY2-1206" fmla="*/ 649128 h 1038846"/>
                <a:gd name="connsiteX3-1207" fmla="*/ 2186837 w 2537238"/>
                <a:gd name="connsiteY3-1208" fmla="*/ 562596 h 1038846"/>
                <a:gd name="connsiteX4-1209" fmla="*/ 2273369 w 2537238"/>
                <a:gd name="connsiteY4-1210" fmla="*/ 649128 h 1038846"/>
                <a:gd name="connsiteX0-1211" fmla="*/ 2628 w 52692"/>
                <a:gd name="connsiteY0-1212" fmla="*/ 25568 h 43219"/>
                <a:gd name="connsiteX1-1213" fmla="*/ 2196 w 52692"/>
                <a:gd name="connsiteY1-1214" fmla="*/ 25239 h 43219"/>
                <a:gd name="connsiteX2-1215" fmla="*/ 5874 w 52692"/>
                <a:gd name="connsiteY2-1216" fmla="*/ 35538 h 43219"/>
                <a:gd name="connsiteX3-1217" fmla="*/ 5856 w 52692"/>
                <a:gd name="connsiteY3-1218" fmla="*/ 35139 h 43219"/>
                <a:gd name="connsiteX4-1219" fmla="*/ 16514 w 52692"/>
                <a:gd name="connsiteY4-1220" fmla="*/ 38949 h 43219"/>
                <a:gd name="connsiteX5-1221" fmla="*/ 16702 w 52692"/>
                <a:gd name="connsiteY5-1222" fmla="*/ 39392 h 43219"/>
                <a:gd name="connsiteX6-1223" fmla="*/ 28707 w 52692"/>
                <a:gd name="connsiteY6-1224" fmla="*/ 36949 h 43219"/>
                <a:gd name="connsiteX7-1225" fmla="*/ 28596 w 52692"/>
                <a:gd name="connsiteY7-1226" fmla="*/ 36519 h 43219"/>
                <a:gd name="connsiteX8-1227" fmla="*/ 37434 w 52692"/>
                <a:gd name="connsiteY8-1228" fmla="*/ 30453 h 43219"/>
                <a:gd name="connsiteX9-1229" fmla="*/ 37416 w 52692"/>
                <a:gd name="connsiteY9-1230" fmla="*/ 29949 h 43219"/>
                <a:gd name="connsiteX10-1231" fmla="*/ 41834 w 52692"/>
                <a:gd name="connsiteY10-1232" fmla="*/ 15213 h 43219"/>
                <a:gd name="connsiteX11-1233" fmla="*/ 42098 w 52692"/>
                <a:gd name="connsiteY11-1234" fmla="*/ 15394 h 43219"/>
                <a:gd name="connsiteX12-1235" fmla="*/ 38360 w 52692"/>
                <a:gd name="connsiteY12-1236" fmla="*/ 5285 h 43219"/>
                <a:gd name="connsiteX13-1237" fmla="*/ 38436 w 52692"/>
                <a:gd name="connsiteY13-1238" fmla="*/ 5302 h 43219"/>
                <a:gd name="connsiteX14-1239" fmla="*/ 30048 w 52692"/>
                <a:gd name="connsiteY14-1240" fmla="*/ 2252 h 43219"/>
                <a:gd name="connsiteX15-1241" fmla="*/ 29856 w 52692"/>
                <a:gd name="connsiteY15-1242" fmla="*/ 2199 h 43219"/>
                <a:gd name="connsiteX16-1243" fmla="*/ 22877 w 52692"/>
                <a:gd name="connsiteY16-1244" fmla="*/ 3020 h 43219"/>
                <a:gd name="connsiteX17-1245" fmla="*/ 22536 w 52692"/>
                <a:gd name="connsiteY17-1246" fmla="*/ 3189 h 43219"/>
                <a:gd name="connsiteX18-1247" fmla="*/ 14036 w 52692"/>
                <a:gd name="connsiteY18-1248" fmla="*/ 5051 h 43219"/>
                <a:gd name="connsiteX19-1249" fmla="*/ 15336 w 52692"/>
                <a:gd name="connsiteY19-1250" fmla="*/ 6399 h 43219"/>
                <a:gd name="connsiteX20-1251" fmla="*/ 4163 w 52692"/>
                <a:gd name="connsiteY20-1252" fmla="*/ 15648 h 43219"/>
                <a:gd name="connsiteX21-1253" fmla="*/ 3936 w 52692"/>
                <a:gd name="connsiteY21-1254" fmla="*/ 14229 h 43219"/>
                <a:gd name="connsiteX0-1255" fmla="*/ 3936 w 52692"/>
                <a:gd name="connsiteY0-1256" fmla="*/ 14229 h 43219"/>
                <a:gd name="connsiteX1-1257" fmla="*/ 5659 w 52692"/>
                <a:gd name="connsiteY1-1258" fmla="*/ 6766 h 43219"/>
                <a:gd name="connsiteX2-1259" fmla="*/ 14041 w 52692"/>
                <a:gd name="connsiteY2-1260" fmla="*/ 5061 h 43219"/>
                <a:gd name="connsiteX3-1261" fmla="*/ 22492 w 52692"/>
                <a:gd name="connsiteY3-1262" fmla="*/ 3291 h 43219"/>
                <a:gd name="connsiteX4-1263" fmla="*/ 25785 w 52692"/>
                <a:gd name="connsiteY4-1264" fmla="*/ 59 h 43219"/>
                <a:gd name="connsiteX5-1265" fmla="*/ 29869 w 52692"/>
                <a:gd name="connsiteY5-1266" fmla="*/ 2340 h 43219"/>
                <a:gd name="connsiteX6-1267" fmla="*/ 35499 w 52692"/>
                <a:gd name="connsiteY6-1268" fmla="*/ 549 h 43219"/>
                <a:gd name="connsiteX7-1269" fmla="*/ 38354 w 52692"/>
                <a:gd name="connsiteY7-1270" fmla="*/ 5435 h 43219"/>
                <a:gd name="connsiteX8-1271" fmla="*/ 42018 w 52692"/>
                <a:gd name="connsiteY8-1272" fmla="*/ 10177 h 43219"/>
                <a:gd name="connsiteX9-1273" fmla="*/ 41854 w 52692"/>
                <a:gd name="connsiteY9-1274" fmla="*/ 15319 h 43219"/>
                <a:gd name="connsiteX10-1275" fmla="*/ 43052 w 52692"/>
                <a:gd name="connsiteY10-1276" fmla="*/ 23181 h 43219"/>
                <a:gd name="connsiteX11-1277" fmla="*/ 37440 w 52692"/>
                <a:gd name="connsiteY11-1278" fmla="*/ 30063 h 43219"/>
                <a:gd name="connsiteX12-1279" fmla="*/ 35431 w 52692"/>
                <a:gd name="connsiteY12-1280" fmla="*/ 35960 h 43219"/>
                <a:gd name="connsiteX13-1281" fmla="*/ 28591 w 52692"/>
                <a:gd name="connsiteY13-1282" fmla="*/ 36674 h 43219"/>
                <a:gd name="connsiteX14-1283" fmla="*/ 23703 w 52692"/>
                <a:gd name="connsiteY14-1284" fmla="*/ 42965 h 43219"/>
                <a:gd name="connsiteX15-1285" fmla="*/ 16516 w 52692"/>
                <a:gd name="connsiteY15-1286" fmla="*/ 39125 h 43219"/>
                <a:gd name="connsiteX16-1287" fmla="*/ 5840 w 52692"/>
                <a:gd name="connsiteY16-1288" fmla="*/ 35331 h 43219"/>
                <a:gd name="connsiteX17-1289" fmla="*/ 1146 w 52692"/>
                <a:gd name="connsiteY17-1290" fmla="*/ 31109 h 43219"/>
                <a:gd name="connsiteX18-1291" fmla="*/ 2149 w 52692"/>
                <a:gd name="connsiteY18-1292" fmla="*/ 25410 h 43219"/>
                <a:gd name="connsiteX19-1293" fmla="*/ 31 w 52692"/>
                <a:gd name="connsiteY19-1294" fmla="*/ 19563 h 43219"/>
                <a:gd name="connsiteX20-1295" fmla="*/ 3899 w 52692"/>
                <a:gd name="connsiteY20-1296" fmla="*/ 14366 h 43219"/>
                <a:gd name="connsiteX21-1297" fmla="*/ 3936 w 52692"/>
                <a:gd name="connsiteY21-1298" fmla="*/ 14229 h 43219"/>
                <a:gd name="connsiteX0-1299" fmla="*/ 2537238 w 2537238"/>
                <a:gd name="connsiteY0-1300" fmla="*/ 686569 h 1038846"/>
                <a:gd name="connsiteX1-1301" fmla="*/ 2508394 w 2537238"/>
                <a:gd name="connsiteY1-1302" fmla="*/ 715413 h 1038846"/>
                <a:gd name="connsiteX2-1303" fmla="*/ 2479550 w 2537238"/>
                <a:gd name="connsiteY2-1304" fmla="*/ 686569 h 1038846"/>
                <a:gd name="connsiteX3-1305" fmla="*/ 2508394 w 2537238"/>
                <a:gd name="connsiteY3-1306" fmla="*/ 657725 h 1038846"/>
                <a:gd name="connsiteX4-1307" fmla="*/ 2537238 w 2537238"/>
                <a:gd name="connsiteY4-1308" fmla="*/ 686569 h 1038846"/>
                <a:gd name="connsiteX0-1309" fmla="*/ 2433954 w 2537238"/>
                <a:gd name="connsiteY0-1310" fmla="*/ 671184 h 1038846"/>
                <a:gd name="connsiteX1-1311" fmla="*/ 2376266 w 2537238"/>
                <a:gd name="connsiteY1-1312" fmla="*/ 728872 h 1038846"/>
                <a:gd name="connsiteX2-1313" fmla="*/ 2318578 w 2537238"/>
                <a:gd name="connsiteY2-1314" fmla="*/ 671184 h 1038846"/>
                <a:gd name="connsiteX3-1315" fmla="*/ 2376266 w 2537238"/>
                <a:gd name="connsiteY3-1316" fmla="*/ 613496 h 1038846"/>
                <a:gd name="connsiteX4-1317" fmla="*/ 2433954 w 2537238"/>
                <a:gd name="connsiteY4-1318" fmla="*/ 671184 h 1038846"/>
                <a:gd name="connsiteX0-1319" fmla="*/ 2273369 w 2537238"/>
                <a:gd name="connsiteY0-1320" fmla="*/ 649128 h 1038846"/>
                <a:gd name="connsiteX1-1321" fmla="*/ 2186837 w 2537238"/>
                <a:gd name="connsiteY1-1322" fmla="*/ 735660 h 1038846"/>
                <a:gd name="connsiteX2-1323" fmla="*/ 2100305 w 2537238"/>
                <a:gd name="connsiteY2-1324" fmla="*/ 649128 h 1038846"/>
                <a:gd name="connsiteX3-1325" fmla="*/ 2186837 w 2537238"/>
                <a:gd name="connsiteY3-1326" fmla="*/ 562596 h 1038846"/>
                <a:gd name="connsiteX4-1327" fmla="*/ 2273369 w 2537238"/>
                <a:gd name="connsiteY4-1328" fmla="*/ 649128 h 1038846"/>
                <a:gd name="connsiteX0-1329" fmla="*/ 2628 w 52692"/>
                <a:gd name="connsiteY0-1330" fmla="*/ 25568 h 43219"/>
                <a:gd name="connsiteX1-1331" fmla="*/ 2196 w 52692"/>
                <a:gd name="connsiteY1-1332" fmla="*/ 25239 h 43219"/>
                <a:gd name="connsiteX2-1333" fmla="*/ 5874 w 52692"/>
                <a:gd name="connsiteY2-1334" fmla="*/ 35538 h 43219"/>
                <a:gd name="connsiteX3-1335" fmla="*/ 5856 w 52692"/>
                <a:gd name="connsiteY3-1336" fmla="*/ 35139 h 43219"/>
                <a:gd name="connsiteX4-1337" fmla="*/ 16514 w 52692"/>
                <a:gd name="connsiteY4-1338" fmla="*/ 38949 h 43219"/>
                <a:gd name="connsiteX5-1339" fmla="*/ 16702 w 52692"/>
                <a:gd name="connsiteY5-1340" fmla="*/ 39392 h 43219"/>
                <a:gd name="connsiteX6-1341" fmla="*/ 28707 w 52692"/>
                <a:gd name="connsiteY6-1342" fmla="*/ 36949 h 43219"/>
                <a:gd name="connsiteX7-1343" fmla="*/ 28596 w 52692"/>
                <a:gd name="connsiteY7-1344" fmla="*/ 36519 h 43219"/>
                <a:gd name="connsiteX8-1345" fmla="*/ 37434 w 52692"/>
                <a:gd name="connsiteY8-1346" fmla="*/ 30453 h 43219"/>
                <a:gd name="connsiteX9-1347" fmla="*/ 37416 w 52692"/>
                <a:gd name="connsiteY9-1348" fmla="*/ 29949 h 43219"/>
                <a:gd name="connsiteX10-1349" fmla="*/ 41834 w 52692"/>
                <a:gd name="connsiteY10-1350" fmla="*/ 15213 h 43219"/>
                <a:gd name="connsiteX11-1351" fmla="*/ 42098 w 52692"/>
                <a:gd name="connsiteY11-1352" fmla="*/ 15394 h 43219"/>
                <a:gd name="connsiteX12-1353" fmla="*/ 38360 w 52692"/>
                <a:gd name="connsiteY12-1354" fmla="*/ 5285 h 43219"/>
                <a:gd name="connsiteX13-1355" fmla="*/ 38436 w 52692"/>
                <a:gd name="connsiteY13-1356" fmla="*/ 5302 h 43219"/>
                <a:gd name="connsiteX14-1357" fmla="*/ 30048 w 52692"/>
                <a:gd name="connsiteY14-1358" fmla="*/ 2252 h 43219"/>
                <a:gd name="connsiteX15-1359" fmla="*/ 29856 w 52692"/>
                <a:gd name="connsiteY15-1360" fmla="*/ 2199 h 43219"/>
                <a:gd name="connsiteX16-1361" fmla="*/ 22877 w 52692"/>
                <a:gd name="connsiteY16-1362" fmla="*/ 3020 h 43219"/>
                <a:gd name="connsiteX17-1363" fmla="*/ 22536 w 52692"/>
                <a:gd name="connsiteY17-1364" fmla="*/ 3189 h 43219"/>
                <a:gd name="connsiteX18-1365" fmla="*/ 14036 w 52692"/>
                <a:gd name="connsiteY18-1366" fmla="*/ 5051 h 43219"/>
                <a:gd name="connsiteX19-1367" fmla="*/ 14013 w 52692"/>
                <a:gd name="connsiteY19-1368" fmla="*/ 5152 h 43219"/>
                <a:gd name="connsiteX20-1369" fmla="*/ 4163 w 52692"/>
                <a:gd name="connsiteY20-1370" fmla="*/ 15648 h 43219"/>
                <a:gd name="connsiteX21-1371" fmla="*/ 3936 w 52692"/>
                <a:gd name="connsiteY21-1372" fmla="*/ 14229 h 43219"/>
                <a:gd name="connsiteX0-1373" fmla="*/ 3936 w 52692"/>
                <a:gd name="connsiteY0-1374" fmla="*/ 14229 h 43219"/>
                <a:gd name="connsiteX1-1375" fmla="*/ 5659 w 52692"/>
                <a:gd name="connsiteY1-1376" fmla="*/ 6766 h 43219"/>
                <a:gd name="connsiteX2-1377" fmla="*/ 14041 w 52692"/>
                <a:gd name="connsiteY2-1378" fmla="*/ 5061 h 43219"/>
                <a:gd name="connsiteX3-1379" fmla="*/ 22492 w 52692"/>
                <a:gd name="connsiteY3-1380" fmla="*/ 3291 h 43219"/>
                <a:gd name="connsiteX4-1381" fmla="*/ 25785 w 52692"/>
                <a:gd name="connsiteY4-1382" fmla="*/ 59 h 43219"/>
                <a:gd name="connsiteX5-1383" fmla="*/ 29869 w 52692"/>
                <a:gd name="connsiteY5-1384" fmla="*/ 2340 h 43219"/>
                <a:gd name="connsiteX6-1385" fmla="*/ 35499 w 52692"/>
                <a:gd name="connsiteY6-1386" fmla="*/ 549 h 43219"/>
                <a:gd name="connsiteX7-1387" fmla="*/ 38354 w 52692"/>
                <a:gd name="connsiteY7-1388" fmla="*/ 5435 h 43219"/>
                <a:gd name="connsiteX8-1389" fmla="*/ 42018 w 52692"/>
                <a:gd name="connsiteY8-1390" fmla="*/ 10177 h 43219"/>
                <a:gd name="connsiteX9-1391" fmla="*/ 41854 w 52692"/>
                <a:gd name="connsiteY9-1392" fmla="*/ 15319 h 43219"/>
                <a:gd name="connsiteX10-1393" fmla="*/ 43052 w 52692"/>
                <a:gd name="connsiteY10-1394" fmla="*/ 23181 h 43219"/>
                <a:gd name="connsiteX11-1395" fmla="*/ 37440 w 52692"/>
                <a:gd name="connsiteY11-1396" fmla="*/ 30063 h 43219"/>
                <a:gd name="connsiteX12-1397" fmla="*/ 35431 w 52692"/>
                <a:gd name="connsiteY12-1398" fmla="*/ 35960 h 43219"/>
                <a:gd name="connsiteX13-1399" fmla="*/ 28591 w 52692"/>
                <a:gd name="connsiteY13-1400" fmla="*/ 36674 h 43219"/>
                <a:gd name="connsiteX14-1401" fmla="*/ 23703 w 52692"/>
                <a:gd name="connsiteY14-1402" fmla="*/ 42965 h 43219"/>
                <a:gd name="connsiteX15-1403" fmla="*/ 16516 w 52692"/>
                <a:gd name="connsiteY15-1404" fmla="*/ 39125 h 43219"/>
                <a:gd name="connsiteX16-1405" fmla="*/ 5840 w 52692"/>
                <a:gd name="connsiteY16-1406" fmla="*/ 35331 h 43219"/>
                <a:gd name="connsiteX17-1407" fmla="*/ 1146 w 52692"/>
                <a:gd name="connsiteY17-1408" fmla="*/ 31109 h 43219"/>
                <a:gd name="connsiteX18-1409" fmla="*/ 2149 w 52692"/>
                <a:gd name="connsiteY18-1410" fmla="*/ 25410 h 43219"/>
                <a:gd name="connsiteX19-1411" fmla="*/ 31 w 52692"/>
                <a:gd name="connsiteY19-1412" fmla="*/ 19563 h 43219"/>
                <a:gd name="connsiteX20-1413" fmla="*/ 3899 w 52692"/>
                <a:gd name="connsiteY20-1414" fmla="*/ 14366 h 43219"/>
                <a:gd name="connsiteX21-1415" fmla="*/ 3936 w 52692"/>
                <a:gd name="connsiteY21-1416" fmla="*/ 14229 h 43219"/>
                <a:gd name="connsiteX0-1417" fmla="*/ 2537238 w 2537238"/>
                <a:gd name="connsiteY0-1418" fmla="*/ 686569 h 1038846"/>
                <a:gd name="connsiteX1-1419" fmla="*/ 2508394 w 2537238"/>
                <a:gd name="connsiteY1-1420" fmla="*/ 715413 h 1038846"/>
                <a:gd name="connsiteX2-1421" fmla="*/ 2479550 w 2537238"/>
                <a:gd name="connsiteY2-1422" fmla="*/ 686569 h 1038846"/>
                <a:gd name="connsiteX3-1423" fmla="*/ 2508394 w 2537238"/>
                <a:gd name="connsiteY3-1424" fmla="*/ 657725 h 1038846"/>
                <a:gd name="connsiteX4-1425" fmla="*/ 2537238 w 2537238"/>
                <a:gd name="connsiteY4-1426" fmla="*/ 686569 h 1038846"/>
                <a:gd name="connsiteX0-1427" fmla="*/ 2433954 w 2537238"/>
                <a:gd name="connsiteY0-1428" fmla="*/ 671184 h 1038846"/>
                <a:gd name="connsiteX1-1429" fmla="*/ 2376266 w 2537238"/>
                <a:gd name="connsiteY1-1430" fmla="*/ 728872 h 1038846"/>
                <a:gd name="connsiteX2-1431" fmla="*/ 2318578 w 2537238"/>
                <a:gd name="connsiteY2-1432" fmla="*/ 671184 h 1038846"/>
                <a:gd name="connsiteX3-1433" fmla="*/ 2376266 w 2537238"/>
                <a:gd name="connsiteY3-1434" fmla="*/ 613496 h 1038846"/>
                <a:gd name="connsiteX4-1435" fmla="*/ 2433954 w 2537238"/>
                <a:gd name="connsiteY4-1436" fmla="*/ 671184 h 1038846"/>
                <a:gd name="connsiteX0-1437" fmla="*/ 2273369 w 2537238"/>
                <a:gd name="connsiteY0-1438" fmla="*/ 649128 h 1038846"/>
                <a:gd name="connsiteX1-1439" fmla="*/ 2186837 w 2537238"/>
                <a:gd name="connsiteY1-1440" fmla="*/ 735660 h 1038846"/>
                <a:gd name="connsiteX2-1441" fmla="*/ 2100305 w 2537238"/>
                <a:gd name="connsiteY2-1442" fmla="*/ 649128 h 1038846"/>
                <a:gd name="connsiteX3-1443" fmla="*/ 2186837 w 2537238"/>
                <a:gd name="connsiteY3-1444" fmla="*/ 562596 h 1038846"/>
                <a:gd name="connsiteX4-1445" fmla="*/ 2273369 w 2537238"/>
                <a:gd name="connsiteY4-1446" fmla="*/ 649128 h 1038846"/>
                <a:gd name="connsiteX0-1447" fmla="*/ 2628 w 52692"/>
                <a:gd name="connsiteY0-1448" fmla="*/ 25568 h 43219"/>
                <a:gd name="connsiteX1-1449" fmla="*/ 2196 w 52692"/>
                <a:gd name="connsiteY1-1450" fmla="*/ 25239 h 43219"/>
                <a:gd name="connsiteX2-1451" fmla="*/ 5874 w 52692"/>
                <a:gd name="connsiteY2-1452" fmla="*/ 35538 h 43219"/>
                <a:gd name="connsiteX3-1453" fmla="*/ 5856 w 52692"/>
                <a:gd name="connsiteY3-1454" fmla="*/ 35139 h 43219"/>
                <a:gd name="connsiteX4-1455" fmla="*/ 16514 w 52692"/>
                <a:gd name="connsiteY4-1456" fmla="*/ 38949 h 43219"/>
                <a:gd name="connsiteX5-1457" fmla="*/ 16702 w 52692"/>
                <a:gd name="connsiteY5-1458" fmla="*/ 39392 h 43219"/>
                <a:gd name="connsiteX6-1459" fmla="*/ 28707 w 52692"/>
                <a:gd name="connsiteY6-1460" fmla="*/ 36949 h 43219"/>
                <a:gd name="connsiteX7-1461" fmla="*/ 28596 w 52692"/>
                <a:gd name="connsiteY7-1462" fmla="*/ 36519 h 43219"/>
                <a:gd name="connsiteX8-1463" fmla="*/ 37434 w 52692"/>
                <a:gd name="connsiteY8-1464" fmla="*/ 30453 h 43219"/>
                <a:gd name="connsiteX9-1465" fmla="*/ 37416 w 52692"/>
                <a:gd name="connsiteY9-1466" fmla="*/ 29949 h 43219"/>
                <a:gd name="connsiteX10-1467" fmla="*/ 41834 w 52692"/>
                <a:gd name="connsiteY10-1468" fmla="*/ 15213 h 43219"/>
                <a:gd name="connsiteX11-1469" fmla="*/ 42098 w 52692"/>
                <a:gd name="connsiteY11-1470" fmla="*/ 15394 h 43219"/>
                <a:gd name="connsiteX12-1471" fmla="*/ 38360 w 52692"/>
                <a:gd name="connsiteY12-1472" fmla="*/ 5285 h 43219"/>
                <a:gd name="connsiteX13-1473" fmla="*/ 38436 w 52692"/>
                <a:gd name="connsiteY13-1474" fmla="*/ 5302 h 43219"/>
                <a:gd name="connsiteX14-1475" fmla="*/ 30048 w 52692"/>
                <a:gd name="connsiteY14-1476" fmla="*/ 2252 h 43219"/>
                <a:gd name="connsiteX15-1477" fmla="*/ 29856 w 52692"/>
                <a:gd name="connsiteY15-1478" fmla="*/ 2199 h 43219"/>
                <a:gd name="connsiteX16-1479" fmla="*/ 22877 w 52692"/>
                <a:gd name="connsiteY16-1480" fmla="*/ 3020 h 43219"/>
                <a:gd name="connsiteX17-1481" fmla="*/ 22536 w 52692"/>
                <a:gd name="connsiteY17-1482" fmla="*/ 3189 h 43219"/>
                <a:gd name="connsiteX18-1483" fmla="*/ 14036 w 52692"/>
                <a:gd name="connsiteY18-1484" fmla="*/ 5051 h 43219"/>
                <a:gd name="connsiteX19-1485" fmla="*/ 14013 w 52692"/>
                <a:gd name="connsiteY19-1486" fmla="*/ 5152 h 43219"/>
                <a:gd name="connsiteX20-1487" fmla="*/ 3852 w 52692"/>
                <a:gd name="connsiteY20-1488" fmla="*/ 14401 h 43219"/>
                <a:gd name="connsiteX21-1489" fmla="*/ 3936 w 52692"/>
                <a:gd name="connsiteY21-1490" fmla="*/ 14229 h 43219"/>
                <a:gd name="connsiteX0-1491" fmla="*/ 3936 w 52692"/>
                <a:gd name="connsiteY0-1492" fmla="*/ 14229 h 43219"/>
                <a:gd name="connsiteX1-1493" fmla="*/ 5659 w 52692"/>
                <a:gd name="connsiteY1-1494" fmla="*/ 6766 h 43219"/>
                <a:gd name="connsiteX2-1495" fmla="*/ 14041 w 52692"/>
                <a:gd name="connsiteY2-1496" fmla="*/ 5061 h 43219"/>
                <a:gd name="connsiteX3-1497" fmla="*/ 22492 w 52692"/>
                <a:gd name="connsiteY3-1498" fmla="*/ 3291 h 43219"/>
                <a:gd name="connsiteX4-1499" fmla="*/ 25785 w 52692"/>
                <a:gd name="connsiteY4-1500" fmla="*/ 59 h 43219"/>
                <a:gd name="connsiteX5-1501" fmla="*/ 29869 w 52692"/>
                <a:gd name="connsiteY5-1502" fmla="*/ 2340 h 43219"/>
                <a:gd name="connsiteX6-1503" fmla="*/ 35499 w 52692"/>
                <a:gd name="connsiteY6-1504" fmla="*/ 549 h 43219"/>
                <a:gd name="connsiteX7-1505" fmla="*/ 38354 w 52692"/>
                <a:gd name="connsiteY7-1506" fmla="*/ 5435 h 43219"/>
                <a:gd name="connsiteX8-1507" fmla="*/ 42018 w 52692"/>
                <a:gd name="connsiteY8-1508" fmla="*/ 10177 h 43219"/>
                <a:gd name="connsiteX9-1509" fmla="*/ 41854 w 52692"/>
                <a:gd name="connsiteY9-1510" fmla="*/ 15319 h 43219"/>
                <a:gd name="connsiteX10-1511" fmla="*/ 43052 w 52692"/>
                <a:gd name="connsiteY10-1512" fmla="*/ 23181 h 43219"/>
                <a:gd name="connsiteX11-1513" fmla="*/ 37440 w 52692"/>
                <a:gd name="connsiteY11-1514" fmla="*/ 30063 h 43219"/>
                <a:gd name="connsiteX12-1515" fmla="*/ 35431 w 52692"/>
                <a:gd name="connsiteY12-1516" fmla="*/ 35960 h 43219"/>
                <a:gd name="connsiteX13-1517" fmla="*/ 28591 w 52692"/>
                <a:gd name="connsiteY13-1518" fmla="*/ 36674 h 43219"/>
                <a:gd name="connsiteX14-1519" fmla="*/ 23703 w 52692"/>
                <a:gd name="connsiteY14-1520" fmla="*/ 42965 h 43219"/>
                <a:gd name="connsiteX15-1521" fmla="*/ 16516 w 52692"/>
                <a:gd name="connsiteY15-1522" fmla="*/ 39125 h 43219"/>
                <a:gd name="connsiteX16-1523" fmla="*/ 5840 w 52692"/>
                <a:gd name="connsiteY16-1524" fmla="*/ 35331 h 43219"/>
                <a:gd name="connsiteX17-1525" fmla="*/ 1146 w 52692"/>
                <a:gd name="connsiteY17-1526" fmla="*/ 31109 h 43219"/>
                <a:gd name="connsiteX18-1527" fmla="*/ 2149 w 52692"/>
                <a:gd name="connsiteY18-1528" fmla="*/ 25410 h 43219"/>
                <a:gd name="connsiteX19-1529" fmla="*/ 31 w 52692"/>
                <a:gd name="connsiteY19-1530" fmla="*/ 19563 h 43219"/>
                <a:gd name="connsiteX20-1531" fmla="*/ 3899 w 52692"/>
                <a:gd name="connsiteY20-1532" fmla="*/ 14366 h 43219"/>
                <a:gd name="connsiteX21-1533" fmla="*/ 3936 w 52692"/>
                <a:gd name="connsiteY21-1534" fmla="*/ 14229 h 43219"/>
                <a:gd name="connsiteX0-1535" fmla="*/ 2537238 w 2537238"/>
                <a:gd name="connsiteY0-1536" fmla="*/ 686569 h 1038846"/>
                <a:gd name="connsiteX1-1537" fmla="*/ 2508394 w 2537238"/>
                <a:gd name="connsiteY1-1538" fmla="*/ 715413 h 1038846"/>
                <a:gd name="connsiteX2-1539" fmla="*/ 2479550 w 2537238"/>
                <a:gd name="connsiteY2-1540" fmla="*/ 686569 h 1038846"/>
                <a:gd name="connsiteX3-1541" fmla="*/ 2508394 w 2537238"/>
                <a:gd name="connsiteY3-1542" fmla="*/ 657725 h 1038846"/>
                <a:gd name="connsiteX4-1543" fmla="*/ 2537238 w 2537238"/>
                <a:gd name="connsiteY4-1544" fmla="*/ 686569 h 1038846"/>
                <a:gd name="connsiteX0-1545" fmla="*/ 2433954 w 2537238"/>
                <a:gd name="connsiteY0-1546" fmla="*/ 671184 h 1038846"/>
                <a:gd name="connsiteX1-1547" fmla="*/ 2376266 w 2537238"/>
                <a:gd name="connsiteY1-1548" fmla="*/ 728872 h 1038846"/>
                <a:gd name="connsiteX2-1549" fmla="*/ 2318578 w 2537238"/>
                <a:gd name="connsiteY2-1550" fmla="*/ 671184 h 1038846"/>
                <a:gd name="connsiteX3-1551" fmla="*/ 2376266 w 2537238"/>
                <a:gd name="connsiteY3-1552" fmla="*/ 613496 h 1038846"/>
                <a:gd name="connsiteX4-1553" fmla="*/ 2433954 w 2537238"/>
                <a:gd name="connsiteY4-1554" fmla="*/ 671184 h 1038846"/>
                <a:gd name="connsiteX0-1555" fmla="*/ 2273369 w 2537238"/>
                <a:gd name="connsiteY0-1556" fmla="*/ 649128 h 1038846"/>
                <a:gd name="connsiteX1-1557" fmla="*/ 2186837 w 2537238"/>
                <a:gd name="connsiteY1-1558" fmla="*/ 735660 h 1038846"/>
                <a:gd name="connsiteX2-1559" fmla="*/ 2100305 w 2537238"/>
                <a:gd name="connsiteY2-1560" fmla="*/ 649128 h 1038846"/>
                <a:gd name="connsiteX3-1561" fmla="*/ 2186837 w 2537238"/>
                <a:gd name="connsiteY3-1562" fmla="*/ 562596 h 1038846"/>
                <a:gd name="connsiteX4-1563" fmla="*/ 2273369 w 2537238"/>
                <a:gd name="connsiteY4-1564" fmla="*/ 649128 h 1038846"/>
                <a:gd name="connsiteX0-1565" fmla="*/ 2261 w 52692"/>
                <a:gd name="connsiteY0-1566" fmla="*/ 25568 h 43219"/>
                <a:gd name="connsiteX1-1567" fmla="*/ 2196 w 52692"/>
                <a:gd name="connsiteY1-1568" fmla="*/ 25239 h 43219"/>
                <a:gd name="connsiteX2-1569" fmla="*/ 5874 w 52692"/>
                <a:gd name="connsiteY2-1570" fmla="*/ 35538 h 43219"/>
                <a:gd name="connsiteX3-1571" fmla="*/ 5856 w 52692"/>
                <a:gd name="connsiteY3-1572" fmla="*/ 35139 h 43219"/>
                <a:gd name="connsiteX4-1573" fmla="*/ 16514 w 52692"/>
                <a:gd name="connsiteY4-1574" fmla="*/ 38949 h 43219"/>
                <a:gd name="connsiteX5-1575" fmla="*/ 16702 w 52692"/>
                <a:gd name="connsiteY5-1576" fmla="*/ 39392 h 43219"/>
                <a:gd name="connsiteX6-1577" fmla="*/ 28707 w 52692"/>
                <a:gd name="connsiteY6-1578" fmla="*/ 36949 h 43219"/>
                <a:gd name="connsiteX7-1579" fmla="*/ 28596 w 52692"/>
                <a:gd name="connsiteY7-1580" fmla="*/ 36519 h 43219"/>
                <a:gd name="connsiteX8-1581" fmla="*/ 37434 w 52692"/>
                <a:gd name="connsiteY8-1582" fmla="*/ 30453 h 43219"/>
                <a:gd name="connsiteX9-1583" fmla="*/ 37416 w 52692"/>
                <a:gd name="connsiteY9-1584" fmla="*/ 29949 h 43219"/>
                <a:gd name="connsiteX10-1585" fmla="*/ 41834 w 52692"/>
                <a:gd name="connsiteY10-1586" fmla="*/ 15213 h 43219"/>
                <a:gd name="connsiteX11-1587" fmla="*/ 42098 w 52692"/>
                <a:gd name="connsiteY11-1588" fmla="*/ 15394 h 43219"/>
                <a:gd name="connsiteX12-1589" fmla="*/ 38360 w 52692"/>
                <a:gd name="connsiteY12-1590" fmla="*/ 5285 h 43219"/>
                <a:gd name="connsiteX13-1591" fmla="*/ 38436 w 52692"/>
                <a:gd name="connsiteY13-1592" fmla="*/ 5302 h 43219"/>
                <a:gd name="connsiteX14-1593" fmla="*/ 30048 w 52692"/>
                <a:gd name="connsiteY14-1594" fmla="*/ 2252 h 43219"/>
                <a:gd name="connsiteX15-1595" fmla="*/ 29856 w 52692"/>
                <a:gd name="connsiteY15-1596" fmla="*/ 2199 h 43219"/>
                <a:gd name="connsiteX16-1597" fmla="*/ 22877 w 52692"/>
                <a:gd name="connsiteY16-1598" fmla="*/ 3020 h 43219"/>
                <a:gd name="connsiteX17-1599" fmla="*/ 22536 w 52692"/>
                <a:gd name="connsiteY17-1600" fmla="*/ 3189 h 43219"/>
                <a:gd name="connsiteX18-1601" fmla="*/ 14036 w 52692"/>
                <a:gd name="connsiteY18-1602" fmla="*/ 5051 h 43219"/>
                <a:gd name="connsiteX19-1603" fmla="*/ 14013 w 52692"/>
                <a:gd name="connsiteY19-1604" fmla="*/ 5152 h 43219"/>
                <a:gd name="connsiteX20-1605" fmla="*/ 3852 w 52692"/>
                <a:gd name="connsiteY20-1606" fmla="*/ 14401 h 43219"/>
                <a:gd name="connsiteX21-1607" fmla="*/ 3936 w 52692"/>
                <a:gd name="connsiteY21-1608" fmla="*/ 14229 h 43219"/>
                <a:gd name="connsiteX0-1609" fmla="*/ 3936 w 52692"/>
                <a:gd name="connsiteY0-1610" fmla="*/ 14229 h 43219"/>
                <a:gd name="connsiteX1-1611" fmla="*/ 5659 w 52692"/>
                <a:gd name="connsiteY1-1612" fmla="*/ 6766 h 43219"/>
                <a:gd name="connsiteX2-1613" fmla="*/ 14041 w 52692"/>
                <a:gd name="connsiteY2-1614" fmla="*/ 5061 h 43219"/>
                <a:gd name="connsiteX3-1615" fmla="*/ 22492 w 52692"/>
                <a:gd name="connsiteY3-1616" fmla="*/ 3291 h 43219"/>
                <a:gd name="connsiteX4-1617" fmla="*/ 25785 w 52692"/>
                <a:gd name="connsiteY4-1618" fmla="*/ 59 h 43219"/>
                <a:gd name="connsiteX5-1619" fmla="*/ 29869 w 52692"/>
                <a:gd name="connsiteY5-1620" fmla="*/ 2340 h 43219"/>
                <a:gd name="connsiteX6-1621" fmla="*/ 35499 w 52692"/>
                <a:gd name="connsiteY6-1622" fmla="*/ 549 h 43219"/>
                <a:gd name="connsiteX7-1623" fmla="*/ 38354 w 52692"/>
                <a:gd name="connsiteY7-1624" fmla="*/ 5435 h 43219"/>
                <a:gd name="connsiteX8-1625" fmla="*/ 42018 w 52692"/>
                <a:gd name="connsiteY8-1626" fmla="*/ 10177 h 43219"/>
                <a:gd name="connsiteX9-1627" fmla="*/ 41854 w 52692"/>
                <a:gd name="connsiteY9-1628" fmla="*/ 15319 h 43219"/>
                <a:gd name="connsiteX10-1629" fmla="*/ 43052 w 52692"/>
                <a:gd name="connsiteY10-1630" fmla="*/ 23181 h 43219"/>
                <a:gd name="connsiteX11-1631" fmla="*/ 37440 w 52692"/>
                <a:gd name="connsiteY11-1632" fmla="*/ 30063 h 43219"/>
                <a:gd name="connsiteX12-1633" fmla="*/ 35431 w 52692"/>
                <a:gd name="connsiteY12-1634" fmla="*/ 35960 h 43219"/>
                <a:gd name="connsiteX13-1635" fmla="*/ 28591 w 52692"/>
                <a:gd name="connsiteY13-1636" fmla="*/ 36674 h 43219"/>
                <a:gd name="connsiteX14-1637" fmla="*/ 23703 w 52692"/>
                <a:gd name="connsiteY14-1638" fmla="*/ 42965 h 43219"/>
                <a:gd name="connsiteX15-1639" fmla="*/ 16516 w 52692"/>
                <a:gd name="connsiteY15-1640" fmla="*/ 39125 h 43219"/>
                <a:gd name="connsiteX16-1641" fmla="*/ 5840 w 52692"/>
                <a:gd name="connsiteY16-1642" fmla="*/ 35331 h 43219"/>
                <a:gd name="connsiteX17-1643" fmla="*/ 1146 w 52692"/>
                <a:gd name="connsiteY17-1644" fmla="*/ 31109 h 43219"/>
                <a:gd name="connsiteX18-1645" fmla="*/ 2149 w 52692"/>
                <a:gd name="connsiteY18-1646" fmla="*/ 25410 h 43219"/>
                <a:gd name="connsiteX19-1647" fmla="*/ 31 w 52692"/>
                <a:gd name="connsiteY19-1648" fmla="*/ 19563 h 43219"/>
                <a:gd name="connsiteX20-1649" fmla="*/ 3899 w 52692"/>
                <a:gd name="connsiteY20-1650" fmla="*/ 14366 h 43219"/>
                <a:gd name="connsiteX21-1651" fmla="*/ 3936 w 52692"/>
                <a:gd name="connsiteY21-1652" fmla="*/ 14229 h 43219"/>
                <a:gd name="connsiteX0-1653" fmla="*/ 2537238 w 2537238"/>
                <a:gd name="connsiteY0-1654" fmla="*/ 686569 h 1038846"/>
                <a:gd name="connsiteX1-1655" fmla="*/ 2508394 w 2537238"/>
                <a:gd name="connsiteY1-1656" fmla="*/ 715413 h 1038846"/>
                <a:gd name="connsiteX2-1657" fmla="*/ 2479550 w 2537238"/>
                <a:gd name="connsiteY2-1658" fmla="*/ 686569 h 1038846"/>
                <a:gd name="connsiteX3-1659" fmla="*/ 2508394 w 2537238"/>
                <a:gd name="connsiteY3-1660" fmla="*/ 657725 h 1038846"/>
                <a:gd name="connsiteX4-1661" fmla="*/ 2537238 w 2537238"/>
                <a:gd name="connsiteY4-1662" fmla="*/ 686569 h 1038846"/>
                <a:gd name="connsiteX0-1663" fmla="*/ 2433954 w 2537238"/>
                <a:gd name="connsiteY0-1664" fmla="*/ 671184 h 1038846"/>
                <a:gd name="connsiteX1-1665" fmla="*/ 2376266 w 2537238"/>
                <a:gd name="connsiteY1-1666" fmla="*/ 728872 h 1038846"/>
                <a:gd name="connsiteX2-1667" fmla="*/ 2318578 w 2537238"/>
                <a:gd name="connsiteY2-1668" fmla="*/ 671184 h 1038846"/>
                <a:gd name="connsiteX3-1669" fmla="*/ 2376266 w 2537238"/>
                <a:gd name="connsiteY3-1670" fmla="*/ 613496 h 1038846"/>
                <a:gd name="connsiteX4-1671" fmla="*/ 2433954 w 2537238"/>
                <a:gd name="connsiteY4-1672" fmla="*/ 671184 h 1038846"/>
                <a:gd name="connsiteX0-1673" fmla="*/ 2273369 w 2537238"/>
                <a:gd name="connsiteY0-1674" fmla="*/ 649128 h 1038846"/>
                <a:gd name="connsiteX1-1675" fmla="*/ 2186837 w 2537238"/>
                <a:gd name="connsiteY1-1676" fmla="*/ 735660 h 1038846"/>
                <a:gd name="connsiteX2-1677" fmla="*/ 2100305 w 2537238"/>
                <a:gd name="connsiteY2-1678" fmla="*/ 649128 h 1038846"/>
                <a:gd name="connsiteX3-1679" fmla="*/ 2186837 w 2537238"/>
                <a:gd name="connsiteY3-1680" fmla="*/ 562596 h 1038846"/>
                <a:gd name="connsiteX4-1681" fmla="*/ 2273369 w 2537238"/>
                <a:gd name="connsiteY4-1682" fmla="*/ 649128 h 1038846"/>
                <a:gd name="connsiteX0-1683" fmla="*/ 2261 w 52692"/>
                <a:gd name="connsiteY0-1684" fmla="*/ 25568 h 43219"/>
                <a:gd name="connsiteX1-1685" fmla="*/ 2196 w 52692"/>
                <a:gd name="connsiteY1-1686" fmla="*/ 25239 h 43219"/>
                <a:gd name="connsiteX2-1687" fmla="*/ 5874 w 52692"/>
                <a:gd name="connsiteY2-1688" fmla="*/ 35538 h 43219"/>
                <a:gd name="connsiteX3-1689" fmla="*/ 5856 w 52692"/>
                <a:gd name="connsiteY3-1690" fmla="*/ 35139 h 43219"/>
                <a:gd name="connsiteX4-1691" fmla="*/ 16514 w 52692"/>
                <a:gd name="connsiteY4-1692" fmla="*/ 38949 h 43219"/>
                <a:gd name="connsiteX5-1693" fmla="*/ 16702 w 52692"/>
                <a:gd name="connsiteY5-1694" fmla="*/ 39392 h 43219"/>
                <a:gd name="connsiteX6-1695" fmla="*/ 28707 w 52692"/>
                <a:gd name="connsiteY6-1696" fmla="*/ 36949 h 43219"/>
                <a:gd name="connsiteX7-1697" fmla="*/ 28596 w 52692"/>
                <a:gd name="connsiteY7-1698" fmla="*/ 36519 h 43219"/>
                <a:gd name="connsiteX8-1699" fmla="*/ 37434 w 52692"/>
                <a:gd name="connsiteY8-1700" fmla="*/ 30453 h 43219"/>
                <a:gd name="connsiteX9-1701" fmla="*/ 37416 w 52692"/>
                <a:gd name="connsiteY9-1702" fmla="*/ 29949 h 43219"/>
                <a:gd name="connsiteX10-1703" fmla="*/ 41834 w 52692"/>
                <a:gd name="connsiteY10-1704" fmla="*/ 15213 h 43219"/>
                <a:gd name="connsiteX11-1705" fmla="*/ 42098 w 52692"/>
                <a:gd name="connsiteY11-1706" fmla="*/ 15394 h 43219"/>
                <a:gd name="connsiteX12-1707" fmla="*/ 38360 w 52692"/>
                <a:gd name="connsiteY12-1708" fmla="*/ 5285 h 43219"/>
                <a:gd name="connsiteX13-1709" fmla="*/ 38436 w 52692"/>
                <a:gd name="connsiteY13-1710" fmla="*/ 5302 h 43219"/>
                <a:gd name="connsiteX14-1711" fmla="*/ 30048 w 52692"/>
                <a:gd name="connsiteY14-1712" fmla="*/ 2252 h 43219"/>
                <a:gd name="connsiteX15-1713" fmla="*/ 29856 w 52692"/>
                <a:gd name="connsiteY15-1714" fmla="*/ 2199 h 43219"/>
                <a:gd name="connsiteX16-1715" fmla="*/ 22877 w 52692"/>
                <a:gd name="connsiteY16-1716" fmla="*/ 3020 h 43219"/>
                <a:gd name="connsiteX17-1717" fmla="*/ 22536 w 52692"/>
                <a:gd name="connsiteY17-1718" fmla="*/ 3189 h 43219"/>
                <a:gd name="connsiteX18-1719" fmla="*/ 14036 w 52692"/>
                <a:gd name="connsiteY18-1720" fmla="*/ 5051 h 43219"/>
                <a:gd name="connsiteX19-1721" fmla="*/ 14013 w 52692"/>
                <a:gd name="connsiteY19-1722" fmla="*/ 5152 h 43219"/>
                <a:gd name="connsiteX20-1723" fmla="*/ 3852 w 52692"/>
                <a:gd name="connsiteY20-1724" fmla="*/ 14401 h 43219"/>
                <a:gd name="connsiteX21-1725" fmla="*/ 3936 w 52692"/>
                <a:gd name="connsiteY21-1726" fmla="*/ 14229 h 43219"/>
                <a:gd name="connsiteX0-1727" fmla="*/ 3936 w 52692"/>
                <a:gd name="connsiteY0-1728" fmla="*/ 14229 h 43219"/>
                <a:gd name="connsiteX1-1729" fmla="*/ 5659 w 52692"/>
                <a:gd name="connsiteY1-1730" fmla="*/ 6766 h 43219"/>
                <a:gd name="connsiteX2-1731" fmla="*/ 14041 w 52692"/>
                <a:gd name="connsiteY2-1732" fmla="*/ 5061 h 43219"/>
                <a:gd name="connsiteX3-1733" fmla="*/ 22492 w 52692"/>
                <a:gd name="connsiteY3-1734" fmla="*/ 3291 h 43219"/>
                <a:gd name="connsiteX4-1735" fmla="*/ 25785 w 52692"/>
                <a:gd name="connsiteY4-1736" fmla="*/ 59 h 43219"/>
                <a:gd name="connsiteX5-1737" fmla="*/ 29869 w 52692"/>
                <a:gd name="connsiteY5-1738" fmla="*/ 2340 h 43219"/>
                <a:gd name="connsiteX6-1739" fmla="*/ 35499 w 52692"/>
                <a:gd name="connsiteY6-1740" fmla="*/ 549 h 43219"/>
                <a:gd name="connsiteX7-1741" fmla="*/ 38354 w 52692"/>
                <a:gd name="connsiteY7-1742" fmla="*/ 5435 h 43219"/>
                <a:gd name="connsiteX8-1743" fmla="*/ 42018 w 52692"/>
                <a:gd name="connsiteY8-1744" fmla="*/ 10177 h 43219"/>
                <a:gd name="connsiteX9-1745" fmla="*/ 41854 w 52692"/>
                <a:gd name="connsiteY9-1746" fmla="*/ 15319 h 43219"/>
                <a:gd name="connsiteX10-1747" fmla="*/ 43052 w 52692"/>
                <a:gd name="connsiteY10-1748" fmla="*/ 23181 h 43219"/>
                <a:gd name="connsiteX11-1749" fmla="*/ 37440 w 52692"/>
                <a:gd name="connsiteY11-1750" fmla="*/ 30063 h 43219"/>
                <a:gd name="connsiteX12-1751" fmla="*/ 35431 w 52692"/>
                <a:gd name="connsiteY12-1752" fmla="*/ 35960 h 43219"/>
                <a:gd name="connsiteX13-1753" fmla="*/ 28591 w 52692"/>
                <a:gd name="connsiteY13-1754" fmla="*/ 36674 h 43219"/>
                <a:gd name="connsiteX14-1755" fmla="*/ 23703 w 52692"/>
                <a:gd name="connsiteY14-1756" fmla="*/ 42965 h 43219"/>
                <a:gd name="connsiteX15-1757" fmla="*/ 16516 w 52692"/>
                <a:gd name="connsiteY15-1758" fmla="*/ 39125 h 43219"/>
                <a:gd name="connsiteX16-1759" fmla="*/ 5840 w 52692"/>
                <a:gd name="connsiteY16-1760" fmla="*/ 35331 h 43219"/>
                <a:gd name="connsiteX17-1761" fmla="*/ 1146 w 52692"/>
                <a:gd name="connsiteY17-1762" fmla="*/ 31109 h 43219"/>
                <a:gd name="connsiteX18-1763" fmla="*/ 2149 w 52692"/>
                <a:gd name="connsiteY18-1764" fmla="*/ 25410 h 43219"/>
                <a:gd name="connsiteX19-1765" fmla="*/ 31 w 52692"/>
                <a:gd name="connsiteY19-1766" fmla="*/ 19563 h 43219"/>
                <a:gd name="connsiteX20-1767" fmla="*/ 3899 w 52692"/>
                <a:gd name="connsiteY20-1768" fmla="*/ 14366 h 43219"/>
                <a:gd name="connsiteX21-1769" fmla="*/ 3936 w 52692"/>
                <a:gd name="connsiteY21-1770" fmla="*/ 14229 h 43219"/>
                <a:gd name="connsiteX0-1771" fmla="*/ 2537238 w 2537238"/>
                <a:gd name="connsiteY0-1772" fmla="*/ 686569 h 1038846"/>
                <a:gd name="connsiteX1-1773" fmla="*/ 2508394 w 2537238"/>
                <a:gd name="connsiteY1-1774" fmla="*/ 715413 h 1038846"/>
                <a:gd name="connsiteX2-1775" fmla="*/ 2479550 w 2537238"/>
                <a:gd name="connsiteY2-1776" fmla="*/ 686569 h 1038846"/>
                <a:gd name="connsiteX3-1777" fmla="*/ 2508394 w 2537238"/>
                <a:gd name="connsiteY3-1778" fmla="*/ 657725 h 1038846"/>
                <a:gd name="connsiteX4-1779" fmla="*/ 2537238 w 2537238"/>
                <a:gd name="connsiteY4-1780" fmla="*/ 686569 h 1038846"/>
                <a:gd name="connsiteX0-1781" fmla="*/ 2433954 w 2537238"/>
                <a:gd name="connsiteY0-1782" fmla="*/ 671184 h 1038846"/>
                <a:gd name="connsiteX1-1783" fmla="*/ 2376266 w 2537238"/>
                <a:gd name="connsiteY1-1784" fmla="*/ 728872 h 1038846"/>
                <a:gd name="connsiteX2-1785" fmla="*/ 2318578 w 2537238"/>
                <a:gd name="connsiteY2-1786" fmla="*/ 671184 h 1038846"/>
                <a:gd name="connsiteX3-1787" fmla="*/ 2376266 w 2537238"/>
                <a:gd name="connsiteY3-1788" fmla="*/ 613496 h 1038846"/>
                <a:gd name="connsiteX4-1789" fmla="*/ 2433954 w 2537238"/>
                <a:gd name="connsiteY4-1790" fmla="*/ 671184 h 1038846"/>
                <a:gd name="connsiteX0-1791" fmla="*/ 2273369 w 2537238"/>
                <a:gd name="connsiteY0-1792" fmla="*/ 649128 h 1038846"/>
                <a:gd name="connsiteX1-1793" fmla="*/ 2186837 w 2537238"/>
                <a:gd name="connsiteY1-1794" fmla="*/ 735660 h 1038846"/>
                <a:gd name="connsiteX2-1795" fmla="*/ 2100305 w 2537238"/>
                <a:gd name="connsiteY2-1796" fmla="*/ 649128 h 1038846"/>
                <a:gd name="connsiteX3-1797" fmla="*/ 2186837 w 2537238"/>
                <a:gd name="connsiteY3-1798" fmla="*/ 562596 h 1038846"/>
                <a:gd name="connsiteX4-1799" fmla="*/ 2273369 w 2537238"/>
                <a:gd name="connsiteY4-1800" fmla="*/ 649128 h 1038846"/>
                <a:gd name="connsiteX0-1801" fmla="*/ 2261 w 52692"/>
                <a:gd name="connsiteY0-1802" fmla="*/ 25568 h 43219"/>
                <a:gd name="connsiteX1-1803" fmla="*/ 2196 w 52692"/>
                <a:gd name="connsiteY1-1804" fmla="*/ 25239 h 43219"/>
                <a:gd name="connsiteX2-1805" fmla="*/ 5874 w 52692"/>
                <a:gd name="connsiteY2-1806" fmla="*/ 35538 h 43219"/>
                <a:gd name="connsiteX3-1807" fmla="*/ 5856 w 52692"/>
                <a:gd name="connsiteY3-1808" fmla="*/ 35139 h 43219"/>
                <a:gd name="connsiteX4-1809" fmla="*/ 16514 w 52692"/>
                <a:gd name="connsiteY4-1810" fmla="*/ 38949 h 43219"/>
                <a:gd name="connsiteX5-1811" fmla="*/ 16702 w 52692"/>
                <a:gd name="connsiteY5-1812" fmla="*/ 39392 h 43219"/>
                <a:gd name="connsiteX6-1813" fmla="*/ 28707 w 52692"/>
                <a:gd name="connsiteY6-1814" fmla="*/ 36949 h 43219"/>
                <a:gd name="connsiteX7-1815" fmla="*/ 28596 w 52692"/>
                <a:gd name="connsiteY7-1816" fmla="*/ 36519 h 43219"/>
                <a:gd name="connsiteX8-1817" fmla="*/ 37434 w 52692"/>
                <a:gd name="connsiteY8-1818" fmla="*/ 30453 h 43219"/>
                <a:gd name="connsiteX9-1819" fmla="*/ 38211 w 52692"/>
                <a:gd name="connsiteY9-1820" fmla="*/ 31761 h 43219"/>
                <a:gd name="connsiteX10-1821" fmla="*/ 41834 w 52692"/>
                <a:gd name="connsiteY10-1822" fmla="*/ 15213 h 43219"/>
                <a:gd name="connsiteX11-1823" fmla="*/ 42098 w 52692"/>
                <a:gd name="connsiteY11-1824" fmla="*/ 15394 h 43219"/>
                <a:gd name="connsiteX12-1825" fmla="*/ 38360 w 52692"/>
                <a:gd name="connsiteY12-1826" fmla="*/ 5285 h 43219"/>
                <a:gd name="connsiteX13-1827" fmla="*/ 38436 w 52692"/>
                <a:gd name="connsiteY13-1828" fmla="*/ 5302 h 43219"/>
                <a:gd name="connsiteX14-1829" fmla="*/ 30048 w 52692"/>
                <a:gd name="connsiteY14-1830" fmla="*/ 2252 h 43219"/>
                <a:gd name="connsiteX15-1831" fmla="*/ 29856 w 52692"/>
                <a:gd name="connsiteY15-1832" fmla="*/ 2199 h 43219"/>
                <a:gd name="connsiteX16-1833" fmla="*/ 22877 w 52692"/>
                <a:gd name="connsiteY16-1834" fmla="*/ 3020 h 43219"/>
                <a:gd name="connsiteX17-1835" fmla="*/ 22536 w 52692"/>
                <a:gd name="connsiteY17-1836" fmla="*/ 3189 h 43219"/>
                <a:gd name="connsiteX18-1837" fmla="*/ 14036 w 52692"/>
                <a:gd name="connsiteY18-1838" fmla="*/ 5051 h 43219"/>
                <a:gd name="connsiteX19-1839" fmla="*/ 14013 w 52692"/>
                <a:gd name="connsiteY19-1840" fmla="*/ 5152 h 43219"/>
                <a:gd name="connsiteX20-1841" fmla="*/ 3852 w 52692"/>
                <a:gd name="connsiteY20-1842" fmla="*/ 14401 h 43219"/>
                <a:gd name="connsiteX21-1843" fmla="*/ 3936 w 52692"/>
                <a:gd name="connsiteY21-1844" fmla="*/ 14229 h 43219"/>
                <a:gd name="connsiteX0-1845" fmla="*/ 3936 w 52692"/>
                <a:gd name="connsiteY0-1846" fmla="*/ 14229 h 43219"/>
                <a:gd name="connsiteX1-1847" fmla="*/ 5659 w 52692"/>
                <a:gd name="connsiteY1-1848" fmla="*/ 6766 h 43219"/>
                <a:gd name="connsiteX2-1849" fmla="*/ 14041 w 52692"/>
                <a:gd name="connsiteY2-1850" fmla="*/ 5061 h 43219"/>
                <a:gd name="connsiteX3-1851" fmla="*/ 22492 w 52692"/>
                <a:gd name="connsiteY3-1852" fmla="*/ 3291 h 43219"/>
                <a:gd name="connsiteX4-1853" fmla="*/ 25785 w 52692"/>
                <a:gd name="connsiteY4-1854" fmla="*/ 59 h 43219"/>
                <a:gd name="connsiteX5-1855" fmla="*/ 29869 w 52692"/>
                <a:gd name="connsiteY5-1856" fmla="*/ 2340 h 43219"/>
                <a:gd name="connsiteX6-1857" fmla="*/ 35499 w 52692"/>
                <a:gd name="connsiteY6-1858" fmla="*/ 549 h 43219"/>
                <a:gd name="connsiteX7-1859" fmla="*/ 38354 w 52692"/>
                <a:gd name="connsiteY7-1860" fmla="*/ 5435 h 43219"/>
                <a:gd name="connsiteX8-1861" fmla="*/ 42018 w 52692"/>
                <a:gd name="connsiteY8-1862" fmla="*/ 10177 h 43219"/>
                <a:gd name="connsiteX9-1863" fmla="*/ 41854 w 52692"/>
                <a:gd name="connsiteY9-1864" fmla="*/ 15319 h 43219"/>
                <a:gd name="connsiteX10-1865" fmla="*/ 43052 w 52692"/>
                <a:gd name="connsiteY10-1866" fmla="*/ 23181 h 43219"/>
                <a:gd name="connsiteX11-1867" fmla="*/ 37440 w 52692"/>
                <a:gd name="connsiteY11-1868" fmla="*/ 30063 h 43219"/>
                <a:gd name="connsiteX12-1869" fmla="*/ 35431 w 52692"/>
                <a:gd name="connsiteY12-1870" fmla="*/ 35960 h 43219"/>
                <a:gd name="connsiteX13-1871" fmla="*/ 28591 w 52692"/>
                <a:gd name="connsiteY13-1872" fmla="*/ 36674 h 43219"/>
                <a:gd name="connsiteX14-1873" fmla="*/ 23703 w 52692"/>
                <a:gd name="connsiteY14-1874" fmla="*/ 42965 h 43219"/>
                <a:gd name="connsiteX15-1875" fmla="*/ 16516 w 52692"/>
                <a:gd name="connsiteY15-1876" fmla="*/ 39125 h 43219"/>
                <a:gd name="connsiteX16-1877" fmla="*/ 5840 w 52692"/>
                <a:gd name="connsiteY16-1878" fmla="*/ 35331 h 43219"/>
                <a:gd name="connsiteX17-1879" fmla="*/ 1146 w 52692"/>
                <a:gd name="connsiteY17-1880" fmla="*/ 31109 h 43219"/>
                <a:gd name="connsiteX18-1881" fmla="*/ 2149 w 52692"/>
                <a:gd name="connsiteY18-1882" fmla="*/ 25410 h 43219"/>
                <a:gd name="connsiteX19-1883" fmla="*/ 31 w 52692"/>
                <a:gd name="connsiteY19-1884" fmla="*/ 19563 h 43219"/>
                <a:gd name="connsiteX20-1885" fmla="*/ 3899 w 52692"/>
                <a:gd name="connsiteY20-1886" fmla="*/ 14366 h 43219"/>
                <a:gd name="connsiteX21-1887" fmla="*/ 3936 w 52692"/>
                <a:gd name="connsiteY21-1888" fmla="*/ 14229 h 43219"/>
                <a:gd name="connsiteX0-1889" fmla="*/ 2537238 w 2537238"/>
                <a:gd name="connsiteY0-1890" fmla="*/ 686569 h 1038846"/>
                <a:gd name="connsiteX1-1891" fmla="*/ 2508394 w 2537238"/>
                <a:gd name="connsiteY1-1892" fmla="*/ 715413 h 1038846"/>
                <a:gd name="connsiteX2-1893" fmla="*/ 2479550 w 2537238"/>
                <a:gd name="connsiteY2-1894" fmla="*/ 686569 h 1038846"/>
                <a:gd name="connsiteX3-1895" fmla="*/ 2508394 w 2537238"/>
                <a:gd name="connsiteY3-1896" fmla="*/ 657725 h 1038846"/>
                <a:gd name="connsiteX4-1897" fmla="*/ 2537238 w 2537238"/>
                <a:gd name="connsiteY4-1898" fmla="*/ 686569 h 1038846"/>
                <a:gd name="connsiteX0-1899" fmla="*/ 2433954 w 2537238"/>
                <a:gd name="connsiteY0-1900" fmla="*/ 671184 h 1038846"/>
                <a:gd name="connsiteX1-1901" fmla="*/ 2376266 w 2537238"/>
                <a:gd name="connsiteY1-1902" fmla="*/ 728872 h 1038846"/>
                <a:gd name="connsiteX2-1903" fmla="*/ 2318578 w 2537238"/>
                <a:gd name="connsiteY2-1904" fmla="*/ 671184 h 1038846"/>
                <a:gd name="connsiteX3-1905" fmla="*/ 2376266 w 2537238"/>
                <a:gd name="connsiteY3-1906" fmla="*/ 613496 h 1038846"/>
                <a:gd name="connsiteX4-1907" fmla="*/ 2433954 w 2537238"/>
                <a:gd name="connsiteY4-1908" fmla="*/ 671184 h 1038846"/>
                <a:gd name="connsiteX0-1909" fmla="*/ 2273369 w 2537238"/>
                <a:gd name="connsiteY0-1910" fmla="*/ 649128 h 1038846"/>
                <a:gd name="connsiteX1-1911" fmla="*/ 2186837 w 2537238"/>
                <a:gd name="connsiteY1-1912" fmla="*/ 735660 h 1038846"/>
                <a:gd name="connsiteX2-1913" fmla="*/ 2100305 w 2537238"/>
                <a:gd name="connsiteY2-1914" fmla="*/ 649128 h 1038846"/>
                <a:gd name="connsiteX3-1915" fmla="*/ 2186837 w 2537238"/>
                <a:gd name="connsiteY3-1916" fmla="*/ 562596 h 1038846"/>
                <a:gd name="connsiteX4-1917" fmla="*/ 2273369 w 2537238"/>
                <a:gd name="connsiteY4-1918" fmla="*/ 649128 h 1038846"/>
                <a:gd name="connsiteX0-1919" fmla="*/ 2261 w 52692"/>
                <a:gd name="connsiteY0-1920" fmla="*/ 25568 h 43219"/>
                <a:gd name="connsiteX1-1921" fmla="*/ 2196 w 52692"/>
                <a:gd name="connsiteY1-1922" fmla="*/ 25239 h 43219"/>
                <a:gd name="connsiteX2-1923" fmla="*/ 5874 w 52692"/>
                <a:gd name="connsiteY2-1924" fmla="*/ 35538 h 43219"/>
                <a:gd name="connsiteX3-1925" fmla="*/ 5856 w 52692"/>
                <a:gd name="connsiteY3-1926" fmla="*/ 35139 h 43219"/>
                <a:gd name="connsiteX4-1927" fmla="*/ 16514 w 52692"/>
                <a:gd name="connsiteY4-1928" fmla="*/ 38949 h 43219"/>
                <a:gd name="connsiteX5-1929" fmla="*/ 16702 w 52692"/>
                <a:gd name="connsiteY5-1930" fmla="*/ 39392 h 43219"/>
                <a:gd name="connsiteX6-1931" fmla="*/ 28707 w 52692"/>
                <a:gd name="connsiteY6-1932" fmla="*/ 36949 h 43219"/>
                <a:gd name="connsiteX7-1933" fmla="*/ 28596 w 52692"/>
                <a:gd name="connsiteY7-1934" fmla="*/ 36519 h 43219"/>
                <a:gd name="connsiteX8-1935" fmla="*/ 37434 w 52692"/>
                <a:gd name="connsiteY8-1936" fmla="*/ 30453 h 43219"/>
                <a:gd name="connsiteX9-1937" fmla="*/ 38578 w 52692"/>
                <a:gd name="connsiteY9-1938" fmla="*/ 30311 h 43219"/>
                <a:gd name="connsiteX10-1939" fmla="*/ 41834 w 52692"/>
                <a:gd name="connsiteY10-1940" fmla="*/ 15213 h 43219"/>
                <a:gd name="connsiteX11-1941" fmla="*/ 42098 w 52692"/>
                <a:gd name="connsiteY11-1942" fmla="*/ 15394 h 43219"/>
                <a:gd name="connsiteX12-1943" fmla="*/ 38360 w 52692"/>
                <a:gd name="connsiteY12-1944" fmla="*/ 5285 h 43219"/>
                <a:gd name="connsiteX13-1945" fmla="*/ 38436 w 52692"/>
                <a:gd name="connsiteY13-1946" fmla="*/ 5302 h 43219"/>
                <a:gd name="connsiteX14-1947" fmla="*/ 30048 w 52692"/>
                <a:gd name="connsiteY14-1948" fmla="*/ 2252 h 43219"/>
                <a:gd name="connsiteX15-1949" fmla="*/ 29856 w 52692"/>
                <a:gd name="connsiteY15-1950" fmla="*/ 2199 h 43219"/>
                <a:gd name="connsiteX16-1951" fmla="*/ 22877 w 52692"/>
                <a:gd name="connsiteY16-1952" fmla="*/ 3020 h 43219"/>
                <a:gd name="connsiteX17-1953" fmla="*/ 22536 w 52692"/>
                <a:gd name="connsiteY17-1954" fmla="*/ 3189 h 43219"/>
                <a:gd name="connsiteX18-1955" fmla="*/ 14036 w 52692"/>
                <a:gd name="connsiteY18-1956" fmla="*/ 5051 h 43219"/>
                <a:gd name="connsiteX19-1957" fmla="*/ 14013 w 52692"/>
                <a:gd name="connsiteY19-1958" fmla="*/ 5152 h 43219"/>
                <a:gd name="connsiteX20-1959" fmla="*/ 3852 w 52692"/>
                <a:gd name="connsiteY20-1960" fmla="*/ 14401 h 43219"/>
                <a:gd name="connsiteX21-1961" fmla="*/ 3936 w 52692"/>
                <a:gd name="connsiteY21-1962" fmla="*/ 14229 h 43219"/>
                <a:gd name="connsiteX0-1963" fmla="*/ 3936 w 52692"/>
                <a:gd name="connsiteY0-1964" fmla="*/ 14229 h 43219"/>
                <a:gd name="connsiteX1-1965" fmla="*/ 5659 w 52692"/>
                <a:gd name="connsiteY1-1966" fmla="*/ 6766 h 43219"/>
                <a:gd name="connsiteX2-1967" fmla="*/ 14041 w 52692"/>
                <a:gd name="connsiteY2-1968" fmla="*/ 5061 h 43219"/>
                <a:gd name="connsiteX3-1969" fmla="*/ 22492 w 52692"/>
                <a:gd name="connsiteY3-1970" fmla="*/ 3291 h 43219"/>
                <a:gd name="connsiteX4-1971" fmla="*/ 25785 w 52692"/>
                <a:gd name="connsiteY4-1972" fmla="*/ 59 h 43219"/>
                <a:gd name="connsiteX5-1973" fmla="*/ 29869 w 52692"/>
                <a:gd name="connsiteY5-1974" fmla="*/ 2340 h 43219"/>
                <a:gd name="connsiteX6-1975" fmla="*/ 35499 w 52692"/>
                <a:gd name="connsiteY6-1976" fmla="*/ 549 h 43219"/>
                <a:gd name="connsiteX7-1977" fmla="*/ 38354 w 52692"/>
                <a:gd name="connsiteY7-1978" fmla="*/ 5435 h 43219"/>
                <a:gd name="connsiteX8-1979" fmla="*/ 42018 w 52692"/>
                <a:gd name="connsiteY8-1980" fmla="*/ 10177 h 43219"/>
                <a:gd name="connsiteX9-1981" fmla="*/ 41854 w 52692"/>
                <a:gd name="connsiteY9-1982" fmla="*/ 15319 h 43219"/>
                <a:gd name="connsiteX10-1983" fmla="*/ 43052 w 52692"/>
                <a:gd name="connsiteY10-1984" fmla="*/ 23181 h 43219"/>
                <a:gd name="connsiteX11-1985" fmla="*/ 37440 w 52692"/>
                <a:gd name="connsiteY11-1986" fmla="*/ 30063 h 43219"/>
                <a:gd name="connsiteX12-1987" fmla="*/ 35431 w 52692"/>
                <a:gd name="connsiteY12-1988" fmla="*/ 35960 h 43219"/>
                <a:gd name="connsiteX13-1989" fmla="*/ 28591 w 52692"/>
                <a:gd name="connsiteY13-1990" fmla="*/ 36674 h 43219"/>
                <a:gd name="connsiteX14-1991" fmla="*/ 23703 w 52692"/>
                <a:gd name="connsiteY14-1992" fmla="*/ 42965 h 43219"/>
                <a:gd name="connsiteX15-1993" fmla="*/ 16516 w 52692"/>
                <a:gd name="connsiteY15-1994" fmla="*/ 39125 h 43219"/>
                <a:gd name="connsiteX16-1995" fmla="*/ 5840 w 52692"/>
                <a:gd name="connsiteY16-1996" fmla="*/ 35331 h 43219"/>
                <a:gd name="connsiteX17-1997" fmla="*/ 1146 w 52692"/>
                <a:gd name="connsiteY17-1998" fmla="*/ 31109 h 43219"/>
                <a:gd name="connsiteX18-1999" fmla="*/ 2149 w 52692"/>
                <a:gd name="connsiteY18-2000" fmla="*/ 25410 h 43219"/>
                <a:gd name="connsiteX19-2001" fmla="*/ 31 w 52692"/>
                <a:gd name="connsiteY19-2002" fmla="*/ 19563 h 43219"/>
                <a:gd name="connsiteX20-2003" fmla="*/ 3899 w 52692"/>
                <a:gd name="connsiteY20-2004" fmla="*/ 14366 h 43219"/>
                <a:gd name="connsiteX21-2005" fmla="*/ 3936 w 52692"/>
                <a:gd name="connsiteY21-2006" fmla="*/ 14229 h 43219"/>
                <a:gd name="connsiteX0-2007" fmla="*/ 2537238 w 2537238"/>
                <a:gd name="connsiteY0-2008" fmla="*/ 686569 h 1038846"/>
                <a:gd name="connsiteX1-2009" fmla="*/ 2508394 w 2537238"/>
                <a:gd name="connsiteY1-2010" fmla="*/ 715413 h 1038846"/>
                <a:gd name="connsiteX2-2011" fmla="*/ 2479550 w 2537238"/>
                <a:gd name="connsiteY2-2012" fmla="*/ 686569 h 1038846"/>
                <a:gd name="connsiteX3-2013" fmla="*/ 2508394 w 2537238"/>
                <a:gd name="connsiteY3-2014" fmla="*/ 657725 h 1038846"/>
                <a:gd name="connsiteX4-2015" fmla="*/ 2537238 w 2537238"/>
                <a:gd name="connsiteY4-2016" fmla="*/ 686569 h 1038846"/>
                <a:gd name="connsiteX0-2017" fmla="*/ 2433954 w 2537238"/>
                <a:gd name="connsiteY0-2018" fmla="*/ 671184 h 1038846"/>
                <a:gd name="connsiteX1-2019" fmla="*/ 2376266 w 2537238"/>
                <a:gd name="connsiteY1-2020" fmla="*/ 728872 h 1038846"/>
                <a:gd name="connsiteX2-2021" fmla="*/ 2318578 w 2537238"/>
                <a:gd name="connsiteY2-2022" fmla="*/ 671184 h 1038846"/>
                <a:gd name="connsiteX3-2023" fmla="*/ 2376266 w 2537238"/>
                <a:gd name="connsiteY3-2024" fmla="*/ 613496 h 1038846"/>
                <a:gd name="connsiteX4-2025" fmla="*/ 2433954 w 2537238"/>
                <a:gd name="connsiteY4-2026" fmla="*/ 671184 h 1038846"/>
                <a:gd name="connsiteX0-2027" fmla="*/ 2273369 w 2537238"/>
                <a:gd name="connsiteY0-2028" fmla="*/ 649128 h 1038846"/>
                <a:gd name="connsiteX1-2029" fmla="*/ 2186837 w 2537238"/>
                <a:gd name="connsiteY1-2030" fmla="*/ 735660 h 1038846"/>
                <a:gd name="connsiteX2-2031" fmla="*/ 2100305 w 2537238"/>
                <a:gd name="connsiteY2-2032" fmla="*/ 649128 h 1038846"/>
                <a:gd name="connsiteX3-2033" fmla="*/ 2186837 w 2537238"/>
                <a:gd name="connsiteY3-2034" fmla="*/ 562596 h 1038846"/>
                <a:gd name="connsiteX4-2035" fmla="*/ 2273369 w 2537238"/>
                <a:gd name="connsiteY4-2036" fmla="*/ 649128 h 1038846"/>
                <a:gd name="connsiteX0-2037" fmla="*/ 2261 w 52692"/>
                <a:gd name="connsiteY0-2038" fmla="*/ 25568 h 43219"/>
                <a:gd name="connsiteX1-2039" fmla="*/ 2196 w 52692"/>
                <a:gd name="connsiteY1-2040" fmla="*/ 25239 h 43219"/>
                <a:gd name="connsiteX2-2041" fmla="*/ 5874 w 52692"/>
                <a:gd name="connsiteY2-2042" fmla="*/ 35538 h 43219"/>
                <a:gd name="connsiteX3-2043" fmla="*/ 5856 w 52692"/>
                <a:gd name="connsiteY3-2044" fmla="*/ 35139 h 43219"/>
                <a:gd name="connsiteX4-2045" fmla="*/ 16514 w 52692"/>
                <a:gd name="connsiteY4-2046" fmla="*/ 38949 h 43219"/>
                <a:gd name="connsiteX5-2047" fmla="*/ 16702 w 52692"/>
                <a:gd name="connsiteY5-2048" fmla="*/ 39392 h 43219"/>
                <a:gd name="connsiteX6-2049" fmla="*/ 28707 w 52692"/>
                <a:gd name="connsiteY6-2050" fmla="*/ 36949 h 43219"/>
                <a:gd name="connsiteX7-2051" fmla="*/ 28596 w 52692"/>
                <a:gd name="connsiteY7-2052" fmla="*/ 36519 h 43219"/>
                <a:gd name="connsiteX8-2053" fmla="*/ 37434 w 52692"/>
                <a:gd name="connsiteY8-2054" fmla="*/ 30453 h 43219"/>
                <a:gd name="connsiteX9-2055" fmla="*/ 38150 w 52692"/>
                <a:gd name="connsiteY9-2056" fmla="*/ 30130 h 43219"/>
                <a:gd name="connsiteX10-2057" fmla="*/ 41834 w 52692"/>
                <a:gd name="connsiteY10-2058" fmla="*/ 15213 h 43219"/>
                <a:gd name="connsiteX11-2059" fmla="*/ 42098 w 52692"/>
                <a:gd name="connsiteY11-2060" fmla="*/ 15394 h 43219"/>
                <a:gd name="connsiteX12-2061" fmla="*/ 38360 w 52692"/>
                <a:gd name="connsiteY12-2062" fmla="*/ 5285 h 43219"/>
                <a:gd name="connsiteX13-2063" fmla="*/ 38436 w 52692"/>
                <a:gd name="connsiteY13-2064" fmla="*/ 5302 h 43219"/>
                <a:gd name="connsiteX14-2065" fmla="*/ 30048 w 52692"/>
                <a:gd name="connsiteY14-2066" fmla="*/ 2252 h 43219"/>
                <a:gd name="connsiteX15-2067" fmla="*/ 29856 w 52692"/>
                <a:gd name="connsiteY15-2068" fmla="*/ 2199 h 43219"/>
                <a:gd name="connsiteX16-2069" fmla="*/ 22877 w 52692"/>
                <a:gd name="connsiteY16-2070" fmla="*/ 3020 h 43219"/>
                <a:gd name="connsiteX17-2071" fmla="*/ 22536 w 52692"/>
                <a:gd name="connsiteY17-2072" fmla="*/ 3189 h 43219"/>
                <a:gd name="connsiteX18-2073" fmla="*/ 14036 w 52692"/>
                <a:gd name="connsiteY18-2074" fmla="*/ 5051 h 43219"/>
                <a:gd name="connsiteX19-2075" fmla="*/ 14013 w 52692"/>
                <a:gd name="connsiteY19-2076" fmla="*/ 5152 h 43219"/>
                <a:gd name="connsiteX20-2077" fmla="*/ 3852 w 52692"/>
                <a:gd name="connsiteY20-2078" fmla="*/ 14401 h 43219"/>
                <a:gd name="connsiteX21-2079" fmla="*/ 3936 w 52692"/>
                <a:gd name="connsiteY21-2080" fmla="*/ 14229 h 43219"/>
                <a:gd name="connsiteX0-2081" fmla="*/ 3936 w 52692"/>
                <a:gd name="connsiteY0-2082" fmla="*/ 14229 h 43219"/>
                <a:gd name="connsiteX1-2083" fmla="*/ 5659 w 52692"/>
                <a:gd name="connsiteY1-2084" fmla="*/ 6766 h 43219"/>
                <a:gd name="connsiteX2-2085" fmla="*/ 14041 w 52692"/>
                <a:gd name="connsiteY2-2086" fmla="*/ 5061 h 43219"/>
                <a:gd name="connsiteX3-2087" fmla="*/ 22492 w 52692"/>
                <a:gd name="connsiteY3-2088" fmla="*/ 3291 h 43219"/>
                <a:gd name="connsiteX4-2089" fmla="*/ 25785 w 52692"/>
                <a:gd name="connsiteY4-2090" fmla="*/ 59 h 43219"/>
                <a:gd name="connsiteX5-2091" fmla="*/ 29869 w 52692"/>
                <a:gd name="connsiteY5-2092" fmla="*/ 2340 h 43219"/>
                <a:gd name="connsiteX6-2093" fmla="*/ 35499 w 52692"/>
                <a:gd name="connsiteY6-2094" fmla="*/ 549 h 43219"/>
                <a:gd name="connsiteX7-2095" fmla="*/ 38354 w 52692"/>
                <a:gd name="connsiteY7-2096" fmla="*/ 5435 h 43219"/>
                <a:gd name="connsiteX8-2097" fmla="*/ 42018 w 52692"/>
                <a:gd name="connsiteY8-2098" fmla="*/ 10177 h 43219"/>
                <a:gd name="connsiteX9-2099" fmla="*/ 41854 w 52692"/>
                <a:gd name="connsiteY9-2100" fmla="*/ 15319 h 43219"/>
                <a:gd name="connsiteX10-2101" fmla="*/ 43052 w 52692"/>
                <a:gd name="connsiteY10-2102" fmla="*/ 23181 h 43219"/>
                <a:gd name="connsiteX11-2103" fmla="*/ 37440 w 52692"/>
                <a:gd name="connsiteY11-2104" fmla="*/ 30063 h 43219"/>
                <a:gd name="connsiteX12-2105" fmla="*/ 35431 w 52692"/>
                <a:gd name="connsiteY12-2106" fmla="*/ 35960 h 43219"/>
                <a:gd name="connsiteX13-2107" fmla="*/ 28591 w 52692"/>
                <a:gd name="connsiteY13-2108" fmla="*/ 36674 h 43219"/>
                <a:gd name="connsiteX14-2109" fmla="*/ 23703 w 52692"/>
                <a:gd name="connsiteY14-2110" fmla="*/ 42965 h 43219"/>
                <a:gd name="connsiteX15-2111" fmla="*/ 16516 w 52692"/>
                <a:gd name="connsiteY15-2112" fmla="*/ 39125 h 43219"/>
                <a:gd name="connsiteX16-2113" fmla="*/ 5840 w 52692"/>
                <a:gd name="connsiteY16-2114" fmla="*/ 35331 h 43219"/>
                <a:gd name="connsiteX17-2115" fmla="*/ 1146 w 52692"/>
                <a:gd name="connsiteY17-2116" fmla="*/ 31109 h 43219"/>
                <a:gd name="connsiteX18-2117" fmla="*/ 2149 w 52692"/>
                <a:gd name="connsiteY18-2118" fmla="*/ 25410 h 43219"/>
                <a:gd name="connsiteX19-2119" fmla="*/ 31 w 52692"/>
                <a:gd name="connsiteY19-2120" fmla="*/ 19563 h 43219"/>
                <a:gd name="connsiteX20-2121" fmla="*/ 3899 w 52692"/>
                <a:gd name="connsiteY20-2122" fmla="*/ 14366 h 43219"/>
                <a:gd name="connsiteX21-2123" fmla="*/ 3936 w 52692"/>
                <a:gd name="connsiteY21-2124" fmla="*/ 14229 h 43219"/>
                <a:gd name="connsiteX0-2125" fmla="*/ 2537238 w 2537238"/>
                <a:gd name="connsiteY0-2126" fmla="*/ 686569 h 1038846"/>
                <a:gd name="connsiteX1-2127" fmla="*/ 2508394 w 2537238"/>
                <a:gd name="connsiteY1-2128" fmla="*/ 715413 h 1038846"/>
                <a:gd name="connsiteX2-2129" fmla="*/ 2479550 w 2537238"/>
                <a:gd name="connsiteY2-2130" fmla="*/ 686569 h 1038846"/>
                <a:gd name="connsiteX3-2131" fmla="*/ 2508394 w 2537238"/>
                <a:gd name="connsiteY3-2132" fmla="*/ 657725 h 1038846"/>
                <a:gd name="connsiteX4-2133" fmla="*/ 2537238 w 2537238"/>
                <a:gd name="connsiteY4-2134" fmla="*/ 686569 h 1038846"/>
                <a:gd name="connsiteX0-2135" fmla="*/ 2433954 w 2537238"/>
                <a:gd name="connsiteY0-2136" fmla="*/ 671184 h 1038846"/>
                <a:gd name="connsiteX1-2137" fmla="*/ 2376266 w 2537238"/>
                <a:gd name="connsiteY1-2138" fmla="*/ 728872 h 1038846"/>
                <a:gd name="connsiteX2-2139" fmla="*/ 2318578 w 2537238"/>
                <a:gd name="connsiteY2-2140" fmla="*/ 671184 h 1038846"/>
                <a:gd name="connsiteX3-2141" fmla="*/ 2376266 w 2537238"/>
                <a:gd name="connsiteY3-2142" fmla="*/ 613496 h 1038846"/>
                <a:gd name="connsiteX4-2143" fmla="*/ 2433954 w 2537238"/>
                <a:gd name="connsiteY4-2144" fmla="*/ 671184 h 1038846"/>
                <a:gd name="connsiteX0-2145" fmla="*/ 2273369 w 2537238"/>
                <a:gd name="connsiteY0-2146" fmla="*/ 649128 h 1038846"/>
                <a:gd name="connsiteX1-2147" fmla="*/ 2186837 w 2537238"/>
                <a:gd name="connsiteY1-2148" fmla="*/ 735660 h 1038846"/>
                <a:gd name="connsiteX2-2149" fmla="*/ 2100305 w 2537238"/>
                <a:gd name="connsiteY2-2150" fmla="*/ 649128 h 1038846"/>
                <a:gd name="connsiteX3-2151" fmla="*/ 2186837 w 2537238"/>
                <a:gd name="connsiteY3-2152" fmla="*/ 562596 h 1038846"/>
                <a:gd name="connsiteX4-2153" fmla="*/ 2273369 w 2537238"/>
                <a:gd name="connsiteY4-2154" fmla="*/ 649128 h 1038846"/>
                <a:gd name="connsiteX0-2155" fmla="*/ 2261 w 52692"/>
                <a:gd name="connsiteY0-2156" fmla="*/ 25568 h 43219"/>
                <a:gd name="connsiteX1-2157" fmla="*/ 2196 w 52692"/>
                <a:gd name="connsiteY1-2158" fmla="*/ 25239 h 43219"/>
                <a:gd name="connsiteX2-2159" fmla="*/ 5874 w 52692"/>
                <a:gd name="connsiteY2-2160" fmla="*/ 35538 h 43219"/>
                <a:gd name="connsiteX3-2161" fmla="*/ 5856 w 52692"/>
                <a:gd name="connsiteY3-2162" fmla="*/ 35139 h 43219"/>
                <a:gd name="connsiteX4-2163" fmla="*/ 16514 w 52692"/>
                <a:gd name="connsiteY4-2164" fmla="*/ 38949 h 43219"/>
                <a:gd name="connsiteX5-2165" fmla="*/ 16702 w 52692"/>
                <a:gd name="connsiteY5-2166" fmla="*/ 39392 h 43219"/>
                <a:gd name="connsiteX6-2167" fmla="*/ 28707 w 52692"/>
                <a:gd name="connsiteY6-2168" fmla="*/ 36949 h 43219"/>
                <a:gd name="connsiteX7-2169" fmla="*/ 28596 w 52692"/>
                <a:gd name="connsiteY7-2170" fmla="*/ 36519 h 43219"/>
                <a:gd name="connsiteX8-2171" fmla="*/ 37434 w 52692"/>
                <a:gd name="connsiteY8-2172" fmla="*/ 30453 h 43219"/>
                <a:gd name="connsiteX9-2173" fmla="*/ 38150 w 52692"/>
                <a:gd name="connsiteY9-2174" fmla="*/ 30130 h 43219"/>
                <a:gd name="connsiteX10-2175" fmla="*/ 41834 w 52692"/>
                <a:gd name="connsiteY10-2176" fmla="*/ 15213 h 43219"/>
                <a:gd name="connsiteX11-2177" fmla="*/ 42098 w 52692"/>
                <a:gd name="connsiteY11-2178" fmla="*/ 15394 h 43219"/>
                <a:gd name="connsiteX12-2179" fmla="*/ 38360 w 52692"/>
                <a:gd name="connsiteY12-2180" fmla="*/ 5285 h 43219"/>
                <a:gd name="connsiteX13-2181" fmla="*/ 38436 w 52692"/>
                <a:gd name="connsiteY13-2182" fmla="*/ 5302 h 43219"/>
                <a:gd name="connsiteX14-2183" fmla="*/ 30048 w 52692"/>
                <a:gd name="connsiteY14-2184" fmla="*/ 2252 h 43219"/>
                <a:gd name="connsiteX15-2185" fmla="*/ 29856 w 52692"/>
                <a:gd name="connsiteY15-2186" fmla="*/ 2199 h 43219"/>
                <a:gd name="connsiteX16-2187" fmla="*/ 22877 w 52692"/>
                <a:gd name="connsiteY16-2188" fmla="*/ 3020 h 43219"/>
                <a:gd name="connsiteX17-2189" fmla="*/ 22536 w 52692"/>
                <a:gd name="connsiteY17-2190" fmla="*/ 3189 h 43219"/>
                <a:gd name="connsiteX18-2191" fmla="*/ 14036 w 52692"/>
                <a:gd name="connsiteY18-2192" fmla="*/ 5051 h 43219"/>
                <a:gd name="connsiteX19-2193" fmla="*/ 14013 w 52692"/>
                <a:gd name="connsiteY19-2194" fmla="*/ 5152 h 43219"/>
                <a:gd name="connsiteX20-2195" fmla="*/ 3852 w 52692"/>
                <a:gd name="connsiteY20-2196" fmla="*/ 14401 h 43219"/>
                <a:gd name="connsiteX21-2197" fmla="*/ 3936 w 52692"/>
                <a:gd name="connsiteY21-2198" fmla="*/ 14229 h 43219"/>
                <a:gd name="connsiteX0-2199" fmla="*/ 3936 w 52692"/>
                <a:gd name="connsiteY0-2200" fmla="*/ 14229 h 43219"/>
                <a:gd name="connsiteX1-2201" fmla="*/ 5659 w 52692"/>
                <a:gd name="connsiteY1-2202" fmla="*/ 6766 h 43219"/>
                <a:gd name="connsiteX2-2203" fmla="*/ 14041 w 52692"/>
                <a:gd name="connsiteY2-2204" fmla="*/ 5061 h 43219"/>
                <a:gd name="connsiteX3-2205" fmla="*/ 22492 w 52692"/>
                <a:gd name="connsiteY3-2206" fmla="*/ 3291 h 43219"/>
                <a:gd name="connsiteX4-2207" fmla="*/ 25785 w 52692"/>
                <a:gd name="connsiteY4-2208" fmla="*/ 59 h 43219"/>
                <a:gd name="connsiteX5-2209" fmla="*/ 29869 w 52692"/>
                <a:gd name="connsiteY5-2210" fmla="*/ 2340 h 43219"/>
                <a:gd name="connsiteX6-2211" fmla="*/ 35499 w 52692"/>
                <a:gd name="connsiteY6-2212" fmla="*/ 549 h 43219"/>
                <a:gd name="connsiteX7-2213" fmla="*/ 38354 w 52692"/>
                <a:gd name="connsiteY7-2214" fmla="*/ 5435 h 43219"/>
                <a:gd name="connsiteX8-2215" fmla="*/ 42018 w 52692"/>
                <a:gd name="connsiteY8-2216" fmla="*/ 10177 h 43219"/>
                <a:gd name="connsiteX9-2217" fmla="*/ 41854 w 52692"/>
                <a:gd name="connsiteY9-2218" fmla="*/ 15319 h 43219"/>
                <a:gd name="connsiteX10-2219" fmla="*/ 43052 w 52692"/>
                <a:gd name="connsiteY10-2220" fmla="*/ 23181 h 43219"/>
                <a:gd name="connsiteX11-2221" fmla="*/ 37440 w 52692"/>
                <a:gd name="connsiteY11-2222" fmla="*/ 30063 h 43219"/>
                <a:gd name="connsiteX12-2223" fmla="*/ 35431 w 52692"/>
                <a:gd name="connsiteY12-2224" fmla="*/ 35960 h 43219"/>
                <a:gd name="connsiteX13-2225" fmla="*/ 28591 w 52692"/>
                <a:gd name="connsiteY13-2226" fmla="*/ 36674 h 43219"/>
                <a:gd name="connsiteX14-2227" fmla="*/ 23703 w 52692"/>
                <a:gd name="connsiteY14-2228" fmla="*/ 42965 h 43219"/>
                <a:gd name="connsiteX15-2229" fmla="*/ 16516 w 52692"/>
                <a:gd name="connsiteY15-2230" fmla="*/ 39125 h 43219"/>
                <a:gd name="connsiteX16-2231" fmla="*/ 5840 w 52692"/>
                <a:gd name="connsiteY16-2232" fmla="*/ 35331 h 43219"/>
                <a:gd name="connsiteX17-2233" fmla="*/ 1146 w 52692"/>
                <a:gd name="connsiteY17-2234" fmla="*/ 31109 h 43219"/>
                <a:gd name="connsiteX18-2235" fmla="*/ 2149 w 52692"/>
                <a:gd name="connsiteY18-2236" fmla="*/ 25410 h 43219"/>
                <a:gd name="connsiteX19-2237" fmla="*/ 31 w 52692"/>
                <a:gd name="connsiteY19-2238" fmla="*/ 19563 h 43219"/>
                <a:gd name="connsiteX20-2239" fmla="*/ 3899 w 52692"/>
                <a:gd name="connsiteY20-2240" fmla="*/ 14366 h 43219"/>
                <a:gd name="connsiteX21-2241" fmla="*/ 3936 w 52692"/>
                <a:gd name="connsiteY21-2242" fmla="*/ 14229 h 43219"/>
                <a:gd name="connsiteX0-2243" fmla="*/ 2537238 w 2537238"/>
                <a:gd name="connsiteY0-2244" fmla="*/ 686569 h 1038846"/>
                <a:gd name="connsiteX1-2245" fmla="*/ 2508394 w 2537238"/>
                <a:gd name="connsiteY1-2246" fmla="*/ 715413 h 1038846"/>
                <a:gd name="connsiteX2-2247" fmla="*/ 2479550 w 2537238"/>
                <a:gd name="connsiteY2-2248" fmla="*/ 686569 h 1038846"/>
                <a:gd name="connsiteX3-2249" fmla="*/ 2508394 w 2537238"/>
                <a:gd name="connsiteY3-2250" fmla="*/ 657725 h 1038846"/>
                <a:gd name="connsiteX4-2251" fmla="*/ 2537238 w 2537238"/>
                <a:gd name="connsiteY4-2252" fmla="*/ 686569 h 1038846"/>
                <a:gd name="connsiteX0-2253" fmla="*/ 2433954 w 2537238"/>
                <a:gd name="connsiteY0-2254" fmla="*/ 671184 h 1038846"/>
                <a:gd name="connsiteX1-2255" fmla="*/ 2376266 w 2537238"/>
                <a:gd name="connsiteY1-2256" fmla="*/ 728872 h 1038846"/>
                <a:gd name="connsiteX2-2257" fmla="*/ 2318578 w 2537238"/>
                <a:gd name="connsiteY2-2258" fmla="*/ 671184 h 1038846"/>
                <a:gd name="connsiteX3-2259" fmla="*/ 2376266 w 2537238"/>
                <a:gd name="connsiteY3-2260" fmla="*/ 613496 h 1038846"/>
                <a:gd name="connsiteX4-2261" fmla="*/ 2433954 w 2537238"/>
                <a:gd name="connsiteY4-2262" fmla="*/ 671184 h 1038846"/>
                <a:gd name="connsiteX0-2263" fmla="*/ 2273369 w 2537238"/>
                <a:gd name="connsiteY0-2264" fmla="*/ 649128 h 1038846"/>
                <a:gd name="connsiteX1-2265" fmla="*/ 2186837 w 2537238"/>
                <a:gd name="connsiteY1-2266" fmla="*/ 735660 h 1038846"/>
                <a:gd name="connsiteX2-2267" fmla="*/ 2100305 w 2537238"/>
                <a:gd name="connsiteY2-2268" fmla="*/ 649128 h 1038846"/>
                <a:gd name="connsiteX3-2269" fmla="*/ 2186837 w 2537238"/>
                <a:gd name="connsiteY3-2270" fmla="*/ 562596 h 1038846"/>
                <a:gd name="connsiteX4-2271" fmla="*/ 2273369 w 2537238"/>
                <a:gd name="connsiteY4-2272" fmla="*/ 649128 h 1038846"/>
                <a:gd name="connsiteX0-2273" fmla="*/ 2261 w 52692"/>
                <a:gd name="connsiteY0-2274" fmla="*/ 25568 h 43219"/>
                <a:gd name="connsiteX1-2275" fmla="*/ 2196 w 52692"/>
                <a:gd name="connsiteY1-2276" fmla="*/ 25239 h 43219"/>
                <a:gd name="connsiteX2-2277" fmla="*/ 5874 w 52692"/>
                <a:gd name="connsiteY2-2278" fmla="*/ 35538 h 43219"/>
                <a:gd name="connsiteX3-2279" fmla="*/ 5856 w 52692"/>
                <a:gd name="connsiteY3-2280" fmla="*/ 35139 h 43219"/>
                <a:gd name="connsiteX4-2281" fmla="*/ 16514 w 52692"/>
                <a:gd name="connsiteY4-2282" fmla="*/ 38949 h 43219"/>
                <a:gd name="connsiteX5-2283" fmla="*/ 16702 w 52692"/>
                <a:gd name="connsiteY5-2284" fmla="*/ 39392 h 43219"/>
                <a:gd name="connsiteX6-2285" fmla="*/ 28707 w 52692"/>
                <a:gd name="connsiteY6-2286" fmla="*/ 36949 h 43219"/>
                <a:gd name="connsiteX7-2287" fmla="*/ 28596 w 52692"/>
                <a:gd name="connsiteY7-2288" fmla="*/ 36519 h 43219"/>
                <a:gd name="connsiteX8-2289" fmla="*/ 37434 w 52692"/>
                <a:gd name="connsiteY8-2290" fmla="*/ 30453 h 43219"/>
                <a:gd name="connsiteX9-2291" fmla="*/ 38150 w 52692"/>
                <a:gd name="connsiteY9-2292" fmla="*/ 30130 h 43219"/>
                <a:gd name="connsiteX10-2293" fmla="*/ 41834 w 52692"/>
                <a:gd name="connsiteY10-2294" fmla="*/ 15213 h 43219"/>
                <a:gd name="connsiteX11-2295" fmla="*/ 42098 w 52692"/>
                <a:gd name="connsiteY11-2296" fmla="*/ 15394 h 43219"/>
                <a:gd name="connsiteX12-2297" fmla="*/ 38360 w 52692"/>
                <a:gd name="connsiteY12-2298" fmla="*/ 5285 h 43219"/>
                <a:gd name="connsiteX13-2299" fmla="*/ 38436 w 52692"/>
                <a:gd name="connsiteY13-2300" fmla="*/ 5302 h 43219"/>
                <a:gd name="connsiteX14-2301" fmla="*/ 30048 w 52692"/>
                <a:gd name="connsiteY14-2302" fmla="*/ 2252 h 43219"/>
                <a:gd name="connsiteX15-2303" fmla="*/ 29856 w 52692"/>
                <a:gd name="connsiteY15-2304" fmla="*/ 2199 h 43219"/>
                <a:gd name="connsiteX16-2305" fmla="*/ 22877 w 52692"/>
                <a:gd name="connsiteY16-2306" fmla="*/ 3020 h 43219"/>
                <a:gd name="connsiteX17-2307" fmla="*/ 22536 w 52692"/>
                <a:gd name="connsiteY17-2308" fmla="*/ 3189 h 43219"/>
                <a:gd name="connsiteX18-2309" fmla="*/ 14036 w 52692"/>
                <a:gd name="connsiteY18-2310" fmla="*/ 5051 h 43219"/>
                <a:gd name="connsiteX19-2311" fmla="*/ 14013 w 52692"/>
                <a:gd name="connsiteY19-2312" fmla="*/ 5152 h 43219"/>
                <a:gd name="connsiteX20-2313" fmla="*/ 3852 w 52692"/>
                <a:gd name="connsiteY20-2314" fmla="*/ 14401 h 43219"/>
                <a:gd name="connsiteX21-2315" fmla="*/ 3936 w 52692"/>
                <a:gd name="connsiteY21-2316" fmla="*/ 14229 h 432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  <a:cxn ang="0">
                  <a:pos x="connsiteX6-43" y="connsiteY6-44"/>
                </a:cxn>
                <a:cxn ang="0">
                  <a:pos x="connsiteX7-45" y="connsiteY7-46"/>
                </a:cxn>
                <a:cxn ang="0">
                  <a:pos x="connsiteX8-47" y="connsiteY8-48"/>
                </a:cxn>
                <a:cxn ang="0">
                  <a:pos x="connsiteX9-49" y="connsiteY9-50"/>
                </a:cxn>
                <a:cxn ang="0">
                  <a:pos x="connsiteX10-51" y="connsiteY10-52"/>
                </a:cxn>
                <a:cxn ang="0">
                  <a:pos x="connsiteX11-53" y="connsiteY11-54"/>
                </a:cxn>
                <a:cxn ang="0">
                  <a:pos x="connsiteX12-55" y="connsiteY12-56"/>
                </a:cxn>
                <a:cxn ang="0">
                  <a:pos x="connsiteX13-57" y="connsiteY13-58"/>
                </a:cxn>
                <a:cxn ang="0">
                  <a:pos x="connsiteX14-59" y="connsiteY14-60"/>
                </a:cxn>
                <a:cxn ang="0">
                  <a:pos x="connsiteX15-61" y="connsiteY15-62"/>
                </a:cxn>
                <a:cxn ang="0">
                  <a:pos x="connsiteX16-63" y="connsiteY16-64"/>
                </a:cxn>
                <a:cxn ang="0">
                  <a:pos x="connsiteX17-65" y="connsiteY17-66"/>
                </a:cxn>
                <a:cxn ang="0">
                  <a:pos x="connsiteX18-67" y="connsiteY18-68"/>
                </a:cxn>
                <a:cxn ang="0">
                  <a:pos x="connsiteX19-69" y="connsiteY19-70"/>
                </a:cxn>
                <a:cxn ang="0">
                  <a:pos x="connsiteX20-71" y="connsiteY20-72"/>
                </a:cxn>
                <a:cxn ang="0">
                  <a:pos x="connsiteX21-73" y="connsiteY21-74"/>
                </a:cxn>
              </a:cxnLst>
              <a:rect l="l" t="t" r="r" b="b"/>
              <a:pathLst>
                <a:path w="5269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537238" h="1038846">
                  <a:moveTo>
                    <a:pt x="2537238" y="686569"/>
                  </a:moveTo>
                  <a:cubicBezTo>
                    <a:pt x="2537238" y="702499"/>
                    <a:pt x="2524324" y="715413"/>
                    <a:pt x="2508394" y="715413"/>
                  </a:cubicBezTo>
                  <a:cubicBezTo>
                    <a:pt x="2492464" y="715413"/>
                    <a:pt x="2479550" y="702499"/>
                    <a:pt x="2479550" y="686569"/>
                  </a:cubicBezTo>
                  <a:cubicBezTo>
                    <a:pt x="2479550" y="670639"/>
                    <a:pt x="2492464" y="657725"/>
                    <a:pt x="2508394" y="657725"/>
                  </a:cubicBezTo>
                  <a:cubicBezTo>
                    <a:pt x="2524324" y="657725"/>
                    <a:pt x="2537238" y="670639"/>
                    <a:pt x="2537238" y="686569"/>
                  </a:cubicBezTo>
                  <a:close/>
                </a:path>
                <a:path w="2537238" h="1038846">
                  <a:moveTo>
                    <a:pt x="2433954" y="671184"/>
                  </a:moveTo>
                  <a:cubicBezTo>
                    <a:pt x="2433954" y="703044"/>
                    <a:pt x="2408126" y="728872"/>
                    <a:pt x="2376266" y="728872"/>
                  </a:cubicBezTo>
                  <a:cubicBezTo>
                    <a:pt x="2344406" y="728872"/>
                    <a:pt x="2318578" y="703044"/>
                    <a:pt x="2318578" y="671184"/>
                  </a:cubicBezTo>
                  <a:cubicBezTo>
                    <a:pt x="2318578" y="639324"/>
                    <a:pt x="2344406" y="613496"/>
                    <a:pt x="2376266" y="613496"/>
                  </a:cubicBezTo>
                  <a:cubicBezTo>
                    <a:pt x="2408126" y="613496"/>
                    <a:pt x="2433954" y="639324"/>
                    <a:pt x="2433954" y="671184"/>
                  </a:cubicBezTo>
                  <a:close/>
                </a:path>
                <a:path w="2537238" h="1038846">
                  <a:moveTo>
                    <a:pt x="2273369" y="649128"/>
                  </a:moveTo>
                  <a:cubicBezTo>
                    <a:pt x="2273369" y="696918"/>
                    <a:pt x="2234627" y="735660"/>
                    <a:pt x="2186837" y="735660"/>
                  </a:cubicBezTo>
                  <a:cubicBezTo>
                    <a:pt x="2139047" y="735660"/>
                    <a:pt x="2100305" y="696918"/>
                    <a:pt x="2100305" y="649128"/>
                  </a:cubicBezTo>
                  <a:cubicBezTo>
                    <a:pt x="2100305" y="601338"/>
                    <a:pt x="2139047" y="562596"/>
                    <a:pt x="2186837" y="562596"/>
                  </a:cubicBezTo>
                  <a:cubicBezTo>
                    <a:pt x="2234627" y="562596"/>
                    <a:pt x="2273369" y="601338"/>
                    <a:pt x="2273369" y="649128"/>
                  </a:cubicBezTo>
                  <a:close/>
                </a:path>
                <a:path w="52692" h="43219" fill="none" extrusionOk="0">
                  <a:moveTo>
                    <a:pt x="2261" y="25568"/>
                  </a:moveTo>
                  <a:cubicBezTo>
                    <a:pt x="2233" y="25118"/>
                    <a:pt x="2961" y="25852"/>
                    <a:pt x="2196" y="25239"/>
                  </a:cubicBezTo>
                  <a:moveTo>
                    <a:pt x="5874" y="35538"/>
                  </a:moveTo>
                  <a:cubicBezTo>
                    <a:pt x="5519" y="3573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879" y="40003"/>
                    <a:pt x="16702" y="39392"/>
                  </a:cubicBezTo>
                  <a:moveTo>
                    <a:pt x="28707" y="36949"/>
                  </a:moveTo>
                  <a:cubicBezTo>
                    <a:pt x="28668" y="37596"/>
                    <a:pt x="28734" y="35897"/>
                    <a:pt x="28596" y="36519"/>
                  </a:cubicBezTo>
                  <a:moveTo>
                    <a:pt x="37434" y="30453"/>
                  </a:moveTo>
                  <a:cubicBezTo>
                    <a:pt x="37726" y="30846"/>
                    <a:pt x="37495" y="30179"/>
                    <a:pt x="38150" y="30130"/>
                  </a:cubicBezTo>
                  <a:moveTo>
                    <a:pt x="41834" y="15213"/>
                  </a:moveTo>
                  <a:cubicBezTo>
                    <a:pt x="41509" y="16245"/>
                    <a:pt x="41870" y="15391"/>
                    <a:pt x="42098" y="15394"/>
                  </a:cubicBezTo>
                  <a:moveTo>
                    <a:pt x="38360" y="5285"/>
                  </a:moveTo>
                  <a:cubicBezTo>
                    <a:pt x="38415" y="5702"/>
                    <a:pt x="38441" y="4878"/>
                    <a:pt x="38436" y="5302"/>
                  </a:cubicBezTo>
                  <a:moveTo>
                    <a:pt x="30048" y="2252"/>
                  </a:moveTo>
                  <a:cubicBezTo>
                    <a:pt x="30237" y="1669"/>
                    <a:pt x="29552" y="2685"/>
                    <a:pt x="29856" y="2199"/>
                  </a:cubicBezTo>
                  <a:moveTo>
                    <a:pt x="22877" y="3020"/>
                  </a:moveTo>
                  <a:cubicBezTo>
                    <a:pt x="22954" y="2538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3621" y="4633"/>
                    <a:pt x="14013" y="5152"/>
                  </a:cubicBezTo>
                  <a:moveTo>
                    <a:pt x="3852" y="14401"/>
                  </a:moveTo>
                  <a:cubicBezTo>
                    <a:pt x="3749" y="13937"/>
                    <a:pt x="3984" y="14710"/>
                    <a:pt x="3936" y="14229"/>
                  </a:cubicBezTo>
                </a:path>
              </a:pathLst>
            </a:custGeom>
            <a:grpFill/>
            <a:ln w="15875" algn="ctr">
              <a:solidFill>
                <a:srgbClr val="00A1BD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5645758" y="3921945"/>
              <a:ext cx="2337734" cy="853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6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按他们投中的成绩排出名次。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0776" y="3335930"/>
            <a:ext cx="6781800" cy="1540077"/>
            <a:chOff x="1144" y="5544"/>
            <a:chExt cx="10680" cy="2212"/>
          </a:xfrm>
        </p:grpSpPr>
        <p:sp>
          <p:nvSpPr>
            <p:cNvPr id="6" name="AutoShape 3"/>
            <p:cNvSpPr/>
            <p:nvPr/>
          </p:nvSpPr>
          <p:spPr>
            <a:xfrm>
              <a:off x="1144" y="5544"/>
              <a:ext cx="10681" cy="2212"/>
            </a:xfrm>
            <a:prstGeom prst="wedgeRoundRectCallout">
              <a:avLst>
                <a:gd name="adj1" fmla="val 30959"/>
                <a:gd name="adj2" fmla="val 51920"/>
                <a:gd name="adj3" fmla="val 16667"/>
              </a:avLst>
            </a:prstGeom>
            <a:solidFill>
              <a:srgbClr val="FFF3CD"/>
            </a:solidFill>
            <a:ln w="28575" cap="flat" cmpd="sng">
              <a:solidFill>
                <a:srgbClr val="00B0F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/>
            <a:lstStyle/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zh-CN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红红 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10=     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丫丫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10=   =   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亮亮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9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10=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聪聪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∶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10=      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根据比值   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&lt;  &lt;   &lt;  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即第一是亮亮，第二是聪聪，第三是丫丫，第四是红红。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latinLnBrk="1">
                <a:lnSpc>
                  <a:spcPct val="30000"/>
                </a:lnSpc>
                <a:spcBef>
                  <a:spcPct val="50000"/>
                </a:spcBef>
                <a:defRPr/>
              </a:pPr>
              <a:endParaRPr lang="zh-CN" altLang="en-US" sz="2000" b="1" dirty="0">
                <a:latin typeface="+mn-lt"/>
                <a:ea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906" y="5544"/>
              <a:ext cx="6969" cy="1618"/>
              <a:chOff x="3906" y="5544"/>
              <a:chExt cx="6969" cy="1618"/>
            </a:xfrm>
          </p:grpSpPr>
          <p:graphicFrame>
            <p:nvGraphicFramePr>
              <p:cNvPr id="12" name="对象 1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3906" y="5544"/>
              <a:ext cx="406" cy="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2" r:id="rId7" imgW="203200" imgH="393700" progId="Equation.KSEE3">
                      <p:embed/>
                    </p:oleObj>
                  </mc:Choice>
                  <mc:Fallback>
                    <p:oleObj r:id="rId7" imgW="203200" imgH="3937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906" y="5544"/>
                            <a:ext cx="406" cy="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对象 12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7015" y="5645"/>
              <a:ext cx="371" cy="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3" r:id="rId9" imgW="203200" imgH="393700" progId="Equation.KSEE3">
                      <p:embed/>
                    </p:oleObj>
                  </mc:Choice>
                  <mc:Fallback>
                    <p:oleObj r:id="rId9" imgW="203200" imgH="393700" progId="Equation.KSEE3">
                      <p:embed/>
                      <p:pic>
                        <p:nvPicPr>
                          <p:cNvPr id="0" name="图片 2049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7015" y="5645"/>
                            <a:ext cx="371" cy="7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对象 13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7776" y="5572"/>
              <a:ext cx="309" cy="7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4" r:id="rId11" imgW="152400" imgH="393700" progId="Equation.KSEE3">
                      <p:embed/>
                    </p:oleObj>
                  </mc:Choice>
                  <mc:Fallback>
                    <p:oleObj r:id="rId11" imgW="152400" imgH="393700" progId="Equation.KSEE3">
                      <p:embed/>
                      <p:pic>
                        <p:nvPicPr>
                          <p:cNvPr id="0" name="图片 2050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776" y="5572"/>
                            <a:ext cx="309" cy="7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对象 19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10505" y="5628"/>
              <a:ext cx="371" cy="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5" r:id="rId13" imgW="203200" imgH="393700" progId="Equation.KSEE3">
                      <p:embed/>
                    </p:oleObj>
                  </mc:Choice>
                  <mc:Fallback>
                    <p:oleObj r:id="rId13" imgW="203200" imgH="393700" progId="Equation.KSEE3">
                      <p:embed/>
                      <p:pic>
                        <p:nvPicPr>
                          <p:cNvPr id="0" name="图片 2051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0505" y="5628"/>
                            <a:ext cx="371" cy="7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对象 2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3906" y="6370"/>
              <a:ext cx="406" cy="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6" r:id="rId15" imgW="203200" imgH="393700" progId="Equation.KSEE3">
                      <p:embed/>
                    </p:oleObj>
                  </mc:Choice>
                  <mc:Fallback>
                    <p:oleObj r:id="rId15" imgW="203200" imgH="393700" progId="Equation.KSEE3">
                      <p:embed/>
                      <p:pic>
                        <p:nvPicPr>
                          <p:cNvPr id="0" name="图片 2052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3906" y="6370"/>
                            <a:ext cx="406" cy="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对象 21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6526" y="6370"/>
              <a:ext cx="406" cy="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7" r:id="rId17" imgW="203200" imgH="393700" progId="Equation.KSEE3">
                      <p:embed/>
                    </p:oleObj>
                  </mc:Choice>
                  <mc:Fallback>
                    <p:oleObj r:id="rId17" imgW="203200" imgH="393700" progId="Equation.KSEE3">
                      <p:embed/>
                      <p:pic>
                        <p:nvPicPr>
                          <p:cNvPr id="0" name="图片 2048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6526" y="6370"/>
                            <a:ext cx="406" cy="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对象 22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7239" y="6364"/>
              <a:ext cx="309" cy="7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8" r:id="rId18" imgW="152400" imgH="393700" progId="Equation.KSEE3">
                      <p:embed/>
                    </p:oleObj>
                  </mc:Choice>
                  <mc:Fallback>
                    <p:oleObj r:id="rId18" imgW="152400" imgH="393700" progId="Equation.KSEE3">
                      <p:embed/>
                      <p:pic>
                        <p:nvPicPr>
                          <p:cNvPr id="0" name="图片 2050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239" y="6364"/>
                            <a:ext cx="309" cy="7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对象 24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7933" y="6375"/>
              <a:ext cx="406" cy="7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99" r:id="rId19" imgW="203200" imgH="393700" progId="Equation.KSEE3">
                      <p:embed/>
                    </p:oleObj>
                  </mc:Choice>
                  <mc:Fallback>
                    <p:oleObj r:id="rId19" imgW="203200" imgH="393700" progId="Equation.KSEE3">
                      <p:embed/>
                      <p:pic>
                        <p:nvPicPr>
                          <p:cNvPr id="0" name="图片 2052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7933" y="6375"/>
                            <a:ext cx="406" cy="7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对象 28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8720" y="6443"/>
              <a:ext cx="371" cy="7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00" r:id="rId20" imgW="203200" imgH="393700" progId="Equation.KSEE3">
                      <p:embed/>
                    </p:oleObj>
                  </mc:Choice>
                  <mc:Fallback>
                    <p:oleObj r:id="rId20" imgW="203200" imgH="393700" progId="Equation.KSEE3">
                      <p:embed/>
                      <p:pic>
                        <p:nvPicPr>
                          <p:cNvPr id="0" name="图片 2051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8720" y="6443"/>
                            <a:ext cx="371" cy="71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全屏显示(16:9)</PresentationFormat>
  <Paragraphs>111</Paragraphs>
  <Slides>16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2023-01-17T00:32:48Z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E768B67215A64DC48DD76A2484FCC560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