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7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62" r:id="rId23"/>
  </p:sldIdLst>
  <p:sldSz cx="12192000" cy="6858000"/>
  <p:notesSz cx="6858000" cy="9144000"/>
  <p:embeddedFontLst>
    <p:embeddedFont>
      <p:font typeface="Roboto Bold" pitchFamily="2" charset="0"/>
      <p:bold r:id="rId26"/>
    </p:embeddedFont>
    <p:embeddedFont>
      <p:font typeface="Roboto Regular" pitchFamily="2" charset="0"/>
      <p:regular r:id="rId27"/>
    </p:embeddedFont>
    <p:embeddedFont>
      <p:font typeface="OPPOSans R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思源黑体 CN Medium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725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962" y="684"/>
      </p:cViewPr>
      <p:guideLst>
        <p:guide pos="416"/>
        <p:guide pos="7242"/>
        <p:guide orient="horz" pos="600"/>
        <p:guide orient="horz" pos="3725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OPPOSans R" panose="00020600040101010101" pitchFamily="18" charset="-122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OPPOSans R" panose="00020600040101010101" pitchFamily="18" charset="-122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/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862621" y="2421461"/>
            <a:ext cx="44667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敕勒歌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</a:t>
            </a:r>
            <a:r>
              <a:rPr lang="zh-CN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年级</a:t>
            </a:r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  <a:r>
              <a:rPr lang="zh-CN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册</a:t>
            </a:r>
            <a:r>
              <a:rPr lang="en-US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人教版</a:t>
            </a:r>
            <a:r>
              <a:rPr lang="zh-CN" altLang="zh-CN" sz="1800" b="1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1800" spc="3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536" y="2528220"/>
            <a:ext cx="5174929" cy="34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63041" y="1654175"/>
            <a:ext cx="4967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天似穹庐，笼盖四野。</a:t>
            </a:r>
          </a:p>
        </p:txBody>
      </p:sp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94543" y="1793173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天苍苍，野茫茫。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8593" y="2824480"/>
            <a:ext cx="4514813" cy="29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725" y="2570480"/>
            <a:ext cx="467487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33913" y="1619568"/>
            <a:ext cx="467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风吹草低见牛羊</a:t>
            </a:r>
          </a:p>
        </p:txBody>
      </p:sp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2071053"/>
            <a:ext cx="6572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阴山脚下有敕勒族生活的大平原。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敕勒川的天空四面与大地相连，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看起来好像牧民们的毡帐一般。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蓝天下的草原翻滚着绿色的波浪，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那风吹草低处有一群群的牛羊时隐时现。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0922" y="1350725"/>
            <a:ext cx="417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翻 译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562" y="2526606"/>
            <a:ext cx="4409188" cy="26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1516698"/>
            <a:ext cx="55356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开头两句“敕勒川，阴山下。”交代敕勒川位于苍茫美丽的阴山脚下，将草原的背景衬托得十分雄伟辽阔。接着 “天似穹庐，笼盖四野。” 说天空如一顶巨大的圆顶毡制帐篷，盖住了草原的四面八方，以此来形容天野相接，无比壮阔的景象。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399" y="1625295"/>
            <a:ext cx="4521240" cy="344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69" y="2214880"/>
            <a:ext cx="4470201" cy="298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55983" y="1547218"/>
            <a:ext cx="546131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最后三句是一幅壮阔无比、生机勃勃的草原全景图。“天苍苍，野茫茫”形容草原上的所见，给人以无限辽阔的感受。“风吹草低见牛羊”，一阵风儿吹弯了牧草，显露出成群的牛羊，形象生动地写出了草原上水草茂盛和牛羊肥壮的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景象。</a:t>
            </a:r>
          </a:p>
        </p:txBody>
      </p:sp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2081684" y="1426866"/>
            <a:ext cx="8028633" cy="430641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13633" y="1610304"/>
            <a:ext cx="756473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这首诗具有北朝民歌所特有的明朗豪爽的风格，语言简练质朴，音调雄壮，意境开阔，是描写草原风光的千古绝唱。全诗仅用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字，就勾勒出我国古代北方游牧民生活的壮丽图景，山川势壮，原野辽阔，牧草丰茂，牛羊繁盛，表达了人们热爱祖国，热爱乡土的思想感情。 </a:t>
            </a:r>
          </a:p>
        </p:txBody>
      </p:sp>
      <p:sp>
        <p:nvSpPr>
          <p:cNvPr id="4" name="矩形 3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2081684" y="1426866"/>
            <a:ext cx="8028633" cy="430641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3423697" y="1527349"/>
            <a:ext cx="84359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诗中写了哪些内容？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（位置、景色、生活）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划分层次。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第一层：写地理位置。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第二层：写草原的天空的壮阔、苍茫。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第三层：描绘壮阔无比、生机勃勃的草原全景。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再读诗歌，体会情感，读出重音。</a:t>
            </a:r>
          </a:p>
        </p:txBody>
      </p:sp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660400" y="1636712"/>
            <a:ext cx="88201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是一首民歌，描绘了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         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抒写了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                      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诗歌在写景上有什么特点？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36527" y="1568659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北国草原壮丽富饶的风光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1443" y="2583342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敕勒人热爱家乡热爱生活的豪情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80675" y="4418550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动态与静态相结合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199" y="3580621"/>
            <a:ext cx="3221383" cy="213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矩形 7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2081684" y="1426866"/>
            <a:ext cx="8028633" cy="430641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434545" y="1587174"/>
            <a:ext cx="7675772" cy="32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诗中运用比喻的句子是哪一句？有什么作用？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作用：以此来形容极目远望、天野相接、无比壮阔的景象。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赏析“风吹草低见牛羊”。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可从语言、艺术手法、表现内容等方面选取角度作分析。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形象生动地写出了这里水草丰茂、牛羊肥壮的景象。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60400" y="1348677"/>
            <a:ext cx="10858500" cy="3616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腾格尔 一曲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天堂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唱尽了游牧民族对家乡的热爱，令人心潮澎湃。同样在古代也流传着一首明朗豪爽的草原民歌，它更是写尽了北国草原壮丽富饶的风光，唱出了敕勒人对养育他们的大草原，对游牧生活的无限热爱之情。直到今天它的旋律依旧让人为之陶醉。今天我们共同来学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诗歌导入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270000" y="1404241"/>
            <a:ext cx="9652000" cy="452946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614246" y="1404241"/>
            <a:ext cx="7614975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诗中为什么不写人？是否无人？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并非无人，“见牛羊”句暗示了人的存在，不写人，是为了突出表现草原的浩瀚苍茫的自然特征。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在浩瀚苍茫的自然背景下，“风吹草低见牛羊”带给你怎样的感觉？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生机感、喜悦感、怡然自在感 。</a:t>
            </a:r>
          </a:p>
        </p:txBody>
      </p:sp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270001" y="1854200"/>
            <a:ext cx="9652000" cy="345174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2224036" y="2514522"/>
            <a:ext cx="7886281" cy="17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这是一首草原的赞歌，它歌咏了北国草原的富饶、壮丽，抒发了敕勒人对养育他们的草原的无限热爱之情。</a:t>
            </a:r>
          </a:p>
        </p:txBody>
      </p:sp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诗歌总结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OPPOSans R" panose="00020600040101010101" pitchFamily="18" charset="-122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OPPOSans R" panose="00020600040101010101" pitchFamily="18" charset="-122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/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</a:t>
            </a:r>
            <a:r>
              <a:rPr lang="zh-CN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年级</a:t>
            </a:r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  <a:r>
              <a:rPr lang="zh-CN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册</a:t>
            </a:r>
            <a:r>
              <a:rPr lang="en-US" altLang="zh-CN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1800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人教版</a:t>
            </a:r>
            <a:r>
              <a:rPr lang="zh-CN" altLang="zh-CN" sz="1800" b="1" spc="3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1800" spc="3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701" y="2902602"/>
            <a:ext cx="4397779" cy="291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660400" y="1321754"/>
            <a:ext cx="1072438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 茫茫草原，不知激起多少人美好的向往和想象，那空旷的土地、洁白的浮云、嘹亮的牧歌，处处充满浓郁的魅力。</a:t>
            </a:r>
          </a:p>
        </p:txBody>
      </p:sp>
      <p:sp>
        <p:nvSpPr>
          <p:cNvPr id="5" name="矩形 4"/>
          <p:cNvSpPr/>
          <p:nvPr/>
        </p:nvSpPr>
        <p:spPr>
          <a:xfrm>
            <a:off x="862122" y="419137"/>
            <a:ext cx="195566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诗歌导入</a:t>
            </a:r>
          </a:p>
          <a:p>
            <a:pPr algn="dist"/>
            <a:endParaRPr lang="zh-CN" altLang="en-US" sz="3200" b="1" spc="600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CN Heavy" panose="02020900000000000000" pitchFamily="18" charset="-128"/>
              <a:ea typeface="思源宋体 CN Heavy" panose="02020900000000000000" pitchFamily="18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Rot="1" noChangeArrowheads="1"/>
          </p:cNvSpPr>
          <p:nvPr/>
        </p:nvSpPr>
        <p:spPr bwMode="auto">
          <a:xfrm>
            <a:off x="543358" y="1464541"/>
            <a:ext cx="5815878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敕勒歌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是一首北朝民歌，选自宋代郭茂倩编写的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乐府诗集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杂歌谣辞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。这首诗内容歌唱草原的辽阔 和牛羊的繁盛，写出了西北大草原的特殊景色。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119" y="2322226"/>
            <a:ext cx="4291682" cy="235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诗歌简介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8560" y="1325851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生字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：穹（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）庐（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见（        ）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通假字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：“见”通“现”，显现，出现。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重点实词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： 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敕勒川：地名。川，平川，平原。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穹庐：用毡子做的圆顶帐蓬，现称蒙古包。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苍苍： 深青色。天苍苍，天蓝蓝的。  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笼盖四野：笼盖，笼罩。四野，草原的四面八方。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43538" y="1397461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qióng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258310" y="1400636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lǘ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895658" y="1400636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xiàn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4880" y="1146773"/>
            <a:ext cx="3963988" cy="498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敕勒歌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北朝民歌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阴山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下，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天似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穹庐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笼盖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四野。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苍苍，野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茫茫，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风吹草低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见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牛羊。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0874" y="2233677"/>
            <a:ext cx="4575502" cy="302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矩形 5"/>
          <p:cNvSpPr/>
          <p:nvPr/>
        </p:nvSpPr>
        <p:spPr>
          <a:xfrm>
            <a:off x="862122" y="419137"/>
            <a:ext cx="1955664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045" y="3411828"/>
            <a:ext cx="4724780" cy="25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715" y="1418966"/>
            <a:ext cx="8362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这首民歌写了那些景物？作者站在什么位置？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45715" y="2418435"/>
            <a:ext cx="7848600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（山，天，原野，风，牛羊。原野之中。）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413125" y="449897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639930" y="5291138"/>
            <a:ext cx="67710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989388" y="536257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133850" y="5146675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090" y="3525520"/>
            <a:ext cx="4293983" cy="25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400" y="1369159"/>
            <a:ext cx="7920037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那些词语表现了敕勒川辽阔雄伟的气魄？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340100" y="4270375"/>
            <a:ext cx="18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4580" y="2402937"/>
            <a:ext cx="8458200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天似穹庐，笼盖四野，苍苍，茫茫。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8566905" y="5062538"/>
            <a:ext cx="67710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22127" y="1742262"/>
            <a:ext cx="2830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敕勒川，阴山下。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116" y="2509322"/>
            <a:ext cx="5285750" cy="34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矩形 5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宽屏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思源宋体 CN</vt:lpstr>
      <vt:lpstr>Arial</vt:lpstr>
      <vt:lpstr>宋体</vt:lpstr>
      <vt:lpstr>Roboto Bold</vt:lpstr>
      <vt:lpstr>Roboto Regular</vt:lpstr>
      <vt:lpstr>OPPOSans R</vt:lpstr>
      <vt:lpstr>思源宋体 CN Heavy</vt:lpstr>
      <vt:lpstr>Calibri</vt:lpstr>
      <vt:lpstr>思源黑体 CN Regular</vt:lpstr>
      <vt:lpstr>思源黑体 CN Medium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2020-10-19T02:44:00Z</dcterms:created>
  <dcterms:modified xsi:type="dcterms:W3CDTF">2023-01-10T06:58:00Z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EE8080700DBF4F88AF23BCFF4D9BE5F0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