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2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32"/>
  </p:notesMasterIdLst>
  <p:sldIdLst>
    <p:sldId id="1492" r:id="rId2"/>
    <p:sldId id="2005" r:id="rId3"/>
    <p:sldId id="2006" r:id="rId4"/>
    <p:sldId id="2010" r:id="rId5"/>
    <p:sldId id="1983" r:id="rId6"/>
    <p:sldId id="1984" r:id="rId7"/>
    <p:sldId id="1985" r:id="rId8"/>
    <p:sldId id="1986" r:id="rId9"/>
    <p:sldId id="1987" r:id="rId10"/>
    <p:sldId id="2007" r:id="rId11"/>
    <p:sldId id="2011" r:id="rId12"/>
    <p:sldId id="1997" r:id="rId13"/>
    <p:sldId id="1998" r:id="rId14"/>
    <p:sldId id="1999" r:id="rId15"/>
    <p:sldId id="2000" r:id="rId16"/>
    <p:sldId id="2001" r:id="rId17"/>
    <p:sldId id="2008" r:id="rId18"/>
    <p:sldId id="2012" r:id="rId19"/>
    <p:sldId id="1988" r:id="rId20"/>
    <p:sldId id="1990" r:id="rId21"/>
    <p:sldId id="1991" r:id="rId22"/>
    <p:sldId id="1992" r:id="rId23"/>
    <p:sldId id="1993" r:id="rId24"/>
    <p:sldId id="2009" r:id="rId25"/>
    <p:sldId id="2013" r:id="rId26"/>
    <p:sldId id="1996" r:id="rId27"/>
    <p:sldId id="2002" r:id="rId28"/>
    <p:sldId id="2003" r:id="rId29"/>
    <p:sldId id="2004" r:id="rId30"/>
    <p:sldId id="2014" r:id="rId31"/>
  </p:sldIdLst>
  <p:sldSz cx="12858750" cy="7232650"/>
  <p:notesSz cx="6858000" cy="9144000"/>
  <p:custDataLst>
    <p:tags r:id="rId33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">
          <p15:clr>
            <a:srgbClr val="A4A3A4"/>
          </p15:clr>
        </p15:guide>
        <p15:guide id="2" pos="4050">
          <p15:clr>
            <a:srgbClr val="A4A3A4"/>
          </p15:clr>
        </p15:guide>
        <p15:guide id="3" pos="557">
          <p15:clr>
            <a:srgbClr val="A4A3A4"/>
          </p15:clr>
        </p15:guide>
        <p15:guide id="4" orient="horz" pos="4183">
          <p15:clr>
            <a:srgbClr val="A4A3A4"/>
          </p15:clr>
        </p15:guide>
        <p15:guide id="5" pos="7497">
          <p15:clr>
            <a:srgbClr val="A4A3A4"/>
          </p15:clr>
        </p15:guide>
        <p15:guide id="6" pos="690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5E1013"/>
    <a:srgbClr val="20A1CC"/>
    <a:srgbClr val="19238A"/>
    <a:srgbClr val="420102"/>
    <a:srgbClr val="AE1A4A"/>
    <a:srgbClr val="5599CE"/>
    <a:srgbClr val="58EDFB"/>
    <a:srgbClr val="FF3399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93" autoAdjust="0"/>
    <p:restoredTop sz="95317" autoAdjust="0"/>
  </p:normalViewPr>
  <p:slideViewPr>
    <p:cSldViewPr>
      <p:cViewPr varScale="1">
        <p:scale>
          <a:sx n="87" d="100"/>
          <a:sy n="87" d="100"/>
        </p:scale>
        <p:origin x="504" y="90"/>
      </p:cViewPr>
      <p:guideLst>
        <p:guide orient="horz" pos="328"/>
        <p:guide pos="4050"/>
        <p:guide pos="557"/>
        <p:guide orient="horz" pos="4183"/>
        <p:guide pos="7497"/>
        <p:guide pos="6908"/>
      </p:guideLst>
    </p:cSldViewPr>
  </p:slideViewPr>
  <p:outlineViewPr>
    <p:cViewPr>
      <p:scale>
        <a:sx n="100" d="100"/>
        <a:sy n="100" d="100"/>
      </p:scale>
      <p:origin x="0" y="-2055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6050" y="514350"/>
            <a:ext cx="4573588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390C9-E209-452A-AF2C-23D0DB5DF8D6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26</a:t>
            </a:fld>
            <a:endParaRPr lang="en-GB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27</a:t>
            </a:fld>
            <a:endParaRPr lang="en-GB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1D939-3E60-4063-B05E-56844F97CE60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B7CD8-0880-4657-846F-DC4F2CBC496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636E3-D6A6-442B-ADA0-DDC4ECA28A3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AB7CD8-0880-4657-846F-DC4F2CBC496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8636E3-D6A6-442B-ADA0-DDC4ECA28A3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image" Target="../media/image1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7" Type="http://schemas.openxmlformats.org/officeDocument/2006/relationships/image" Target="../media/image1.png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2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notesSlide" Target="../notesSlides/notesSlide2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7" Type="http://schemas.openxmlformats.org/officeDocument/2006/relationships/image" Target="../media/image1.pn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notesSlide" Target="../notesSlides/notesSlide24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3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7" Type="http://schemas.openxmlformats.org/officeDocument/2006/relationships/image" Target="../media/image1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2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3584122" y="3296886"/>
            <a:ext cx="5690506" cy="553998"/>
          </a:xfrm>
          <a:prstGeom prst="rect">
            <a:avLst/>
          </a:prstGeom>
          <a:noFill/>
          <a:effectLst/>
        </p:spPr>
        <p:txBody>
          <a:bodyPr wrap="square" lIns="0" tIns="0" rIns="0" bIns="0" rtlCol="0" anchor="t" anchorCtr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36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机械专业课程设计</a:t>
            </a:r>
            <a:r>
              <a:rPr lang="en-US" altLang="zh-CN" sz="3600" cap="all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ppt</a:t>
            </a:r>
            <a:r>
              <a:rPr lang="zh-CN" altLang="en-US" sz="36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模板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0">
        <p14:vortex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/>
      <p:bldP spid="12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MH_Others_10" descr="#wm#_48_07_*Z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723690" y="1536477"/>
            <a:ext cx="1609701" cy="1613133"/>
          </a:xfrm>
          <a:prstGeom prst="ellipse">
            <a:avLst/>
          </a:prstGeom>
          <a:solidFill>
            <a:schemeClr val="accent2">
              <a:alpha val="86000"/>
            </a:schemeClr>
          </a:solidFill>
          <a:ln>
            <a:noFill/>
          </a:ln>
          <a:effectLst/>
        </p:spPr>
        <p:txBody>
          <a:bodyPr wrap="square" lIns="0" tIns="0" rIns="0" bIns="0" anchor="ctr">
            <a:normAutofit lnSpcReduction="10000"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zh-CN" altLang="en-US" sz="7595" b="1" kern="0" dirty="0" smtClean="0">
                <a:solidFill>
                  <a:srgbClr val="FFFFFF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章</a:t>
            </a:r>
            <a:endParaRPr lang="zh-CN" altLang="zh-CN" sz="7595" b="1" kern="0" dirty="0">
              <a:solidFill>
                <a:srgbClr val="FFFFFF"/>
              </a:solidFill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8" name="MH_Others_11" descr="#wm#_48_07_*Z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845171" y="2740203"/>
            <a:ext cx="976435" cy="978515"/>
          </a:xfrm>
          <a:prstGeom prst="ellipse">
            <a:avLst/>
          </a:prstGeom>
          <a:solidFill>
            <a:srgbClr val="5E1013"/>
          </a:solidFill>
          <a:ln>
            <a:noFill/>
          </a:ln>
          <a:effectLst/>
        </p:spPr>
        <p:txBody>
          <a:bodyPr wrap="square" lIns="0" tIns="0" rIns="0" bIns="0" anchor="ctr">
            <a:normAutofit lnSpcReduction="10000"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zh-CN" altLang="en-US" sz="4640" kern="0" dirty="0" smtClean="0">
                <a:ea typeface="微软雅黑" panose="020B0503020204020204" pitchFamily="34" charset="-122"/>
              </a:rPr>
              <a:t>节</a:t>
            </a:r>
            <a:endParaRPr lang="zh-CN" altLang="zh-CN" sz="4640" kern="0" dirty="0">
              <a:ea typeface="微软雅黑" panose="020B0503020204020204" pitchFamily="34" charset="-122"/>
            </a:endParaRPr>
          </a:p>
        </p:txBody>
      </p:sp>
      <p:sp>
        <p:nvSpPr>
          <p:cNvPr id="32" name="MH_Others_12"/>
          <p:cNvSpPr txBox="1"/>
          <p:nvPr>
            <p:custDataLst>
              <p:tags r:id="rId4"/>
            </p:custDataLst>
          </p:nvPr>
        </p:nvSpPr>
        <p:spPr>
          <a:xfrm>
            <a:off x="3140526" y="3229461"/>
            <a:ext cx="645810" cy="2896207"/>
          </a:xfrm>
          <a:prstGeom prst="rect">
            <a:avLst/>
          </a:prstGeom>
          <a:noFill/>
        </p:spPr>
        <p:txBody>
          <a:bodyPr vert="eaVert" wrap="square" lIns="0" tIns="0" rIns="0" bIns="0" rtlCol="0" anchor="ctr" anchorCtr="0">
            <a:normAutofit/>
          </a:bodyPr>
          <a:lstStyle/>
          <a:p>
            <a:r>
              <a:rPr lang="en-US" altLang="zh-CN" sz="3795" dirty="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CHAPTER</a:t>
            </a:r>
            <a:endParaRPr lang="zh-CN" altLang="en-US" sz="3795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TextBox 1"/>
          <p:cNvSpPr txBox="1"/>
          <p:nvPr/>
        </p:nvSpPr>
        <p:spPr>
          <a:xfrm>
            <a:off x="5693211" y="2962083"/>
            <a:ext cx="4379404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lvl="1"/>
            <a:r>
              <a:rPr lang="en-US" altLang="zh-CN" sz="4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02</a:t>
            </a:r>
            <a:r>
              <a:rPr lang="zh-CN" altLang="en-US" sz="4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</a:t>
            </a:r>
            <a:r>
              <a:rPr lang="zh-CN" altLang="en-US" sz="4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标题文字</a:t>
            </a:r>
            <a:endParaRPr lang="zh-CN" altLang="en-US" sz="4800" b="1" spc="422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文本框 9"/>
          <p:cNvSpPr txBox="1"/>
          <p:nvPr/>
        </p:nvSpPr>
        <p:spPr>
          <a:xfrm>
            <a:off x="5693211" y="4066446"/>
            <a:ext cx="1939531" cy="3245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41300" lvl="1" indent="-241300">
              <a:buFont typeface="Wingdings" panose="05000000000000000000" pitchFamily="2" charset="2"/>
              <a:buChar char="l"/>
            </a:pPr>
            <a:r>
              <a:rPr lang="zh-CN" altLang="en-US" sz="211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年度工作概述</a:t>
            </a:r>
          </a:p>
        </p:txBody>
      </p:sp>
      <p:sp>
        <p:nvSpPr>
          <p:cNvPr id="19" name="文本框 9"/>
          <p:cNvSpPr txBox="1"/>
          <p:nvPr/>
        </p:nvSpPr>
        <p:spPr>
          <a:xfrm>
            <a:off x="5693211" y="4524039"/>
            <a:ext cx="2102136" cy="3245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41300" lvl="1" indent="-241300">
              <a:buFont typeface="Wingdings" panose="05000000000000000000" pitchFamily="2" charset="2"/>
              <a:buChar char="l"/>
            </a:pPr>
            <a:r>
              <a:rPr lang="zh-CN" altLang="en-US" sz="211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成功项目展示</a:t>
            </a:r>
          </a:p>
        </p:txBody>
      </p:sp>
      <p:sp>
        <p:nvSpPr>
          <p:cNvPr id="21" name="文本框 9"/>
          <p:cNvSpPr txBox="1"/>
          <p:nvPr/>
        </p:nvSpPr>
        <p:spPr>
          <a:xfrm>
            <a:off x="8236077" y="4071027"/>
            <a:ext cx="1939531" cy="3245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41300" lvl="1" indent="-241300">
              <a:buFont typeface="Wingdings" panose="05000000000000000000" pitchFamily="2" charset="2"/>
              <a:buChar char="l"/>
            </a:pPr>
            <a:r>
              <a:rPr lang="zh-CN" altLang="en-US" sz="211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工作完成情况</a:t>
            </a:r>
          </a:p>
        </p:txBody>
      </p:sp>
      <p:sp>
        <p:nvSpPr>
          <p:cNvPr id="22" name="文本框 9"/>
          <p:cNvSpPr txBox="1"/>
          <p:nvPr/>
        </p:nvSpPr>
        <p:spPr>
          <a:xfrm>
            <a:off x="8236080" y="4529253"/>
            <a:ext cx="1939528" cy="3245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41300" lvl="1" indent="-241300">
              <a:buFont typeface="Wingdings" panose="05000000000000000000" pitchFamily="2" charset="2"/>
              <a:buChar char="l"/>
            </a:pPr>
            <a:r>
              <a:rPr lang="zh-CN" altLang="en-US" sz="211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明年工作计划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" grpId="0" animBg="1"/>
      <p:bldP spid="77" grpId="0" animBg="1"/>
      <p:bldP spid="78" grpId="0" animBg="1"/>
      <p:bldP spid="32" grpId="0"/>
      <p:bldP spid="17" grpId="0"/>
      <p:bldP spid="18" grpId="0"/>
      <p:bldP spid="19" grpId="0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08695" y="1672109"/>
            <a:ext cx="7632848" cy="4420801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6800078" y="1948972"/>
            <a:ext cx="5329867" cy="14620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9619565" y="5594188"/>
            <a:ext cx="2510380" cy="4987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15" name="Content Placeholder 2"/>
          <p:cNvSpPr txBox="1"/>
          <p:nvPr/>
        </p:nvSpPr>
        <p:spPr>
          <a:xfrm>
            <a:off x="6922334" y="2181185"/>
            <a:ext cx="1091217" cy="58746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</a:t>
            </a:r>
            <a:r>
              <a:rPr lang="zh-CN" altLang="en-US" sz="1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替换</a:t>
            </a:r>
            <a:endParaRPr lang="en-US" altLang="zh-CN" sz="1400" dirty="0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文字</a:t>
            </a: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内容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6" name="Content Placeholder 2"/>
          <p:cNvSpPr txBox="1"/>
          <p:nvPr/>
        </p:nvSpPr>
        <p:spPr>
          <a:xfrm>
            <a:off x="8258031" y="3781385"/>
            <a:ext cx="3871914" cy="1177465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。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。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7" name="Content Placeholder 2"/>
          <p:cNvSpPr txBox="1"/>
          <p:nvPr/>
        </p:nvSpPr>
        <p:spPr>
          <a:xfrm>
            <a:off x="8258031" y="2181185"/>
            <a:ext cx="3871914" cy="1177465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。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。</a:t>
            </a:r>
            <a:endParaRPr lang="en-US" altLang="zh-CN" sz="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8" name="Content Placeholder 2"/>
          <p:cNvSpPr txBox="1"/>
          <p:nvPr/>
        </p:nvSpPr>
        <p:spPr>
          <a:xfrm>
            <a:off x="9715229" y="5679758"/>
            <a:ext cx="1610690" cy="31283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</a:t>
            </a:r>
            <a:r>
              <a:rPr lang="zh-CN" altLang="en-US" sz="1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替换文字</a:t>
            </a: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内容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532958" y="327049"/>
            <a:ext cx="367982" cy="367982"/>
          </a:xfrm>
          <a:prstGeom prst="ellipse">
            <a:avLst/>
          </a:prstGeom>
          <a:ln>
            <a:noFill/>
          </a:ln>
          <a:effectLst>
            <a:outerShdw blurRad="1270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Content Placeholder 2"/>
          <p:cNvSpPr txBox="1"/>
          <p:nvPr/>
        </p:nvSpPr>
        <p:spPr>
          <a:xfrm>
            <a:off x="1077833" y="327049"/>
            <a:ext cx="3067050" cy="367982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en-US" sz="2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800016" y="327049"/>
            <a:ext cx="201847" cy="20184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 dir="u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3" grpId="0" animBg="1"/>
      <p:bldP spid="15" grpId="0"/>
      <p:bldP spid="16" grpId="0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4209099" y="1980609"/>
            <a:ext cx="4425183" cy="4408018"/>
            <a:chOff x="3990618" y="1932981"/>
            <a:chExt cx="4196189" cy="4179912"/>
          </a:xfrm>
        </p:grpSpPr>
        <p:sp>
          <p:nvSpPr>
            <p:cNvPr id="4" name="Oval 3"/>
            <p:cNvSpPr/>
            <p:nvPr/>
          </p:nvSpPr>
          <p:spPr>
            <a:xfrm>
              <a:off x="5717370" y="1932981"/>
              <a:ext cx="757260" cy="75726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6976434" y="2479005"/>
              <a:ext cx="757260" cy="75726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7429547" y="3653004"/>
              <a:ext cx="757260" cy="7572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5717370" y="5355633"/>
              <a:ext cx="757260" cy="75726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6939192" y="4827003"/>
              <a:ext cx="757260" cy="7572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990618" y="3653004"/>
              <a:ext cx="757260" cy="75726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4513442" y="2466591"/>
              <a:ext cx="757260" cy="75726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4443264" y="4827003"/>
              <a:ext cx="757260" cy="75726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4896844" y="2832807"/>
              <a:ext cx="2398312" cy="2397654"/>
              <a:chOff x="2061526" y="2607724"/>
              <a:chExt cx="2398312" cy="2397654"/>
            </a:xfrm>
          </p:grpSpPr>
          <p:grpSp>
            <p:nvGrpSpPr>
              <p:cNvPr id="13" name="Group 131"/>
              <p:cNvGrpSpPr>
                <a:grpSpLocks noChangeAspect="1"/>
              </p:cNvGrpSpPr>
              <p:nvPr/>
            </p:nvGrpSpPr>
            <p:grpSpPr bwMode="auto">
              <a:xfrm>
                <a:off x="2061526" y="2607724"/>
                <a:ext cx="2398312" cy="2397654"/>
                <a:chOff x="1674" y="335"/>
                <a:chExt cx="3649" cy="3648"/>
              </a:xfrm>
              <a:solidFill>
                <a:schemeClr val="tx2">
                  <a:lumMod val="60000"/>
                  <a:lumOff val="40000"/>
                </a:schemeClr>
              </a:solidFill>
            </p:grpSpPr>
            <p:sp>
              <p:nvSpPr>
                <p:cNvPr id="19" name="Freeform 132"/>
                <p:cNvSpPr/>
                <p:nvPr/>
              </p:nvSpPr>
              <p:spPr bwMode="auto">
                <a:xfrm>
                  <a:off x="3227" y="335"/>
                  <a:ext cx="544" cy="3648"/>
                </a:xfrm>
                <a:custGeom>
                  <a:avLst/>
                  <a:gdLst>
                    <a:gd name="T0" fmla="*/ 141 w 230"/>
                    <a:gd name="T1" fmla="*/ 1527 h 1541"/>
                    <a:gd name="T2" fmla="*/ 216 w 230"/>
                    <a:gd name="T3" fmla="*/ 1453 h 1541"/>
                    <a:gd name="T4" fmla="*/ 216 w 230"/>
                    <a:gd name="T5" fmla="*/ 1402 h 1541"/>
                    <a:gd name="T6" fmla="*/ 165 w 230"/>
                    <a:gd name="T7" fmla="*/ 1402 h 1541"/>
                    <a:gd name="T8" fmla="*/ 147 w 230"/>
                    <a:gd name="T9" fmla="*/ 1420 h 1541"/>
                    <a:gd name="T10" fmla="*/ 147 w 230"/>
                    <a:gd name="T11" fmla="*/ 123 h 1541"/>
                    <a:gd name="T12" fmla="*/ 165 w 230"/>
                    <a:gd name="T13" fmla="*/ 141 h 1541"/>
                    <a:gd name="T14" fmla="*/ 216 w 230"/>
                    <a:gd name="T15" fmla="*/ 141 h 1541"/>
                    <a:gd name="T16" fmla="*/ 216 w 230"/>
                    <a:gd name="T17" fmla="*/ 90 h 1541"/>
                    <a:gd name="T18" fmla="*/ 139 w 230"/>
                    <a:gd name="T19" fmla="*/ 14 h 1541"/>
                    <a:gd name="T20" fmla="*/ 89 w 230"/>
                    <a:gd name="T21" fmla="*/ 14 h 1541"/>
                    <a:gd name="T22" fmla="*/ 14 w 230"/>
                    <a:gd name="T23" fmla="*/ 88 h 1541"/>
                    <a:gd name="T24" fmla="*/ 14 w 230"/>
                    <a:gd name="T25" fmla="*/ 139 h 1541"/>
                    <a:gd name="T26" fmla="*/ 65 w 230"/>
                    <a:gd name="T27" fmla="*/ 139 h 1541"/>
                    <a:gd name="T28" fmla="*/ 83 w 230"/>
                    <a:gd name="T29" fmla="*/ 121 h 1541"/>
                    <a:gd name="T30" fmla="*/ 83 w 230"/>
                    <a:gd name="T31" fmla="*/ 1418 h 1541"/>
                    <a:gd name="T32" fmla="*/ 65 w 230"/>
                    <a:gd name="T33" fmla="*/ 1400 h 1541"/>
                    <a:gd name="T34" fmla="*/ 14 w 230"/>
                    <a:gd name="T35" fmla="*/ 1400 h 1541"/>
                    <a:gd name="T36" fmla="*/ 14 w 230"/>
                    <a:gd name="T37" fmla="*/ 1451 h 1541"/>
                    <a:gd name="T38" fmla="*/ 91 w 230"/>
                    <a:gd name="T39" fmla="*/ 1527 h 1541"/>
                    <a:gd name="T40" fmla="*/ 141 w 230"/>
                    <a:gd name="T41" fmla="*/ 1527 h 15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30" h="1541">
                      <a:moveTo>
                        <a:pt x="141" y="1527"/>
                      </a:moveTo>
                      <a:cubicBezTo>
                        <a:pt x="216" y="1453"/>
                        <a:pt x="216" y="1453"/>
                        <a:pt x="216" y="1453"/>
                      </a:cubicBezTo>
                      <a:cubicBezTo>
                        <a:pt x="230" y="1439"/>
                        <a:pt x="230" y="1416"/>
                        <a:pt x="216" y="1402"/>
                      </a:cubicBezTo>
                      <a:cubicBezTo>
                        <a:pt x="202" y="1388"/>
                        <a:pt x="179" y="1388"/>
                        <a:pt x="165" y="1402"/>
                      </a:cubicBezTo>
                      <a:cubicBezTo>
                        <a:pt x="147" y="1420"/>
                        <a:pt x="147" y="1420"/>
                        <a:pt x="147" y="1420"/>
                      </a:cubicBezTo>
                      <a:cubicBezTo>
                        <a:pt x="147" y="123"/>
                        <a:pt x="147" y="123"/>
                        <a:pt x="147" y="123"/>
                      </a:cubicBezTo>
                      <a:cubicBezTo>
                        <a:pt x="165" y="141"/>
                        <a:pt x="165" y="141"/>
                        <a:pt x="165" y="141"/>
                      </a:cubicBezTo>
                      <a:cubicBezTo>
                        <a:pt x="179" y="155"/>
                        <a:pt x="202" y="155"/>
                        <a:pt x="216" y="141"/>
                      </a:cubicBezTo>
                      <a:cubicBezTo>
                        <a:pt x="230" y="127"/>
                        <a:pt x="230" y="104"/>
                        <a:pt x="216" y="90"/>
                      </a:cubicBezTo>
                      <a:cubicBezTo>
                        <a:pt x="139" y="14"/>
                        <a:pt x="139" y="14"/>
                        <a:pt x="139" y="14"/>
                      </a:cubicBezTo>
                      <a:cubicBezTo>
                        <a:pt x="125" y="0"/>
                        <a:pt x="103" y="0"/>
                        <a:pt x="89" y="14"/>
                      </a:cubicBezTo>
                      <a:cubicBezTo>
                        <a:pt x="14" y="88"/>
                        <a:pt x="14" y="88"/>
                        <a:pt x="14" y="88"/>
                      </a:cubicBezTo>
                      <a:cubicBezTo>
                        <a:pt x="0" y="102"/>
                        <a:pt x="0" y="125"/>
                        <a:pt x="14" y="139"/>
                      </a:cubicBezTo>
                      <a:cubicBezTo>
                        <a:pt x="28" y="153"/>
                        <a:pt x="51" y="153"/>
                        <a:pt x="65" y="139"/>
                      </a:cubicBezTo>
                      <a:cubicBezTo>
                        <a:pt x="83" y="121"/>
                        <a:pt x="83" y="121"/>
                        <a:pt x="83" y="121"/>
                      </a:cubicBezTo>
                      <a:cubicBezTo>
                        <a:pt x="83" y="1418"/>
                        <a:pt x="83" y="1418"/>
                        <a:pt x="83" y="1418"/>
                      </a:cubicBezTo>
                      <a:cubicBezTo>
                        <a:pt x="65" y="1400"/>
                        <a:pt x="65" y="1400"/>
                        <a:pt x="65" y="1400"/>
                      </a:cubicBezTo>
                      <a:cubicBezTo>
                        <a:pt x="51" y="1386"/>
                        <a:pt x="28" y="1386"/>
                        <a:pt x="14" y="1400"/>
                      </a:cubicBezTo>
                      <a:cubicBezTo>
                        <a:pt x="0" y="1414"/>
                        <a:pt x="0" y="1437"/>
                        <a:pt x="14" y="1451"/>
                      </a:cubicBezTo>
                      <a:cubicBezTo>
                        <a:pt x="91" y="1527"/>
                        <a:pt x="91" y="1527"/>
                        <a:pt x="91" y="1527"/>
                      </a:cubicBezTo>
                      <a:cubicBezTo>
                        <a:pt x="105" y="1541"/>
                        <a:pt x="127" y="1541"/>
                        <a:pt x="141" y="152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6430" tIns="48216" rIns="96430" bIns="48216" numCol="1" anchor="t" anchorCtr="0" compatLnSpc="1"/>
                <a:lstStyle/>
                <a:p>
                  <a:pPr algn="just">
                    <a:lnSpc>
                      <a:spcPct val="120000"/>
                    </a:lnSpc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" name="Freeform 133"/>
                <p:cNvSpPr/>
                <p:nvPr/>
              </p:nvSpPr>
              <p:spPr bwMode="auto">
                <a:xfrm>
                  <a:off x="2192" y="849"/>
                  <a:ext cx="2613" cy="2620"/>
                </a:xfrm>
                <a:custGeom>
                  <a:avLst/>
                  <a:gdLst>
                    <a:gd name="T0" fmla="*/ 36 w 1104"/>
                    <a:gd name="T1" fmla="*/ 1107 h 1107"/>
                    <a:gd name="T2" fmla="*/ 141 w 1104"/>
                    <a:gd name="T3" fmla="*/ 1107 h 1107"/>
                    <a:gd name="T4" fmla="*/ 177 w 1104"/>
                    <a:gd name="T5" fmla="*/ 1072 h 1107"/>
                    <a:gd name="T6" fmla="*/ 141 w 1104"/>
                    <a:gd name="T7" fmla="*/ 1036 h 1107"/>
                    <a:gd name="T8" fmla="*/ 115 w 1104"/>
                    <a:gd name="T9" fmla="*/ 1036 h 1107"/>
                    <a:gd name="T10" fmla="*/ 1032 w 1104"/>
                    <a:gd name="T11" fmla="*/ 119 h 1107"/>
                    <a:gd name="T12" fmla="*/ 1032 w 1104"/>
                    <a:gd name="T13" fmla="*/ 144 h 1107"/>
                    <a:gd name="T14" fmla="*/ 1068 w 1104"/>
                    <a:gd name="T15" fmla="*/ 180 h 1107"/>
                    <a:gd name="T16" fmla="*/ 1104 w 1104"/>
                    <a:gd name="T17" fmla="*/ 144 h 1107"/>
                    <a:gd name="T18" fmla="*/ 1104 w 1104"/>
                    <a:gd name="T19" fmla="*/ 36 h 1107"/>
                    <a:gd name="T20" fmla="*/ 1068 w 1104"/>
                    <a:gd name="T21" fmla="*/ 0 h 1107"/>
                    <a:gd name="T22" fmla="*/ 963 w 1104"/>
                    <a:gd name="T23" fmla="*/ 0 h 1107"/>
                    <a:gd name="T24" fmla="*/ 927 w 1104"/>
                    <a:gd name="T25" fmla="*/ 36 h 1107"/>
                    <a:gd name="T26" fmla="*/ 963 w 1104"/>
                    <a:gd name="T27" fmla="*/ 72 h 1107"/>
                    <a:gd name="T28" fmla="*/ 989 w 1104"/>
                    <a:gd name="T29" fmla="*/ 72 h 1107"/>
                    <a:gd name="T30" fmla="*/ 72 w 1104"/>
                    <a:gd name="T31" fmla="*/ 989 h 1107"/>
                    <a:gd name="T32" fmla="*/ 72 w 1104"/>
                    <a:gd name="T33" fmla="*/ 964 h 1107"/>
                    <a:gd name="T34" fmla="*/ 36 w 1104"/>
                    <a:gd name="T35" fmla="*/ 928 h 1107"/>
                    <a:gd name="T36" fmla="*/ 0 w 1104"/>
                    <a:gd name="T37" fmla="*/ 964 h 1107"/>
                    <a:gd name="T38" fmla="*/ 0 w 1104"/>
                    <a:gd name="T39" fmla="*/ 1072 h 1107"/>
                    <a:gd name="T40" fmla="*/ 36 w 1104"/>
                    <a:gd name="T41" fmla="*/ 1107 h 1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104" h="1107">
                      <a:moveTo>
                        <a:pt x="36" y="1107"/>
                      </a:moveTo>
                      <a:cubicBezTo>
                        <a:pt x="141" y="1107"/>
                        <a:pt x="141" y="1107"/>
                        <a:pt x="141" y="1107"/>
                      </a:cubicBezTo>
                      <a:cubicBezTo>
                        <a:pt x="160" y="1107"/>
                        <a:pt x="177" y="1091"/>
                        <a:pt x="177" y="1072"/>
                      </a:cubicBezTo>
                      <a:cubicBezTo>
                        <a:pt x="177" y="1052"/>
                        <a:pt x="160" y="1036"/>
                        <a:pt x="141" y="1036"/>
                      </a:cubicBezTo>
                      <a:cubicBezTo>
                        <a:pt x="115" y="1036"/>
                        <a:pt x="115" y="1036"/>
                        <a:pt x="115" y="1036"/>
                      </a:cubicBezTo>
                      <a:cubicBezTo>
                        <a:pt x="1032" y="119"/>
                        <a:pt x="1032" y="119"/>
                        <a:pt x="1032" y="119"/>
                      </a:cubicBezTo>
                      <a:cubicBezTo>
                        <a:pt x="1032" y="144"/>
                        <a:pt x="1032" y="144"/>
                        <a:pt x="1032" y="144"/>
                      </a:cubicBezTo>
                      <a:cubicBezTo>
                        <a:pt x="1032" y="164"/>
                        <a:pt x="1049" y="180"/>
                        <a:pt x="1068" y="180"/>
                      </a:cubicBezTo>
                      <a:cubicBezTo>
                        <a:pt x="1088" y="180"/>
                        <a:pt x="1104" y="164"/>
                        <a:pt x="1104" y="144"/>
                      </a:cubicBezTo>
                      <a:cubicBezTo>
                        <a:pt x="1104" y="36"/>
                        <a:pt x="1104" y="36"/>
                        <a:pt x="1104" y="36"/>
                      </a:cubicBezTo>
                      <a:cubicBezTo>
                        <a:pt x="1104" y="16"/>
                        <a:pt x="1088" y="0"/>
                        <a:pt x="1068" y="0"/>
                      </a:cubicBezTo>
                      <a:cubicBezTo>
                        <a:pt x="963" y="0"/>
                        <a:pt x="963" y="0"/>
                        <a:pt x="963" y="0"/>
                      </a:cubicBezTo>
                      <a:cubicBezTo>
                        <a:pt x="944" y="0"/>
                        <a:pt x="927" y="16"/>
                        <a:pt x="927" y="36"/>
                      </a:cubicBezTo>
                      <a:cubicBezTo>
                        <a:pt x="927" y="56"/>
                        <a:pt x="944" y="72"/>
                        <a:pt x="963" y="72"/>
                      </a:cubicBezTo>
                      <a:cubicBezTo>
                        <a:pt x="989" y="72"/>
                        <a:pt x="989" y="72"/>
                        <a:pt x="989" y="72"/>
                      </a:cubicBezTo>
                      <a:cubicBezTo>
                        <a:pt x="72" y="989"/>
                        <a:pt x="72" y="989"/>
                        <a:pt x="72" y="989"/>
                      </a:cubicBezTo>
                      <a:cubicBezTo>
                        <a:pt x="72" y="964"/>
                        <a:pt x="72" y="964"/>
                        <a:pt x="72" y="964"/>
                      </a:cubicBezTo>
                      <a:cubicBezTo>
                        <a:pt x="72" y="944"/>
                        <a:pt x="55" y="928"/>
                        <a:pt x="36" y="928"/>
                      </a:cubicBezTo>
                      <a:cubicBezTo>
                        <a:pt x="16" y="928"/>
                        <a:pt x="0" y="944"/>
                        <a:pt x="0" y="964"/>
                      </a:cubicBezTo>
                      <a:cubicBezTo>
                        <a:pt x="0" y="1072"/>
                        <a:pt x="0" y="1072"/>
                        <a:pt x="0" y="1072"/>
                      </a:cubicBezTo>
                      <a:cubicBezTo>
                        <a:pt x="0" y="1091"/>
                        <a:pt x="16" y="1107"/>
                        <a:pt x="36" y="110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6430" tIns="48216" rIns="96430" bIns="48216" numCol="1" anchor="t" anchorCtr="0" compatLnSpc="1"/>
                <a:lstStyle/>
                <a:p>
                  <a:pPr algn="just">
                    <a:lnSpc>
                      <a:spcPct val="120000"/>
                    </a:lnSpc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" name="Freeform 134"/>
                <p:cNvSpPr/>
                <p:nvPr/>
              </p:nvSpPr>
              <p:spPr bwMode="auto">
                <a:xfrm>
                  <a:off x="2188" y="853"/>
                  <a:ext cx="2622" cy="2614"/>
                </a:xfrm>
                <a:custGeom>
                  <a:avLst/>
                  <a:gdLst>
                    <a:gd name="T0" fmla="*/ 0 w 1108"/>
                    <a:gd name="T1" fmla="*/ 35 h 1104"/>
                    <a:gd name="T2" fmla="*/ 0 w 1108"/>
                    <a:gd name="T3" fmla="*/ 140 h 1104"/>
                    <a:gd name="T4" fmla="*/ 36 w 1108"/>
                    <a:gd name="T5" fmla="*/ 176 h 1104"/>
                    <a:gd name="T6" fmla="*/ 72 w 1108"/>
                    <a:gd name="T7" fmla="*/ 140 h 1104"/>
                    <a:gd name="T8" fmla="*/ 72 w 1108"/>
                    <a:gd name="T9" fmla="*/ 115 h 1104"/>
                    <a:gd name="T10" fmla="*/ 989 w 1108"/>
                    <a:gd name="T11" fmla="*/ 1032 h 1104"/>
                    <a:gd name="T12" fmla="*/ 964 w 1108"/>
                    <a:gd name="T13" fmla="*/ 1032 h 1104"/>
                    <a:gd name="T14" fmla="*/ 928 w 1108"/>
                    <a:gd name="T15" fmla="*/ 1068 h 1104"/>
                    <a:gd name="T16" fmla="*/ 964 w 1108"/>
                    <a:gd name="T17" fmla="*/ 1104 h 1104"/>
                    <a:gd name="T18" fmla="*/ 1072 w 1108"/>
                    <a:gd name="T19" fmla="*/ 1104 h 1104"/>
                    <a:gd name="T20" fmla="*/ 1108 w 1108"/>
                    <a:gd name="T21" fmla="*/ 1068 h 1104"/>
                    <a:gd name="T22" fmla="*/ 1108 w 1108"/>
                    <a:gd name="T23" fmla="*/ 963 h 1104"/>
                    <a:gd name="T24" fmla="*/ 1072 w 1108"/>
                    <a:gd name="T25" fmla="*/ 927 h 1104"/>
                    <a:gd name="T26" fmla="*/ 1036 w 1108"/>
                    <a:gd name="T27" fmla="*/ 963 h 1104"/>
                    <a:gd name="T28" fmla="*/ 1036 w 1108"/>
                    <a:gd name="T29" fmla="*/ 988 h 1104"/>
                    <a:gd name="T30" fmla="*/ 119 w 1108"/>
                    <a:gd name="T31" fmla="*/ 71 h 1104"/>
                    <a:gd name="T32" fmla="*/ 144 w 1108"/>
                    <a:gd name="T33" fmla="*/ 71 h 1104"/>
                    <a:gd name="T34" fmla="*/ 180 w 1108"/>
                    <a:gd name="T35" fmla="*/ 35 h 1104"/>
                    <a:gd name="T36" fmla="*/ 144 w 1108"/>
                    <a:gd name="T37" fmla="*/ 0 h 1104"/>
                    <a:gd name="T38" fmla="*/ 36 w 1108"/>
                    <a:gd name="T39" fmla="*/ 0 h 1104"/>
                    <a:gd name="T40" fmla="*/ 0 w 1108"/>
                    <a:gd name="T41" fmla="*/ 35 h 1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108" h="1104">
                      <a:moveTo>
                        <a:pt x="0" y="35"/>
                      </a:moveTo>
                      <a:cubicBezTo>
                        <a:pt x="0" y="140"/>
                        <a:pt x="0" y="140"/>
                        <a:pt x="0" y="140"/>
                      </a:cubicBezTo>
                      <a:cubicBezTo>
                        <a:pt x="0" y="160"/>
                        <a:pt x="16" y="176"/>
                        <a:pt x="36" y="176"/>
                      </a:cubicBezTo>
                      <a:cubicBezTo>
                        <a:pt x="56" y="176"/>
                        <a:pt x="72" y="160"/>
                        <a:pt x="72" y="140"/>
                      </a:cubicBezTo>
                      <a:cubicBezTo>
                        <a:pt x="72" y="115"/>
                        <a:pt x="72" y="115"/>
                        <a:pt x="72" y="115"/>
                      </a:cubicBezTo>
                      <a:cubicBezTo>
                        <a:pt x="989" y="1032"/>
                        <a:pt x="989" y="1032"/>
                        <a:pt x="989" y="1032"/>
                      </a:cubicBezTo>
                      <a:cubicBezTo>
                        <a:pt x="964" y="1032"/>
                        <a:pt x="964" y="1032"/>
                        <a:pt x="964" y="1032"/>
                      </a:cubicBezTo>
                      <a:cubicBezTo>
                        <a:pt x="944" y="1032"/>
                        <a:pt x="928" y="1048"/>
                        <a:pt x="928" y="1068"/>
                      </a:cubicBezTo>
                      <a:cubicBezTo>
                        <a:pt x="928" y="1088"/>
                        <a:pt x="944" y="1104"/>
                        <a:pt x="964" y="1104"/>
                      </a:cubicBezTo>
                      <a:cubicBezTo>
                        <a:pt x="1072" y="1104"/>
                        <a:pt x="1072" y="1104"/>
                        <a:pt x="1072" y="1104"/>
                      </a:cubicBezTo>
                      <a:cubicBezTo>
                        <a:pt x="1092" y="1104"/>
                        <a:pt x="1108" y="1088"/>
                        <a:pt x="1108" y="1068"/>
                      </a:cubicBezTo>
                      <a:cubicBezTo>
                        <a:pt x="1108" y="963"/>
                        <a:pt x="1108" y="963"/>
                        <a:pt x="1108" y="963"/>
                      </a:cubicBezTo>
                      <a:cubicBezTo>
                        <a:pt x="1108" y="943"/>
                        <a:pt x="1092" y="927"/>
                        <a:pt x="1072" y="927"/>
                      </a:cubicBezTo>
                      <a:cubicBezTo>
                        <a:pt x="1052" y="927"/>
                        <a:pt x="1036" y="943"/>
                        <a:pt x="1036" y="963"/>
                      </a:cubicBezTo>
                      <a:cubicBezTo>
                        <a:pt x="1036" y="988"/>
                        <a:pt x="1036" y="988"/>
                        <a:pt x="1036" y="988"/>
                      </a:cubicBezTo>
                      <a:cubicBezTo>
                        <a:pt x="119" y="71"/>
                        <a:pt x="119" y="71"/>
                        <a:pt x="119" y="71"/>
                      </a:cubicBezTo>
                      <a:cubicBezTo>
                        <a:pt x="144" y="71"/>
                        <a:pt x="144" y="71"/>
                        <a:pt x="144" y="71"/>
                      </a:cubicBezTo>
                      <a:cubicBezTo>
                        <a:pt x="164" y="71"/>
                        <a:pt x="180" y="55"/>
                        <a:pt x="180" y="35"/>
                      </a:cubicBezTo>
                      <a:cubicBezTo>
                        <a:pt x="180" y="16"/>
                        <a:pt x="164" y="0"/>
                        <a:pt x="144" y="0"/>
                      </a:cubicBezTo>
                      <a:cubicBezTo>
                        <a:pt x="36" y="0"/>
                        <a:pt x="36" y="0"/>
                        <a:pt x="36" y="0"/>
                      </a:cubicBezTo>
                      <a:cubicBezTo>
                        <a:pt x="16" y="0"/>
                        <a:pt x="0" y="16"/>
                        <a:pt x="0" y="35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6430" tIns="48216" rIns="96430" bIns="48216" numCol="1" anchor="t" anchorCtr="0" compatLnSpc="1"/>
                <a:lstStyle/>
                <a:p>
                  <a:pPr algn="just">
                    <a:lnSpc>
                      <a:spcPct val="120000"/>
                    </a:lnSpc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2" name="Freeform 135"/>
                <p:cNvSpPr/>
                <p:nvPr/>
              </p:nvSpPr>
              <p:spPr bwMode="auto">
                <a:xfrm>
                  <a:off x="1674" y="1888"/>
                  <a:ext cx="3649" cy="542"/>
                </a:xfrm>
                <a:custGeom>
                  <a:avLst/>
                  <a:gdLst>
                    <a:gd name="T0" fmla="*/ 1528 w 1542"/>
                    <a:gd name="T1" fmla="*/ 88 h 229"/>
                    <a:gd name="T2" fmla="*/ 1453 w 1542"/>
                    <a:gd name="T3" fmla="*/ 14 h 229"/>
                    <a:gd name="T4" fmla="*/ 1403 w 1542"/>
                    <a:gd name="T5" fmla="*/ 14 h 229"/>
                    <a:gd name="T6" fmla="*/ 1403 w 1542"/>
                    <a:gd name="T7" fmla="*/ 65 h 229"/>
                    <a:gd name="T8" fmla="*/ 1420 w 1542"/>
                    <a:gd name="T9" fmla="*/ 83 h 229"/>
                    <a:gd name="T10" fmla="*/ 124 w 1542"/>
                    <a:gd name="T11" fmla="*/ 83 h 229"/>
                    <a:gd name="T12" fmla="*/ 141 w 1542"/>
                    <a:gd name="T13" fmla="*/ 65 h 229"/>
                    <a:gd name="T14" fmla="*/ 141 w 1542"/>
                    <a:gd name="T15" fmla="*/ 14 h 229"/>
                    <a:gd name="T16" fmla="*/ 91 w 1542"/>
                    <a:gd name="T17" fmla="*/ 14 h 229"/>
                    <a:gd name="T18" fmla="*/ 14 w 1542"/>
                    <a:gd name="T19" fmla="*/ 90 h 229"/>
                    <a:gd name="T20" fmla="*/ 14 w 1542"/>
                    <a:gd name="T21" fmla="*/ 141 h 229"/>
                    <a:gd name="T22" fmla="*/ 89 w 1542"/>
                    <a:gd name="T23" fmla="*/ 215 h 229"/>
                    <a:gd name="T24" fmla="*/ 139 w 1542"/>
                    <a:gd name="T25" fmla="*/ 215 h 229"/>
                    <a:gd name="T26" fmla="*/ 139 w 1542"/>
                    <a:gd name="T27" fmla="*/ 165 h 229"/>
                    <a:gd name="T28" fmla="*/ 122 w 1542"/>
                    <a:gd name="T29" fmla="*/ 147 h 229"/>
                    <a:gd name="T30" fmla="*/ 1418 w 1542"/>
                    <a:gd name="T31" fmla="*/ 147 h 229"/>
                    <a:gd name="T32" fmla="*/ 1401 w 1542"/>
                    <a:gd name="T33" fmla="*/ 165 h 229"/>
                    <a:gd name="T34" fmla="*/ 1401 w 1542"/>
                    <a:gd name="T35" fmla="*/ 215 h 229"/>
                    <a:gd name="T36" fmla="*/ 1451 w 1542"/>
                    <a:gd name="T37" fmla="*/ 215 h 229"/>
                    <a:gd name="T38" fmla="*/ 1528 w 1542"/>
                    <a:gd name="T39" fmla="*/ 139 h 229"/>
                    <a:gd name="T40" fmla="*/ 1528 w 1542"/>
                    <a:gd name="T41" fmla="*/ 88 h 2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542" h="229">
                      <a:moveTo>
                        <a:pt x="1528" y="88"/>
                      </a:moveTo>
                      <a:cubicBezTo>
                        <a:pt x="1453" y="14"/>
                        <a:pt x="1453" y="14"/>
                        <a:pt x="1453" y="14"/>
                      </a:cubicBezTo>
                      <a:cubicBezTo>
                        <a:pt x="1439" y="0"/>
                        <a:pt x="1417" y="0"/>
                        <a:pt x="1403" y="14"/>
                      </a:cubicBezTo>
                      <a:cubicBezTo>
                        <a:pt x="1389" y="28"/>
                        <a:pt x="1389" y="51"/>
                        <a:pt x="1403" y="65"/>
                      </a:cubicBezTo>
                      <a:cubicBezTo>
                        <a:pt x="1420" y="83"/>
                        <a:pt x="1420" y="83"/>
                        <a:pt x="1420" y="83"/>
                      </a:cubicBezTo>
                      <a:cubicBezTo>
                        <a:pt x="124" y="83"/>
                        <a:pt x="124" y="83"/>
                        <a:pt x="124" y="83"/>
                      </a:cubicBezTo>
                      <a:cubicBezTo>
                        <a:pt x="141" y="65"/>
                        <a:pt x="141" y="65"/>
                        <a:pt x="141" y="65"/>
                      </a:cubicBezTo>
                      <a:cubicBezTo>
                        <a:pt x="155" y="51"/>
                        <a:pt x="155" y="28"/>
                        <a:pt x="141" y="14"/>
                      </a:cubicBezTo>
                      <a:cubicBezTo>
                        <a:pt x="127" y="0"/>
                        <a:pt x="105" y="0"/>
                        <a:pt x="91" y="14"/>
                      </a:cubicBezTo>
                      <a:cubicBezTo>
                        <a:pt x="14" y="90"/>
                        <a:pt x="14" y="90"/>
                        <a:pt x="14" y="90"/>
                      </a:cubicBezTo>
                      <a:cubicBezTo>
                        <a:pt x="0" y="104"/>
                        <a:pt x="0" y="127"/>
                        <a:pt x="14" y="141"/>
                      </a:cubicBezTo>
                      <a:cubicBezTo>
                        <a:pt x="89" y="215"/>
                        <a:pt x="89" y="215"/>
                        <a:pt x="89" y="215"/>
                      </a:cubicBezTo>
                      <a:cubicBezTo>
                        <a:pt x="103" y="229"/>
                        <a:pt x="125" y="229"/>
                        <a:pt x="139" y="215"/>
                      </a:cubicBezTo>
                      <a:cubicBezTo>
                        <a:pt x="153" y="201"/>
                        <a:pt x="153" y="179"/>
                        <a:pt x="139" y="165"/>
                      </a:cubicBezTo>
                      <a:cubicBezTo>
                        <a:pt x="122" y="147"/>
                        <a:pt x="122" y="147"/>
                        <a:pt x="122" y="147"/>
                      </a:cubicBezTo>
                      <a:cubicBezTo>
                        <a:pt x="1418" y="147"/>
                        <a:pt x="1418" y="147"/>
                        <a:pt x="1418" y="147"/>
                      </a:cubicBezTo>
                      <a:cubicBezTo>
                        <a:pt x="1401" y="165"/>
                        <a:pt x="1401" y="165"/>
                        <a:pt x="1401" y="165"/>
                      </a:cubicBezTo>
                      <a:cubicBezTo>
                        <a:pt x="1387" y="179"/>
                        <a:pt x="1387" y="201"/>
                        <a:pt x="1401" y="215"/>
                      </a:cubicBezTo>
                      <a:cubicBezTo>
                        <a:pt x="1415" y="229"/>
                        <a:pt x="1437" y="229"/>
                        <a:pt x="1451" y="215"/>
                      </a:cubicBezTo>
                      <a:cubicBezTo>
                        <a:pt x="1528" y="139"/>
                        <a:pt x="1528" y="139"/>
                        <a:pt x="1528" y="139"/>
                      </a:cubicBezTo>
                      <a:cubicBezTo>
                        <a:pt x="1542" y="125"/>
                        <a:pt x="1542" y="102"/>
                        <a:pt x="1528" y="88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6430" tIns="48216" rIns="96430" bIns="48216" numCol="1" anchor="t" anchorCtr="0" compatLnSpc="1"/>
                <a:lstStyle/>
                <a:p>
                  <a:pPr algn="just">
                    <a:lnSpc>
                      <a:spcPct val="120000"/>
                    </a:lnSpc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14" name="Oval 13"/>
              <p:cNvSpPr/>
              <p:nvPr/>
            </p:nvSpPr>
            <p:spPr>
              <a:xfrm>
                <a:off x="2644633" y="3151708"/>
                <a:ext cx="1232099" cy="1232099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15" name="Group 14"/>
              <p:cNvGrpSpPr/>
              <p:nvPr/>
            </p:nvGrpSpPr>
            <p:grpSpPr>
              <a:xfrm>
                <a:off x="2936276" y="3612132"/>
                <a:ext cx="659201" cy="329600"/>
                <a:chOff x="2847404" y="3483035"/>
                <a:chExt cx="793751" cy="396875"/>
              </a:xfrm>
            </p:grpSpPr>
            <p:sp>
              <p:nvSpPr>
                <p:cNvPr id="16" name="Freeform 226"/>
                <p:cNvSpPr/>
                <p:nvPr/>
              </p:nvSpPr>
              <p:spPr bwMode="auto">
                <a:xfrm>
                  <a:off x="2847404" y="3483035"/>
                  <a:ext cx="209550" cy="396875"/>
                </a:xfrm>
                <a:custGeom>
                  <a:avLst/>
                  <a:gdLst>
                    <a:gd name="T0" fmla="*/ 0 w 66"/>
                    <a:gd name="T1" fmla="*/ 121 h 126"/>
                    <a:gd name="T2" fmla="*/ 0 w 66"/>
                    <a:gd name="T3" fmla="*/ 82 h 126"/>
                    <a:gd name="T4" fmla="*/ 22 w 66"/>
                    <a:gd name="T5" fmla="*/ 96 h 126"/>
                    <a:gd name="T6" fmla="*/ 29 w 66"/>
                    <a:gd name="T7" fmla="*/ 94 h 126"/>
                    <a:gd name="T8" fmla="*/ 32 w 66"/>
                    <a:gd name="T9" fmla="*/ 88 h 126"/>
                    <a:gd name="T10" fmla="*/ 26 w 66"/>
                    <a:gd name="T11" fmla="*/ 78 h 126"/>
                    <a:gd name="T12" fmla="*/ 20 w 66"/>
                    <a:gd name="T13" fmla="*/ 74 h 126"/>
                    <a:gd name="T14" fmla="*/ 11 w 66"/>
                    <a:gd name="T15" fmla="*/ 66 h 126"/>
                    <a:gd name="T16" fmla="*/ 4 w 66"/>
                    <a:gd name="T17" fmla="*/ 58 h 126"/>
                    <a:gd name="T18" fmla="*/ 1 w 66"/>
                    <a:gd name="T19" fmla="*/ 49 h 126"/>
                    <a:gd name="T20" fmla="*/ 0 w 66"/>
                    <a:gd name="T21" fmla="*/ 40 h 126"/>
                    <a:gd name="T22" fmla="*/ 4 w 66"/>
                    <a:gd name="T23" fmla="*/ 22 h 126"/>
                    <a:gd name="T24" fmla="*/ 9 w 66"/>
                    <a:gd name="T25" fmla="*/ 14 h 126"/>
                    <a:gd name="T26" fmla="*/ 15 w 66"/>
                    <a:gd name="T27" fmla="*/ 8 h 126"/>
                    <a:gd name="T28" fmla="*/ 38 w 66"/>
                    <a:gd name="T29" fmla="*/ 0 h 126"/>
                    <a:gd name="T30" fmla="*/ 63 w 66"/>
                    <a:gd name="T31" fmla="*/ 6 h 126"/>
                    <a:gd name="T32" fmla="*/ 63 w 66"/>
                    <a:gd name="T33" fmla="*/ 44 h 126"/>
                    <a:gd name="T34" fmla="*/ 53 w 66"/>
                    <a:gd name="T35" fmla="*/ 34 h 126"/>
                    <a:gd name="T36" fmla="*/ 43 w 66"/>
                    <a:gd name="T37" fmla="*/ 30 h 126"/>
                    <a:gd name="T38" fmla="*/ 36 w 66"/>
                    <a:gd name="T39" fmla="*/ 32 h 126"/>
                    <a:gd name="T40" fmla="*/ 34 w 66"/>
                    <a:gd name="T41" fmla="*/ 37 h 126"/>
                    <a:gd name="T42" fmla="*/ 41 w 66"/>
                    <a:gd name="T43" fmla="*/ 47 h 126"/>
                    <a:gd name="T44" fmla="*/ 46 w 66"/>
                    <a:gd name="T45" fmla="*/ 51 h 126"/>
                    <a:gd name="T46" fmla="*/ 62 w 66"/>
                    <a:gd name="T47" fmla="*/ 66 h 126"/>
                    <a:gd name="T48" fmla="*/ 66 w 66"/>
                    <a:gd name="T49" fmla="*/ 85 h 126"/>
                    <a:gd name="T50" fmla="*/ 55 w 66"/>
                    <a:gd name="T51" fmla="*/ 114 h 126"/>
                    <a:gd name="T52" fmla="*/ 26 w 66"/>
                    <a:gd name="T53" fmla="*/ 126 h 126"/>
                    <a:gd name="T54" fmla="*/ 0 w 66"/>
                    <a:gd name="T55" fmla="*/ 121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66" h="126">
                      <a:moveTo>
                        <a:pt x="0" y="121"/>
                      </a:moveTo>
                      <a:cubicBezTo>
                        <a:pt x="0" y="82"/>
                        <a:pt x="0" y="82"/>
                        <a:pt x="0" y="82"/>
                      </a:cubicBezTo>
                      <a:cubicBezTo>
                        <a:pt x="7" y="91"/>
                        <a:pt x="14" y="96"/>
                        <a:pt x="22" y="96"/>
                      </a:cubicBezTo>
                      <a:cubicBezTo>
                        <a:pt x="25" y="96"/>
                        <a:pt x="27" y="95"/>
                        <a:pt x="29" y="94"/>
                      </a:cubicBezTo>
                      <a:cubicBezTo>
                        <a:pt x="31" y="92"/>
                        <a:pt x="32" y="90"/>
                        <a:pt x="32" y="88"/>
                      </a:cubicBezTo>
                      <a:cubicBezTo>
                        <a:pt x="32" y="85"/>
                        <a:pt x="30" y="82"/>
                        <a:pt x="26" y="78"/>
                      </a:cubicBezTo>
                      <a:cubicBezTo>
                        <a:pt x="20" y="74"/>
                        <a:pt x="20" y="74"/>
                        <a:pt x="20" y="74"/>
                      </a:cubicBezTo>
                      <a:cubicBezTo>
                        <a:pt x="17" y="72"/>
                        <a:pt x="14" y="69"/>
                        <a:pt x="11" y="66"/>
                      </a:cubicBezTo>
                      <a:cubicBezTo>
                        <a:pt x="8" y="64"/>
                        <a:pt x="6" y="61"/>
                        <a:pt x="4" y="58"/>
                      </a:cubicBezTo>
                      <a:cubicBezTo>
                        <a:pt x="3" y="55"/>
                        <a:pt x="2" y="52"/>
                        <a:pt x="1" y="49"/>
                      </a:cubicBezTo>
                      <a:cubicBezTo>
                        <a:pt x="0" y="46"/>
                        <a:pt x="0" y="43"/>
                        <a:pt x="0" y="40"/>
                      </a:cubicBezTo>
                      <a:cubicBezTo>
                        <a:pt x="0" y="34"/>
                        <a:pt x="1" y="28"/>
                        <a:pt x="4" y="22"/>
                      </a:cubicBezTo>
                      <a:cubicBezTo>
                        <a:pt x="5" y="19"/>
                        <a:pt x="7" y="16"/>
                        <a:pt x="9" y="14"/>
                      </a:cubicBezTo>
                      <a:cubicBezTo>
                        <a:pt x="10" y="12"/>
                        <a:pt x="12" y="9"/>
                        <a:pt x="15" y="8"/>
                      </a:cubicBezTo>
                      <a:cubicBezTo>
                        <a:pt x="21" y="2"/>
                        <a:pt x="29" y="0"/>
                        <a:pt x="38" y="0"/>
                      </a:cubicBezTo>
                      <a:cubicBezTo>
                        <a:pt x="46" y="0"/>
                        <a:pt x="55" y="2"/>
                        <a:pt x="63" y="6"/>
                      </a:cubicBezTo>
                      <a:cubicBezTo>
                        <a:pt x="63" y="44"/>
                        <a:pt x="63" y="44"/>
                        <a:pt x="63" y="44"/>
                      </a:cubicBezTo>
                      <a:cubicBezTo>
                        <a:pt x="60" y="40"/>
                        <a:pt x="57" y="36"/>
                        <a:pt x="53" y="34"/>
                      </a:cubicBezTo>
                      <a:cubicBezTo>
                        <a:pt x="50" y="31"/>
                        <a:pt x="46" y="30"/>
                        <a:pt x="43" y="30"/>
                      </a:cubicBezTo>
                      <a:cubicBezTo>
                        <a:pt x="40" y="30"/>
                        <a:pt x="38" y="31"/>
                        <a:pt x="36" y="32"/>
                      </a:cubicBezTo>
                      <a:cubicBezTo>
                        <a:pt x="35" y="34"/>
                        <a:pt x="34" y="35"/>
                        <a:pt x="34" y="37"/>
                      </a:cubicBezTo>
                      <a:cubicBezTo>
                        <a:pt x="34" y="41"/>
                        <a:pt x="36" y="44"/>
                        <a:pt x="41" y="47"/>
                      </a:cubicBezTo>
                      <a:cubicBezTo>
                        <a:pt x="46" y="51"/>
                        <a:pt x="46" y="51"/>
                        <a:pt x="46" y="51"/>
                      </a:cubicBezTo>
                      <a:cubicBezTo>
                        <a:pt x="53" y="56"/>
                        <a:pt x="58" y="61"/>
                        <a:pt x="62" y="66"/>
                      </a:cubicBezTo>
                      <a:cubicBezTo>
                        <a:pt x="65" y="72"/>
                        <a:pt x="66" y="78"/>
                        <a:pt x="66" y="85"/>
                      </a:cubicBezTo>
                      <a:cubicBezTo>
                        <a:pt x="66" y="97"/>
                        <a:pt x="62" y="107"/>
                        <a:pt x="55" y="114"/>
                      </a:cubicBezTo>
                      <a:cubicBezTo>
                        <a:pt x="47" y="122"/>
                        <a:pt x="38" y="126"/>
                        <a:pt x="26" y="126"/>
                      </a:cubicBezTo>
                      <a:cubicBezTo>
                        <a:pt x="18" y="126"/>
                        <a:pt x="9" y="124"/>
                        <a:pt x="0" y="12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6430" tIns="48216" rIns="96430" bIns="48216" numCol="1" anchor="t" anchorCtr="0" compatLnSpc="1"/>
                <a:lstStyle/>
                <a:p>
                  <a:pPr algn="just">
                    <a:lnSpc>
                      <a:spcPct val="120000"/>
                    </a:lnSpc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" name="Freeform 227"/>
                <p:cNvSpPr/>
                <p:nvPr/>
              </p:nvSpPr>
              <p:spPr bwMode="auto">
                <a:xfrm>
                  <a:off x="3099817" y="3483035"/>
                  <a:ext cx="200025" cy="396875"/>
                </a:xfrm>
                <a:custGeom>
                  <a:avLst/>
                  <a:gdLst>
                    <a:gd name="T0" fmla="*/ 0 w 126"/>
                    <a:gd name="T1" fmla="*/ 250 h 250"/>
                    <a:gd name="T2" fmla="*/ 0 w 126"/>
                    <a:gd name="T3" fmla="*/ 0 h 250"/>
                    <a:gd name="T4" fmla="*/ 126 w 126"/>
                    <a:gd name="T5" fmla="*/ 0 h 250"/>
                    <a:gd name="T6" fmla="*/ 126 w 126"/>
                    <a:gd name="T7" fmla="*/ 59 h 250"/>
                    <a:gd name="T8" fmla="*/ 68 w 126"/>
                    <a:gd name="T9" fmla="*/ 59 h 250"/>
                    <a:gd name="T10" fmla="*/ 68 w 126"/>
                    <a:gd name="T11" fmla="*/ 91 h 250"/>
                    <a:gd name="T12" fmla="*/ 120 w 126"/>
                    <a:gd name="T13" fmla="*/ 91 h 250"/>
                    <a:gd name="T14" fmla="*/ 120 w 126"/>
                    <a:gd name="T15" fmla="*/ 151 h 250"/>
                    <a:gd name="T16" fmla="*/ 68 w 126"/>
                    <a:gd name="T17" fmla="*/ 151 h 250"/>
                    <a:gd name="T18" fmla="*/ 68 w 126"/>
                    <a:gd name="T19" fmla="*/ 191 h 250"/>
                    <a:gd name="T20" fmla="*/ 126 w 126"/>
                    <a:gd name="T21" fmla="*/ 191 h 250"/>
                    <a:gd name="T22" fmla="*/ 126 w 126"/>
                    <a:gd name="T23" fmla="*/ 250 h 250"/>
                    <a:gd name="T24" fmla="*/ 0 w 126"/>
                    <a:gd name="T25" fmla="*/ 250 h 2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26" h="250">
                      <a:moveTo>
                        <a:pt x="0" y="250"/>
                      </a:moveTo>
                      <a:lnTo>
                        <a:pt x="0" y="0"/>
                      </a:lnTo>
                      <a:lnTo>
                        <a:pt x="126" y="0"/>
                      </a:lnTo>
                      <a:lnTo>
                        <a:pt x="126" y="59"/>
                      </a:lnTo>
                      <a:lnTo>
                        <a:pt x="68" y="59"/>
                      </a:lnTo>
                      <a:lnTo>
                        <a:pt x="68" y="91"/>
                      </a:lnTo>
                      <a:lnTo>
                        <a:pt x="120" y="91"/>
                      </a:lnTo>
                      <a:lnTo>
                        <a:pt x="120" y="151"/>
                      </a:lnTo>
                      <a:lnTo>
                        <a:pt x="68" y="151"/>
                      </a:lnTo>
                      <a:lnTo>
                        <a:pt x="68" y="191"/>
                      </a:lnTo>
                      <a:lnTo>
                        <a:pt x="126" y="191"/>
                      </a:lnTo>
                      <a:lnTo>
                        <a:pt x="126" y="250"/>
                      </a:lnTo>
                      <a:lnTo>
                        <a:pt x="0" y="25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6430" tIns="48216" rIns="96430" bIns="48216" numCol="1" anchor="t" anchorCtr="0" compatLnSpc="1"/>
                <a:lstStyle/>
                <a:p>
                  <a:pPr algn="just">
                    <a:lnSpc>
                      <a:spcPct val="120000"/>
                    </a:lnSpc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" name="Freeform 228"/>
                <p:cNvSpPr>
                  <a:spLocks noEditPoints="1"/>
                </p:cNvSpPr>
                <p:nvPr/>
              </p:nvSpPr>
              <p:spPr bwMode="auto">
                <a:xfrm>
                  <a:off x="3337942" y="3483035"/>
                  <a:ext cx="303213" cy="396875"/>
                </a:xfrm>
                <a:custGeom>
                  <a:avLst/>
                  <a:gdLst>
                    <a:gd name="T0" fmla="*/ 96 w 96"/>
                    <a:gd name="T1" fmla="*/ 63 h 126"/>
                    <a:gd name="T2" fmla="*/ 83 w 96"/>
                    <a:gd name="T3" fmla="*/ 109 h 126"/>
                    <a:gd name="T4" fmla="*/ 48 w 96"/>
                    <a:gd name="T5" fmla="*/ 126 h 126"/>
                    <a:gd name="T6" fmla="*/ 16 w 96"/>
                    <a:gd name="T7" fmla="*/ 113 h 126"/>
                    <a:gd name="T8" fmla="*/ 0 w 96"/>
                    <a:gd name="T9" fmla="*/ 62 h 126"/>
                    <a:gd name="T10" fmla="*/ 17 w 96"/>
                    <a:gd name="T11" fmla="*/ 12 h 126"/>
                    <a:gd name="T12" fmla="*/ 48 w 96"/>
                    <a:gd name="T13" fmla="*/ 0 h 126"/>
                    <a:gd name="T14" fmla="*/ 83 w 96"/>
                    <a:gd name="T15" fmla="*/ 17 h 126"/>
                    <a:gd name="T16" fmla="*/ 96 w 96"/>
                    <a:gd name="T17" fmla="*/ 63 h 126"/>
                    <a:gd name="T18" fmla="*/ 60 w 96"/>
                    <a:gd name="T19" fmla="*/ 64 h 126"/>
                    <a:gd name="T20" fmla="*/ 48 w 96"/>
                    <a:gd name="T21" fmla="*/ 30 h 126"/>
                    <a:gd name="T22" fmla="*/ 38 w 96"/>
                    <a:gd name="T23" fmla="*/ 39 h 126"/>
                    <a:gd name="T24" fmla="*/ 35 w 96"/>
                    <a:gd name="T25" fmla="*/ 63 h 126"/>
                    <a:gd name="T26" fmla="*/ 38 w 96"/>
                    <a:gd name="T27" fmla="*/ 87 h 126"/>
                    <a:gd name="T28" fmla="*/ 47 w 96"/>
                    <a:gd name="T29" fmla="*/ 96 h 126"/>
                    <a:gd name="T30" fmla="*/ 57 w 96"/>
                    <a:gd name="T31" fmla="*/ 87 h 126"/>
                    <a:gd name="T32" fmla="*/ 60 w 96"/>
                    <a:gd name="T33" fmla="*/ 64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96" h="126">
                      <a:moveTo>
                        <a:pt x="96" y="63"/>
                      </a:moveTo>
                      <a:cubicBezTo>
                        <a:pt x="96" y="82"/>
                        <a:pt x="91" y="97"/>
                        <a:pt x="83" y="109"/>
                      </a:cubicBezTo>
                      <a:cubicBezTo>
                        <a:pt x="74" y="120"/>
                        <a:pt x="62" y="126"/>
                        <a:pt x="48" y="126"/>
                      </a:cubicBezTo>
                      <a:cubicBezTo>
                        <a:pt x="36" y="126"/>
                        <a:pt x="25" y="122"/>
                        <a:pt x="16" y="113"/>
                      </a:cubicBezTo>
                      <a:cubicBezTo>
                        <a:pt x="5" y="102"/>
                        <a:pt x="0" y="85"/>
                        <a:pt x="0" y="62"/>
                      </a:cubicBezTo>
                      <a:cubicBezTo>
                        <a:pt x="0" y="40"/>
                        <a:pt x="5" y="24"/>
                        <a:pt x="17" y="12"/>
                      </a:cubicBezTo>
                      <a:cubicBezTo>
                        <a:pt x="26" y="4"/>
                        <a:pt x="36" y="0"/>
                        <a:pt x="48" y="0"/>
                      </a:cubicBezTo>
                      <a:cubicBezTo>
                        <a:pt x="63" y="0"/>
                        <a:pt x="74" y="5"/>
                        <a:pt x="83" y="17"/>
                      </a:cubicBezTo>
                      <a:cubicBezTo>
                        <a:pt x="91" y="28"/>
                        <a:pt x="96" y="44"/>
                        <a:pt x="96" y="63"/>
                      </a:cubicBezTo>
                      <a:close/>
                      <a:moveTo>
                        <a:pt x="60" y="64"/>
                      </a:moveTo>
                      <a:cubicBezTo>
                        <a:pt x="60" y="41"/>
                        <a:pt x="56" y="30"/>
                        <a:pt x="48" y="30"/>
                      </a:cubicBezTo>
                      <a:cubicBezTo>
                        <a:pt x="44" y="30"/>
                        <a:pt x="41" y="33"/>
                        <a:pt x="38" y="39"/>
                      </a:cubicBezTo>
                      <a:cubicBezTo>
                        <a:pt x="36" y="44"/>
                        <a:pt x="35" y="52"/>
                        <a:pt x="35" y="63"/>
                      </a:cubicBezTo>
                      <a:cubicBezTo>
                        <a:pt x="35" y="73"/>
                        <a:pt x="36" y="81"/>
                        <a:pt x="38" y="87"/>
                      </a:cubicBezTo>
                      <a:cubicBezTo>
                        <a:pt x="40" y="93"/>
                        <a:pt x="44" y="96"/>
                        <a:pt x="47" y="96"/>
                      </a:cubicBezTo>
                      <a:cubicBezTo>
                        <a:pt x="52" y="96"/>
                        <a:pt x="55" y="93"/>
                        <a:pt x="57" y="87"/>
                      </a:cubicBezTo>
                      <a:cubicBezTo>
                        <a:pt x="59" y="82"/>
                        <a:pt x="60" y="74"/>
                        <a:pt x="60" y="6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6430" tIns="48216" rIns="96430" bIns="48216" numCol="1" anchor="t" anchorCtr="0" compatLnSpc="1"/>
                <a:lstStyle/>
                <a:p>
                  <a:pPr algn="just">
                    <a:lnSpc>
                      <a:spcPct val="120000"/>
                    </a:lnSpc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23" name="AutoShape 19"/>
            <p:cNvSpPr>
              <a:spLocks noChangeAspect="1"/>
            </p:cNvSpPr>
            <p:nvPr/>
          </p:nvSpPr>
          <p:spPr bwMode="auto">
            <a:xfrm>
              <a:off x="4603776" y="5015521"/>
              <a:ext cx="413233" cy="413341"/>
            </a:xfrm>
            <a:custGeom>
              <a:avLst/>
              <a:gdLst>
                <a:gd name="T0" fmla="*/ 10800 w 21600"/>
                <a:gd name="T1" fmla="*/ 10789 h 21579"/>
                <a:gd name="T2" fmla="*/ 10800 w 21600"/>
                <a:gd name="T3" fmla="*/ 10789 h 21579"/>
                <a:gd name="T4" fmla="*/ 10800 w 21600"/>
                <a:gd name="T5" fmla="*/ 10789 h 21579"/>
                <a:gd name="T6" fmla="*/ 10800 w 21600"/>
                <a:gd name="T7" fmla="*/ 10789 h 21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579">
                  <a:moveTo>
                    <a:pt x="21599" y="9391"/>
                  </a:moveTo>
                  <a:cubicBezTo>
                    <a:pt x="21599" y="9887"/>
                    <a:pt x="21472" y="10321"/>
                    <a:pt x="21218" y="10697"/>
                  </a:cubicBezTo>
                  <a:cubicBezTo>
                    <a:pt x="20963" y="11072"/>
                    <a:pt x="20647" y="11313"/>
                    <a:pt x="20263" y="11427"/>
                  </a:cubicBezTo>
                  <a:lnTo>
                    <a:pt x="20263" y="16610"/>
                  </a:lnTo>
                  <a:cubicBezTo>
                    <a:pt x="20263" y="17200"/>
                    <a:pt x="20087" y="17708"/>
                    <a:pt x="19729" y="18128"/>
                  </a:cubicBezTo>
                  <a:cubicBezTo>
                    <a:pt x="19374" y="18550"/>
                    <a:pt x="18951" y="18758"/>
                    <a:pt x="18459" y="18758"/>
                  </a:cubicBezTo>
                  <a:cubicBezTo>
                    <a:pt x="17927" y="18122"/>
                    <a:pt x="17286" y="17505"/>
                    <a:pt x="16537" y="16904"/>
                  </a:cubicBezTo>
                  <a:cubicBezTo>
                    <a:pt x="15785" y="16305"/>
                    <a:pt x="14980" y="15756"/>
                    <a:pt x="14116" y="15254"/>
                  </a:cubicBezTo>
                  <a:cubicBezTo>
                    <a:pt x="13254" y="14755"/>
                    <a:pt x="12363" y="14324"/>
                    <a:pt x="11449" y="13969"/>
                  </a:cubicBezTo>
                  <a:cubicBezTo>
                    <a:pt x="10536" y="13614"/>
                    <a:pt x="9648" y="13379"/>
                    <a:pt x="8788" y="13267"/>
                  </a:cubicBezTo>
                  <a:cubicBezTo>
                    <a:pt x="8453" y="13379"/>
                    <a:pt x="8179" y="13564"/>
                    <a:pt x="7968" y="13828"/>
                  </a:cubicBezTo>
                  <a:cubicBezTo>
                    <a:pt x="7758" y="14092"/>
                    <a:pt x="7613" y="14386"/>
                    <a:pt x="7535" y="14706"/>
                  </a:cubicBezTo>
                  <a:cubicBezTo>
                    <a:pt x="7457" y="15028"/>
                    <a:pt x="7449" y="15360"/>
                    <a:pt x="7510" y="15698"/>
                  </a:cubicBezTo>
                  <a:cubicBezTo>
                    <a:pt x="7574" y="16035"/>
                    <a:pt x="7719" y="16340"/>
                    <a:pt x="7946" y="16610"/>
                  </a:cubicBezTo>
                  <a:cubicBezTo>
                    <a:pt x="7750" y="16992"/>
                    <a:pt x="7660" y="17347"/>
                    <a:pt x="7677" y="17673"/>
                  </a:cubicBezTo>
                  <a:cubicBezTo>
                    <a:pt x="7692" y="17993"/>
                    <a:pt x="7772" y="18307"/>
                    <a:pt x="7917" y="18606"/>
                  </a:cubicBezTo>
                  <a:cubicBezTo>
                    <a:pt x="8059" y="18908"/>
                    <a:pt x="8255" y="19193"/>
                    <a:pt x="8497" y="19469"/>
                  </a:cubicBezTo>
                  <a:cubicBezTo>
                    <a:pt x="8737" y="19745"/>
                    <a:pt x="8996" y="20021"/>
                    <a:pt x="9271" y="20291"/>
                  </a:cubicBezTo>
                  <a:cubicBezTo>
                    <a:pt x="9114" y="20696"/>
                    <a:pt x="8842" y="21001"/>
                    <a:pt x="8455" y="21212"/>
                  </a:cubicBezTo>
                  <a:cubicBezTo>
                    <a:pt x="8069" y="21423"/>
                    <a:pt x="7655" y="21541"/>
                    <a:pt x="7212" y="21570"/>
                  </a:cubicBezTo>
                  <a:cubicBezTo>
                    <a:pt x="6771" y="21599"/>
                    <a:pt x="6340" y="21550"/>
                    <a:pt x="5917" y="21423"/>
                  </a:cubicBezTo>
                  <a:cubicBezTo>
                    <a:pt x="5496" y="21294"/>
                    <a:pt x="5163" y="21092"/>
                    <a:pt x="4923" y="20810"/>
                  </a:cubicBezTo>
                  <a:cubicBezTo>
                    <a:pt x="4781" y="20241"/>
                    <a:pt x="4624" y="19657"/>
                    <a:pt x="4453" y="19055"/>
                  </a:cubicBezTo>
                  <a:cubicBezTo>
                    <a:pt x="4281" y="18453"/>
                    <a:pt x="4139" y="17843"/>
                    <a:pt x="4032" y="17224"/>
                  </a:cubicBezTo>
                  <a:cubicBezTo>
                    <a:pt x="3921" y="16599"/>
                    <a:pt x="3868" y="15953"/>
                    <a:pt x="3868" y="15281"/>
                  </a:cubicBezTo>
                  <a:cubicBezTo>
                    <a:pt x="3868" y="14615"/>
                    <a:pt x="3961" y="13905"/>
                    <a:pt x="4149" y="13153"/>
                  </a:cubicBezTo>
                  <a:lnTo>
                    <a:pt x="1804" y="13153"/>
                  </a:lnTo>
                  <a:cubicBezTo>
                    <a:pt x="1312" y="13153"/>
                    <a:pt x="888" y="12945"/>
                    <a:pt x="533" y="12522"/>
                  </a:cubicBezTo>
                  <a:cubicBezTo>
                    <a:pt x="176" y="12100"/>
                    <a:pt x="0" y="11592"/>
                    <a:pt x="0" y="10990"/>
                  </a:cubicBezTo>
                  <a:lnTo>
                    <a:pt x="0" y="7774"/>
                  </a:lnTo>
                  <a:cubicBezTo>
                    <a:pt x="0" y="7184"/>
                    <a:pt x="176" y="6676"/>
                    <a:pt x="526" y="6245"/>
                  </a:cubicBezTo>
                  <a:cubicBezTo>
                    <a:pt x="878" y="5819"/>
                    <a:pt x="1304" y="5605"/>
                    <a:pt x="1804" y="5605"/>
                  </a:cubicBezTo>
                  <a:lnTo>
                    <a:pt x="7652" y="5605"/>
                  </a:lnTo>
                  <a:cubicBezTo>
                    <a:pt x="8551" y="5605"/>
                    <a:pt x="9508" y="5449"/>
                    <a:pt x="10524" y="5135"/>
                  </a:cubicBezTo>
                  <a:cubicBezTo>
                    <a:pt x="11540" y="4821"/>
                    <a:pt x="12536" y="4399"/>
                    <a:pt x="13511" y="3873"/>
                  </a:cubicBezTo>
                  <a:cubicBezTo>
                    <a:pt x="14488" y="3342"/>
                    <a:pt x="15408" y="2744"/>
                    <a:pt x="16272" y="2071"/>
                  </a:cubicBezTo>
                  <a:cubicBezTo>
                    <a:pt x="17134" y="1405"/>
                    <a:pt x="17864" y="713"/>
                    <a:pt x="18459" y="0"/>
                  </a:cubicBezTo>
                  <a:cubicBezTo>
                    <a:pt x="18951" y="0"/>
                    <a:pt x="19374" y="214"/>
                    <a:pt x="19729" y="633"/>
                  </a:cubicBezTo>
                  <a:cubicBezTo>
                    <a:pt x="20087" y="1056"/>
                    <a:pt x="20263" y="1567"/>
                    <a:pt x="20263" y="2165"/>
                  </a:cubicBezTo>
                  <a:lnTo>
                    <a:pt x="20263" y="7334"/>
                  </a:lnTo>
                  <a:cubicBezTo>
                    <a:pt x="20647" y="7445"/>
                    <a:pt x="20963" y="7692"/>
                    <a:pt x="21218" y="8070"/>
                  </a:cubicBezTo>
                  <a:cubicBezTo>
                    <a:pt x="21472" y="8454"/>
                    <a:pt x="21599" y="8895"/>
                    <a:pt x="21599" y="9391"/>
                  </a:cubicBezTo>
                  <a:moveTo>
                    <a:pt x="18459" y="2855"/>
                  </a:moveTo>
                  <a:cubicBezTo>
                    <a:pt x="17864" y="3407"/>
                    <a:pt x="17215" y="3941"/>
                    <a:pt x="16512" y="4451"/>
                  </a:cubicBezTo>
                  <a:cubicBezTo>
                    <a:pt x="15810" y="4962"/>
                    <a:pt x="15065" y="5423"/>
                    <a:pt x="14280" y="5834"/>
                  </a:cubicBezTo>
                  <a:cubicBezTo>
                    <a:pt x="13494" y="6245"/>
                    <a:pt x="12693" y="6609"/>
                    <a:pt x="11878" y="6923"/>
                  </a:cubicBezTo>
                  <a:cubicBezTo>
                    <a:pt x="11060" y="7237"/>
                    <a:pt x="10255" y="7462"/>
                    <a:pt x="9457" y="7603"/>
                  </a:cubicBezTo>
                  <a:lnTo>
                    <a:pt x="9457" y="11172"/>
                  </a:lnTo>
                  <a:cubicBezTo>
                    <a:pt x="10255" y="11325"/>
                    <a:pt x="11060" y="11554"/>
                    <a:pt x="11878" y="11862"/>
                  </a:cubicBezTo>
                  <a:cubicBezTo>
                    <a:pt x="12693" y="12170"/>
                    <a:pt x="13494" y="12537"/>
                    <a:pt x="14280" y="12956"/>
                  </a:cubicBezTo>
                  <a:cubicBezTo>
                    <a:pt x="15065" y="13379"/>
                    <a:pt x="15812" y="13843"/>
                    <a:pt x="16524" y="14347"/>
                  </a:cubicBezTo>
                  <a:cubicBezTo>
                    <a:pt x="17234" y="14855"/>
                    <a:pt x="17881" y="15380"/>
                    <a:pt x="18459" y="15920"/>
                  </a:cubicBezTo>
                  <a:lnTo>
                    <a:pt x="18459" y="285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53561" tIns="53561" rIns="53561" bIns="53561" anchor="ctr"/>
            <a:lstStyle/>
            <a:p>
              <a:pPr algn="just" defTabSz="481965">
                <a:lnSpc>
                  <a:spcPct val="120000"/>
                </a:lnSpc>
                <a:defRPr/>
              </a:pPr>
              <a:endParaRPr lang="es-ES" sz="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Freeform 74"/>
            <p:cNvSpPr>
              <a:spLocks noChangeAspect="1" noChangeArrowheads="1"/>
            </p:cNvSpPr>
            <p:nvPr/>
          </p:nvSpPr>
          <p:spPr bwMode="auto">
            <a:xfrm>
              <a:off x="7121484" y="2630642"/>
              <a:ext cx="482208" cy="427098"/>
            </a:xfrm>
            <a:custGeom>
              <a:avLst/>
              <a:gdLst>
                <a:gd name="T0" fmla="*/ 451 w 461"/>
                <a:gd name="T1" fmla="*/ 213 h 409"/>
                <a:gd name="T2" fmla="*/ 451 w 461"/>
                <a:gd name="T3" fmla="*/ 213 h 409"/>
                <a:gd name="T4" fmla="*/ 247 w 461"/>
                <a:gd name="T5" fmla="*/ 17 h 409"/>
                <a:gd name="T6" fmla="*/ 212 w 461"/>
                <a:gd name="T7" fmla="*/ 17 h 409"/>
                <a:gd name="T8" fmla="*/ 9 w 461"/>
                <a:gd name="T9" fmla="*/ 213 h 409"/>
                <a:gd name="T10" fmla="*/ 18 w 461"/>
                <a:gd name="T11" fmla="*/ 230 h 409"/>
                <a:gd name="T12" fmla="*/ 62 w 461"/>
                <a:gd name="T13" fmla="*/ 230 h 409"/>
                <a:gd name="T14" fmla="*/ 62 w 461"/>
                <a:gd name="T15" fmla="*/ 390 h 409"/>
                <a:gd name="T16" fmla="*/ 79 w 461"/>
                <a:gd name="T17" fmla="*/ 408 h 409"/>
                <a:gd name="T18" fmla="*/ 177 w 461"/>
                <a:gd name="T19" fmla="*/ 408 h 409"/>
                <a:gd name="T20" fmla="*/ 177 w 461"/>
                <a:gd name="T21" fmla="*/ 248 h 409"/>
                <a:gd name="T22" fmla="*/ 283 w 461"/>
                <a:gd name="T23" fmla="*/ 248 h 409"/>
                <a:gd name="T24" fmla="*/ 283 w 461"/>
                <a:gd name="T25" fmla="*/ 408 h 409"/>
                <a:gd name="T26" fmla="*/ 381 w 461"/>
                <a:gd name="T27" fmla="*/ 408 h 409"/>
                <a:gd name="T28" fmla="*/ 398 w 461"/>
                <a:gd name="T29" fmla="*/ 390 h 409"/>
                <a:gd name="T30" fmla="*/ 398 w 461"/>
                <a:gd name="T31" fmla="*/ 230 h 409"/>
                <a:gd name="T32" fmla="*/ 443 w 461"/>
                <a:gd name="T33" fmla="*/ 230 h 409"/>
                <a:gd name="T34" fmla="*/ 451 w 461"/>
                <a:gd name="T35" fmla="*/ 213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61" h="409">
                  <a:moveTo>
                    <a:pt x="451" y="213"/>
                  </a:moveTo>
                  <a:lnTo>
                    <a:pt x="451" y="213"/>
                  </a:lnTo>
                  <a:cubicBezTo>
                    <a:pt x="247" y="17"/>
                    <a:pt x="247" y="17"/>
                    <a:pt x="247" y="17"/>
                  </a:cubicBezTo>
                  <a:cubicBezTo>
                    <a:pt x="238" y="0"/>
                    <a:pt x="221" y="0"/>
                    <a:pt x="212" y="17"/>
                  </a:cubicBezTo>
                  <a:cubicBezTo>
                    <a:pt x="9" y="213"/>
                    <a:pt x="9" y="213"/>
                    <a:pt x="9" y="213"/>
                  </a:cubicBezTo>
                  <a:cubicBezTo>
                    <a:pt x="0" y="221"/>
                    <a:pt x="9" y="230"/>
                    <a:pt x="18" y="230"/>
                  </a:cubicBezTo>
                  <a:cubicBezTo>
                    <a:pt x="62" y="230"/>
                    <a:pt x="62" y="230"/>
                    <a:pt x="62" y="230"/>
                  </a:cubicBezTo>
                  <a:cubicBezTo>
                    <a:pt x="62" y="390"/>
                    <a:pt x="62" y="390"/>
                    <a:pt x="62" y="390"/>
                  </a:cubicBezTo>
                  <a:cubicBezTo>
                    <a:pt x="62" y="399"/>
                    <a:pt x="62" y="408"/>
                    <a:pt x="79" y="408"/>
                  </a:cubicBezTo>
                  <a:cubicBezTo>
                    <a:pt x="177" y="408"/>
                    <a:pt x="177" y="408"/>
                    <a:pt x="177" y="408"/>
                  </a:cubicBezTo>
                  <a:cubicBezTo>
                    <a:pt x="177" y="248"/>
                    <a:pt x="177" y="248"/>
                    <a:pt x="177" y="248"/>
                  </a:cubicBezTo>
                  <a:cubicBezTo>
                    <a:pt x="283" y="248"/>
                    <a:pt x="283" y="248"/>
                    <a:pt x="283" y="248"/>
                  </a:cubicBezTo>
                  <a:cubicBezTo>
                    <a:pt x="283" y="408"/>
                    <a:pt x="283" y="408"/>
                    <a:pt x="283" y="408"/>
                  </a:cubicBezTo>
                  <a:cubicBezTo>
                    <a:pt x="381" y="408"/>
                    <a:pt x="381" y="408"/>
                    <a:pt x="381" y="408"/>
                  </a:cubicBezTo>
                  <a:cubicBezTo>
                    <a:pt x="398" y="408"/>
                    <a:pt x="398" y="399"/>
                    <a:pt x="398" y="390"/>
                  </a:cubicBezTo>
                  <a:cubicBezTo>
                    <a:pt x="398" y="230"/>
                    <a:pt x="398" y="230"/>
                    <a:pt x="398" y="230"/>
                  </a:cubicBezTo>
                  <a:cubicBezTo>
                    <a:pt x="443" y="230"/>
                    <a:pt x="443" y="230"/>
                    <a:pt x="443" y="230"/>
                  </a:cubicBezTo>
                  <a:cubicBezTo>
                    <a:pt x="451" y="230"/>
                    <a:pt x="460" y="221"/>
                    <a:pt x="451" y="213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pPr algn="just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AutoShape 44"/>
            <p:cNvSpPr>
              <a:spLocks noChangeAspect="1"/>
            </p:cNvSpPr>
            <p:nvPr/>
          </p:nvSpPr>
          <p:spPr bwMode="auto">
            <a:xfrm>
              <a:off x="4683820" y="2690241"/>
              <a:ext cx="380870" cy="36441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20" y="19326"/>
                  </a:moveTo>
                  <a:cubicBezTo>
                    <a:pt x="21574" y="19434"/>
                    <a:pt x="21599" y="19552"/>
                    <a:pt x="21599" y="19677"/>
                  </a:cubicBezTo>
                  <a:cubicBezTo>
                    <a:pt x="21599" y="19974"/>
                    <a:pt x="21492" y="20237"/>
                    <a:pt x="21274" y="20463"/>
                  </a:cubicBezTo>
                  <a:lnTo>
                    <a:pt x="20490" y="21235"/>
                  </a:lnTo>
                  <a:cubicBezTo>
                    <a:pt x="20281" y="21461"/>
                    <a:pt x="20026" y="21574"/>
                    <a:pt x="19720" y="21574"/>
                  </a:cubicBezTo>
                  <a:lnTo>
                    <a:pt x="19664" y="21574"/>
                  </a:lnTo>
                  <a:cubicBezTo>
                    <a:pt x="19350" y="21537"/>
                    <a:pt x="19081" y="21396"/>
                    <a:pt x="18866" y="21153"/>
                  </a:cubicBezTo>
                  <a:lnTo>
                    <a:pt x="12700" y="13222"/>
                  </a:lnTo>
                  <a:cubicBezTo>
                    <a:pt x="11958" y="13870"/>
                    <a:pt x="11265" y="14438"/>
                    <a:pt x="10623" y="14927"/>
                  </a:cubicBezTo>
                  <a:cubicBezTo>
                    <a:pt x="9975" y="15413"/>
                    <a:pt x="9366" y="15835"/>
                    <a:pt x="8789" y="16188"/>
                  </a:cubicBezTo>
                  <a:lnTo>
                    <a:pt x="9261" y="19988"/>
                  </a:lnTo>
                  <a:lnTo>
                    <a:pt x="9261" y="20124"/>
                  </a:lnTo>
                  <a:cubicBezTo>
                    <a:pt x="9261" y="20423"/>
                    <a:pt x="9162" y="20672"/>
                    <a:pt x="8964" y="20870"/>
                  </a:cubicBezTo>
                  <a:lnTo>
                    <a:pt x="8546" y="21289"/>
                  </a:lnTo>
                  <a:cubicBezTo>
                    <a:pt x="8339" y="21498"/>
                    <a:pt x="8076" y="21599"/>
                    <a:pt x="7762" y="21599"/>
                  </a:cubicBezTo>
                  <a:lnTo>
                    <a:pt x="7705" y="21599"/>
                  </a:lnTo>
                  <a:cubicBezTo>
                    <a:pt x="7354" y="21563"/>
                    <a:pt x="7088" y="21424"/>
                    <a:pt x="6907" y="21178"/>
                  </a:cubicBezTo>
                  <a:lnTo>
                    <a:pt x="4131" y="17500"/>
                  </a:lnTo>
                  <a:lnTo>
                    <a:pt x="418" y="14695"/>
                  </a:lnTo>
                  <a:cubicBezTo>
                    <a:pt x="155" y="14472"/>
                    <a:pt x="16" y="14201"/>
                    <a:pt x="0" y="13884"/>
                  </a:cubicBezTo>
                  <a:lnTo>
                    <a:pt x="0" y="13833"/>
                  </a:lnTo>
                  <a:cubicBezTo>
                    <a:pt x="0" y="13550"/>
                    <a:pt x="104" y="13293"/>
                    <a:pt x="311" y="13059"/>
                  </a:cubicBezTo>
                  <a:lnTo>
                    <a:pt x="715" y="12668"/>
                  </a:lnTo>
                  <a:cubicBezTo>
                    <a:pt x="897" y="12439"/>
                    <a:pt x="1151" y="12332"/>
                    <a:pt x="1477" y="12340"/>
                  </a:cubicBezTo>
                  <a:cubicBezTo>
                    <a:pt x="1550" y="12340"/>
                    <a:pt x="1596" y="12352"/>
                    <a:pt x="1612" y="12369"/>
                  </a:cubicBezTo>
                  <a:lnTo>
                    <a:pt x="5407" y="12801"/>
                  </a:lnTo>
                  <a:cubicBezTo>
                    <a:pt x="5761" y="12233"/>
                    <a:pt x="6180" y="11625"/>
                    <a:pt x="6672" y="10983"/>
                  </a:cubicBezTo>
                  <a:cubicBezTo>
                    <a:pt x="7167" y="10336"/>
                    <a:pt x="7733" y="9655"/>
                    <a:pt x="8376" y="8931"/>
                  </a:cubicBezTo>
                  <a:lnTo>
                    <a:pt x="478" y="2748"/>
                  </a:lnTo>
                  <a:cubicBezTo>
                    <a:pt x="195" y="2521"/>
                    <a:pt x="59" y="2256"/>
                    <a:pt x="59" y="1950"/>
                  </a:cubicBezTo>
                  <a:lnTo>
                    <a:pt x="59" y="1894"/>
                  </a:lnTo>
                  <a:cubicBezTo>
                    <a:pt x="59" y="1614"/>
                    <a:pt x="161" y="1354"/>
                    <a:pt x="370" y="1111"/>
                  </a:cubicBezTo>
                  <a:lnTo>
                    <a:pt x="1140" y="336"/>
                  </a:lnTo>
                  <a:cubicBezTo>
                    <a:pt x="1383" y="130"/>
                    <a:pt x="1641" y="25"/>
                    <a:pt x="1910" y="25"/>
                  </a:cubicBezTo>
                  <a:lnTo>
                    <a:pt x="2088" y="25"/>
                  </a:lnTo>
                  <a:cubicBezTo>
                    <a:pt x="2153" y="25"/>
                    <a:pt x="2215" y="45"/>
                    <a:pt x="2269" y="79"/>
                  </a:cubicBezTo>
                  <a:lnTo>
                    <a:pt x="13147" y="4045"/>
                  </a:lnTo>
                  <a:lnTo>
                    <a:pt x="15193" y="2030"/>
                  </a:lnTo>
                  <a:cubicBezTo>
                    <a:pt x="15827" y="1396"/>
                    <a:pt x="16551" y="901"/>
                    <a:pt x="17375" y="540"/>
                  </a:cubicBezTo>
                  <a:cubicBezTo>
                    <a:pt x="18195" y="180"/>
                    <a:pt x="18951" y="0"/>
                    <a:pt x="19636" y="0"/>
                  </a:cubicBezTo>
                  <a:cubicBezTo>
                    <a:pt x="20284" y="0"/>
                    <a:pt x="20779" y="166"/>
                    <a:pt x="21113" y="500"/>
                  </a:cubicBezTo>
                  <a:cubicBezTo>
                    <a:pt x="21291" y="661"/>
                    <a:pt x="21418" y="870"/>
                    <a:pt x="21492" y="1125"/>
                  </a:cubicBezTo>
                  <a:cubicBezTo>
                    <a:pt x="21563" y="1374"/>
                    <a:pt x="21599" y="1659"/>
                    <a:pt x="21599" y="1973"/>
                  </a:cubicBezTo>
                  <a:cubicBezTo>
                    <a:pt x="21599" y="2660"/>
                    <a:pt x="21424" y="3415"/>
                    <a:pt x="21076" y="4235"/>
                  </a:cubicBezTo>
                  <a:cubicBezTo>
                    <a:pt x="20728" y="5055"/>
                    <a:pt x="20230" y="5778"/>
                    <a:pt x="19582" y="6400"/>
                  </a:cubicBezTo>
                  <a:lnTo>
                    <a:pt x="17547" y="8456"/>
                  </a:lnTo>
                  <a:lnTo>
                    <a:pt x="21520" y="193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107121" tIns="107121" rIns="107121" bIns="107121" anchor="ctr"/>
            <a:lstStyle/>
            <a:p>
              <a:pPr algn="just" defTabSz="963930">
                <a:lnSpc>
                  <a:spcPct val="120000"/>
                </a:lnSpc>
                <a:defRPr/>
              </a:pPr>
              <a:endParaRPr lang="es-ES" sz="8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Freeform 25"/>
            <p:cNvSpPr>
              <a:spLocks noChangeAspect="1" noChangeArrowheads="1"/>
            </p:cNvSpPr>
            <p:nvPr/>
          </p:nvSpPr>
          <p:spPr bwMode="auto">
            <a:xfrm>
              <a:off x="5880014" y="2083063"/>
              <a:ext cx="390454" cy="467315"/>
            </a:xfrm>
            <a:custGeom>
              <a:avLst/>
              <a:gdLst>
                <a:gd name="connsiteX0" fmla="*/ 206367 w 449768"/>
                <a:gd name="connsiteY0" fmla="*/ 423375 h 538305"/>
                <a:gd name="connsiteX1" fmla="*/ 208536 w 449768"/>
                <a:gd name="connsiteY1" fmla="*/ 434347 h 538305"/>
                <a:gd name="connsiteX2" fmla="*/ 136133 w 449768"/>
                <a:gd name="connsiteY2" fmla="*/ 527584 h 538305"/>
                <a:gd name="connsiteX3" fmla="*/ 120760 w 449768"/>
                <a:gd name="connsiteY3" fmla="*/ 517169 h 538305"/>
                <a:gd name="connsiteX4" fmla="*/ 192667 w 449768"/>
                <a:gd name="connsiteY4" fmla="*/ 423933 h 538305"/>
                <a:gd name="connsiteX5" fmla="*/ 206367 w 449768"/>
                <a:gd name="connsiteY5" fmla="*/ 423375 h 538305"/>
                <a:gd name="connsiteX6" fmla="*/ 158371 w 449768"/>
                <a:gd name="connsiteY6" fmla="*/ 386315 h 538305"/>
                <a:gd name="connsiteX7" fmla="*/ 160292 w 449768"/>
                <a:gd name="connsiteY7" fmla="*/ 397002 h 538305"/>
                <a:gd name="connsiteX8" fmla="*/ 51725 w 449768"/>
                <a:gd name="connsiteY8" fmla="*/ 536376 h 538305"/>
                <a:gd name="connsiteX9" fmla="*/ 41315 w 449768"/>
                <a:gd name="connsiteY9" fmla="*/ 525997 h 538305"/>
                <a:gd name="connsiteX10" fmla="*/ 144924 w 449768"/>
                <a:gd name="connsiteY10" fmla="*/ 387118 h 538305"/>
                <a:gd name="connsiteX11" fmla="*/ 158371 w 449768"/>
                <a:gd name="connsiteY11" fmla="*/ 386315 h 538305"/>
                <a:gd name="connsiteX12" fmla="*/ 112005 w 449768"/>
                <a:gd name="connsiteY12" fmla="*/ 349971 h 538305"/>
                <a:gd name="connsiteX13" fmla="*/ 113740 w 449768"/>
                <a:gd name="connsiteY13" fmla="*/ 362927 h 538305"/>
                <a:gd name="connsiteX14" fmla="*/ 41338 w 449768"/>
                <a:gd name="connsiteY14" fmla="*/ 455221 h 538305"/>
                <a:gd name="connsiteX15" fmla="*/ 25965 w 449768"/>
                <a:gd name="connsiteY15" fmla="*/ 444857 h 538305"/>
                <a:gd name="connsiteX16" fmla="*/ 98367 w 449768"/>
                <a:gd name="connsiteY16" fmla="*/ 352562 h 538305"/>
                <a:gd name="connsiteX17" fmla="*/ 112005 w 449768"/>
                <a:gd name="connsiteY17" fmla="*/ 349971 h 538305"/>
                <a:gd name="connsiteX18" fmla="*/ 287508 w 449768"/>
                <a:gd name="connsiteY18" fmla="*/ 153269 h 538305"/>
                <a:gd name="connsiteX19" fmla="*/ 261020 w 449768"/>
                <a:gd name="connsiteY19" fmla="*/ 165441 h 538305"/>
                <a:gd name="connsiteX20" fmla="*/ 255548 w 449768"/>
                <a:gd name="connsiteY20" fmla="*/ 175874 h 538305"/>
                <a:gd name="connsiteX21" fmla="*/ 276441 w 449768"/>
                <a:gd name="connsiteY21" fmla="*/ 232511 h 538305"/>
                <a:gd name="connsiteX22" fmla="*/ 328174 w 449768"/>
                <a:gd name="connsiteY22" fmla="*/ 227543 h 538305"/>
                <a:gd name="connsiteX23" fmla="*/ 333645 w 449768"/>
                <a:gd name="connsiteY23" fmla="*/ 217110 h 538305"/>
                <a:gd name="connsiteX24" fmla="*/ 317727 w 449768"/>
                <a:gd name="connsiteY24" fmla="*/ 160472 h 538305"/>
                <a:gd name="connsiteX25" fmla="*/ 287508 w 449768"/>
                <a:gd name="connsiteY25" fmla="*/ 153269 h 538305"/>
                <a:gd name="connsiteX26" fmla="*/ 437111 w 449768"/>
                <a:gd name="connsiteY26" fmla="*/ 0 h 538305"/>
                <a:gd name="connsiteX27" fmla="*/ 442086 w 449768"/>
                <a:gd name="connsiteY27" fmla="*/ 0 h 538305"/>
                <a:gd name="connsiteX28" fmla="*/ 447557 w 449768"/>
                <a:gd name="connsiteY28" fmla="*/ 4968 h 538305"/>
                <a:gd name="connsiteX29" fmla="*/ 447557 w 449768"/>
                <a:gd name="connsiteY29" fmla="*/ 9937 h 538305"/>
                <a:gd name="connsiteX30" fmla="*/ 447557 w 449768"/>
                <a:gd name="connsiteY30" fmla="*/ 20370 h 538305"/>
                <a:gd name="connsiteX31" fmla="*/ 447557 w 449768"/>
                <a:gd name="connsiteY31" fmla="*/ 46204 h 538305"/>
                <a:gd name="connsiteX32" fmla="*/ 442086 w 449768"/>
                <a:gd name="connsiteY32" fmla="*/ 103338 h 538305"/>
                <a:gd name="connsiteX33" fmla="*/ 442086 w 449768"/>
                <a:gd name="connsiteY33" fmla="*/ 113771 h 538305"/>
                <a:gd name="connsiteX34" fmla="*/ 437111 w 449768"/>
                <a:gd name="connsiteY34" fmla="*/ 134141 h 538305"/>
                <a:gd name="connsiteX35" fmla="*/ 421194 w 449768"/>
                <a:gd name="connsiteY35" fmla="*/ 175874 h 538305"/>
                <a:gd name="connsiteX36" fmla="*/ 354040 w 449768"/>
                <a:gd name="connsiteY36" fmla="*/ 289645 h 538305"/>
                <a:gd name="connsiteX37" fmla="*/ 344091 w 449768"/>
                <a:gd name="connsiteY37" fmla="*/ 325913 h 538305"/>
                <a:gd name="connsiteX38" fmla="*/ 276441 w 449768"/>
                <a:gd name="connsiteY38" fmla="*/ 506754 h 538305"/>
                <a:gd name="connsiteX39" fmla="*/ 261020 w 449768"/>
                <a:gd name="connsiteY39" fmla="*/ 496321 h 538305"/>
                <a:gd name="connsiteX40" fmla="*/ 17278 w 449768"/>
                <a:gd name="connsiteY40" fmla="*/ 310511 h 538305"/>
                <a:gd name="connsiteX41" fmla="*/ 1858 w 449768"/>
                <a:gd name="connsiteY41" fmla="*/ 289645 h 538305"/>
                <a:gd name="connsiteX42" fmla="*/ 162528 w 449768"/>
                <a:gd name="connsiteY42" fmla="*/ 186307 h 538305"/>
                <a:gd name="connsiteX43" fmla="*/ 193369 w 449768"/>
                <a:gd name="connsiteY43" fmla="*/ 165441 h 538305"/>
                <a:gd name="connsiteX44" fmla="*/ 312753 w 449768"/>
                <a:gd name="connsiteY44" fmla="*/ 51669 h 538305"/>
                <a:gd name="connsiteX45" fmla="*/ 400799 w 449768"/>
                <a:gd name="connsiteY45" fmla="*/ 9937 h 538305"/>
                <a:gd name="connsiteX46" fmla="*/ 426665 w 449768"/>
                <a:gd name="connsiteY46" fmla="*/ 4968 h 538305"/>
                <a:gd name="connsiteX47" fmla="*/ 437111 w 449768"/>
                <a:gd name="connsiteY47" fmla="*/ 0 h 538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449768" h="538305">
                  <a:moveTo>
                    <a:pt x="206367" y="423375"/>
                  </a:moveTo>
                  <a:cubicBezTo>
                    <a:pt x="209652" y="425297"/>
                    <a:pt x="211016" y="429140"/>
                    <a:pt x="208536" y="434347"/>
                  </a:cubicBezTo>
                  <a:cubicBezTo>
                    <a:pt x="198122" y="460136"/>
                    <a:pt x="172335" y="506754"/>
                    <a:pt x="136133" y="527584"/>
                  </a:cubicBezTo>
                  <a:cubicBezTo>
                    <a:pt x="125719" y="532543"/>
                    <a:pt x="115305" y="527584"/>
                    <a:pt x="120760" y="517169"/>
                  </a:cubicBezTo>
                  <a:cubicBezTo>
                    <a:pt x="130678" y="491380"/>
                    <a:pt x="151507" y="450217"/>
                    <a:pt x="192667" y="423933"/>
                  </a:cubicBezTo>
                  <a:cubicBezTo>
                    <a:pt x="197874" y="421453"/>
                    <a:pt x="203081" y="421453"/>
                    <a:pt x="206367" y="423375"/>
                  </a:cubicBezTo>
                  <a:close/>
                  <a:moveTo>
                    <a:pt x="158371" y="386315"/>
                  </a:moveTo>
                  <a:cubicBezTo>
                    <a:pt x="161532" y="388230"/>
                    <a:pt x="162771" y="392060"/>
                    <a:pt x="160292" y="397002"/>
                  </a:cubicBezTo>
                  <a:cubicBezTo>
                    <a:pt x="144924" y="433081"/>
                    <a:pt x="113693" y="500297"/>
                    <a:pt x="51725" y="536376"/>
                  </a:cubicBezTo>
                  <a:cubicBezTo>
                    <a:pt x="41315" y="541318"/>
                    <a:pt x="36357" y="536376"/>
                    <a:pt x="41315" y="525997"/>
                  </a:cubicBezTo>
                  <a:cubicBezTo>
                    <a:pt x="51725" y="489918"/>
                    <a:pt x="82957" y="422702"/>
                    <a:pt x="144924" y="387118"/>
                  </a:cubicBezTo>
                  <a:cubicBezTo>
                    <a:pt x="150130" y="384399"/>
                    <a:pt x="155211" y="384399"/>
                    <a:pt x="158371" y="386315"/>
                  </a:cubicBezTo>
                  <a:close/>
                  <a:moveTo>
                    <a:pt x="112005" y="349971"/>
                  </a:moveTo>
                  <a:cubicBezTo>
                    <a:pt x="115228" y="352562"/>
                    <a:pt x="116468" y="357744"/>
                    <a:pt x="113740" y="362927"/>
                  </a:cubicBezTo>
                  <a:cubicBezTo>
                    <a:pt x="103326" y="388591"/>
                    <a:pt x="77539" y="429556"/>
                    <a:pt x="41338" y="455221"/>
                  </a:cubicBezTo>
                  <a:cubicBezTo>
                    <a:pt x="25965" y="460157"/>
                    <a:pt x="21006" y="455221"/>
                    <a:pt x="25965" y="444857"/>
                  </a:cubicBezTo>
                  <a:cubicBezTo>
                    <a:pt x="36379" y="419192"/>
                    <a:pt x="57207" y="378227"/>
                    <a:pt x="98367" y="352562"/>
                  </a:cubicBezTo>
                  <a:cubicBezTo>
                    <a:pt x="103574" y="347380"/>
                    <a:pt x="108781" y="347380"/>
                    <a:pt x="112005" y="349971"/>
                  </a:cubicBezTo>
                  <a:close/>
                  <a:moveTo>
                    <a:pt x="287508" y="153269"/>
                  </a:moveTo>
                  <a:cubicBezTo>
                    <a:pt x="277809" y="153890"/>
                    <a:pt x="268730" y="157740"/>
                    <a:pt x="261020" y="165441"/>
                  </a:cubicBezTo>
                  <a:cubicBezTo>
                    <a:pt x="261020" y="170409"/>
                    <a:pt x="261020" y="170409"/>
                    <a:pt x="255548" y="175874"/>
                  </a:cubicBezTo>
                  <a:cubicBezTo>
                    <a:pt x="245600" y="196243"/>
                    <a:pt x="250574" y="222575"/>
                    <a:pt x="276441" y="232511"/>
                  </a:cubicBezTo>
                  <a:cubicBezTo>
                    <a:pt x="291861" y="242944"/>
                    <a:pt x="317727" y="242944"/>
                    <a:pt x="328174" y="227543"/>
                  </a:cubicBezTo>
                  <a:cubicBezTo>
                    <a:pt x="333645" y="222575"/>
                    <a:pt x="333645" y="222575"/>
                    <a:pt x="333645" y="217110"/>
                  </a:cubicBezTo>
                  <a:cubicBezTo>
                    <a:pt x="349066" y="196243"/>
                    <a:pt x="338620" y="170409"/>
                    <a:pt x="317727" y="160472"/>
                  </a:cubicBezTo>
                  <a:cubicBezTo>
                    <a:pt x="307530" y="155256"/>
                    <a:pt x="297208" y="152648"/>
                    <a:pt x="287508" y="153269"/>
                  </a:cubicBezTo>
                  <a:close/>
                  <a:moveTo>
                    <a:pt x="437111" y="0"/>
                  </a:moveTo>
                  <a:lnTo>
                    <a:pt x="442086" y="0"/>
                  </a:lnTo>
                  <a:cubicBezTo>
                    <a:pt x="447557" y="0"/>
                    <a:pt x="452532" y="0"/>
                    <a:pt x="447557" y="4968"/>
                  </a:cubicBezTo>
                  <a:lnTo>
                    <a:pt x="447557" y="9937"/>
                  </a:lnTo>
                  <a:cubicBezTo>
                    <a:pt x="452532" y="15402"/>
                    <a:pt x="447557" y="15402"/>
                    <a:pt x="447557" y="20370"/>
                  </a:cubicBezTo>
                  <a:cubicBezTo>
                    <a:pt x="447557" y="25835"/>
                    <a:pt x="447557" y="36268"/>
                    <a:pt x="447557" y="46204"/>
                  </a:cubicBezTo>
                  <a:cubicBezTo>
                    <a:pt x="447557" y="62102"/>
                    <a:pt x="447557" y="82472"/>
                    <a:pt x="442086" y="103338"/>
                  </a:cubicBezTo>
                  <a:cubicBezTo>
                    <a:pt x="442086" y="108306"/>
                    <a:pt x="442086" y="108306"/>
                    <a:pt x="442086" y="113771"/>
                  </a:cubicBezTo>
                  <a:cubicBezTo>
                    <a:pt x="437111" y="124205"/>
                    <a:pt x="437111" y="129173"/>
                    <a:pt x="437111" y="134141"/>
                  </a:cubicBezTo>
                  <a:cubicBezTo>
                    <a:pt x="431640" y="150039"/>
                    <a:pt x="426665" y="165441"/>
                    <a:pt x="421194" y="175874"/>
                  </a:cubicBezTo>
                  <a:cubicBezTo>
                    <a:pt x="406271" y="212141"/>
                    <a:pt x="385378" y="248409"/>
                    <a:pt x="354040" y="289645"/>
                  </a:cubicBezTo>
                  <a:cubicBezTo>
                    <a:pt x="349066" y="294613"/>
                    <a:pt x="344091" y="315479"/>
                    <a:pt x="344091" y="325913"/>
                  </a:cubicBezTo>
                  <a:cubicBezTo>
                    <a:pt x="354040" y="367148"/>
                    <a:pt x="359512" y="460053"/>
                    <a:pt x="276441" y="506754"/>
                  </a:cubicBezTo>
                  <a:cubicBezTo>
                    <a:pt x="265994" y="517187"/>
                    <a:pt x="255548" y="512219"/>
                    <a:pt x="261020" y="496321"/>
                  </a:cubicBezTo>
                  <a:cubicBezTo>
                    <a:pt x="261020" y="439684"/>
                    <a:pt x="240128" y="305046"/>
                    <a:pt x="17278" y="310511"/>
                  </a:cubicBezTo>
                  <a:cubicBezTo>
                    <a:pt x="1858" y="310511"/>
                    <a:pt x="-3117" y="300078"/>
                    <a:pt x="1858" y="289645"/>
                  </a:cubicBezTo>
                  <a:cubicBezTo>
                    <a:pt x="17278" y="253377"/>
                    <a:pt x="59062" y="180842"/>
                    <a:pt x="162528" y="186307"/>
                  </a:cubicBezTo>
                  <a:cubicBezTo>
                    <a:pt x="172975" y="186307"/>
                    <a:pt x="188395" y="175874"/>
                    <a:pt x="193369" y="165441"/>
                  </a:cubicBezTo>
                  <a:cubicBezTo>
                    <a:pt x="214261" y="139606"/>
                    <a:pt x="250574" y="87937"/>
                    <a:pt x="312753" y="51669"/>
                  </a:cubicBezTo>
                  <a:cubicBezTo>
                    <a:pt x="349066" y="25835"/>
                    <a:pt x="379907" y="15402"/>
                    <a:pt x="400799" y="9937"/>
                  </a:cubicBezTo>
                  <a:cubicBezTo>
                    <a:pt x="416219" y="9937"/>
                    <a:pt x="426665" y="9937"/>
                    <a:pt x="426665" y="4968"/>
                  </a:cubicBezTo>
                  <a:cubicBezTo>
                    <a:pt x="431640" y="4968"/>
                    <a:pt x="431640" y="0"/>
                    <a:pt x="43711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pPr algn="just">
                <a:lnSpc>
                  <a:spcPct val="120000"/>
                </a:lnSpc>
                <a:defRPr/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Freeform 328"/>
            <p:cNvSpPr>
              <a:spLocks noChangeAspect="1" noChangeArrowheads="1"/>
            </p:cNvSpPr>
            <p:nvPr/>
          </p:nvSpPr>
          <p:spPr bwMode="auto">
            <a:xfrm>
              <a:off x="4088603" y="3915138"/>
              <a:ext cx="526986" cy="294000"/>
            </a:xfrm>
            <a:custGeom>
              <a:avLst/>
              <a:gdLst>
                <a:gd name="T0" fmla="*/ 585 w 1564"/>
                <a:gd name="T1" fmla="*/ 610 h 871"/>
                <a:gd name="T2" fmla="*/ 451 w 1564"/>
                <a:gd name="T3" fmla="*/ 744 h 871"/>
                <a:gd name="T4" fmla="*/ 585 w 1564"/>
                <a:gd name="T5" fmla="*/ 870 h 871"/>
                <a:gd name="T6" fmla="*/ 710 w 1564"/>
                <a:gd name="T7" fmla="*/ 744 h 871"/>
                <a:gd name="T8" fmla="*/ 585 w 1564"/>
                <a:gd name="T9" fmla="*/ 610 h 871"/>
                <a:gd name="T10" fmla="*/ 585 w 1564"/>
                <a:gd name="T11" fmla="*/ 811 h 871"/>
                <a:gd name="T12" fmla="*/ 518 w 1564"/>
                <a:gd name="T13" fmla="*/ 744 h 871"/>
                <a:gd name="T14" fmla="*/ 585 w 1564"/>
                <a:gd name="T15" fmla="*/ 677 h 871"/>
                <a:gd name="T16" fmla="*/ 643 w 1564"/>
                <a:gd name="T17" fmla="*/ 744 h 871"/>
                <a:gd name="T18" fmla="*/ 585 w 1564"/>
                <a:gd name="T19" fmla="*/ 811 h 871"/>
                <a:gd name="T20" fmla="*/ 1563 w 1564"/>
                <a:gd name="T21" fmla="*/ 519 h 871"/>
                <a:gd name="T22" fmla="*/ 1563 w 1564"/>
                <a:gd name="T23" fmla="*/ 652 h 871"/>
                <a:gd name="T24" fmla="*/ 1505 w 1564"/>
                <a:gd name="T25" fmla="*/ 719 h 871"/>
                <a:gd name="T26" fmla="*/ 1429 w 1564"/>
                <a:gd name="T27" fmla="*/ 719 h 871"/>
                <a:gd name="T28" fmla="*/ 1262 w 1564"/>
                <a:gd name="T29" fmla="*/ 569 h 871"/>
                <a:gd name="T30" fmla="*/ 1095 w 1564"/>
                <a:gd name="T31" fmla="*/ 719 h 871"/>
                <a:gd name="T32" fmla="*/ 752 w 1564"/>
                <a:gd name="T33" fmla="*/ 719 h 871"/>
                <a:gd name="T34" fmla="*/ 585 w 1564"/>
                <a:gd name="T35" fmla="*/ 569 h 871"/>
                <a:gd name="T36" fmla="*/ 409 w 1564"/>
                <a:gd name="T37" fmla="*/ 719 h 871"/>
                <a:gd name="T38" fmla="*/ 326 w 1564"/>
                <a:gd name="T39" fmla="*/ 719 h 871"/>
                <a:gd name="T40" fmla="*/ 267 w 1564"/>
                <a:gd name="T41" fmla="*/ 652 h 871"/>
                <a:gd name="T42" fmla="*/ 267 w 1564"/>
                <a:gd name="T43" fmla="*/ 519 h 871"/>
                <a:gd name="T44" fmla="*/ 1563 w 1564"/>
                <a:gd name="T45" fmla="*/ 519 h 871"/>
                <a:gd name="T46" fmla="*/ 1262 w 1564"/>
                <a:gd name="T47" fmla="*/ 610 h 871"/>
                <a:gd name="T48" fmla="*/ 1128 w 1564"/>
                <a:gd name="T49" fmla="*/ 744 h 871"/>
                <a:gd name="T50" fmla="*/ 1262 w 1564"/>
                <a:gd name="T51" fmla="*/ 870 h 871"/>
                <a:gd name="T52" fmla="*/ 1396 w 1564"/>
                <a:gd name="T53" fmla="*/ 744 h 871"/>
                <a:gd name="T54" fmla="*/ 1262 w 1564"/>
                <a:gd name="T55" fmla="*/ 610 h 871"/>
                <a:gd name="T56" fmla="*/ 1262 w 1564"/>
                <a:gd name="T57" fmla="*/ 811 h 871"/>
                <a:gd name="T58" fmla="*/ 1195 w 1564"/>
                <a:gd name="T59" fmla="*/ 744 h 871"/>
                <a:gd name="T60" fmla="*/ 1262 w 1564"/>
                <a:gd name="T61" fmla="*/ 677 h 871"/>
                <a:gd name="T62" fmla="*/ 1329 w 1564"/>
                <a:gd name="T63" fmla="*/ 744 h 871"/>
                <a:gd name="T64" fmla="*/ 1262 w 1564"/>
                <a:gd name="T65" fmla="*/ 811 h 871"/>
                <a:gd name="T66" fmla="*/ 1538 w 1564"/>
                <a:gd name="T67" fmla="*/ 376 h 871"/>
                <a:gd name="T68" fmla="*/ 1295 w 1564"/>
                <a:gd name="T69" fmla="*/ 134 h 871"/>
                <a:gd name="T70" fmla="*/ 1229 w 1564"/>
                <a:gd name="T71" fmla="*/ 109 h 871"/>
                <a:gd name="T72" fmla="*/ 1112 w 1564"/>
                <a:gd name="T73" fmla="*/ 109 h 871"/>
                <a:gd name="T74" fmla="*/ 1112 w 1564"/>
                <a:gd name="T75" fmla="*/ 59 h 871"/>
                <a:gd name="T76" fmla="*/ 1045 w 1564"/>
                <a:gd name="T77" fmla="*/ 0 h 871"/>
                <a:gd name="T78" fmla="*/ 326 w 1564"/>
                <a:gd name="T79" fmla="*/ 0 h 871"/>
                <a:gd name="T80" fmla="*/ 267 w 1564"/>
                <a:gd name="T81" fmla="*/ 59 h 871"/>
                <a:gd name="T82" fmla="*/ 267 w 1564"/>
                <a:gd name="T83" fmla="*/ 75 h 871"/>
                <a:gd name="T84" fmla="*/ 8 w 1564"/>
                <a:gd name="T85" fmla="*/ 101 h 871"/>
                <a:gd name="T86" fmla="*/ 459 w 1564"/>
                <a:gd name="T87" fmla="*/ 159 h 871"/>
                <a:gd name="T88" fmla="*/ 0 w 1564"/>
                <a:gd name="T89" fmla="*/ 209 h 871"/>
                <a:gd name="T90" fmla="*/ 459 w 1564"/>
                <a:gd name="T91" fmla="*/ 268 h 871"/>
                <a:gd name="T92" fmla="*/ 0 w 1564"/>
                <a:gd name="T93" fmla="*/ 309 h 871"/>
                <a:gd name="T94" fmla="*/ 267 w 1564"/>
                <a:gd name="T95" fmla="*/ 360 h 871"/>
                <a:gd name="T96" fmla="*/ 267 w 1564"/>
                <a:gd name="T97" fmla="*/ 485 h 871"/>
                <a:gd name="T98" fmla="*/ 1563 w 1564"/>
                <a:gd name="T99" fmla="*/ 485 h 871"/>
                <a:gd name="T100" fmla="*/ 1563 w 1564"/>
                <a:gd name="T101" fmla="*/ 435 h 871"/>
                <a:gd name="T102" fmla="*/ 1538 w 1564"/>
                <a:gd name="T103" fmla="*/ 376 h 871"/>
                <a:gd name="T104" fmla="*/ 1429 w 1564"/>
                <a:gd name="T105" fmla="*/ 385 h 871"/>
                <a:gd name="T106" fmla="*/ 1195 w 1564"/>
                <a:gd name="T107" fmla="*/ 385 h 871"/>
                <a:gd name="T108" fmla="*/ 1178 w 1564"/>
                <a:gd name="T109" fmla="*/ 376 h 871"/>
                <a:gd name="T110" fmla="*/ 1178 w 1564"/>
                <a:gd name="T111" fmla="*/ 193 h 871"/>
                <a:gd name="T112" fmla="*/ 1195 w 1564"/>
                <a:gd name="T113" fmla="*/ 184 h 871"/>
                <a:gd name="T114" fmla="*/ 1237 w 1564"/>
                <a:gd name="T115" fmla="*/ 184 h 871"/>
                <a:gd name="T116" fmla="*/ 1245 w 1564"/>
                <a:gd name="T117" fmla="*/ 184 h 871"/>
                <a:gd name="T118" fmla="*/ 1438 w 1564"/>
                <a:gd name="T119" fmla="*/ 368 h 871"/>
                <a:gd name="T120" fmla="*/ 1429 w 1564"/>
                <a:gd name="T121" fmla="*/ 385 h 871"/>
                <a:gd name="T122" fmla="*/ 1429 w 1564"/>
                <a:gd name="T123" fmla="*/ 385 h 871"/>
                <a:gd name="T124" fmla="*/ 1429 w 1564"/>
                <a:gd name="T125" fmla="*/ 385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64" h="871">
                  <a:moveTo>
                    <a:pt x="585" y="610"/>
                  </a:moveTo>
                  <a:cubicBezTo>
                    <a:pt x="510" y="610"/>
                    <a:pt x="451" y="669"/>
                    <a:pt x="451" y="744"/>
                  </a:cubicBezTo>
                  <a:cubicBezTo>
                    <a:pt x="451" y="820"/>
                    <a:pt x="510" y="870"/>
                    <a:pt x="585" y="870"/>
                  </a:cubicBezTo>
                  <a:cubicBezTo>
                    <a:pt x="652" y="870"/>
                    <a:pt x="710" y="820"/>
                    <a:pt x="710" y="744"/>
                  </a:cubicBezTo>
                  <a:cubicBezTo>
                    <a:pt x="710" y="669"/>
                    <a:pt x="652" y="610"/>
                    <a:pt x="585" y="610"/>
                  </a:cubicBezTo>
                  <a:close/>
                  <a:moveTo>
                    <a:pt x="585" y="811"/>
                  </a:moveTo>
                  <a:cubicBezTo>
                    <a:pt x="543" y="811"/>
                    <a:pt x="518" y="778"/>
                    <a:pt x="518" y="744"/>
                  </a:cubicBezTo>
                  <a:cubicBezTo>
                    <a:pt x="518" y="711"/>
                    <a:pt x="543" y="677"/>
                    <a:pt x="585" y="677"/>
                  </a:cubicBezTo>
                  <a:cubicBezTo>
                    <a:pt x="618" y="677"/>
                    <a:pt x="643" y="711"/>
                    <a:pt x="643" y="744"/>
                  </a:cubicBezTo>
                  <a:cubicBezTo>
                    <a:pt x="643" y="778"/>
                    <a:pt x="618" y="811"/>
                    <a:pt x="585" y="811"/>
                  </a:cubicBezTo>
                  <a:close/>
                  <a:moveTo>
                    <a:pt x="1563" y="519"/>
                  </a:moveTo>
                  <a:cubicBezTo>
                    <a:pt x="1563" y="652"/>
                    <a:pt x="1563" y="652"/>
                    <a:pt x="1563" y="652"/>
                  </a:cubicBezTo>
                  <a:cubicBezTo>
                    <a:pt x="1563" y="694"/>
                    <a:pt x="1538" y="719"/>
                    <a:pt x="1505" y="719"/>
                  </a:cubicBezTo>
                  <a:cubicBezTo>
                    <a:pt x="1429" y="719"/>
                    <a:pt x="1429" y="719"/>
                    <a:pt x="1429" y="719"/>
                  </a:cubicBezTo>
                  <a:cubicBezTo>
                    <a:pt x="1421" y="636"/>
                    <a:pt x="1346" y="569"/>
                    <a:pt x="1262" y="569"/>
                  </a:cubicBezTo>
                  <a:cubicBezTo>
                    <a:pt x="1178" y="569"/>
                    <a:pt x="1103" y="636"/>
                    <a:pt x="1095" y="719"/>
                  </a:cubicBezTo>
                  <a:cubicBezTo>
                    <a:pt x="752" y="719"/>
                    <a:pt x="752" y="719"/>
                    <a:pt x="752" y="719"/>
                  </a:cubicBezTo>
                  <a:cubicBezTo>
                    <a:pt x="735" y="636"/>
                    <a:pt x="669" y="569"/>
                    <a:pt x="585" y="569"/>
                  </a:cubicBezTo>
                  <a:cubicBezTo>
                    <a:pt x="493" y="569"/>
                    <a:pt x="426" y="636"/>
                    <a:pt x="409" y="719"/>
                  </a:cubicBezTo>
                  <a:cubicBezTo>
                    <a:pt x="326" y="719"/>
                    <a:pt x="326" y="719"/>
                    <a:pt x="326" y="719"/>
                  </a:cubicBezTo>
                  <a:cubicBezTo>
                    <a:pt x="292" y="719"/>
                    <a:pt x="267" y="694"/>
                    <a:pt x="267" y="652"/>
                  </a:cubicBezTo>
                  <a:cubicBezTo>
                    <a:pt x="267" y="519"/>
                    <a:pt x="267" y="519"/>
                    <a:pt x="267" y="519"/>
                  </a:cubicBezTo>
                  <a:lnTo>
                    <a:pt x="1563" y="519"/>
                  </a:lnTo>
                  <a:close/>
                  <a:moveTo>
                    <a:pt x="1262" y="610"/>
                  </a:moveTo>
                  <a:cubicBezTo>
                    <a:pt x="1187" y="610"/>
                    <a:pt x="1128" y="669"/>
                    <a:pt x="1128" y="744"/>
                  </a:cubicBezTo>
                  <a:cubicBezTo>
                    <a:pt x="1128" y="820"/>
                    <a:pt x="1187" y="870"/>
                    <a:pt x="1262" y="870"/>
                  </a:cubicBezTo>
                  <a:cubicBezTo>
                    <a:pt x="1337" y="870"/>
                    <a:pt x="1396" y="820"/>
                    <a:pt x="1396" y="744"/>
                  </a:cubicBezTo>
                  <a:cubicBezTo>
                    <a:pt x="1396" y="669"/>
                    <a:pt x="1337" y="610"/>
                    <a:pt x="1262" y="610"/>
                  </a:cubicBezTo>
                  <a:close/>
                  <a:moveTo>
                    <a:pt x="1262" y="811"/>
                  </a:moveTo>
                  <a:cubicBezTo>
                    <a:pt x="1229" y="811"/>
                    <a:pt x="1195" y="778"/>
                    <a:pt x="1195" y="744"/>
                  </a:cubicBezTo>
                  <a:cubicBezTo>
                    <a:pt x="1195" y="711"/>
                    <a:pt x="1229" y="677"/>
                    <a:pt x="1262" y="677"/>
                  </a:cubicBezTo>
                  <a:cubicBezTo>
                    <a:pt x="1295" y="677"/>
                    <a:pt x="1329" y="711"/>
                    <a:pt x="1329" y="744"/>
                  </a:cubicBezTo>
                  <a:cubicBezTo>
                    <a:pt x="1329" y="778"/>
                    <a:pt x="1295" y="811"/>
                    <a:pt x="1262" y="811"/>
                  </a:cubicBezTo>
                  <a:close/>
                  <a:moveTo>
                    <a:pt x="1538" y="376"/>
                  </a:moveTo>
                  <a:cubicBezTo>
                    <a:pt x="1295" y="134"/>
                    <a:pt x="1295" y="134"/>
                    <a:pt x="1295" y="134"/>
                  </a:cubicBezTo>
                  <a:cubicBezTo>
                    <a:pt x="1279" y="117"/>
                    <a:pt x="1254" y="109"/>
                    <a:pt x="1229" y="109"/>
                  </a:cubicBezTo>
                  <a:cubicBezTo>
                    <a:pt x="1112" y="109"/>
                    <a:pt x="1112" y="109"/>
                    <a:pt x="1112" y="109"/>
                  </a:cubicBezTo>
                  <a:cubicBezTo>
                    <a:pt x="1112" y="59"/>
                    <a:pt x="1112" y="59"/>
                    <a:pt x="1112" y="59"/>
                  </a:cubicBezTo>
                  <a:cubicBezTo>
                    <a:pt x="1112" y="25"/>
                    <a:pt x="1078" y="0"/>
                    <a:pt x="1045" y="0"/>
                  </a:cubicBezTo>
                  <a:cubicBezTo>
                    <a:pt x="326" y="0"/>
                    <a:pt x="326" y="0"/>
                    <a:pt x="326" y="0"/>
                  </a:cubicBezTo>
                  <a:cubicBezTo>
                    <a:pt x="292" y="0"/>
                    <a:pt x="267" y="25"/>
                    <a:pt x="267" y="59"/>
                  </a:cubicBezTo>
                  <a:cubicBezTo>
                    <a:pt x="267" y="75"/>
                    <a:pt x="267" y="75"/>
                    <a:pt x="267" y="75"/>
                  </a:cubicBezTo>
                  <a:cubicBezTo>
                    <a:pt x="8" y="101"/>
                    <a:pt x="8" y="101"/>
                    <a:pt x="8" y="101"/>
                  </a:cubicBezTo>
                  <a:cubicBezTo>
                    <a:pt x="459" y="159"/>
                    <a:pt x="459" y="159"/>
                    <a:pt x="459" y="159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459" y="268"/>
                    <a:pt x="459" y="268"/>
                    <a:pt x="459" y="268"/>
                  </a:cubicBezTo>
                  <a:cubicBezTo>
                    <a:pt x="0" y="309"/>
                    <a:pt x="0" y="309"/>
                    <a:pt x="0" y="309"/>
                  </a:cubicBezTo>
                  <a:cubicBezTo>
                    <a:pt x="267" y="360"/>
                    <a:pt x="267" y="360"/>
                    <a:pt x="267" y="360"/>
                  </a:cubicBezTo>
                  <a:cubicBezTo>
                    <a:pt x="267" y="485"/>
                    <a:pt x="267" y="485"/>
                    <a:pt x="267" y="485"/>
                  </a:cubicBezTo>
                  <a:cubicBezTo>
                    <a:pt x="1563" y="485"/>
                    <a:pt x="1563" y="485"/>
                    <a:pt x="1563" y="485"/>
                  </a:cubicBezTo>
                  <a:cubicBezTo>
                    <a:pt x="1563" y="435"/>
                    <a:pt x="1563" y="435"/>
                    <a:pt x="1563" y="435"/>
                  </a:cubicBezTo>
                  <a:cubicBezTo>
                    <a:pt x="1563" y="410"/>
                    <a:pt x="1555" y="393"/>
                    <a:pt x="1538" y="376"/>
                  </a:cubicBezTo>
                  <a:close/>
                  <a:moveTo>
                    <a:pt x="1429" y="385"/>
                  </a:moveTo>
                  <a:cubicBezTo>
                    <a:pt x="1195" y="385"/>
                    <a:pt x="1195" y="385"/>
                    <a:pt x="1195" y="385"/>
                  </a:cubicBezTo>
                  <a:cubicBezTo>
                    <a:pt x="1187" y="385"/>
                    <a:pt x="1178" y="376"/>
                    <a:pt x="1178" y="376"/>
                  </a:cubicBezTo>
                  <a:cubicBezTo>
                    <a:pt x="1178" y="193"/>
                    <a:pt x="1178" y="193"/>
                    <a:pt x="1178" y="193"/>
                  </a:cubicBezTo>
                  <a:cubicBezTo>
                    <a:pt x="1178" y="184"/>
                    <a:pt x="1187" y="184"/>
                    <a:pt x="1195" y="184"/>
                  </a:cubicBezTo>
                  <a:cubicBezTo>
                    <a:pt x="1237" y="184"/>
                    <a:pt x="1237" y="184"/>
                    <a:pt x="1237" y="184"/>
                  </a:cubicBezTo>
                  <a:lnTo>
                    <a:pt x="1245" y="184"/>
                  </a:lnTo>
                  <a:cubicBezTo>
                    <a:pt x="1438" y="368"/>
                    <a:pt x="1438" y="368"/>
                    <a:pt x="1438" y="368"/>
                  </a:cubicBezTo>
                  <a:cubicBezTo>
                    <a:pt x="1446" y="376"/>
                    <a:pt x="1438" y="385"/>
                    <a:pt x="1429" y="385"/>
                  </a:cubicBezTo>
                  <a:close/>
                  <a:moveTo>
                    <a:pt x="1429" y="385"/>
                  </a:moveTo>
                  <a:lnTo>
                    <a:pt x="1429" y="3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257089" tIns="128544" rIns="257089" bIns="128544" anchor="ctr"/>
            <a:lstStyle/>
            <a:p>
              <a:pPr algn="just">
                <a:lnSpc>
                  <a:spcPct val="120000"/>
                </a:lnSpc>
                <a:defRPr/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8" name="Group 4688"/>
            <p:cNvGrpSpPr>
              <a:grpSpLocks noChangeAspect="1"/>
            </p:cNvGrpSpPr>
            <p:nvPr/>
          </p:nvGrpSpPr>
          <p:grpSpPr bwMode="auto">
            <a:xfrm>
              <a:off x="7601553" y="3794999"/>
              <a:ext cx="466269" cy="443168"/>
              <a:chOff x="1835150" y="2800349"/>
              <a:chExt cx="382588" cy="363538"/>
            </a:xfrm>
            <a:solidFill>
              <a:schemeClr val="bg1"/>
            </a:solidFill>
          </p:grpSpPr>
          <p:sp>
            <p:nvSpPr>
              <p:cNvPr id="29" name="Freeform 291"/>
              <p:cNvSpPr>
                <a:spLocks noChangeArrowheads="1"/>
              </p:cNvSpPr>
              <p:nvPr/>
            </p:nvSpPr>
            <p:spPr bwMode="auto">
              <a:xfrm>
                <a:off x="1868488" y="3140074"/>
                <a:ext cx="271462" cy="23813"/>
              </a:xfrm>
              <a:custGeom>
                <a:avLst/>
                <a:gdLst>
                  <a:gd name="T0" fmla="*/ 41 w 753"/>
                  <a:gd name="T1" fmla="*/ 42 h 68"/>
                  <a:gd name="T2" fmla="*/ 192 w 753"/>
                  <a:gd name="T3" fmla="*/ 42 h 68"/>
                  <a:gd name="T4" fmla="*/ 217 w 753"/>
                  <a:gd name="T5" fmla="*/ 67 h 68"/>
                  <a:gd name="T6" fmla="*/ 543 w 753"/>
                  <a:gd name="T7" fmla="*/ 67 h 68"/>
                  <a:gd name="T8" fmla="*/ 568 w 753"/>
                  <a:gd name="T9" fmla="*/ 42 h 68"/>
                  <a:gd name="T10" fmla="*/ 710 w 753"/>
                  <a:gd name="T11" fmla="*/ 42 h 68"/>
                  <a:gd name="T12" fmla="*/ 752 w 753"/>
                  <a:gd name="T13" fmla="*/ 0 h 68"/>
                  <a:gd name="T14" fmla="*/ 0 w 753"/>
                  <a:gd name="T15" fmla="*/ 0 h 68"/>
                  <a:gd name="T16" fmla="*/ 41 w 753"/>
                  <a:gd name="T17" fmla="*/ 42 h 68"/>
                  <a:gd name="T18" fmla="*/ 41 w 753"/>
                  <a:gd name="T19" fmla="*/ 42 h 68"/>
                  <a:gd name="T20" fmla="*/ 41 w 753"/>
                  <a:gd name="T21" fmla="*/ 42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53" h="68">
                    <a:moveTo>
                      <a:pt x="41" y="42"/>
                    </a:moveTo>
                    <a:cubicBezTo>
                      <a:pt x="192" y="42"/>
                      <a:pt x="192" y="42"/>
                      <a:pt x="192" y="42"/>
                    </a:cubicBezTo>
                    <a:cubicBezTo>
                      <a:pt x="192" y="50"/>
                      <a:pt x="200" y="67"/>
                      <a:pt x="217" y="67"/>
                    </a:cubicBezTo>
                    <a:cubicBezTo>
                      <a:pt x="543" y="67"/>
                      <a:pt x="543" y="67"/>
                      <a:pt x="543" y="67"/>
                    </a:cubicBezTo>
                    <a:cubicBezTo>
                      <a:pt x="552" y="67"/>
                      <a:pt x="568" y="50"/>
                      <a:pt x="568" y="42"/>
                    </a:cubicBezTo>
                    <a:cubicBezTo>
                      <a:pt x="710" y="42"/>
                      <a:pt x="710" y="42"/>
                      <a:pt x="710" y="42"/>
                    </a:cubicBezTo>
                    <a:cubicBezTo>
                      <a:pt x="735" y="42"/>
                      <a:pt x="752" y="17"/>
                      <a:pt x="75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"/>
                      <a:pt x="16" y="42"/>
                      <a:pt x="41" y="42"/>
                    </a:cubicBezTo>
                    <a:close/>
                    <a:moveTo>
                      <a:pt x="41" y="42"/>
                    </a:moveTo>
                    <a:lnTo>
                      <a:pt x="41" y="42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just">
                  <a:lnSpc>
                    <a:spcPct val="120000"/>
                  </a:lnSpc>
                  <a:defRPr/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0" name="Freeform 292"/>
              <p:cNvSpPr>
                <a:spLocks noChangeArrowheads="1"/>
              </p:cNvSpPr>
              <p:nvPr/>
            </p:nvSpPr>
            <p:spPr bwMode="auto">
              <a:xfrm>
                <a:off x="1835150" y="2955924"/>
                <a:ext cx="382588" cy="174625"/>
              </a:xfrm>
              <a:custGeom>
                <a:avLst/>
                <a:gdLst>
                  <a:gd name="T0" fmla="*/ 1020 w 1062"/>
                  <a:gd name="T1" fmla="*/ 100 h 486"/>
                  <a:gd name="T2" fmla="*/ 894 w 1062"/>
                  <a:gd name="T3" fmla="*/ 75 h 486"/>
                  <a:gd name="T4" fmla="*/ 894 w 1062"/>
                  <a:gd name="T5" fmla="*/ 0 h 486"/>
                  <a:gd name="T6" fmla="*/ 0 w 1062"/>
                  <a:gd name="T7" fmla="*/ 0 h 486"/>
                  <a:gd name="T8" fmla="*/ 267 w 1062"/>
                  <a:gd name="T9" fmla="*/ 485 h 486"/>
                  <a:gd name="T10" fmla="*/ 627 w 1062"/>
                  <a:gd name="T11" fmla="*/ 485 h 486"/>
                  <a:gd name="T12" fmla="*/ 819 w 1062"/>
                  <a:gd name="T13" fmla="*/ 351 h 486"/>
                  <a:gd name="T14" fmla="*/ 1061 w 1062"/>
                  <a:gd name="T15" fmla="*/ 192 h 486"/>
                  <a:gd name="T16" fmla="*/ 1020 w 1062"/>
                  <a:gd name="T17" fmla="*/ 100 h 486"/>
                  <a:gd name="T18" fmla="*/ 861 w 1062"/>
                  <a:gd name="T19" fmla="*/ 284 h 486"/>
                  <a:gd name="T20" fmla="*/ 894 w 1062"/>
                  <a:gd name="T21" fmla="*/ 142 h 486"/>
                  <a:gd name="T22" fmla="*/ 978 w 1062"/>
                  <a:gd name="T23" fmla="*/ 151 h 486"/>
                  <a:gd name="T24" fmla="*/ 995 w 1062"/>
                  <a:gd name="T25" fmla="*/ 192 h 486"/>
                  <a:gd name="T26" fmla="*/ 861 w 1062"/>
                  <a:gd name="T27" fmla="*/ 284 h 486"/>
                  <a:gd name="T28" fmla="*/ 861 w 1062"/>
                  <a:gd name="T29" fmla="*/ 284 h 486"/>
                  <a:gd name="T30" fmla="*/ 861 w 1062"/>
                  <a:gd name="T31" fmla="*/ 284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62" h="486">
                    <a:moveTo>
                      <a:pt x="1020" y="100"/>
                    </a:moveTo>
                    <a:cubicBezTo>
                      <a:pt x="986" y="67"/>
                      <a:pt x="928" y="67"/>
                      <a:pt x="894" y="75"/>
                    </a:cubicBezTo>
                    <a:cubicBezTo>
                      <a:pt x="894" y="50"/>
                      <a:pt x="894" y="25"/>
                      <a:pt x="89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43"/>
                      <a:pt x="42" y="418"/>
                      <a:pt x="267" y="485"/>
                    </a:cubicBezTo>
                    <a:cubicBezTo>
                      <a:pt x="627" y="485"/>
                      <a:pt x="627" y="485"/>
                      <a:pt x="627" y="485"/>
                    </a:cubicBezTo>
                    <a:cubicBezTo>
                      <a:pt x="719" y="452"/>
                      <a:pt x="786" y="410"/>
                      <a:pt x="819" y="351"/>
                    </a:cubicBezTo>
                    <a:cubicBezTo>
                      <a:pt x="911" y="351"/>
                      <a:pt x="1053" y="318"/>
                      <a:pt x="1061" y="192"/>
                    </a:cubicBezTo>
                    <a:cubicBezTo>
                      <a:pt x="1061" y="142"/>
                      <a:pt x="1036" y="117"/>
                      <a:pt x="1020" y="100"/>
                    </a:cubicBezTo>
                    <a:close/>
                    <a:moveTo>
                      <a:pt x="861" y="284"/>
                    </a:moveTo>
                    <a:cubicBezTo>
                      <a:pt x="878" y="243"/>
                      <a:pt x="886" y="192"/>
                      <a:pt x="894" y="142"/>
                    </a:cubicBezTo>
                    <a:cubicBezTo>
                      <a:pt x="919" y="134"/>
                      <a:pt x="961" y="134"/>
                      <a:pt x="978" y="151"/>
                    </a:cubicBezTo>
                    <a:cubicBezTo>
                      <a:pt x="978" y="151"/>
                      <a:pt x="995" y="159"/>
                      <a:pt x="995" y="192"/>
                    </a:cubicBezTo>
                    <a:cubicBezTo>
                      <a:pt x="986" y="259"/>
                      <a:pt x="911" y="276"/>
                      <a:pt x="861" y="284"/>
                    </a:cubicBezTo>
                    <a:close/>
                    <a:moveTo>
                      <a:pt x="861" y="284"/>
                    </a:moveTo>
                    <a:lnTo>
                      <a:pt x="861" y="284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just">
                  <a:lnSpc>
                    <a:spcPct val="120000"/>
                  </a:lnSpc>
                  <a:defRPr/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1" name="Freeform 293"/>
              <p:cNvSpPr>
                <a:spLocks noChangeArrowheads="1"/>
              </p:cNvSpPr>
              <p:nvPr/>
            </p:nvSpPr>
            <p:spPr bwMode="auto">
              <a:xfrm>
                <a:off x="1916113" y="2800349"/>
                <a:ext cx="112712" cy="144463"/>
              </a:xfrm>
              <a:custGeom>
                <a:avLst/>
                <a:gdLst>
                  <a:gd name="T0" fmla="*/ 142 w 311"/>
                  <a:gd name="T1" fmla="*/ 401 h 402"/>
                  <a:gd name="T2" fmla="*/ 234 w 311"/>
                  <a:gd name="T3" fmla="*/ 243 h 402"/>
                  <a:gd name="T4" fmla="*/ 268 w 311"/>
                  <a:gd name="T5" fmla="*/ 0 h 402"/>
                  <a:gd name="T6" fmla="*/ 159 w 311"/>
                  <a:gd name="T7" fmla="*/ 276 h 402"/>
                  <a:gd name="T8" fmla="*/ 142 w 311"/>
                  <a:gd name="T9" fmla="*/ 401 h 402"/>
                  <a:gd name="T10" fmla="*/ 142 w 311"/>
                  <a:gd name="T11" fmla="*/ 401 h 402"/>
                  <a:gd name="T12" fmla="*/ 142 w 311"/>
                  <a:gd name="T13" fmla="*/ 401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1" h="402">
                    <a:moveTo>
                      <a:pt x="142" y="401"/>
                    </a:moveTo>
                    <a:cubicBezTo>
                      <a:pt x="142" y="401"/>
                      <a:pt x="310" y="385"/>
                      <a:pt x="234" y="243"/>
                    </a:cubicBezTo>
                    <a:cubicBezTo>
                      <a:pt x="168" y="126"/>
                      <a:pt x="184" y="59"/>
                      <a:pt x="268" y="0"/>
                    </a:cubicBezTo>
                    <a:cubicBezTo>
                      <a:pt x="268" y="0"/>
                      <a:pt x="0" y="67"/>
                      <a:pt x="159" y="276"/>
                    </a:cubicBezTo>
                    <a:cubicBezTo>
                      <a:pt x="209" y="360"/>
                      <a:pt x="142" y="401"/>
                      <a:pt x="142" y="401"/>
                    </a:cubicBezTo>
                    <a:close/>
                    <a:moveTo>
                      <a:pt x="142" y="401"/>
                    </a:moveTo>
                    <a:lnTo>
                      <a:pt x="142" y="401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just">
                  <a:lnSpc>
                    <a:spcPct val="120000"/>
                  </a:lnSpc>
                  <a:defRPr/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2" name="Freeform 294"/>
              <p:cNvSpPr>
                <a:spLocks noChangeArrowheads="1"/>
              </p:cNvSpPr>
              <p:nvPr/>
            </p:nvSpPr>
            <p:spPr bwMode="auto">
              <a:xfrm>
                <a:off x="2003425" y="2867024"/>
                <a:ext cx="53975" cy="73025"/>
              </a:xfrm>
              <a:custGeom>
                <a:avLst/>
                <a:gdLst>
                  <a:gd name="T0" fmla="*/ 17 w 151"/>
                  <a:gd name="T1" fmla="*/ 201 h 202"/>
                  <a:gd name="T2" fmla="*/ 75 w 151"/>
                  <a:gd name="T3" fmla="*/ 67 h 202"/>
                  <a:gd name="T4" fmla="*/ 84 w 151"/>
                  <a:gd name="T5" fmla="*/ 0 h 202"/>
                  <a:gd name="T6" fmla="*/ 33 w 151"/>
                  <a:gd name="T7" fmla="*/ 75 h 202"/>
                  <a:gd name="T8" fmla="*/ 17 w 151"/>
                  <a:gd name="T9" fmla="*/ 201 h 202"/>
                  <a:gd name="T10" fmla="*/ 17 w 151"/>
                  <a:gd name="T11" fmla="*/ 201 h 202"/>
                  <a:gd name="T12" fmla="*/ 17 w 151"/>
                  <a:gd name="T13" fmla="*/ 201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1" h="202">
                    <a:moveTo>
                      <a:pt x="17" y="201"/>
                    </a:moveTo>
                    <a:cubicBezTo>
                      <a:pt x="17" y="201"/>
                      <a:pt x="150" y="176"/>
                      <a:pt x="75" y="67"/>
                    </a:cubicBezTo>
                    <a:cubicBezTo>
                      <a:pt x="50" y="17"/>
                      <a:pt x="84" y="0"/>
                      <a:pt x="84" y="0"/>
                    </a:cubicBezTo>
                    <a:cubicBezTo>
                      <a:pt x="84" y="0"/>
                      <a:pt x="0" y="0"/>
                      <a:pt x="33" y="75"/>
                    </a:cubicBezTo>
                    <a:cubicBezTo>
                      <a:pt x="67" y="142"/>
                      <a:pt x="58" y="176"/>
                      <a:pt x="17" y="201"/>
                    </a:cubicBezTo>
                    <a:close/>
                    <a:moveTo>
                      <a:pt x="17" y="201"/>
                    </a:moveTo>
                    <a:lnTo>
                      <a:pt x="17" y="201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just">
                  <a:lnSpc>
                    <a:spcPct val="120000"/>
                  </a:lnSpc>
                  <a:defRPr/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3" name="Freeform 299"/>
            <p:cNvSpPr>
              <a:spLocks noChangeAspect="1" noChangeArrowheads="1"/>
            </p:cNvSpPr>
            <p:nvPr/>
          </p:nvSpPr>
          <p:spPr bwMode="auto">
            <a:xfrm>
              <a:off x="7094710" y="5001415"/>
              <a:ext cx="446223" cy="427447"/>
            </a:xfrm>
            <a:custGeom>
              <a:avLst/>
              <a:gdLst>
                <a:gd name="T0" fmla="*/ 1229 w 1665"/>
                <a:gd name="T1" fmla="*/ 561 h 1598"/>
                <a:gd name="T2" fmla="*/ 911 w 1665"/>
                <a:gd name="T3" fmla="*/ 686 h 1598"/>
                <a:gd name="T4" fmla="*/ 1246 w 1665"/>
                <a:gd name="T5" fmla="*/ 419 h 1598"/>
                <a:gd name="T6" fmla="*/ 1664 w 1665"/>
                <a:gd name="T7" fmla="*/ 76 h 1598"/>
                <a:gd name="T8" fmla="*/ 1597 w 1665"/>
                <a:gd name="T9" fmla="*/ 0 h 1598"/>
                <a:gd name="T10" fmla="*/ 1530 w 1665"/>
                <a:gd name="T11" fmla="*/ 76 h 1598"/>
                <a:gd name="T12" fmla="*/ 1246 w 1665"/>
                <a:gd name="T13" fmla="*/ 276 h 1598"/>
                <a:gd name="T14" fmla="*/ 769 w 1665"/>
                <a:gd name="T15" fmla="*/ 686 h 1598"/>
                <a:gd name="T16" fmla="*/ 435 w 1665"/>
                <a:gd name="T17" fmla="*/ 561 h 1598"/>
                <a:gd name="T18" fmla="*/ 0 w 1665"/>
                <a:gd name="T19" fmla="*/ 1288 h 1598"/>
                <a:gd name="T20" fmla="*/ 201 w 1665"/>
                <a:gd name="T21" fmla="*/ 1597 h 1598"/>
                <a:gd name="T22" fmla="*/ 836 w 1665"/>
                <a:gd name="T23" fmla="*/ 1255 h 1598"/>
                <a:gd name="T24" fmla="*/ 1463 w 1665"/>
                <a:gd name="T25" fmla="*/ 1597 h 1598"/>
                <a:gd name="T26" fmla="*/ 1664 w 1665"/>
                <a:gd name="T27" fmla="*/ 1288 h 1598"/>
                <a:gd name="T28" fmla="*/ 1229 w 1665"/>
                <a:gd name="T29" fmla="*/ 561 h 1598"/>
                <a:gd name="T30" fmla="*/ 1246 w 1665"/>
                <a:gd name="T31" fmla="*/ 811 h 1598"/>
                <a:gd name="T32" fmla="*/ 1338 w 1665"/>
                <a:gd name="T33" fmla="*/ 903 h 1598"/>
                <a:gd name="T34" fmla="*/ 1246 w 1665"/>
                <a:gd name="T35" fmla="*/ 995 h 1598"/>
                <a:gd name="T36" fmla="*/ 1162 w 1665"/>
                <a:gd name="T37" fmla="*/ 903 h 1598"/>
                <a:gd name="T38" fmla="*/ 1246 w 1665"/>
                <a:gd name="T39" fmla="*/ 811 h 1598"/>
                <a:gd name="T40" fmla="*/ 627 w 1665"/>
                <a:gd name="T41" fmla="*/ 1112 h 1598"/>
                <a:gd name="T42" fmla="*/ 485 w 1665"/>
                <a:gd name="T43" fmla="*/ 1112 h 1598"/>
                <a:gd name="T44" fmla="*/ 485 w 1665"/>
                <a:gd name="T45" fmla="*/ 1255 h 1598"/>
                <a:gd name="T46" fmla="*/ 351 w 1665"/>
                <a:gd name="T47" fmla="*/ 1255 h 1598"/>
                <a:gd name="T48" fmla="*/ 351 w 1665"/>
                <a:gd name="T49" fmla="*/ 1112 h 1598"/>
                <a:gd name="T50" fmla="*/ 209 w 1665"/>
                <a:gd name="T51" fmla="*/ 1112 h 1598"/>
                <a:gd name="T52" fmla="*/ 209 w 1665"/>
                <a:gd name="T53" fmla="*/ 970 h 1598"/>
                <a:gd name="T54" fmla="*/ 351 w 1665"/>
                <a:gd name="T55" fmla="*/ 970 h 1598"/>
                <a:gd name="T56" fmla="*/ 351 w 1665"/>
                <a:gd name="T57" fmla="*/ 836 h 1598"/>
                <a:gd name="T58" fmla="*/ 485 w 1665"/>
                <a:gd name="T59" fmla="*/ 836 h 1598"/>
                <a:gd name="T60" fmla="*/ 485 w 1665"/>
                <a:gd name="T61" fmla="*/ 970 h 1598"/>
                <a:gd name="T62" fmla="*/ 627 w 1665"/>
                <a:gd name="T63" fmla="*/ 970 h 1598"/>
                <a:gd name="T64" fmla="*/ 627 w 1665"/>
                <a:gd name="T65" fmla="*/ 1112 h 1598"/>
                <a:gd name="T66" fmla="*/ 1020 w 1665"/>
                <a:gd name="T67" fmla="*/ 1045 h 1598"/>
                <a:gd name="T68" fmla="*/ 1112 w 1665"/>
                <a:gd name="T69" fmla="*/ 954 h 1598"/>
                <a:gd name="T70" fmla="*/ 1204 w 1665"/>
                <a:gd name="T71" fmla="*/ 1045 h 1598"/>
                <a:gd name="T72" fmla="*/ 1112 w 1665"/>
                <a:gd name="T73" fmla="*/ 1129 h 1598"/>
                <a:gd name="T74" fmla="*/ 1020 w 1665"/>
                <a:gd name="T75" fmla="*/ 1045 h 1598"/>
                <a:gd name="T76" fmla="*/ 1246 w 1665"/>
                <a:gd name="T77" fmla="*/ 1271 h 1598"/>
                <a:gd name="T78" fmla="*/ 1162 w 1665"/>
                <a:gd name="T79" fmla="*/ 1179 h 1598"/>
                <a:gd name="T80" fmla="*/ 1246 w 1665"/>
                <a:gd name="T81" fmla="*/ 1087 h 1598"/>
                <a:gd name="T82" fmla="*/ 1338 w 1665"/>
                <a:gd name="T83" fmla="*/ 1179 h 1598"/>
                <a:gd name="T84" fmla="*/ 1246 w 1665"/>
                <a:gd name="T85" fmla="*/ 1271 h 1598"/>
                <a:gd name="T86" fmla="*/ 1480 w 1665"/>
                <a:gd name="T87" fmla="*/ 1045 h 1598"/>
                <a:gd name="T88" fmla="*/ 1388 w 1665"/>
                <a:gd name="T89" fmla="*/ 1129 h 1598"/>
                <a:gd name="T90" fmla="*/ 1296 w 1665"/>
                <a:gd name="T91" fmla="*/ 1045 h 1598"/>
                <a:gd name="T92" fmla="*/ 1388 w 1665"/>
                <a:gd name="T93" fmla="*/ 954 h 1598"/>
                <a:gd name="T94" fmla="*/ 1480 w 1665"/>
                <a:gd name="T95" fmla="*/ 1045 h 1598"/>
                <a:gd name="T96" fmla="*/ 1480 w 1665"/>
                <a:gd name="T97" fmla="*/ 1045 h 1598"/>
                <a:gd name="T98" fmla="*/ 1480 w 1665"/>
                <a:gd name="T99" fmla="*/ 1045 h 1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665" h="1598">
                  <a:moveTo>
                    <a:pt x="1229" y="561"/>
                  </a:moveTo>
                  <a:cubicBezTo>
                    <a:pt x="1079" y="561"/>
                    <a:pt x="1028" y="653"/>
                    <a:pt x="911" y="686"/>
                  </a:cubicBezTo>
                  <a:cubicBezTo>
                    <a:pt x="928" y="552"/>
                    <a:pt x="1012" y="419"/>
                    <a:pt x="1246" y="419"/>
                  </a:cubicBezTo>
                  <a:cubicBezTo>
                    <a:pt x="1580" y="419"/>
                    <a:pt x="1664" y="193"/>
                    <a:pt x="1664" y="76"/>
                  </a:cubicBezTo>
                  <a:cubicBezTo>
                    <a:pt x="1664" y="34"/>
                    <a:pt x="1630" y="0"/>
                    <a:pt x="1597" y="0"/>
                  </a:cubicBezTo>
                  <a:cubicBezTo>
                    <a:pt x="1555" y="0"/>
                    <a:pt x="1530" y="34"/>
                    <a:pt x="1530" y="76"/>
                  </a:cubicBezTo>
                  <a:cubicBezTo>
                    <a:pt x="1530" y="84"/>
                    <a:pt x="1522" y="276"/>
                    <a:pt x="1246" y="276"/>
                  </a:cubicBezTo>
                  <a:cubicBezTo>
                    <a:pt x="870" y="276"/>
                    <a:pt x="786" y="535"/>
                    <a:pt x="769" y="686"/>
                  </a:cubicBezTo>
                  <a:cubicBezTo>
                    <a:pt x="644" y="661"/>
                    <a:pt x="594" y="561"/>
                    <a:pt x="435" y="561"/>
                  </a:cubicBezTo>
                  <a:cubicBezTo>
                    <a:pt x="268" y="561"/>
                    <a:pt x="0" y="887"/>
                    <a:pt x="0" y="1288"/>
                  </a:cubicBezTo>
                  <a:cubicBezTo>
                    <a:pt x="0" y="1489"/>
                    <a:pt x="100" y="1597"/>
                    <a:pt x="201" y="1597"/>
                  </a:cubicBezTo>
                  <a:cubicBezTo>
                    <a:pt x="418" y="1597"/>
                    <a:pt x="460" y="1255"/>
                    <a:pt x="836" y="1255"/>
                  </a:cubicBezTo>
                  <a:cubicBezTo>
                    <a:pt x="1204" y="1255"/>
                    <a:pt x="1246" y="1597"/>
                    <a:pt x="1463" y="1597"/>
                  </a:cubicBezTo>
                  <a:cubicBezTo>
                    <a:pt x="1564" y="1597"/>
                    <a:pt x="1664" y="1497"/>
                    <a:pt x="1664" y="1288"/>
                  </a:cubicBezTo>
                  <a:cubicBezTo>
                    <a:pt x="1664" y="887"/>
                    <a:pt x="1405" y="561"/>
                    <a:pt x="1229" y="561"/>
                  </a:cubicBezTo>
                  <a:close/>
                  <a:moveTo>
                    <a:pt x="1246" y="811"/>
                  </a:moveTo>
                  <a:cubicBezTo>
                    <a:pt x="1296" y="811"/>
                    <a:pt x="1338" y="853"/>
                    <a:pt x="1338" y="903"/>
                  </a:cubicBezTo>
                  <a:cubicBezTo>
                    <a:pt x="1338" y="954"/>
                    <a:pt x="1296" y="995"/>
                    <a:pt x="1246" y="995"/>
                  </a:cubicBezTo>
                  <a:cubicBezTo>
                    <a:pt x="1204" y="995"/>
                    <a:pt x="1162" y="954"/>
                    <a:pt x="1162" y="903"/>
                  </a:cubicBezTo>
                  <a:cubicBezTo>
                    <a:pt x="1162" y="853"/>
                    <a:pt x="1204" y="811"/>
                    <a:pt x="1246" y="811"/>
                  </a:cubicBezTo>
                  <a:close/>
                  <a:moveTo>
                    <a:pt x="627" y="1112"/>
                  </a:moveTo>
                  <a:cubicBezTo>
                    <a:pt x="485" y="1112"/>
                    <a:pt x="485" y="1112"/>
                    <a:pt x="485" y="1112"/>
                  </a:cubicBezTo>
                  <a:cubicBezTo>
                    <a:pt x="485" y="1255"/>
                    <a:pt x="485" y="1255"/>
                    <a:pt x="485" y="1255"/>
                  </a:cubicBezTo>
                  <a:cubicBezTo>
                    <a:pt x="351" y="1255"/>
                    <a:pt x="351" y="1255"/>
                    <a:pt x="351" y="1255"/>
                  </a:cubicBezTo>
                  <a:cubicBezTo>
                    <a:pt x="351" y="1112"/>
                    <a:pt x="351" y="1112"/>
                    <a:pt x="351" y="1112"/>
                  </a:cubicBezTo>
                  <a:cubicBezTo>
                    <a:pt x="209" y="1112"/>
                    <a:pt x="209" y="1112"/>
                    <a:pt x="209" y="1112"/>
                  </a:cubicBezTo>
                  <a:cubicBezTo>
                    <a:pt x="209" y="970"/>
                    <a:pt x="209" y="970"/>
                    <a:pt x="209" y="970"/>
                  </a:cubicBezTo>
                  <a:cubicBezTo>
                    <a:pt x="351" y="970"/>
                    <a:pt x="351" y="970"/>
                    <a:pt x="351" y="970"/>
                  </a:cubicBezTo>
                  <a:cubicBezTo>
                    <a:pt x="351" y="836"/>
                    <a:pt x="351" y="836"/>
                    <a:pt x="351" y="836"/>
                  </a:cubicBezTo>
                  <a:cubicBezTo>
                    <a:pt x="485" y="836"/>
                    <a:pt x="485" y="836"/>
                    <a:pt x="485" y="836"/>
                  </a:cubicBezTo>
                  <a:cubicBezTo>
                    <a:pt x="485" y="970"/>
                    <a:pt x="485" y="970"/>
                    <a:pt x="485" y="970"/>
                  </a:cubicBezTo>
                  <a:cubicBezTo>
                    <a:pt x="627" y="970"/>
                    <a:pt x="627" y="970"/>
                    <a:pt x="627" y="970"/>
                  </a:cubicBezTo>
                  <a:lnTo>
                    <a:pt x="627" y="1112"/>
                  </a:lnTo>
                  <a:close/>
                  <a:moveTo>
                    <a:pt x="1020" y="1045"/>
                  </a:moveTo>
                  <a:cubicBezTo>
                    <a:pt x="1020" y="995"/>
                    <a:pt x="1062" y="954"/>
                    <a:pt x="1112" y="954"/>
                  </a:cubicBezTo>
                  <a:cubicBezTo>
                    <a:pt x="1162" y="954"/>
                    <a:pt x="1204" y="995"/>
                    <a:pt x="1204" y="1045"/>
                  </a:cubicBezTo>
                  <a:cubicBezTo>
                    <a:pt x="1204" y="1087"/>
                    <a:pt x="1162" y="1129"/>
                    <a:pt x="1112" y="1129"/>
                  </a:cubicBezTo>
                  <a:cubicBezTo>
                    <a:pt x="1062" y="1129"/>
                    <a:pt x="1020" y="1087"/>
                    <a:pt x="1020" y="1045"/>
                  </a:cubicBezTo>
                  <a:close/>
                  <a:moveTo>
                    <a:pt x="1246" y="1271"/>
                  </a:moveTo>
                  <a:cubicBezTo>
                    <a:pt x="1204" y="1271"/>
                    <a:pt x="1162" y="1229"/>
                    <a:pt x="1162" y="1179"/>
                  </a:cubicBezTo>
                  <a:cubicBezTo>
                    <a:pt x="1162" y="1129"/>
                    <a:pt x="1204" y="1087"/>
                    <a:pt x="1246" y="1087"/>
                  </a:cubicBezTo>
                  <a:cubicBezTo>
                    <a:pt x="1296" y="1087"/>
                    <a:pt x="1338" y="1129"/>
                    <a:pt x="1338" y="1179"/>
                  </a:cubicBezTo>
                  <a:cubicBezTo>
                    <a:pt x="1338" y="1229"/>
                    <a:pt x="1296" y="1271"/>
                    <a:pt x="1246" y="1271"/>
                  </a:cubicBezTo>
                  <a:close/>
                  <a:moveTo>
                    <a:pt x="1480" y="1045"/>
                  </a:moveTo>
                  <a:cubicBezTo>
                    <a:pt x="1480" y="1087"/>
                    <a:pt x="1438" y="1129"/>
                    <a:pt x="1388" y="1129"/>
                  </a:cubicBezTo>
                  <a:cubicBezTo>
                    <a:pt x="1338" y="1129"/>
                    <a:pt x="1296" y="1087"/>
                    <a:pt x="1296" y="1045"/>
                  </a:cubicBezTo>
                  <a:cubicBezTo>
                    <a:pt x="1296" y="995"/>
                    <a:pt x="1338" y="954"/>
                    <a:pt x="1388" y="954"/>
                  </a:cubicBezTo>
                  <a:cubicBezTo>
                    <a:pt x="1438" y="954"/>
                    <a:pt x="1480" y="995"/>
                    <a:pt x="1480" y="1045"/>
                  </a:cubicBezTo>
                  <a:close/>
                  <a:moveTo>
                    <a:pt x="1480" y="1045"/>
                  </a:moveTo>
                  <a:lnTo>
                    <a:pt x="1480" y="10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257089" tIns="128544" rIns="257089" bIns="128544" anchor="ctr"/>
            <a:lstStyle/>
            <a:p>
              <a:pPr algn="just">
                <a:lnSpc>
                  <a:spcPct val="120000"/>
                </a:lnSpc>
                <a:defRPr/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AutoShape 29"/>
            <p:cNvSpPr>
              <a:spLocks noChangeAspect="1"/>
            </p:cNvSpPr>
            <p:nvPr/>
          </p:nvSpPr>
          <p:spPr bwMode="auto">
            <a:xfrm>
              <a:off x="5897204" y="5584263"/>
              <a:ext cx="356074" cy="35616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3598" y="2167"/>
                  </a:moveTo>
                  <a:cubicBezTo>
                    <a:pt x="3598" y="2549"/>
                    <a:pt x="3517" y="2902"/>
                    <a:pt x="3358" y="3213"/>
                  </a:cubicBezTo>
                  <a:cubicBezTo>
                    <a:pt x="3197" y="3525"/>
                    <a:pt x="2981" y="3792"/>
                    <a:pt x="2707" y="4006"/>
                  </a:cubicBezTo>
                  <a:lnTo>
                    <a:pt x="2707" y="21050"/>
                  </a:lnTo>
                  <a:cubicBezTo>
                    <a:pt x="2707" y="21203"/>
                    <a:pt x="2663" y="21329"/>
                    <a:pt x="2580" y="21438"/>
                  </a:cubicBezTo>
                  <a:cubicBezTo>
                    <a:pt x="2492" y="21547"/>
                    <a:pt x="2386" y="21599"/>
                    <a:pt x="2262" y="21599"/>
                  </a:cubicBezTo>
                  <a:lnTo>
                    <a:pt x="1348" y="21599"/>
                  </a:lnTo>
                  <a:cubicBezTo>
                    <a:pt x="1221" y="21599"/>
                    <a:pt x="1118" y="21544"/>
                    <a:pt x="1038" y="21438"/>
                  </a:cubicBezTo>
                  <a:cubicBezTo>
                    <a:pt x="954" y="21329"/>
                    <a:pt x="913" y="21203"/>
                    <a:pt x="913" y="21050"/>
                  </a:cubicBezTo>
                  <a:lnTo>
                    <a:pt x="913" y="4006"/>
                  </a:lnTo>
                  <a:cubicBezTo>
                    <a:pt x="641" y="3792"/>
                    <a:pt x="421" y="3525"/>
                    <a:pt x="252" y="3213"/>
                  </a:cubicBezTo>
                  <a:cubicBezTo>
                    <a:pt x="83" y="2902"/>
                    <a:pt x="0" y="2549"/>
                    <a:pt x="0" y="2167"/>
                  </a:cubicBezTo>
                  <a:cubicBezTo>
                    <a:pt x="0" y="1574"/>
                    <a:pt x="176" y="1069"/>
                    <a:pt x="528" y="640"/>
                  </a:cubicBezTo>
                  <a:cubicBezTo>
                    <a:pt x="878" y="211"/>
                    <a:pt x="1304" y="0"/>
                    <a:pt x="1804" y="0"/>
                  </a:cubicBezTo>
                  <a:cubicBezTo>
                    <a:pt x="2296" y="0"/>
                    <a:pt x="2719" y="211"/>
                    <a:pt x="3069" y="640"/>
                  </a:cubicBezTo>
                  <a:cubicBezTo>
                    <a:pt x="3422" y="1069"/>
                    <a:pt x="3598" y="1571"/>
                    <a:pt x="3598" y="2167"/>
                  </a:cubicBezTo>
                  <a:moveTo>
                    <a:pt x="20838" y="2476"/>
                  </a:moveTo>
                  <a:cubicBezTo>
                    <a:pt x="21063" y="2323"/>
                    <a:pt x="21247" y="2297"/>
                    <a:pt x="21389" y="2391"/>
                  </a:cubicBezTo>
                  <a:cubicBezTo>
                    <a:pt x="21529" y="2485"/>
                    <a:pt x="21599" y="2684"/>
                    <a:pt x="21599" y="2996"/>
                  </a:cubicBezTo>
                  <a:lnTo>
                    <a:pt x="21599" y="13515"/>
                  </a:lnTo>
                  <a:cubicBezTo>
                    <a:pt x="21599" y="13803"/>
                    <a:pt x="21526" y="14106"/>
                    <a:pt x="21382" y="14420"/>
                  </a:cubicBezTo>
                  <a:cubicBezTo>
                    <a:pt x="21237" y="14737"/>
                    <a:pt x="21056" y="14966"/>
                    <a:pt x="20838" y="15119"/>
                  </a:cubicBezTo>
                  <a:cubicBezTo>
                    <a:pt x="19954" y="15757"/>
                    <a:pt x="19146" y="16165"/>
                    <a:pt x="18412" y="16350"/>
                  </a:cubicBezTo>
                  <a:cubicBezTo>
                    <a:pt x="17678" y="16529"/>
                    <a:pt x="17036" y="16606"/>
                    <a:pt x="16490" y="16567"/>
                  </a:cubicBezTo>
                  <a:cubicBezTo>
                    <a:pt x="15849" y="16526"/>
                    <a:pt x="15281" y="16371"/>
                    <a:pt x="14791" y="16103"/>
                  </a:cubicBezTo>
                  <a:cubicBezTo>
                    <a:pt x="14392" y="15851"/>
                    <a:pt x="14003" y="15607"/>
                    <a:pt x="13623" y="15378"/>
                  </a:cubicBezTo>
                  <a:cubicBezTo>
                    <a:pt x="13244" y="15146"/>
                    <a:pt x="12857" y="14946"/>
                    <a:pt x="12458" y="14773"/>
                  </a:cubicBezTo>
                  <a:cubicBezTo>
                    <a:pt x="12059" y="14599"/>
                    <a:pt x="11640" y="14461"/>
                    <a:pt x="11197" y="14358"/>
                  </a:cubicBezTo>
                  <a:cubicBezTo>
                    <a:pt x="10757" y="14256"/>
                    <a:pt x="10269" y="14203"/>
                    <a:pt x="9738" y="14203"/>
                  </a:cubicBezTo>
                  <a:cubicBezTo>
                    <a:pt x="9310" y="14220"/>
                    <a:pt x="8825" y="14306"/>
                    <a:pt x="8286" y="14455"/>
                  </a:cubicBezTo>
                  <a:cubicBezTo>
                    <a:pt x="7824" y="14588"/>
                    <a:pt x="7266" y="14799"/>
                    <a:pt x="6605" y="15090"/>
                  </a:cubicBezTo>
                  <a:cubicBezTo>
                    <a:pt x="5944" y="15381"/>
                    <a:pt x="5207" y="15792"/>
                    <a:pt x="4394" y="16327"/>
                  </a:cubicBezTo>
                  <a:cubicBezTo>
                    <a:pt x="4169" y="16476"/>
                    <a:pt x="3978" y="16494"/>
                    <a:pt x="3826" y="16382"/>
                  </a:cubicBezTo>
                  <a:cubicBezTo>
                    <a:pt x="3674" y="16268"/>
                    <a:pt x="3598" y="16059"/>
                    <a:pt x="3598" y="15751"/>
                  </a:cubicBezTo>
                  <a:lnTo>
                    <a:pt x="3598" y="5273"/>
                  </a:lnTo>
                  <a:cubicBezTo>
                    <a:pt x="3598" y="4964"/>
                    <a:pt x="3674" y="4653"/>
                    <a:pt x="3826" y="4347"/>
                  </a:cubicBezTo>
                  <a:cubicBezTo>
                    <a:pt x="3978" y="4036"/>
                    <a:pt x="4169" y="3807"/>
                    <a:pt x="4394" y="3654"/>
                  </a:cubicBezTo>
                  <a:cubicBezTo>
                    <a:pt x="5207" y="3143"/>
                    <a:pt x="5941" y="2737"/>
                    <a:pt x="6597" y="2447"/>
                  </a:cubicBezTo>
                  <a:cubicBezTo>
                    <a:pt x="7253" y="2156"/>
                    <a:pt x="7816" y="1944"/>
                    <a:pt x="8286" y="1812"/>
                  </a:cubicBezTo>
                  <a:cubicBezTo>
                    <a:pt x="8832" y="1665"/>
                    <a:pt x="9317" y="1580"/>
                    <a:pt x="9738" y="1559"/>
                  </a:cubicBezTo>
                  <a:cubicBezTo>
                    <a:pt x="10269" y="1559"/>
                    <a:pt x="10757" y="1612"/>
                    <a:pt x="11197" y="1715"/>
                  </a:cubicBezTo>
                  <a:cubicBezTo>
                    <a:pt x="11640" y="1818"/>
                    <a:pt x="12059" y="1956"/>
                    <a:pt x="12458" y="2135"/>
                  </a:cubicBezTo>
                  <a:cubicBezTo>
                    <a:pt x="12857" y="2306"/>
                    <a:pt x="13242" y="2508"/>
                    <a:pt x="13619" y="2737"/>
                  </a:cubicBezTo>
                  <a:cubicBezTo>
                    <a:pt x="13993" y="2967"/>
                    <a:pt x="14385" y="3207"/>
                    <a:pt x="14791" y="3463"/>
                  </a:cubicBezTo>
                  <a:cubicBezTo>
                    <a:pt x="15281" y="3736"/>
                    <a:pt x="15849" y="3889"/>
                    <a:pt x="16490" y="3924"/>
                  </a:cubicBezTo>
                  <a:cubicBezTo>
                    <a:pt x="17036" y="3965"/>
                    <a:pt x="17678" y="3889"/>
                    <a:pt x="18412" y="3707"/>
                  </a:cubicBezTo>
                  <a:cubicBezTo>
                    <a:pt x="19146" y="3522"/>
                    <a:pt x="19957" y="3113"/>
                    <a:pt x="20838" y="247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107121" tIns="107121" rIns="107121" bIns="107121" anchor="ctr"/>
            <a:lstStyle/>
            <a:p>
              <a:pPr algn="just" defTabSz="963930">
                <a:lnSpc>
                  <a:spcPct val="120000"/>
                </a:lnSpc>
                <a:defRPr/>
              </a:pPr>
              <a:endParaRPr lang="es-ES" sz="8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6" name="Rectangle 35"/>
          <p:cNvSpPr/>
          <p:nvPr/>
        </p:nvSpPr>
        <p:spPr>
          <a:xfrm>
            <a:off x="6914749" y="1676149"/>
            <a:ext cx="1719533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8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8305420" y="2614921"/>
            <a:ext cx="1719533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8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8364685" y="5108515"/>
            <a:ext cx="1719533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8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8672897" y="3847987"/>
            <a:ext cx="1705494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8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 flipH="1">
            <a:off x="4114187" y="6059440"/>
            <a:ext cx="171365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8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 flipH="1">
            <a:off x="2745950" y="2614921"/>
            <a:ext cx="171365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8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 flipH="1">
            <a:off x="2745950" y="5108515"/>
            <a:ext cx="171365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8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 flipH="1">
            <a:off x="2468934" y="3847987"/>
            <a:ext cx="1684495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8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椭圆 45"/>
          <p:cNvSpPr/>
          <p:nvPr/>
        </p:nvSpPr>
        <p:spPr>
          <a:xfrm>
            <a:off x="532958" y="327049"/>
            <a:ext cx="367982" cy="367982"/>
          </a:xfrm>
          <a:prstGeom prst="ellipse">
            <a:avLst/>
          </a:prstGeom>
          <a:ln>
            <a:noFill/>
          </a:ln>
          <a:effectLst>
            <a:outerShdw blurRad="1270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7" name="Content Placeholder 2"/>
          <p:cNvSpPr txBox="1"/>
          <p:nvPr/>
        </p:nvSpPr>
        <p:spPr>
          <a:xfrm>
            <a:off x="1077833" y="327049"/>
            <a:ext cx="3067050" cy="367982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en-US" sz="2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8" name="椭圆 47"/>
          <p:cNvSpPr/>
          <p:nvPr/>
        </p:nvSpPr>
        <p:spPr>
          <a:xfrm>
            <a:off x="800016" y="327049"/>
            <a:ext cx="201847" cy="20184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 dir="u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8" grpId="0"/>
      <p:bldP spid="39" grpId="0"/>
      <p:bldP spid="40" grpId="0"/>
      <p:bldP spid="42" grpId="0"/>
      <p:bldP spid="43" grpId="0"/>
      <p:bldP spid="44" grpId="0"/>
      <p:bldP spid="4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017817" y="1538566"/>
            <a:ext cx="3284566" cy="4853182"/>
            <a:chOff x="1912729" y="1458758"/>
            <a:chExt cx="3510756" cy="5187394"/>
          </a:xfrm>
        </p:grpSpPr>
        <p:grpSp>
          <p:nvGrpSpPr>
            <p:cNvPr id="5" name="Group 4"/>
            <p:cNvGrpSpPr/>
            <p:nvPr/>
          </p:nvGrpSpPr>
          <p:grpSpPr>
            <a:xfrm>
              <a:off x="1972256" y="1458758"/>
              <a:ext cx="292103" cy="5187394"/>
              <a:chOff x="1374772" y="1213680"/>
              <a:chExt cx="274322" cy="5187394"/>
            </a:xfrm>
          </p:grpSpPr>
          <p:sp>
            <p:nvSpPr>
              <p:cNvPr id="22" name="Pentagon 21"/>
              <p:cNvSpPr/>
              <p:nvPr/>
            </p:nvSpPr>
            <p:spPr>
              <a:xfrm rot="5400000">
                <a:off x="1103752" y="5857228"/>
                <a:ext cx="814866" cy="272825"/>
              </a:xfrm>
              <a:prstGeom prst="homePlate">
                <a:avLst>
                  <a:gd name="adj" fmla="val 281623"/>
                </a:avLst>
              </a:prstGeom>
              <a:gradFill flip="none" rotWithShape="1">
                <a:gsLst>
                  <a:gs pos="100000">
                    <a:srgbClr val="B88954"/>
                  </a:gs>
                  <a:gs pos="0">
                    <a:srgbClr val="E1C9AF"/>
                  </a:gs>
                </a:gsLst>
                <a:lin ang="5400000" scaled="1"/>
                <a:tileRect/>
              </a:gra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en-US" sz="1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3" name="Rectangle 5"/>
              <p:cNvSpPr/>
              <p:nvPr/>
            </p:nvSpPr>
            <p:spPr>
              <a:xfrm>
                <a:off x="1374774" y="2007666"/>
                <a:ext cx="273845" cy="3776859"/>
              </a:xfrm>
              <a:custGeom>
                <a:avLst/>
                <a:gdLst>
                  <a:gd name="connsiteX0" fmla="*/ 0 w 272825"/>
                  <a:gd name="connsiteY0" fmla="*/ 0 h 3776662"/>
                  <a:gd name="connsiteX1" fmla="*/ 272825 w 272825"/>
                  <a:gd name="connsiteY1" fmla="*/ 0 h 3776662"/>
                  <a:gd name="connsiteX2" fmla="*/ 272825 w 272825"/>
                  <a:gd name="connsiteY2" fmla="*/ 3776662 h 3776662"/>
                  <a:gd name="connsiteX3" fmla="*/ 0 w 272825"/>
                  <a:gd name="connsiteY3" fmla="*/ 3776662 h 3776662"/>
                  <a:gd name="connsiteX4" fmla="*/ 0 w 272825"/>
                  <a:gd name="connsiteY4" fmla="*/ 0 h 3776662"/>
                  <a:gd name="connsiteX0-1" fmla="*/ 0 w 272825"/>
                  <a:gd name="connsiteY0-2" fmla="*/ 0 h 3776662"/>
                  <a:gd name="connsiteX1-3" fmla="*/ 272825 w 272825"/>
                  <a:gd name="connsiteY1-4" fmla="*/ 0 h 3776662"/>
                  <a:gd name="connsiteX2-5" fmla="*/ 272825 w 272825"/>
                  <a:gd name="connsiteY2-6" fmla="*/ 3776662 h 3776662"/>
                  <a:gd name="connsiteX3-7" fmla="*/ 0 w 272825"/>
                  <a:gd name="connsiteY3-8" fmla="*/ 3776662 h 3776662"/>
                  <a:gd name="connsiteX4-9" fmla="*/ 1 w 272825"/>
                  <a:gd name="connsiteY4-10" fmla="*/ 3609974 h 3776662"/>
                  <a:gd name="connsiteX5" fmla="*/ 0 w 272825"/>
                  <a:gd name="connsiteY5" fmla="*/ 0 h 3776662"/>
                  <a:gd name="connsiteX0-11" fmla="*/ 0 w 272825"/>
                  <a:gd name="connsiteY0-12" fmla="*/ 0 h 3776662"/>
                  <a:gd name="connsiteX1-13" fmla="*/ 272825 w 272825"/>
                  <a:gd name="connsiteY1-14" fmla="*/ 0 h 3776662"/>
                  <a:gd name="connsiteX2-15" fmla="*/ 272825 w 272825"/>
                  <a:gd name="connsiteY2-16" fmla="*/ 3776662 h 3776662"/>
                  <a:gd name="connsiteX3-17" fmla="*/ 57151 w 272825"/>
                  <a:gd name="connsiteY3-18" fmla="*/ 3776661 h 3776662"/>
                  <a:gd name="connsiteX4-19" fmla="*/ 0 w 272825"/>
                  <a:gd name="connsiteY4-20" fmla="*/ 3776662 h 3776662"/>
                  <a:gd name="connsiteX5-21" fmla="*/ 1 w 272825"/>
                  <a:gd name="connsiteY5-22" fmla="*/ 3609974 h 3776662"/>
                  <a:gd name="connsiteX6" fmla="*/ 0 w 272825"/>
                  <a:gd name="connsiteY6" fmla="*/ 0 h 3776662"/>
                  <a:gd name="connsiteX0-23" fmla="*/ 0 w 272825"/>
                  <a:gd name="connsiteY0-24" fmla="*/ 0 h 3776662"/>
                  <a:gd name="connsiteX1-25" fmla="*/ 272825 w 272825"/>
                  <a:gd name="connsiteY1-26" fmla="*/ 0 h 3776662"/>
                  <a:gd name="connsiteX2-27" fmla="*/ 272825 w 272825"/>
                  <a:gd name="connsiteY2-28" fmla="*/ 3776662 h 3776662"/>
                  <a:gd name="connsiteX3-29" fmla="*/ 166689 w 272825"/>
                  <a:gd name="connsiteY3-30" fmla="*/ 3776661 h 3776662"/>
                  <a:gd name="connsiteX4-31" fmla="*/ 57151 w 272825"/>
                  <a:gd name="connsiteY4-32" fmla="*/ 3776661 h 3776662"/>
                  <a:gd name="connsiteX5-33" fmla="*/ 0 w 272825"/>
                  <a:gd name="connsiteY5-34" fmla="*/ 3776662 h 3776662"/>
                  <a:gd name="connsiteX6-35" fmla="*/ 1 w 272825"/>
                  <a:gd name="connsiteY6-36" fmla="*/ 3609974 h 3776662"/>
                  <a:gd name="connsiteX7" fmla="*/ 0 w 272825"/>
                  <a:gd name="connsiteY7" fmla="*/ 0 h 3776662"/>
                  <a:gd name="connsiteX0-37" fmla="*/ 0 w 272825"/>
                  <a:gd name="connsiteY0-38" fmla="*/ 0 h 3776662"/>
                  <a:gd name="connsiteX1-39" fmla="*/ 272825 w 272825"/>
                  <a:gd name="connsiteY1-40" fmla="*/ 0 h 3776662"/>
                  <a:gd name="connsiteX2-41" fmla="*/ 272825 w 272825"/>
                  <a:gd name="connsiteY2-42" fmla="*/ 3776662 h 3776662"/>
                  <a:gd name="connsiteX3-43" fmla="*/ 166689 w 272825"/>
                  <a:gd name="connsiteY3-44" fmla="*/ 3776661 h 3776662"/>
                  <a:gd name="connsiteX4-45" fmla="*/ 107157 w 272825"/>
                  <a:gd name="connsiteY4-46" fmla="*/ 3774280 h 3776662"/>
                  <a:gd name="connsiteX5-47" fmla="*/ 57151 w 272825"/>
                  <a:gd name="connsiteY5-48" fmla="*/ 3776661 h 3776662"/>
                  <a:gd name="connsiteX6-49" fmla="*/ 0 w 272825"/>
                  <a:gd name="connsiteY6-50" fmla="*/ 3776662 h 3776662"/>
                  <a:gd name="connsiteX7-51" fmla="*/ 1 w 272825"/>
                  <a:gd name="connsiteY7-52" fmla="*/ 3609974 h 3776662"/>
                  <a:gd name="connsiteX8" fmla="*/ 0 w 272825"/>
                  <a:gd name="connsiteY8" fmla="*/ 0 h 3776662"/>
                  <a:gd name="connsiteX0-53" fmla="*/ 0 w 272825"/>
                  <a:gd name="connsiteY0-54" fmla="*/ 0 h 3776662"/>
                  <a:gd name="connsiteX1-55" fmla="*/ 272825 w 272825"/>
                  <a:gd name="connsiteY1-56" fmla="*/ 0 h 3776662"/>
                  <a:gd name="connsiteX2-57" fmla="*/ 272825 w 272825"/>
                  <a:gd name="connsiteY2-58" fmla="*/ 3776662 h 3776662"/>
                  <a:gd name="connsiteX3-59" fmla="*/ 221457 w 272825"/>
                  <a:gd name="connsiteY3-60" fmla="*/ 3774280 h 3776662"/>
                  <a:gd name="connsiteX4-61" fmla="*/ 166689 w 272825"/>
                  <a:gd name="connsiteY4-62" fmla="*/ 3776661 h 3776662"/>
                  <a:gd name="connsiteX5-63" fmla="*/ 107157 w 272825"/>
                  <a:gd name="connsiteY5-64" fmla="*/ 3774280 h 3776662"/>
                  <a:gd name="connsiteX6-65" fmla="*/ 57151 w 272825"/>
                  <a:gd name="connsiteY6-66" fmla="*/ 3776661 h 3776662"/>
                  <a:gd name="connsiteX7-67" fmla="*/ 0 w 272825"/>
                  <a:gd name="connsiteY7-68" fmla="*/ 3776662 h 3776662"/>
                  <a:gd name="connsiteX8-69" fmla="*/ 1 w 272825"/>
                  <a:gd name="connsiteY8-70" fmla="*/ 3609974 h 3776662"/>
                  <a:gd name="connsiteX9" fmla="*/ 0 w 272825"/>
                  <a:gd name="connsiteY9" fmla="*/ 0 h 3776662"/>
                  <a:gd name="connsiteX0-71" fmla="*/ 0 w 272825"/>
                  <a:gd name="connsiteY0-72" fmla="*/ 0 h 3776662"/>
                  <a:gd name="connsiteX1-73" fmla="*/ 272825 w 272825"/>
                  <a:gd name="connsiteY1-74" fmla="*/ 0 h 3776662"/>
                  <a:gd name="connsiteX2-75" fmla="*/ 272825 w 272825"/>
                  <a:gd name="connsiteY2-76" fmla="*/ 3776662 h 3776662"/>
                  <a:gd name="connsiteX3-77" fmla="*/ 252414 w 272825"/>
                  <a:gd name="connsiteY3-78" fmla="*/ 3776661 h 3776662"/>
                  <a:gd name="connsiteX4-79" fmla="*/ 221457 w 272825"/>
                  <a:gd name="connsiteY4-80" fmla="*/ 3774280 h 3776662"/>
                  <a:gd name="connsiteX5-81" fmla="*/ 166689 w 272825"/>
                  <a:gd name="connsiteY5-82" fmla="*/ 3776661 h 3776662"/>
                  <a:gd name="connsiteX6-83" fmla="*/ 107157 w 272825"/>
                  <a:gd name="connsiteY6-84" fmla="*/ 3774280 h 3776662"/>
                  <a:gd name="connsiteX7-85" fmla="*/ 57151 w 272825"/>
                  <a:gd name="connsiteY7-86" fmla="*/ 3776661 h 3776662"/>
                  <a:gd name="connsiteX8-87" fmla="*/ 0 w 272825"/>
                  <a:gd name="connsiteY8-88" fmla="*/ 3776662 h 3776662"/>
                  <a:gd name="connsiteX9-89" fmla="*/ 1 w 272825"/>
                  <a:gd name="connsiteY9-90" fmla="*/ 3609974 h 3776662"/>
                  <a:gd name="connsiteX10" fmla="*/ 0 w 272825"/>
                  <a:gd name="connsiteY10" fmla="*/ 0 h 3776662"/>
                  <a:gd name="connsiteX0-91" fmla="*/ 0 w 273845"/>
                  <a:gd name="connsiteY0-92" fmla="*/ 0 h 3776662"/>
                  <a:gd name="connsiteX1-93" fmla="*/ 272825 w 273845"/>
                  <a:gd name="connsiteY1-94" fmla="*/ 0 h 3776662"/>
                  <a:gd name="connsiteX2-95" fmla="*/ 273845 w 273845"/>
                  <a:gd name="connsiteY2-96" fmla="*/ 3581399 h 3776662"/>
                  <a:gd name="connsiteX3-97" fmla="*/ 272825 w 273845"/>
                  <a:gd name="connsiteY3-98" fmla="*/ 3776662 h 3776662"/>
                  <a:gd name="connsiteX4-99" fmla="*/ 252414 w 273845"/>
                  <a:gd name="connsiteY4-100" fmla="*/ 3776661 h 3776662"/>
                  <a:gd name="connsiteX5-101" fmla="*/ 221457 w 273845"/>
                  <a:gd name="connsiteY5-102" fmla="*/ 3774280 h 3776662"/>
                  <a:gd name="connsiteX6-103" fmla="*/ 166689 w 273845"/>
                  <a:gd name="connsiteY6-104" fmla="*/ 3776661 h 3776662"/>
                  <a:gd name="connsiteX7-105" fmla="*/ 107157 w 273845"/>
                  <a:gd name="connsiteY7-106" fmla="*/ 3774280 h 3776662"/>
                  <a:gd name="connsiteX8-107" fmla="*/ 57151 w 273845"/>
                  <a:gd name="connsiteY8-108" fmla="*/ 3776661 h 3776662"/>
                  <a:gd name="connsiteX9-109" fmla="*/ 0 w 273845"/>
                  <a:gd name="connsiteY9-110" fmla="*/ 3776662 h 3776662"/>
                  <a:gd name="connsiteX10-111" fmla="*/ 1 w 273845"/>
                  <a:gd name="connsiteY10-112" fmla="*/ 3609974 h 3776662"/>
                  <a:gd name="connsiteX11" fmla="*/ 0 w 273845"/>
                  <a:gd name="connsiteY11" fmla="*/ 0 h 3776662"/>
                  <a:gd name="connsiteX0-113" fmla="*/ 0 w 273845"/>
                  <a:gd name="connsiteY0-114" fmla="*/ 0 h 3776662"/>
                  <a:gd name="connsiteX1-115" fmla="*/ 272825 w 273845"/>
                  <a:gd name="connsiteY1-116" fmla="*/ 0 h 3776662"/>
                  <a:gd name="connsiteX2-117" fmla="*/ 273845 w 273845"/>
                  <a:gd name="connsiteY2-118" fmla="*/ 3581399 h 3776662"/>
                  <a:gd name="connsiteX3-119" fmla="*/ 252414 w 273845"/>
                  <a:gd name="connsiteY3-120" fmla="*/ 3776661 h 3776662"/>
                  <a:gd name="connsiteX4-121" fmla="*/ 221457 w 273845"/>
                  <a:gd name="connsiteY4-122" fmla="*/ 3774280 h 3776662"/>
                  <a:gd name="connsiteX5-123" fmla="*/ 166689 w 273845"/>
                  <a:gd name="connsiteY5-124" fmla="*/ 3776661 h 3776662"/>
                  <a:gd name="connsiteX6-125" fmla="*/ 107157 w 273845"/>
                  <a:gd name="connsiteY6-126" fmla="*/ 3774280 h 3776662"/>
                  <a:gd name="connsiteX7-127" fmla="*/ 57151 w 273845"/>
                  <a:gd name="connsiteY7-128" fmla="*/ 3776661 h 3776662"/>
                  <a:gd name="connsiteX8-129" fmla="*/ 0 w 273845"/>
                  <a:gd name="connsiteY8-130" fmla="*/ 3776662 h 3776662"/>
                  <a:gd name="connsiteX9-131" fmla="*/ 1 w 273845"/>
                  <a:gd name="connsiteY9-132" fmla="*/ 3609974 h 3776662"/>
                  <a:gd name="connsiteX10-133" fmla="*/ 0 w 273845"/>
                  <a:gd name="connsiteY10-134" fmla="*/ 0 h 3776662"/>
                  <a:gd name="connsiteX0-135" fmla="*/ 0 w 273845"/>
                  <a:gd name="connsiteY0-136" fmla="*/ 0 h 3776661"/>
                  <a:gd name="connsiteX1-137" fmla="*/ 272825 w 273845"/>
                  <a:gd name="connsiteY1-138" fmla="*/ 0 h 3776661"/>
                  <a:gd name="connsiteX2-139" fmla="*/ 273845 w 273845"/>
                  <a:gd name="connsiteY2-140" fmla="*/ 3581399 h 3776661"/>
                  <a:gd name="connsiteX3-141" fmla="*/ 252414 w 273845"/>
                  <a:gd name="connsiteY3-142" fmla="*/ 3776661 h 3776661"/>
                  <a:gd name="connsiteX4-143" fmla="*/ 221457 w 273845"/>
                  <a:gd name="connsiteY4-144" fmla="*/ 3774280 h 3776661"/>
                  <a:gd name="connsiteX5-145" fmla="*/ 166689 w 273845"/>
                  <a:gd name="connsiteY5-146" fmla="*/ 3776661 h 3776661"/>
                  <a:gd name="connsiteX6-147" fmla="*/ 107157 w 273845"/>
                  <a:gd name="connsiteY6-148" fmla="*/ 3774280 h 3776661"/>
                  <a:gd name="connsiteX7-149" fmla="*/ 57151 w 273845"/>
                  <a:gd name="connsiteY7-150" fmla="*/ 3776661 h 3776661"/>
                  <a:gd name="connsiteX8-151" fmla="*/ 1 w 273845"/>
                  <a:gd name="connsiteY8-152" fmla="*/ 3609974 h 3776661"/>
                  <a:gd name="connsiteX9-153" fmla="*/ 0 w 273845"/>
                  <a:gd name="connsiteY9-154" fmla="*/ 0 h 3776661"/>
                  <a:gd name="connsiteX0-155" fmla="*/ 0 w 273845"/>
                  <a:gd name="connsiteY0-156" fmla="*/ 0 h 3776661"/>
                  <a:gd name="connsiteX1-157" fmla="*/ 272825 w 273845"/>
                  <a:gd name="connsiteY1-158" fmla="*/ 0 h 3776661"/>
                  <a:gd name="connsiteX2-159" fmla="*/ 273845 w 273845"/>
                  <a:gd name="connsiteY2-160" fmla="*/ 3581399 h 3776661"/>
                  <a:gd name="connsiteX3-161" fmla="*/ 252414 w 273845"/>
                  <a:gd name="connsiteY3-162" fmla="*/ 3776661 h 3776661"/>
                  <a:gd name="connsiteX4-163" fmla="*/ 221457 w 273845"/>
                  <a:gd name="connsiteY4-164" fmla="*/ 3774280 h 3776661"/>
                  <a:gd name="connsiteX5-165" fmla="*/ 166689 w 273845"/>
                  <a:gd name="connsiteY5-166" fmla="*/ 3776661 h 3776661"/>
                  <a:gd name="connsiteX6-167" fmla="*/ 104776 w 273845"/>
                  <a:gd name="connsiteY6-168" fmla="*/ 3664743 h 3776661"/>
                  <a:gd name="connsiteX7-169" fmla="*/ 57151 w 273845"/>
                  <a:gd name="connsiteY7-170" fmla="*/ 3776661 h 3776661"/>
                  <a:gd name="connsiteX8-171" fmla="*/ 1 w 273845"/>
                  <a:gd name="connsiteY8-172" fmla="*/ 3609974 h 3776661"/>
                  <a:gd name="connsiteX9-173" fmla="*/ 0 w 273845"/>
                  <a:gd name="connsiteY9-174" fmla="*/ 0 h 3776661"/>
                  <a:gd name="connsiteX0-175" fmla="*/ 0 w 273845"/>
                  <a:gd name="connsiteY0-176" fmla="*/ 0 h 3776661"/>
                  <a:gd name="connsiteX1-177" fmla="*/ 272825 w 273845"/>
                  <a:gd name="connsiteY1-178" fmla="*/ 0 h 3776661"/>
                  <a:gd name="connsiteX2-179" fmla="*/ 273845 w 273845"/>
                  <a:gd name="connsiteY2-180" fmla="*/ 3581399 h 3776661"/>
                  <a:gd name="connsiteX3-181" fmla="*/ 252414 w 273845"/>
                  <a:gd name="connsiteY3-182" fmla="*/ 3776661 h 3776661"/>
                  <a:gd name="connsiteX4-183" fmla="*/ 221457 w 273845"/>
                  <a:gd name="connsiteY4-184" fmla="*/ 3774280 h 3776661"/>
                  <a:gd name="connsiteX5-185" fmla="*/ 166689 w 273845"/>
                  <a:gd name="connsiteY5-186" fmla="*/ 3776661 h 3776661"/>
                  <a:gd name="connsiteX6-187" fmla="*/ 104776 w 273845"/>
                  <a:gd name="connsiteY6-188" fmla="*/ 3664743 h 3776661"/>
                  <a:gd name="connsiteX7-189" fmla="*/ 57151 w 273845"/>
                  <a:gd name="connsiteY7-190" fmla="*/ 3750467 h 3776661"/>
                  <a:gd name="connsiteX8-191" fmla="*/ 1 w 273845"/>
                  <a:gd name="connsiteY8-192" fmla="*/ 3609974 h 3776661"/>
                  <a:gd name="connsiteX9-193" fmla="*/ 0 w 273845"/>
                  <a:gd name="connsiteY9-194" fmla="*/ 0 h 3776661"/>
                  <a:gd name="connsiteX0-195" fmla="*/ 0 w 273845"/>
                  <a:gd name="connsiteY0-196" fmla="*/ 0 h 3776661"/>
                  <a:gd name="connsiteX1-197" fmla="*/ 272825 w 273845"/>
                  <a:gd name="connsiteY1-198" fmla="*/ 0 h 3776661"/>
                  <a:gd name="connsiteX2-199" fmla="*/ 273845 w 273845"/>
                  <a:gd name="connsiteY2-200" fmla="*/ 3581399 h 3776661"/>
                  <a:gd name="connsiteX3-201" fmla="*/ 252414 w 273845"/>
                  <a:gd name="connsiteY3-202" fmla="*/ 3776661 h 3776661"/>
                  <a:gd name="connsiteX4-203" fmla="*/ 228601 w 273845"/>
                  <a:gd name="connsiteY4-204" fmla="*/ 3629023 h 3776661"/>
                  <a:gd name="connsiteX5-205" fmla="*/ 166689 w 273845"/>
                  <a:gd name="connsiteY5-206" fmla="*/ 3776661 h 3776661"/>
                  <a:gd name="connsiteX6-207" fmla="*/ 104776 w 273845"/>
                  <a:gd name="connsiteY6-208" fmla="*/ 3664743 h 3776661"/>
                  <a:gd name="connsiteX7-209" fmla="*/ 57151 w 273845"/>
                  <a:gd name="connsiteY7-210" fmla="*/ 3750467 h 3776661"/>
                  <a:gd name="connsiteX8-211" fmla="*/ 1 w 273845"/>
                  <a:gd name="connsiteY8-212" fmla="*/ 3609974 h 3776661"/>
                  <a:gd name="connsiteX9-213" fmla="*/ 0 w 273845"/>
                  <a:gd name="connsiteY9-214" fmla="*/ 0 h 3776661"/>
                  <a:gd name="connsiteX0-215" fmla="*/ 0 w 273845"/>
                  <a:gd name="connsiteY0-216" fmla="*/ 0 h 3776661"/>
                  <a:gd name="connsiteX1-217" fmla="*/ 272825 w 273845"/>
                  <a:gd name="connsiteY1-218" fmla="*/ 0 h 3776661"/>
                  <a:gd name="connsiteX2-219" fmla="*/ 273845 w 273845"/>
                  <a:gd name="connsiteY2-220" fmla="*/ 3581399 h 3776661"/>
                  <a:gd name="connsiteX3-221" fmla="*/ 250032 w 273845"/>
                  <a:gd name="connsiteY3-222" fmla="*/ 3695699 h 3776661"/>
                  <a:gd name="connsiteX4-223" fmla="*/ 228601 w 273845"/>
                  <a:gd name="connsiteY4-224" fmla="*/ 3629023 h 3776661"/>
                  <a:gd name="connsiteX5-225" fmla="*/ 166689 w 273845"/>
                  <a:gd name="connsiteY5-226" fmla="*/ 3776661 h 3776661"/>
                  <a:gd name="connsiteX6-227" fmla="*/ 104776 w 273845"/>
                  <a:gd name="connsiteY6-228" fmla="*/ 3664743 h 3776661"/>
                  <a:gd name="connsiteX7-229" fmla="*/ 57151 w 273845"/>
                  <a:gd name="connsiteY7-230" fmla="*/ 3750467 h 3776661"/>
                  <a:gd name="connsiteX8-231" fmla="*/ 1 w 273845"/>
                  <a:gd name="connsiteY8-232" fmla="*/ 3609974 h 3776661"/>
                  <a:gd name="connsiteX9-233" fmla="*/ 0 w 273845"/>
                  <a:gd name="connsiteY9-234" fmla="*/ 0 h 3776661"/>
                  <a:gd name="connsiteX0-235" fmla="*/ 0 w 273845"/>
                  <a:gd name="connsiteY0-236" fmla="*/ 0 h 3776661"/>
                  <a:gd name="connsiteX1-237" fmla="*/ 272825 w 273845"/>
                  <a:gd name="connsiteY1-238" fmla="*/ 0 h 3776661"/>
                  <a:gd name="connsiteX2-239" fmla="*/ 273845 w 273845"/>
                  <a:gd name="connsiteY2-240" fmla="*/ 3581399 h 3776661"/>
                  <a:gd name="connsiteX3-241" fmla="*/ 247651 w 273845"/>
                  <a:gd name="connsiteY3-242" fmla="*/ 3702843 h 3776661"/>
                  <a:gd name="connsiteX4-243" fmla="*/ 228601 w 273845"/>
                  <a:gd name="connsiteY4-244" fmla="*/ 3629023 h 3776661"/>
                  <a:gd name="connsiteX5-245" fmla="*/ 166689 w 273845"/>
                  <a:gd name="connsiteY5-246" fmla="*/ 3776661 h 3776661"/>
                  <a:gd name="connsiteX6-247" fmla="*/ 104776 w 273845"/>
                  <a:gd name="connsiteY6-248" fmla="*/ 3664743 h 3776661"/>
                  <a:gd name="connsiteX7-249" fmla="*/ 57151 w 273845"/>
                  <a:gd name="connsiteY7-250" fmla="*/ 3750467 h 3776661"/>
                  <a:gd name="connsiteX8-251" fmla="*/ 1 w 273845"/>
                  <a:gd name="connsiteY8-252" fmla="*/ 3609974 h 3776661"/>
                  <a:gd name="connsiteX9-253" fmla="*/ 0 w 273845"/>
                  <a:gd name="connsiteY9-254" fmla="*/ 0 h 3776661"/>
                  <a:gd name="connsiteX0-255" fmla="*/ 0 w 273845"/>
                  <a:gd name="connsiteY0-256" fmla="*/ 0 h 3776661"/>
                  <a:gd name="connsiteX1-257" fmla="*/ 272825 w 273845"/>
                  <a:gd name="connsiteY1-258" fmla="*/ 0 h 3776661"/>
                  <a:gd name="connsiteX2-259" fmla="*/ 273845 w 273845"/>
                  <a:gd name="connsiteY2-260" fmla="*/ 3581399 h 3776661"/>
                  <a:gd name="connsiteX3-261" fmla="*/ 247651 w 273845"/>
                  <a:gd name="connsiteY3-262" fmla="*/ 3702843 h 3776661"/>
                  <a:gd name="connsiteX4-263" fmla="*/ 228601 w 273845"/>
                  <a:gd name="connsiteY4-264" fmla="*/ 3629023 h 3776661"/>
                  <a:gd name="connsiteX5-265" fmla="*/ 166689 w 273845"/>
                  <a:gd name="connsiteY5-266" fmla="*/ 3776661 h 3776661"/>
                  <a:gd name="connsiteX6-267" fmla="*/ 104776 w 273845"/>
                  <a:gd name="connsiteY6-268" fmla="*/ 3664743 h 3776661"/>
                  <a:gd name="connsiteX7-269" fmla="*/ 57151 w 273845"/>
                  <a:gd name="connsiteY7-270" fmla="*/ 3750467 h 3776661"/>
                  <a:gd name="connsiteX8-271" fmla="*/ 1 w 273845"/>
                  <a:gd name="connsiteY8-272" fmla="*/ 3609974 h 3776661"/>
                  <a:gd name="connsiteX9-273" fmla="*/ 0 w 273845"/>
                  <a:gd name="connsiteY9-274" fmla="*/ 0 h 3776661"/>
                  <a:gd name="connsiteX0-275" fmla="*/ 0 w 273845"/>
                  <a:gd name="connsiteY0-276" fmla="*/ 0 h 3776661"/>
                  <a:gd name="connsiteX1-277" fmla="*/ 272825 w 273845"/>
                  <a:gd name="connsiteY1-278" fmla="*/ 0 h 3776661"/>
                  <a:gd name="connsiteX2-279" fmla="*/ 273845 w 273845"/>
                  <a:gd name="connsiteY2-280" fmla="*/ 3581399 h 3776661"/>
                  <a:gd name="connsiteX3-281" fmla="*/ 247651 w 273845"/>
                  <a:gd name="connsiteY3-282" fmla="*/ 3702843 h 3776661"/>
                  <a:gd name="connsiteX4-283" fmla="*/ 228601 w 273845"/>
                  <a:gd name="connsiteY4-284" fmla="*/ 3629023 h 3776661"/>
                  <a:gd name="connsiteX5-285" fmla="*/ 166689 w 273845"/>
                  <a:gd name="connsiteY5-286" fmla="*/ 3776661 h 3776661"/>
                  <a:gd name="connsiteX6-287" fmla="*/ 104776 w 273845"/>
                  <a:gd name="connsiteY6-288" fmla="*/ 3664743 h 3776661"/>
                  <a:gd name="connsiteX7-289" fmla="*/ 57151 w 273845"/>
                  <a:gd name="connsiteY7-290" fmla="*/ 3750467 h 3776661"/>
                  <a:gd name="connsiteX8-291" fmla="*/ 1 w 273845"/>
                  <a:gd name="connsiteY8-292" fmla="*/ 3609974 h 3776661"/>
                  <a:gd name="connsiteX9-293" fmla="*/ 0 w 273845"/>
                  <a:gd name="connsiteY9-294" fmla="*/ 0 h 3776661"/>
                  <a:gd name="connsiteX0-295" fmla="*/ 0 w 273845"/>
                  <a:gd name="connsiteY0-296" fmla="*/ 0 h 3776661"/>
                  <a:gd name="connsiteX1-297" fmla="*/ 272825 w 273845"/>
                  <a:gd name="connsiteY1-298" fmla="*/ 0 h 3776661"/>
                  <a:gd name="connsiteX2-299" fmla="*/ 273845 w 273845"/>
                  <a:gd name="connsiteY2-300" fmla="*/ 3581399 h 3776661"/>
                  <a:gd name="connsiteX3-301" fmla="*/ 247651 w 273845"/>
                  <a:gd name="connsiteY3-302" fmla="*/ 3702843 h 3776661"/>
                  <a:gd name="connsiteX4-303" fmla="*/ 228601 w 273845"/>
                  <a:gd name="connsiteY4-304" fmla="*/ 3629023 h 3776661"/>
                  <a:gd name="connsiteX5-305" fmla="*/ 166689 w 273845"/>
                  <a:gd name="connsiteY5-306" fmla="*/ 3776661 h 3776661"/>
                  <a:gd name="connsiteX6-307" fmla="*/ 104776 w 273845"/>
                  <a:gd name="connsiteY6-308" fmla="*/ 3664743 h 3776661"/>
                  <a:gd name="connsiteX7-309" fmla="*/ 57151 w 273845"/>
                  <a:gd name="connsiteY7-310" fmla="*/ 3750467 h 3776661"/>
                  <a:gd name="connsiteX8-311" fmla="*/ 1 w 273845"/>
                  <a:gd name="connsiteY8-312" fmla="*/ 3609974 h 3776661"/>
                  <a:gd name="connsiteX9-313" fmla="*/ 0 w 273845"/>
                  <a:gd name="connsiteY9-314" fmla="*/ 0 h 3776661"/>
                  <a:gd name="connsiteX0-315" fmla="*/ 0 w 273845"/>
                  <a:gd name="connsiteY0-316" fmla="*/ 0 h 3776661"/>
                  <a:gd name="connsiteX1-317" fmla="*/ 272825 w 273845"/>
                  <a:gd name="connsiteY1-318" fmla="*/ 0 h 3776661"/>
                  <a:gd name="connsiteX2-319" fmla="*/ 273845 w 273845"/>
                  <a:gd name="connsiteY2-320" fmla="*/ 3581399 h 3776661"/>
                  <a:gd name="connsiteX3-321" fmla="*/ 247651 w 273845"/>
                  <a:gd name="connsiteY3-322" fmla="*/ 3702843 h 3776661"/>
                  <a:gd name="connsiteX4-323" fmla="*/ 228601 w 273845"/>
                  <a:gd name="connsiteY4-324" fmla="*/ 3629023 h 3776661"/>
                  <a:gd name="connsiteX5-325" fmla="*/ 166689 w 273845"/>
                  <a:gd name="connsiteY5-326" fmla="*/ 3776661 h 3776661"/>
                  <a:gd name="connsiteX6-327" fmla="*/ 104776 w 273845"/>
                  <a:gd name="connsiteY6-328" fmla="*/ 3664743 h 3776661"/>
                  <a:gd name="connsiteX7-329" fmla="*/ 57151 w 273845"/>
                  <a:gd name="connsiteY7-330" fmla="*/ 3750467 h 3776661"/>
                  <a:gd name="connsiteX8-331" fmla="*/ 1 w 273845"/>
                  <a:gd name="connsiteY8-332" fmla="*/ 3609974 h 3776661"/>
                  <a:gd name="connsiteX9-333" fmla="*/ 0 w 273845"/>
                  <a:gd name="connsiteY9-334" fmla="*/ 0 h 3776661"/>
                  <a:gd name="connsiteX0-335" fmla="*/ 0 w 273845"/>
                  <a:gd name="connsiteY0-336" fmla="*/ 0 h 3776661"/>
                  <a:gd name="connsiteX1-337" fmla="*/ 272825 w 273845"/>
                  <a:gd name="connsiteY1-338" fmla="*/ 0 h 3776661"/>
                  <a:gd name="connsiteX2-339" fmla="*/ 273845 w 273845"/>
                  <a:gd name="connsiteY2-340" fmla="*/ 3581399 h 3776661"/>
                  <a:gd name="connsiteX3-341" fmla="*/ 247651 w 273845"/>
                  <a:gd name="connsiteY3-342" fmla="*/ 3702843 h 3776661"/>
                  <a:gd name="connsiteX4-343" fmla="*/ 228601 w 273845"/>
                  <a:gd name="connsiteY4-344" fmla="*/ 3629023 h 3776661"/>
                  <a:gd name="connsiteX5-345" fmla="*/ 166689 w 273845"/>
                  <a:gd name="connsiteY5-346" fmla="*/ 3776661 h 3776661"/>
                  <a:gd name="connsiteX6-347" fmla="*/ 104776 w 273845"/>
                  <a:gd name="connsiteY6-348" fmla="*/ 3664743 h 3776661"/>
                  <a:gd name="connsiteX7-349" fmla="*/ 57151 w 273845"/>
                  <a:gd name="connsiteY7-350" fmla="*/ 3750467 h 3776661"/>
                  <a:gd name="connsiteX8-351" fmla="*/ 1 w 273845"/>
                  <a:gd name="connsiteY8-352" fmla="*/ 3609974 h 3776661"/>
                  <a:gd name="connsiteX9-353" fmla="*/ 0 w 273845"/>
                  <a:gd name="connsiteY9-354" fmla="*/ 0 h 3776661"/>
                  <a:gd name="connsiteX0-355" fmla="*/ 0 w 273845"/>
                  <a:gd name="connsiteY0-356" fmla="*/ 0 h 3776887"/>
                  <a:gd name="connsiteX1-357" fmla="*/ 272825 w 273845"/>
                  <a:gd name="connsiteY1-358" fmla="*/ 0 h 3776887"/>
                  <a:gd name="connsiteX2-359" fmla="*/ 273845 w 273845"/>
                  <a:gd name="connsiteY2-360" fmla="*/ 3581399 h 3776887"/>
                  <a:gd name="connsiteX3-361" fmla="*/ 247651 w 273845"/>
                  <a:gd name="connsiteY3-362" fmla="*/ 3702843 h 3776887"/>
                  <a:gd name="connsiteX4-363" fmla="*/ 228601 w 273845"/>
                  <a:gd name="connsiteY4-364" fmla="*/ 3629023 h 3776887"/>
                  <a:gd name="connsiteX5-365" fmla="*/ 166689 w 273845"/>
                  <a:gd name="connsiteY5-366" fmla="*/ 3776661 h 3776887"/>
                  <a:gd name="connsiteX6-367" fmla="*/ 104776 w 273845"/>
                  <a:gd name="connsiteY6-368" fmla="*/ 3664743 h 3776887"/>
                  <a:gd name="connsiteX7-369" fmla="*/ 57151 w 273845"/>
                  <a:gd name="connsiteY7-370" fmla="*/ 3750467 h 3776887"/>
                  <a:gd name="connsiteX8-371" fmla="*/ 1 w 273845"/>
                  <a:gd name="connsiteY8-372" fmla="*/ 3609974 h 3776887"/>
                  <a:gd name="connsiteX9-373" fmla="*/ 0 w 273845"/>
                  <a:gd name="connsiteY9-374" fmla="*/ 0 h 3776887"/>
                  <a:gd name="connsiteX0-375" fmla="*/ 0 w 273845"/>
                  <a:gd name="connsiteY0-376" fmla="*/ 0 h 3776887"/>
                  <a:gd name="connsiteX1-377" fmla="*/ 272825 w 273845"/>
                  <a:gd name="connsiteY1-378" fmla="*/ 0 h 3776887"/>
                  <a:gd name="connsiteX2-379" fmla="*/ 273845 w 273845"/>
                  <a:gd name="connsiteY2-380" fmla="*/ 3581399 h 3776887"/>
                  <a:gd name="connsiteX3-381" fmla="*/ 247651 w 273845"/>
                  <a:gd name="connsiteY3-382" fmla="*/ 3702843 h 3776887"/>
                  <a:gd name="connsiteX4-383" fmla="*/ 228601 w 273845"/>
                  <a:gd name="connsiteY4-384" fmla="*/ 3629023 h 3776887"/>
                  <a:gd name="connsiteX5-385" fmla="*/ 166689 w 273845"/>
                  <a:gd name="connsiteY5-386" fmla="*/ 3776661 h 3776887"/>
                  <a:gd name="connsiteX6-387" fmla="*/ 104776 w 273845"/>
                  <a:gd name="connsiteY6-388" fmla="*/ 3664743 h 3776887"/>
                  <a:gd name="connsiteX7-389" fmla="*/ 57151 w 273845"/>
                  <a:gd name="connsiteY7-390" fmla="*/ 3750467 h 3776887"/>
                  <a:gd name="connsiteX8-391" fmla="*/ 1 w 273845"/>
                  <a:gd name="connsiteY8-392" fmla="*/ 3609974 h 3776887"/>
                  <a:gd name="connsiteX9-393" fmla="*/ 0 w 273845"/>
                  <a:gd name="connsiteY9-394" fmla="*/ 0 h 3776887"/>
                  <a:gd name="connsiteX0-395" fmla="*/ 0 w 273845"/>
                  <a:gd name="connsiteY0-396" fmla="*/ 0 h 3776887"/>
                  <a:gd name="connsiteX1-397" fmla="*/ 272825 w 273845"/>
                  <a:gd name="connsiteY1-398" fmla="*/ 0 h 3776887"/>
                  <a:gd name="connsiteX2-399" fmla="*/ 273845 w 273845"/>
                  <a:gd name="connsiteY2-400" fmla="*/ 3581399 h 3776887"/>
                  <a:gd name="connsiteX3-401" fmla="*/ 247651 w 273845"/>
                  <a:gd name="connsiteY3-402" fmla="*/ 3702843 h 3776887"/>
                  <a:gd name="connsiteX4-403" fmla="*/ 228601 w 273845"/>
                  <a:gd name="connsiteY4-404" fmla="*/ 3629023 h 3776887"/>
                  <a:gd name="connsiteX5-405" fmla="*/ 166689 w 273845"/>
                  <a:gd name="connsiteY5-406" fmla="*/ 3776661 h 3776887"/>
                  <a:gd name="connsiteX6-407" fmla="*/ 104776 w 273845"/>
                  <a:gd name="connsiteY6-408" fmla="*/ 3664743 h 3776887"/>
                  <a:gd name="connsiteX7-409" fmla="*/ 57151 w 273845"/>
                  <a:gd name="connsiteY7-410" fmla="*/ 3750467 h 3776887"/>
                  <a:gd name="connsiteX8-411" fmla="*/ 1 w 273845"/>
                  <a:gd name="connsiteY8-412" fmla="*/ 3609974 h 3776887"/>
                  <a:gd name="connsiteX9-413" fmla="*/ 0 w 273845"/>
                  <a:gd name="connsiteY9-414" fmla="*/ 0 h 3776887"/>
                  <a:gd name="connsiteX0-415" fmla="*/ 0 w 273845"/>
                  <a:gd name="connsiteY0-416" fmla="*/ 0 h 3776859"/>
                  <a:gd name="connsiteX1-417" fmla="*/ 272825 w 273845"/>
                  <a:gd name="connsiteY1-418" fmla="*/ 0 h 3776859"/>
                  <a:gd name="connsiteX2-419" fmla="*/ 273845 w 273845"/>
                  <a:gd name="connsiteY2-420" fmla="*/ 3581399 h 3776859"/>
                  <a:gd name="connsiteX3-421" fmla="*/ 247651 w 273845"/>
                  <a:gd name="connsiteY3-422" fmla="*/ 3702843 h 3776859"/>
                  <a:gd name="connsiteX4-423" fmla="*/ 223839 w 273845"/>
                  <a:gd name="connsiteY4-424" fmla="*/ 3631404 h 3776859"/>
                  <a:gd name="connsiteX5-425" fmla="*/ 166689 w 273845"/>
                  <a:gd name="connsiteY5-426" fmla="*/ 3776661 h 3776859"/>
                  <a:gd name="connsiteX6-427" fmla="*/ 104776 w 273845"/>
                  <a:gd name="connsiteY6-428" fmla="*/ 3664743 h 3776859"/>
                  <a:gd name="connsiteX7-429" fmla="*/ 57151 w 273845"/>
                  <a:gd name="connsiteY7-430" fmla="*/ 3750467 h 3776859"/>
                  <a:gd name="connsiteX8-431" fmla="*/ 1 w 273845"/>
                  <a:gd name="connsiteY8-432" fmla="*/ 3609974 h 3776859"/>
                  <a:gd name="connsiteX9-433" fmla="*/ 0 w 273845"/>
                  <a:gd name="connsiteY9-434" fmla="*/ 0 h 3776859"/>
                  <a:gd name="connsiteX0-435" fmla="*/ 0 w 273845"/>
                  <a:gd name="connsiteY0-436" fmla="*/ 0 h 3776859"/>
                  <a:gd name="connsiteX1-437" fmla="*/ 272825 w 273845"/>
                  <a:gd name="connsiteY1-438" fmla="*/ 0 h 3776859"/>
                  <a:gd name="connsiteX2-439" fmla="*/ 273845 w 273845"/>
                  <a:gd name="connsiteY2-440" fmla="*/ 3581399 h 3776859"/>
                  <a:gd name="connsiteX3-441" fmla="*/ 247651 w 273845"/>
                  <a:gd name="connsiteY3-442" fmla="*/ 3702843 h 3776859"/>
                  <a:gd name="connsiteX4-443" fmla="*/ 223839 w 273845"/>
                  <a:gd name="connsiteY4-444" fmla="*/ 3631404 h 3776859"/>
                  <a:gd name="connsiteX5-445" fmla="*/ 166689 w 273845"/>
                  <a:gd name="connsiteY5-446" fmla="*/ 3776661 h 3776859"/>
                  <a:gd name="connsiteX6-447" fmla="*/ 104776 w 273845"/>
                  <a:gd name="connsiteY6-448" fmla="*/ 3664743 h 3776859"/>
                  <a:gd name="connsiteX7-449" fmla="*/ 57151 w 273845"/>
                  <a:gd name="connsiteY7-450" fmla="*/ 3750467 h 3776859"/>
                  <a:gd name="connsiteX8-451" fmla="*/ 1 w 273845"/>
                  <a:gd name="connsiteY8-452" fmla="*/ 3609974 h 3776859"/>
                  <a:gd name="connsiteX9-453" fmla="*/ 0 w 273845"/>
                  <a:gd name="connsiteY9-454" fmla="*/ 0 h 3776859"/>
                  <a:gd name="connsiteX0-455" fmla="*/ 0 w 273894"/>
                  <a:gd name="connsiteY0-456" fmla="*/ 0 h 3776859"/>
                  <a:gd name="connsiteX1-457" fmla="*/ 272825 w 273894"/>
                  <a:gd name="connsiteY1-458" fmla="*/ 0 h 3776859"/>
                  <a:gd name="connsiteX2-459" fmla="*/ 273845 w 273894"/>
                  <a:gd name="connsiteY2-460" fmla="*/ 3581399 h 3776859"/>
                  <a:gd name="connsiteX3-461" fmla="*/ 247651 w 273894"/>
                  <a:gd name="connsiteY3-462" fmla="*/ 3702843 h 3776859"/>
                  <a:gd name="connsiteX4-463" fmla="*/ 223839 w 273894"/>
                  <a:gd name="connsiteY4-464" fmla="*/ 3631404 h 3776859"/>
                  <a:gd name="connsiteX5-465" fmla="*/ 166689 w 273894"/>
                  <a:gd name="connsiteY5-466" fmla="*/ 3776661 h 3776859"/>
                  <a:gd name="connsiteX6-467" fmla="*/ 104776 w 273894"/>
                  <a:gd name="connsiteY6-468" fmla="*/ 3664743 h 3776859"/>
                  <a:gd name="connsiteX7-469" fmla="*/ 57151 w 273894"/>
                  <a:gd name="connsiteY7-470" fmla="*/ 3750467 h 3776859"/>
                  <a:gd name="connsiteX8-471" fmla="*/ 1 w 273894"/>
                  <a:gd name="connsiteY8-472" fmla="*/ 3609974 h 3776859"/>
                  <a:gd name="connsiteX9-473" fmla="*/ 0 w 273894"/>
                  <a:gd name="connsiteY9-474" fmla="*/ 0 h 3776859"/>
                  <a:gd name="connsiteX0-475" fmla="*/ 0 w 273894"/>
                  <a:gd name="connsiteY0-476" fmla="*/ 0 h 3776859"/>
                  <a:gd name="connsiteX1-477" fmla="*/ 272825 w 273894"/>
                  <a:gd name="connsiteY1-478" fmla="*/ 0 h 3776859"/>
                  <a:gd name="connsiteX2-479" fmla="*/ 273845 w 273894"/>
                  <a:gd name="connsiteY2-480" fmla="*/ 3581399 h 3776859"/>
                  <a:gd name="connsiteX3-481" fmla="*/ 247651 w 273894"/>
                  <a:gd name="connsiteY3-482" fmla="*/ 3702843 h 3776859"/>
                  <a:gd name="connsiteX4-483" fmla="*/ 223839 w 273894"/>
                  <a:gd name="connsiteY4-484" fmla="*/ 3631404 h 3776859"/>
                  <a:gd name="connsiteX5-485" fmla="*/ 166689 w 273894"/>
                  <a:gd name="connsiteY5-486" fmla="*/ 3776661 h 3776859"/>
                  <a:gd name="connsiteX6-487" fmla="*/ 104776 w 273894"/>
                  <a:gd name="connsiteY6-488" fmla="*/ 3664743 h 3776859"/>
                  <a:gd name="connsiteX7-489" fmla="*/ 57151 w 273894"/>
                  <a:gd name="connsiteY7-490" fmla="*/ 3750467 h 3776859"/>
                  <a:gd name="connsiteX8-491" fmla="*/ 1 w 273894"/>
                  <a:gd name="connsiteY8-492" fmla="*/ 3609974 h 3776859"/>
                  <a:gd name="connsiteX9-493" fmla="*/ 0 w 273894"/>
                  <a:gd name="connsiteY9-494" fmla="*/ 0 h 3776859"/>
                  <a:gd name="connsiteX0-495" fmla="*/ 0 w 273845"/>
                  <a:gd name="connsiteY0-496" fmla="*/ 0 h 3776859"/>
                  <a:gd name="connsiteX1-497" fmla="*/ 272825 w 273845"/>
                  <a:gd name="connsiteY1-498" fmla="*/ 0 h 3776859"/>
                  <a:gd name="connsiteX2-499" fmla="*/ 273845 w 273845"/>
                  <a:gd name="connsiteY2-500" fmla="*/ 3581399 h 3776859"/>
                  <a:gd name="connsiteX3-501" fmla="*/ 247651 w 273845"/>
                  <a:gd name="connsiteY3-502" fmla="*/ 3702843 h 3776859"/>
                  <a:gd name="connsiteX4-503" fmla="*/ 223839 w 273845"/>
                  <a:gd name="connsiteY4-504" fmla="*/ 3631404 h 3776859"/>
                  <a:gd name="connsiteX5-505" fmla="*/ 166689 w 273845"/>
                  <a:gd name="connsiteY5-506" fmla="*/ 3776661 h 3776859"/>
                  <a:gd name="connsiteX6-507" fmla="*/ 104776 w 273845"/>
                  <a:gd name="connsiteY6-508" fmla="*/ 3664743 h 3776859"/>
                  <a:gd name="connsiteX7-509" fmla="*/ 57151 w 273845"/>
                  <a:gd name="connsiteY7-510" fmla="*/ 3750467 h 3776859"/>
                  <a:gd name="connsiteX8-511" fmla="*/ 1 w 273845"/>
                  <a:gd name="connsiteY8-512" fmla="*/ 3609974 h 3776859"/>
                  <a:gd name="connsiteX9-513" fmla="*/ 0 w 273845"/>
                  <a:gd name="connsiteY9-514" fmla="*/ 0 h 3776859"/>
                  <a:gd name="connsiteX0-515" fmla="*/ 0 w 273845"/>
                  <a:gd name="connsiteY0-516" fmla="*/ 0 h 3776859"/>
                  <a:gd name="connsiteX1-517" fmla="*/ 272825 w 273845"/>
                  <a:gd name="connsiteY1-518" fmla="*/ 0 h 3776859"/>
                  <a:gd name="connsiteX2-519" fmla="*/ 273845 w 273845"/>
                  <a:gd name="connsiteY2-520" fmla="*/ 3581399 h 3776859"/>
                  <a:gd name="connsiteX3-521" fmla="*/ 252414 w 273845"/>
                  <a:gd name="connsiteY3-522" fmla="*/ 3702843 h 3776859"/>
                  <a:gd name="connsiteX4-523" fmla="*/ 223839 w 273845"/>
                  <a:gd name="connsiteY4-524" fmla="*/ 3631404 h 3776859"/>
                  <a:gd name="connsiteX5-525" fmla="*/ 166689 w 273845"/>
                  <a:gd name="connsiteY5-526" fmla="*/ 3776661 h 3776859"/>
                  <a:gd name="connsiteX6-527" fmla="*/ 104776 w 273845"/>
                  <a:gd name="connsiteY6-528" fmla="*/ 3664743 h 3776859"/>
                  <a:gd name="connsiteX7-529" fmla="*/ 57151 w 273845"/>
                  <a:gd name="connsiteY7-530" fmla="*/ 3750467 h 3776859"/>
                  <a:gd name="connsiteX8-531" fmla="*/ 1 w 273845"/>
                  <a:gd name="connsiteY8-532" fmla="*/ 3609974 h 3776859"/>
                  <a:gd name="connsiteX9-533" fmla="*/ 0 w 273845"/>
                  <a:gd name="connsiteY9-534" fmla="*/ 0 h 3776859"/>
                  <a:gd name="connsiteX0-535" fmla="*/ 0 w 273845"/>
                  <a:gd name="connsiteY0-536" fmla="*/ 0 h 3776859"/>
                  <a:gd name="connsiteX1-537" fmla="*/ 272825 w 273845"/>
                  <a:gd name="connsiteY1-538" fmla="*/ 0 h 3776859"/>
                  <a:gd name="connsiteX2-539" fmla="*/ 273845 w 273845"/>
                  <a:gd name="connsiteY2-540" fmla="*/ 3581399 h 3776859"/>
                  <a:gd name="connsiteX3-541" fmla="*/ 252414 w 273845"/>
                  <a:gd name="connsiteY3-542" fmla="*/ 3702843 h 3776859"/>
                  <a:gd name="connsiteX4-543" fmla="*/ 223839 w 273845"/>
                  <a:gd name="connsiteY4-544" fmla="*/ 3631404 h 3776859"/>
                  <a:gd name="connsiteX5-545" fmla="*/ 166689 w 273845"/>
                  <a:gd name="connsiteY5-546" fmla="*/ 3776661 h 3776859"/>
                  <a:gd name="connsiteX6-547" fmla="*/ 104776 w 273845"/>
                  <a:gd name="connsiteY6-548" fmla="*/ 3664743 h 3776859"/>
                  <a:gd name="connsiteX7-549" fmla="*/ 57151 w 273845"/>
                  <a:gd name="connsiteY7-550" fmla="*/ 3750467 h 3776859"/>
                  <a:gd name="connsiteX8-551" fmla="*/ 1 w 273845"/>
                  <a:gd name="connsiteY8-552" fmla="*/ 3609974 h 3776859"/>
                  <a:gd name="connsiteX9-553" fmla="*/ 0 w 273845"/>
                  <a:gd name="connsiteY9-554" fmla="*/ 0 h 3776859"/>
                  <a:gd name="connsiteX0-555" fmla="*/ 0 w 273845"/>
                  <a:gd name="connsiteY0-556" fmla="*/ 0 h 3776859"/>
                  <a:gd name="connsiteX1-557" fmla="*/ 272825 w 273845"/>
                  <a:gd name="connsiteY1-558" fmla="*/ 0 h 3776859"/>
                  <a:gd name="connsiteX2-559" fmla="*/ 273845 w 273845"/>
                  <a:gd name="connsiteY2-560" fmla="*/ 3581399 h 3776859"/>
                  <a:gd name="connsiteX3-561" fmla="*/ 245270 w 273845"/>
                  <a:gd name="connsiteY3-562" fmla="*/ 3702843 h 3776859"/>
                  <a:gd name="connsiteX4-563" fmla="*/ 223839 w 273845"/>
                  <a:gd name="connsiteY4-564" fmla="*/ 3631404 h 3776859"/>
                  <a:gd name="connsiteX5-565" fmla="*/ 166689 w 273845"/>
                  <a:gd name="connsiteY5-566" fmla="*/ 3776661 h 3776859"/>
                  <a:gd name="connsiteX6-567" fmla="*/ 104776 w 273845"/>
                  <a:gd name="connsiteY6-568" fmla="*/ 3664743 h 3776859"/>
                  <a:gd name="connsiteX7-569" fmla="*/ 57151 w 273845"/>
                  <a:gd name="connsiteY7-570" fmla="*/ 3750467 h 3776859"/>
                  <a:gd name="connsiteX8-571" fmla="*/ 1 w 273845"/>
                  <a:gd name="connsiteY8-572" fmla="*/ 3609974 h 3776859"/>
                  <a:gd name="connsiteX9-573" fmla="*/ 0 w 273845"/>
                  <a:gd name="connsiteY9-574" fmla="*/ 0 h 3776859"/>
                  <a:gd name="connsiteX0-575" fmla="*/ 0 w 273845"/>
                  <a:gd name="connsiteY0-576" fmla="*/ 0 h 3776859"/>
                  <a:gd name="connsiteX1-577" fmla="*/ 272825 w 273845"/>
                  <a:gd name="connsiteY1-578" fmla="*/ 0 h 3776859"/>
                  <a:gd name="connsiteX2-579" fmla="*/ 273845 w 273845"/>
                  <a:gd name="connsiteY2-580" fmla="*/ 3581399 h 3776859"/>
                  <a:gd name="connsiteX3-581" fmla="*/ 245270 w 273845"/>
                  <a:gd name="connsiteY3-582" fmla="*/ 3702843 h 3776859"/>
                  <a:gd name="connsiteX4-583" fmla="*/ 223839 w 273845"/>
                  <a:gd name="connsiteY4-584" fmla="*/ 3631404 h 3776859"/>
                  <a:gd name="connsiteX5-585" fmla="*/ 166689 w 273845"/>
                  <a:gd name="connsiteY5-586" fmla="*/ 3776661 h 3776859"/>
                  <a:gd name="connsiteX6-587" fmla="*/ 104776 w 273845"/>
                  <a:gd name="connsiteY6-588" fmla="*/ 3664743 h 3776859"/>
                  <a:gd name="connsiteX7-589" fmla="*/ 57151 w 273845"/>
                  <a:gd name="connsiteY7-590" fmla="*/ 3750467 h 3776859"/>
                  <a:gd name="connsiteX8-591" fmla="*/ 1 w 273845"/>
                  <a:gd name="connsiteY8-592" fmla="*/ 3609974 h 3776859"/>
                  <a:gd name="connsiteX9-593" fmla="*/ 0 w 273845"/>
                  <a:gd name="connsiteY9-594" fmla="*/ 0 h 3776859"/>
                  <a:gd name="connsiteX0-595" fmla="*/ 0 w 273845"/>
                  <a:gd name="connsiteY0-596" fmla="*/ 0 h 3776859"/>
                  <a:gd name="connsiteX1-597" fmla="*/ 272825 w 273845"/>
                  <a:gd name="connsiteY1-598" fmla="*/ 0 h 3776859"/>
                  <a:gd name="connsiteX2-599" fmla="*/ 273845 w 273845"/>
                  <a:gd name="connsiteY2-600" fmla="*/ 3581399 h 3776859"/>
                  <a:gd name="connsiteX3-601" fmla="*/ 245270 w 273845"/>
                  <a:gd name="connsiteY3-602" fmla="*/ 3702843 h 3776859"/>
                  <a:gd name="connsiteX4-603" fmla="*/ 223839 w 273845"/>
                  <a:gd name="connsiteY4-604" fmla="*/ 3631404 h 3776859"/>
                  <a:gd name="connsiteX5-605" fmla="*/ 166689 w 273845"/>
                  <a:gd name="connsiteY5-606" fmla="*/ 3776661 h 3776859"/>
                  <a:gd name="connsiteX6-607" fmla="*/ 104776 w 273845"/>
                  <a:gd name="connsiteY6-608" fmla="*/ 3664743 h 3776859"/>
                  <a:gd name="connsiteX7-609" fmla="*/ 57151 w 273845"/>
                  <a:gd name="connsiteY7-610" fmla="*/ 3750467 h 3776859"/>
                  <a:gd name="connsiteX8-611" fmla="*/ 1 w 273845"/>
                  <a:gd name="connsiteY8-612" fmla="*/ 3609974 h 3776859"/>
                  <a:gd name="connsiteX9-613" fmla="*/ 0 w 273845"/>
                  <a:gd name="connsiteY9-614" fmla="*/ 0 h 3776859"/>
                  <a:gd name="connsiteX0-615" fmla="*/ 0 w 273845"/>
                  <a:gd name="connsiteY0-616" fmla="*/ 0 h 3776859"/>
                  <a:gd name="connsiteX1-617" fmla="*/ 272825 w 273845"/>
                  <a:gd name="connsiteY1-618" fmla="*/ 0 h 3776859"/>
                  <a:gd name="connsiteX2-619" fmla="*/ 273845 w 273845"/>
                  <a:gd name="connsiteY2-620" fmla="*/ 3581399 h 3776859"/>
                  <a:gd name="connsiteX3-621" fmla="*/ 245270 w 273845"/>
                  <a:gd name="connsiteY3-622" fmla="*/ 3702843 h 3776859"/>
                  <a:gd name="connsiteX4-623" fmla="*/ 223839 w 273845"/>
                  <a:gd name="connsiteY4-624" fmla="*/ 3631404 h 3776859"/>
                  <a:gd name="connsiteX5-625" fmla="*/ 166689 w 273845"/>
                  <a:gd name="connsiteY5-626" fmla="*/ 3776661 h 3776859"/>
                  <a:gd name="connsiteX6-627" fmla="*/ 104776 w 273845"/>
                  <a:gd name="connsiteY6-628" fmla="*/ 3664743 h 3776859"/>
                  <a:gd name="connsiteX7-629" fmla="*/ 57151 w 273845"/>
                  <a:gd name="connsiteY7-630" fmla="*/ 3750467 h 3776859"/>
                  <a:gd name="connsiteX8-631" fmla="*/ 1 w 273845"/>
                  <a:gd name="connsiteY8-632" fmla="*/ 3609974 h 3776859"/>
                  <a:gd name="connsiteX9-633" fmla="*/ 0 w 273845"/>
                  <a:gd name="connsiteY9-634" fmla="*/ 0 h 3776859"/>
                  <a:gd name="connsiteX0-635" fmla="*/ 0 w 273845"/>
                  <a:gd name="connsiteY0-636" fmla="*/ 0 h 3776859"/>
                  <a:gd name="connsiteX1-637" fmla="*/ 272825 w 273845"/>
                  <a:gd name="connsiteY1-638" fmla="*/ 0 h 3776859"/>
                  <a:gd name="connsiteX2-639" fmla="*/ 273845 w 273845"/>
                  <a:gd name="connsiteY2-640" fmla="*/ 3581399 h 3776859"/>
                  <a:gd name="connsiteX3-641" fmla="*/ 245270 w 273845"/>
                  <a:gd name="connsiteY3-642" fmla="*/ 3702843 h 3776859"/>
                  <a:gd name="connsiteX4-643" fmla="*/ 223839 w 273845"/>
                  <a:gd name="connsiteY4-644" fmla="*/ 3631404 h 3776859"/>
                  <a:gd name="connsiteX5-645" fmla="*/ 166689 w 273845"/>
                  <a:gd name="connsiteY5-646" fmla="*/ 3776661 h 3776859"/>
                  <a:gd name="connsiteX6-647" fmla="*/ 104776 w 273845"/>
                  <a:gd name="connsiteY6-648" fmla="*/ 3664743 h 3776859"/>
                  <a:gd name="connsiteX7-649" fmla="*/ 57151 w 273845"/>
                  <a:gd name="connsiteY7-650" fmla="*/ 3750467 h 3776859"/>
                  <a:gd name="connsiteX8-651" fmla="*/ 1 w 273845"/>
                  <a:gd name="connsiteY8-652" fmla="*/ 3609974 h 3776859"/>
                  <a:gd name="connsiteX9-653" fmla="*/ 0 w 273845"/>
                  <a:gd name="connsiteY9-654" fmla="*/ 0 h 3776859"/>
                  <a:gd name="connsiteX0-655" fmla="*/ 0 w 273845"/>
                  <a:gd name="connsiteY0-656" fmla="*/ 0 h 3776859"/>
                  <a:gd name="connsiteX1-657" fmla="*/ 272825 w 273845"/>
                  <a:gd name="connsiteY1-658" fmla="*/ 0 h 3776859"/>
                  <a:gd name="connsiteX2-659" fmla="*/ 273845 w 273845"/>
                  <a:gd name="connsiteY2-660" fmla="*/ 3581399 h 3776859"/>
                  <a:gd name="connsiteX3-661" fmla="*/ 245270 w 273845"/>
                  <a:gd name="connsiteY3-662" fmla="*/ 3702843 h 3776859"/>
                  <a:gd name="connsiteX4-663" fmla="*/ 223839 w 273845"/>
                  <a:gd name="connsiteY4-664" fmla="*/ 3631404 h 3776859"/>
                  <a:gd name="connsiteX5-665" fmla="*/ 166689 w 273845"/>
                  <a:gd name="connsiteY5-666" fmla="*/ 3776661 h 3776859"/>
                  <a:gd name="connsiteX6-667" fmla="*/ 104776 w 273845"/>
                  <a:gd name="connsiteY6-668" fmla="*/ 3664743 h 3776859"/>
                  <a:gd name="connsiteX7-669" fmla="*/ 57151 w 273845"/>
                  <a:gd name="connsiteY7-670" fmla="*/ 3750467 h 3776859"/>
                  <a:gd name="connsiteX8-671" fmla="*/ 1 w 273845"/>
                  <a:gd name="connsiteY8-672" fmla="*/ 3609974 h 3776859"/>
                  <a:gd name="connsiteX9-673" fmla="*/ 0 w 273845"/>
                  <a:gd name="connsiteY9-674" fmla="*/ 0 h 3776859"/>
                  <a:gd name="connsiteX0-675" fmla="*/ 0 w 273845"/>
                  <a:gd name="connsiteY0-676" fmla="*/ 0 h 3776859"/>
                  <a:gd name="connsiteX1-677" fmla="*/ 272825 w 273845"/>
                  <a:gd name="connsiteY1-678" fmla="*/ 0 h 3776859"/>
                  <a:gd name="connsiteX2-679" fmla="*/ 273845 w 273845"/>
                  <a:gd name="connsiteY2-680" fmla="*/ 3581399 h 3776859"/>
                  <a:gd name="connsiteX3-681" fmla="*/ 245270 w 273845"/>
                  <a:gd name="connsiteY3-682" fmla="*/ 3702843 h 3776859"/>
                  <a:gd name="connsiteX4-683" fmla="*/ 223839 w 273845"/>
                  <a:gd name="connsiteY4-684" fmla="*/ 3631404 h 3776859"/>
                  <a:gd name="connsiteX5-685" fmla="*/ 166689 w 273845"/>
                  <a:gd name="connsiteY5-686" fmla="*/ 3776661 h 3776859"/>
                  <a:gd name="connsiteX6-687" fmla="*/ 104776 w 273845"/>
                  <a:gd name="connsiteY6-688" fmla="*/ 3664743 h 3776859"/>
                  <a:gd name="connsiteX7-689" fmla="*/ 57151 w 273845"/>
                  <a:gd name="connsiteY7-690" fmla="*/ 3750467 h 3776859"/>
                  <a:gd name="connsiteX8-691" fmla="*/ 1 w 273845"/>
                  <a:gd name="connsiteY8-692" fmla="*/ 3609974 h 3776859"/>
                  <a:gd name="connsiteX9-693" fmla="*/ 0 w 273845"/>
                  <a:gd name="connsiteY9-694" fmla="*/ 0 h 3776859"/>
                  <a:gd name="connsiteX0-695" fmla="*/ 0 w 273845"/>
                  <a:gd name="connsiteY0-696" fmla="*/ 0 h 3776859"/>
                  <a:gd name="connsiteX1-697" fmla="*/ 272825 w 273845"/>
                  <a:gd name="connsiteY1-698" fmla="*/ 0 h 3776859"/>
                  <a:gd name="connsiteX2-699" fmla="*/ 273845 w 273845"/>
                  <a:gd name="connsiteY2-700" fmla="*/ 3581399 h 3776859"/>
                  <a:gd name="connsiteX3-701" fmla="*/ 245270 w 273845"/>
                  <a:gd name="connsiteY3-702" fmla="*/ 3702843 h 3776859"/>
                  <a:gd name="connsiteX4-703" fmla="*/ 223839 w 273845"/>
                  <a:gd name="connsiteY4-704" fmla="*/ 3631404 h 3776859"/>
                  <a:gd name="connsiteX5-705" fmla="*/ 166689 w 273845"/>
                  <a:gd name="connsiteY5-706" fmla="*/ 3776661 h 3776859"/>
                  <a:gd name="connsiteX6-707" fmla="*/ 104776 w 273845"/>
                  <a:gd name="connsiteY6-708" fmla="*/ 3664743 h 3776859"/>
                  <a:gd name="connsiteX7-709" fmla="*/ 57151 w 273845"/>
                  <a:gd name="connsiteY7-710" fmla="*/ 3750467 h 3776859"/>
                  <a:gd name="connsiteX8-711" fmla="*/ 1 w 273845"/>
                  <a:gd name="connsiteY8-712" fmla="*/ 3609974 h 3776859"/>
                  <a:gd name="connsiteX9-713" fmla="*/ 0 w 273845"/>
                  <a:gd name="connsiteY9-714" fmla="*/ 0 h 377685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21" y="connsiteY5-22"/>
                  </a:cxn>
                  <a:cxn ang="0">
                    <a:pos x="connsiteX6-35" y="connsiteY6-36"/>
                  </a:cxn>
                  <a:cxn ang="0">
                    <a:pos x="connsiteX7-51" y="connsiteY7-52"/>
                  </a:cxn>
                  <a:cxn ang="0">
                    <a:pos x="connsiteX8-69" y="connsiteY8-70"/>
                  </a:cxn>
                  <a:cxn ang="0">
                    <a:pos x="connsiteX9-89" y="connsiteY9-90"/>
                  </a:cxn>
                </a:cxnLst>
                <a:rect l="l" t="t" r="r" b="b"/>
                <a:pathLst>
                  <a:path w="273845" h="3776859">
                    <a:moveTo>
                      <a:pt x="0" y="0"/>
                    </a:moveTo>
                    <a:lnTo>
                      <a:pt x="272825" y="0"/>
                    </a:lnTo>
                    <a:lnTo>
                      <a:pt x="273845" y="3581399"/>
                    </a:lnTo>
                    <a:cubicBezTo>
                      <a:pt x="269876" y="3659980"/>
                      <a:pt x="258763" y="3688555"/>
                      <a:pt x="245270" y="3702843"/>
                    </a:cubicBezTo>
                    <a:cubicBezTo>
                      <a:pt x="228204" y="3675061"/>
                      <a:pt x="236936" y="3619101"/>
                      <a:pt x="223839" y="3631404"/>
                    </a:cubicBezTo>
                    <a:cubicBezTo>
                      <a:pt x="210742" y="3643707"/>
                      <a:pt x="186533" y="3771105"/>
                      <a:pt x="166689" y="3776661"/>
                    </a:cubicBezTo>
                    <a:cubicBezTo>
                      <a:pt x="146845" y="3782217"/>
                      <a:pt x="123032" y="3669109"/>
                      <a:pt x="104776" y="3664743"/>
                    </a:cubicBezTo>
                    <a:cubicBezTo>
                      <a:pt x="86520" y="3660377"/>
                      <a:pt x="74614" y="3759595"/>
                      <a:pt x="57151" y="3750467"/>
                    </a:cubicBezTo>
                    <a:cubicBezTo>
                      <a:pt x="28576" y="3725068"/>
                      <a:pt x="9527" y="3661568"/>
                      <a:pt x="1" y="3609974"/>
                    </a:cubicBezTo>
                    <a:cubicBezTo>
                      <a:pt x="1" y="2406649"/>
                      <a:pt x="0" y="1203325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83000">
                    <a:schemeClr val="tx2"/>
                  </a:gs>
                  <a:gs pos="82000">
                    <a:schemeClr val="tx2"/>
                  </a:gs>
                  <a:gs pos="34000">
                    <a:schemeClr val="tx2">
                      <a:lumMod val="75000"/>
                    </a:schemeClr>
                  </a:gs>
                  <a:gs pos="0">
                    <a:schemeClr val="tx2"/>
                  </a:gs>
                  <a:gs pos="38000">
                    <a:schemeClr val="tx2"/>
                  </a:gs>
                  <a:gs pos="100000">
                    <a:schemeClr val="tx2"/>
                  </a:gs>
                </a:gsLst>
                <a:lin ang="0" scaled="1"/>
                <a:tileRect/>
              </a:gra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en-US" sz="1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374774" y="1417118"/>
                <a:ext cx="272825" cy="590550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27000">
                    <a:srgbClr val="F2F2F2">
                      <a:lumMod val="0"/>
                      <a:lumOff val="100000"/>
                    </a:srgbClr>
                  </a:gs>
                  <a:gs pos="100000">
                    <a:schemeClr val="bg1">
                      <a:lumMod val="50000"/>
                    </a:schemeClr>
                  </a:gs>
                </a:gsLst>
                <a:lin ang="10800000" scaled="1"/>
                <a:tileRect/>
              </a:gra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en-US" sz="1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404710" y="1213680"/>
                <a:ext cx="212954" cy="203438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en-US" sz="1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6" name="Freeform 25"/>
              <p:cNvSpPr/>
              <p:nvPr/>
            </p:nvSpPr>
            <p:spPr>
              <a:xfrm rot="5400000">
                <a:off x="1396885" y="6250198"/>
                <a:ext cx="228600" cy="73152"/>
              </a:xfrm>
              <a:custGeom>
                <a:avLst/>
                <a:gdLst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0-1" fmla="*/ 0 w 226544"/>
                  <a:gd name="connsiteY0-2" fmla="*/ 35306 h 70612"/>
                  <a:gd name="connsiteX1-3" fmla="*/ 27685 w 226544"/>
                  <a:gd name="connsiteY1-4" fmla="*/ 0 h 70612"/>
                  <a:gd name="connsiteX2-5" fmla="*/ 226544 w 226544"/>
                  <a:gd name="connsiteY2-6" fmla="*/ 35306 h 70612"/>
                  <a:gd name="connsiteX3-7" fmla="*/ 27685 w 226544"/>
                  <a:gd name="connsiteY3-8" fmla="*/ 70612 h 70612"/>
                  <a:gd name="connsiteX4" fmla="*/ 0 w 226544"/>
                  <a:gd name="connsiteY4" fmla="*/ 35306 h 70612"/>
                  <a:gd name="connsiteX0-9" fmla="*/ 0 w 226544"/>
                  <a:gd name="connsiteY0-10" fmla="*/ 35306 h 70612"/>
                  <a:gd name="connsiteX1-11" fmla="*/ 27685 w 226544"/>
                  <a:gd name="connsiteY1-12" fmla="*/ 0 h 70612"/>
                  <a:gd name="connsiteX2-13" fmla="*/ 226544 w 226544"/>
                  <a:gd name="connsiteY2-14" fmla="*/ 35306 h 70612"/>
                  <a:gd name="connsiteX3-15" fmla="*/ 27685 w 226544"/>
                  <a:gd name="connsiteY3-16" fmla="*/ 70612 h 70612"/>
                  <a:gd name="connsiteX4-17" fmla="*/ 0 w 226544"/>
                  <a:gd name="connsiteY4-18" fmla="*/ 35306 h 70612"/>
                  <a:gd name="connsiteX0-19" fmla="*/ 0 w 226544"/>
                  <a:gd name="connsiteY0-20" fmla="*/ 35306 h 70612"/>
                  <a:gd name="connsiteX1-21" fmla="*/ 27685 w 226544"/>
                  <a:gd name="connsiteY1-22" fmla="*/ 0 h 70612"/>
                  <a:gd name="connsiteX2-23" fmla="*/ 226544 w 226544"/>
                  <a:gd name="connsiteY2-24" fmla="*/ 35306 h 70612"/>
                  <a:gd name="connsiteX3-25" fmla="*/ 27685 w 226544"/>
                  <a:gd name="connsiteY3-26" fmla="*/ 70612 h 70612"/>
                  <a:gd name="connsiteX4-27" fmla="*/ 0 w 226544"/>
                  <a:gd name="connsiteY4-28" fmla="*/ 35306 h 70612"/>
                  <a:gd name="connsiteX0-29" fmla="*/ 0 w 226544"/>
                  <a:gd name="connsiteY0-30" fmla="*/ 35306 h 70612"/>
                  <a:gd name="connsiteX1-31" fmla="*/ 27685 w 226544"/>
                  <a:gd name="connsiteY1-32" fmla="*/ 0 h 70612"/>
                  <a:gd name="connsiteX2-33" fmla="*/ 226544 w 226544"/>
                  <a:gd name="connsiteY2-34" fmla="*/ 35306 h 70612"/>
                  <a:gd name="connsiteX3-35" fmla="*/ 27685 w 226544"/>
                  <a:gd name="connsiteY3-36" fmla="*/ 70612 h 70612"/>
                  <a:gd name="connsiteX4-37" fmla="*/ 0 w 226544"/>
                  <a:gd name="connsiteY4-38" fmla="*/ 35306 h 70612"/>
                  <a:gd name="connsiteX0-39" fmla="*/ 0 w 226544"/>
                  <a:gd name="connsiteY0-40" fmla="*/ 35306 h 70612"/>
                  <a:gd name="connsiteX1-41" fmla="*/ 27685 w 226544"/>
                  <a:gd name="connsiteY1-42" fmla="*/ 0 h 70612"/>
                  <a:gd name="connsiteX2-43" fmla="*/ 226544 w 226544"/>
                  <a:gd name="connsiteY2-44" fmla="*/ 35306 h 70612"/>
                  <a:gd name="connsiteX3-45" fmla="*/ 27685 w 226544"/>
                  <a:gd name="connsiteY3-46" fmla="*/ 70612 h 70612"/>
                  <a:gd name="connsiteX4-47" fmla="*/ 0 w 226544"/>
                  <a:gd name="connsiteY4-48" fmla="*/ 35306 h 70612"/>
                  <a:gd name="connsiteX0-49" fmla="*/ 0 w 226544"/>
                  <a:gd name="connsiteY0-50" fmla="*/ 35306 h 70612"/>
                  <a:gd name="connsiteX1-51" fmla="*/ 27685 w 226544"/>
                  <a:gd name="connsiteY1-52" fmla="*/ 0 h 70612"/>
                  <a:gd name="connsiteX2-53" fmla="*/ 226544 w 226544"/>
                  <a:gd name="connsiteY2-54" fmla="*/ 35306 h 70612"/>
                  <a:gd name="connsiteX3-55" fmla="*/ 27685 w 226544"/>
                  <a:gd name="connsiteY3-56" fmla="*/ 70612 h 70612"/>
                  <a:gd name="connsiteX4-57" fmla="*/ 0 w 226544"/>
                  <a:gd name="connsiteY4-58" fmla="*/ 35306 h 70612"/>
                  <a:gd name="connsiteX0-59" fmla="*/ 0 w 226544"/>
                  <a:gd name="connsiteY0-60" fmla="*/ 35306 h 70612"/>
                  <a:gd name="connsiteX1-61" fmla="*/ 27685 w 226544"/>
                  <a:gd name="connsiteY1-62" fmla="*/ 0 h 70612"/>
                  <a:gd name="connsiteX2-63" fmla="*/ 226544 w 226544"/>
                  <a:gd name="connsiteY2-64" fmla="*/ 35306 h 70612"/>
                  <a:gd name="connsiteX3-65" fmla="*/ 27685 w 226544"/>
                  <a:gd name="connsiteY3-66" fmla="*/ 70612 h 70612"/>
                  <a:gd name="connsiteX4-67" fmla="*/ 0 w 226544"/>
                  <a:gd name="connsiteY4-68" fmla="*/ 35306 h 70612"/>
                  <a:gd name="connsiteX0-69" fmla="*/ 0 w 226544"/>
                  <a:gd name="connsiteY0-70" fmla="*/ 35306 h 70612"/>
                  <a:gd name="connsiteX1-71" fmla="*/ 27685 w 226544"/>
                  <a:gd name="connsiteY1-72" fmla="*/ 0 h 70612"/>
                  <a:gd name="connsiteX2-73" fmla="*/ 226544 w 226544"/>
                  <a:gd name="connsiteY2-74" fmla="*/ 35306 h 70612"/>
                  <a:gd name="connsiteX3-75" fmla="*/ 27685 w 226544"/>
                  <a:gd name="connsiteY3-76" fmla="*/ 70612 h 70612"/>
                  <a:gd name="connsiteX4-77" fmla="*/ 0 w 226544"/>
                  <a:gd name="connsiteY4-78" fmla="*/ 35306 h 70612"/>
                  <a:gd name="connsiteX0-79" fmla="*/ 0 w 226544"/>
                  <a:gd name="connsiteY0-80" fmla="*/ 35306 h 70612"/>
                  <a:gd name="connsiteX1-81" fmla="*/ 27685 w 226544"/>
                  <a:gd name="connsiteY1-82" fmla="*/ 0 h 70612"/>
                  <a:gd name="connsiteX2-83" fmla="*/ 226544 w 226544"/>
                  <a:gd name="connsiteY2-84" fmla="*/ 35306 h 70612"/>
                  <a:gd name="connsiteX3-85" fmla="*/ 27685 w 226544"/>
                  <a:gd name="connsiteY3-86" fmla="*/ 70612 h 70612"/>
                  <a:gd name="connsiteX4-87" fmla="*/ 0 w 226544"/>
                  <a:gd name="connsiteY4-88" fmla="*/ 35306 h 7061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17" y="connsiteY4-18"/>
                  </a:cxn>
                </a:cxnLst>
                <a:rect l="l" t="t" r="r" b="b"/>
                <a:pathLst>
                  <a:path w="226544" h="70612">
                    <a:moveTo>
                      <a:pt x="0" y="35306"/>
                    </a:moveTo>
                    <a:cubicBezTo>
                      <a:pt x="1521" y="15316"/>
                      <a:pt x="12805" y="4576"/>
                      <a:pt x="27685" y="0"/>
                    </a:cubicBezTo>
                    <a:lnTo>
                      <a:pt x="226544" y="35306"/>
                    </a:lnTo>
                    <a:lnTo>
                      <a:pt x="27685" y="70612"/>
                    </a:lnTo>
                    <a:cubicBezTo>
                      <a:pt x="11264" y="65009"/>
                      <a:pt x="1007" y="52726"/>
                      <a:pt x="0" y="35306"/>
                    </a:cubicBezTo>
                    <a:close/>
                  </a:path>
                </a:pathLst>
              </a:custGeom>
              <a:solidFill>
                <a:srgbClr val="4C504C"/>
              </a:soli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en-US" sz="1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cxnSp>
            <p:nvCxnSpPr>
              <p:cNvPr id="27" name="Straight Connector 26"/>
              <p:cNvCxnSpPr/>
              <p:nvPr/>
            </p:nvCxnSpPr>
            <p:spPr>
              <a:xfrm>
                <a:off x="1374774" y="1486648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1374774" y="1562425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1374774" y="1638202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1374774" y="1713979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1374774" y="1789756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1374774" y="1865533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1374774" y="1941308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Trapezoid 5"/>
            <p:cNvSpPr/>
            <p:nvPr/>
          </p:nvSpPr>
          <p:spPr>
            <a:xfrm rot="16200000">
              <a:off x="1594832" y="5341831"/>
              <a:ext cx="695326" cy="59529"/>
            </a:xfrm>
            <a:prstGeom prst="trapezoid">
              <a:avLst>
                <a:gd name="adj" fmla="val 69837"/>
              </a:avLst>
            </a:prstGeom>
            <a:solidFill>
              <a:schemeClr val="accent2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Trapezoid 6"/>
            <p:cNvSpPr/>
            <p:nvPr/>
          </p:nvSpPr>
          <p:spPr>
            <a:xfrm rot="16200000">
              <a:off x="1594832" y="4439533"/>
              <a:ext cx="695326" cy="59529"/>
            </a:xfrm>
            <a:prstGeom prst="trapezoid">
              <a:avLst>
                <a:gd name="adj" fmla="val 69837"/>
              </a:avLst>
            </a:prstGeom>
            <a:solidFill>
              <a:schemeClr val="accent5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Trapezoid 7"/>
            <p:cNvSpPr/>
            <p:nvPr/>
          </p:nvSpPr>
          <p:spPr>
            <a:xfrm rot="16200000">
              <a:off x="1594832" y="3537234"/>
              <a:ext cx="695326" cy="59529"/>
            </a:xfrm>
            <a:prstGeom prst="trapezoid">
              <a:avLst>
                <a:gd name="adj" fmla="val 69837"/>
              </a:avLst>
            </a:prstGeom>
            <a:solidFill>
              <a:schemeClr val="accent4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Trapezoid 8"/>
            <p:cNvSpPr/>
            <p:nvPr/>
          </p:nvSpPr>
          <p:spPr>
            <a:xfrm rot="16200000">
              <a:off x="1594832" y="2634935"/>
              <a:ext cx="695326" cy="59529"/>
            </a:xfrm>
            <a:prstGeom prst="trapezoid">
              <a:avLst>
                <a:gd name="adj" fmla="val 69837"/>
              </a:avLst>
            </a:prstGeom>
            <a:solidFill>
              <a:schemeClr val="accent3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Pentagon 9"/>
            <p:cNvSpPr/>
            <p:nvPr/>
          </p:nvSpPr>
          <p:spPr>
            <a:xfrm>
              <a:off x="1912729" y="2359899"/>
              <a:ext cx="3510756" cy="607219"/>
            </a:xfrm>
            <a:prstGeom prst="homePlate">
              <a:avLst>
                <a:gd name="adj" fmla="val 36274"/>
              </a:avLst>
            </a:prstGeom>
            <a:solidFill>
              <a:schemeClr val="accent1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Pentagon 10"/>
            <p:cNvSpPr/>
            <p:nvPr/>
          </p:nvSpPr>
          <p:spPr>
            <a:xfrm>
              <a:off x="1912729" y="3262198"/>
              <a:ext cx="3510756" cy="607219"/>
            </a:xfrm>
            <a:prstGeom prst="homePlate">
              <a:avLst>
                <a:gd name="adj" fmla="val 36274"/>
              </a:avLst>
            </a:prstGeom>
            <a:solidFill>
              <a:schemeClr val="accent2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Pentagon 11"/>
            <p:cNvSpPr/>
            <p:nvPr/>
          </p:nvSpPr>
          <p:spPr>
            <a:xfrm>
              <a:off x="1912729" y="4164497"/>
              <a:ext cx="3510756" cy="607219"/>
            </a:xfrm>
            <a:prstGeom prst="homePlate">
              <a:avLst>
                <a:gd name="adj" fmla="val 36274"/>
              </a:avLst>
            </a:prstGeom>
            <a:solidFill>
              <a:schemeClr val="accent3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Pentagon 12"/>
            <p:cNvSpPr/>
            <p:nvPr/>
          </p:nvSpPr>
          <p:spPr>
            <a:xfrm>
              <a:off x="1912729" y="5066795"/>
              <a:ext cx="3510756" cy="607219"/>
            </a:xfrm>
            <a:prstGeom prst="homePlate">
              <a:avLst>
                <a:gd name="adj" fmla="val 36274"/>
              </a:avLst>
            </a:prstGeom>
            <a:solidFill>
              <a:schemeClr val="accent4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679704" y="2509740"/>
              <a:ext cx="2330568" cy="3511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en-GB" sz="140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TextBox 38"/>
            <p:cNvSpPr txBox="1"/>
            <p:nvPr/>
          </p:nvSpPr>
          <p:spPr>
            <a:xfrm>
              <a:off x="1944843" y="2478964"/>
              <a:ext cx="303613" cy="34960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1</a:t>
              </a:r>
            </a:p>
          </p:txBody>
        </p:sp>
        <p:sp>
          <p:nvSpPr>
            <p:cNvPr id="36" name="TextBox 191"/>
            <p:cNvSpPr txBox="1"/>
            <p:nvPr/>
          </p:nvSpPr>
          <p:spPr>
            <a:xfrm>
              <a:off x="1944843" y="3381429"/>
              <a:ext cx="303613" cy="34960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sz="14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2</a:t>
              </a:r>
            </a:p>
          </p:txBody>
        </p:sp>
        <p:sp>
          <p:nvSpPr>
            <p:cNvPr id="37" name="TextBox 192"/>
            <p:cNvSpPr txBox="1"/>
            <p:nvPr/>
          </p:nvSpPr>
          <p:spPr>
            <a:xfrm>
              <a:off x="1944843" y="4283895"/>
              <a:ext cx="303613" cy="34960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sz="14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3</a:t>
              </a:r>
            </a:p>
          </p:txBody>
        </p:sp>
        <p:sp>
          <p:nvSpPr>
            <p:cNvPr id="38" name="TextBox 193"/>
            <p:cNvSpPr txBox="1"/>
            <p:nvPr/>
          </p:nvSpPr>
          <p:spPr>
            <a:xfrm>
              <a:off x="1944843" y="5186362"/>
              <a:ext cx="303613" cy="34960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sz="14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4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679704" y="3412206"/>
              <a:ext cx="2330568" cy="3511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en-GB" sz="140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679704" y="4314672"/>
              <a:ext cx="2330568" cy="3511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en-GB" sz="140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2679704" y="5214753"/>
              <a:ext cx="2330568" cy="3511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en-GB" sz="140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5868972" y="2011869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868972" y="2354521"/>
            <a:ext cx="4377747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</a:t>
            </a:r>
            <a:r>
              <a:rPr lang="zh-CN" altLang="en-US" sz="8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，点击添加相关标题文字，修改文字内容，也可以直接复制你的内容到此。，点击添加相关标题文字，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修改文字内容，也可以直接复制你的内容到此。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5" name="Donut 44"/>
          <p:cNvSpPr/>
          <p:nvPr/>
        </p:nvSpPr>
        <p:spPr>
          <a:xfrm>
            <a:off x="5937233" y="3301776"/>
            <a:ext cx="724494" cy="724494"/>
          </a:xfrm>
          <a:prstGeom prst="donut">
            <a:avLst>
              <a:gd name="adj" fmla="val 680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Freeform 45"/>
          <p:cNvSpPr>
            <a:spLocks noEditPoints="1"/>
          </p:cNvSpPr>
          <p:nvPr/>
        </p:nvSpPr>
        <p:spPr bwMode="auto">
          <a:xfrm>
            <a:off x="6142990" y="3499217"/>
            <a:ext cx="312978" cy="329611"/>
          </a:xfrm>
          <a:custGeom>
            <a:avLst/>
            <a:gdLst>
              <a:gd name="T0" fmla="*/ 20 w 96"/>
              <a:gd name="T1" fmla="*/ 86 h 101"/>
              <a:gd name="T2" fmla="*/ 7 w 96"/>
              <a:gd name="T3" fmla="*/ 58 h 101"/>
              <a:gd name="T4" fmla="*/ 18 w 96"/>
              <a:gd name="T5" fmla="*/ 29 h 101"/>
              <a:gd name="T6" fmla="*/ 42 w 96"/>
              <a:gd name="T7" fmla="*/ 17 h 101"/>
              <a:gd name="T8" fmla="*/ 41 w 96"/>
              <a:gd name="T9" fmla="*/ 9 h 101"/>
              <a:gd name="T10" fmla="*/ 36 w 96"/>
              <a:gd name="T11" fmla="*/ 10 h 101"/>
              <a:gd name="T12" fmla="*/ 35 w 96"/>
              <a:gd name="T13" fmla="*/ 5 h 101"/>
              <a:gd name="T14" fmla="*/ 48 w 96"/>
              <a:gd name="T15" fmla="*/ 3 h 101"/>
              <a:gd name="T16" fmla="*/ 49 w 96"/>
              <a:gd name="T17" fmla="*/ 8 h 101"/>
              <a:gd name="T18" fmla="*/ 44 w 96"/>
              <a:gd name="T19" fmla="*/ 9 h 101"/>
              <a:gd name="T20" fmla="*/ 46 w 96"/>
              <a:gd name="T21" fmla="*/ 16 h 101"/>
              <a:gd name="T22" fmla="*/ 74 w 96"/>
              <a:gd name="T23" fmla="*/ 27 h 101"/>
              <a:gd name="T24" fmla="*/ 87 w 96"/>
              <a:gd name="T25" fmla="*/ 54 h 101"/>
              <a:gd name="T26" fmla="*/ 77 w 96"/>
              <a:gd name="T27" fmla="*/ 83 h 101"/>
              <a:gd name="T28" fmla="*/ 75 w 96"/>
              <a:gd name="T29" fmla="*/ 85 h 101"/>
              <a:gd name="T30" fmla="*/ 79 w 96"/>
              <a:gd name="T31" fmla="*/ 101 h 101"/>
              <a:gd name="T32" fmla="*/ 74 w 96"/>
              <a:gd name="T33" fmla="*/ 101 h 101"/>
              <a:gd name="T34" fmla="*/ 63 w 96"/>
              <a:gd name="T35" fmla="*/ 93 h 101"/>
              <a:gd name="T36" fmla="*/ 49 w 96"/>
              <a:gd name="T37" fmla="*/ 96 h 101"/>
              <a:gd name="T38" fmla="*/ 32 w 96"/>
              <a:gd name="T39" fmla="*/ 93 h 101"/>
              <a:gd name="T40" fmla="*/ 22 w 96"/>
              <a:gd name="T41" fmla="*/ 101 h 101"/>
              <a:gd name="T42" fmla="*/ 17 w 96"/>
              <a:gd name="T43" fmla="*/ 101 h 101"/>
              <a:gd name="T44" fmla="*/ 21 w 96"/>
              <a:gd name="T45" fmla="*/ 86 h 101"/>
              <a:gd name="T46" fmla="*/ 20 w 96"/>
              <a:gd name="T47" fmla="*/ 86 h 101"/>
              <a:gd name="T48" fmla="*/ 82 w 96"/>
              <a:gd name="T49" fmla="*/ 6 h 101"/>
              <a:gd name="T50" fmla="*/ 60 w 96"/>
              <a:gd name="T51" fmla="*/ 11 h 101"/>
              <a:gd name="T52" fmla="*/ 92 w 96"/>
              <a:gd name="T53" fmla="*/ 31 h 101"/>
              <a:gd name="T54" fmla="*/ 88 w 96"/>
              <a:gd name="T55" fmla="*/ 9 h 101"/>
              <a:gd name="T56" fmla="*/ 92 w 96"/>
              <a:gd name="T57" fmla="*/ 3 h 101"/>
              <a:gd name="T58" fmla="*/ 86 w 96"/>
              <a:gd name="T59" fmla="*/ 0 h 101"/>
              <a:gd name="T60" fmla="*/ 82 w 96"/>
              <a:gd name="T61" fmla="*/ 6 h 101"/>
              <a:gd name="T62" fmla="*/ 14 w 96"/>
              <a:gd name="T63" fmla="*/ 6 h 101"/>
              <a:gd name="T64" fmla="*/ 10 w 96"/>
              <a:gd name="T65" fmla="*/ 0 h 101"/>
              <a:gd name="T66" fmla="*/ 4 w 96"/>
              <a:gd name="T67" fmla="*/ 3 h 101"/>
              <a:gd name="T68" fmla="*/ 8 w 96"/>
              <a:gd name="T69" fmla="*/ 9 h 101"/>
              <a:gd name="T70" fmla="*/ 4 w 96"/>
              <a:gd name="T71" fmla="*/ 31 h 101"/>
              <a:gd name="T72" fmla="*/ 36 w 96"/>
              <a:gd name="T73" fmla="*/ 11 h 101"/>
              <a:gd name="T74" fmla="*/ 14 w 96"/>
              <a:gd name="T75" fmla="*/ 6 h 101"/>
              <a:gd name="T76" fmla="*/ 43 w 96"/>
              <a:gd name="T77" fmla="*/ 54 h 101"/>
              <a:gd name="T78" fmla="*/ 42 w 96"/>
              <a:gd name="T79" fmla="*/ 56 h 101"/>
              <a:gd name="T80" fmla="*/ 22 w 96"/>
              <a:gd name="T81" fmla="*/ 61 h 101"/>
              <a:gd name="T82" fmla="*/ 22 w 96"/>
              <a:gd name="T83" fmla="*/ 64 h 101"/>
              <a:gd name="T84" fmla="*/ 43 w 96"/>
              <a:gd name="T85" fmla="*/ 59 h 101"/>
              <a:gd name="T86" fmla="*/ 46 w 96"/>
              <a:gd name="T87" fmla="*/ 61 h 101"/>
              <a:gd name="T88" fmla="*/ 54 w 96"/>
              <a:gd name="T89" fmla="*/ 58 h 101"/>
              <a:gd name="T90" fmla="*/ 50 w 96"/>
              <a:gd name="T91" fmla="*/ 50 h 101"/>
              <a:gd name="T92" fmla="*/ 49 w 96"/>
              <a:gd name="T93" fmla="*/ 50 h 101"/>
              <a:gd name="T94" fmla="*/ 41 w 96"/>
              <a:gd name="T95" fmla="*/ 37 h 101"/>
              <a:gd name="T96" fmla="*/ 38 w 96"/>
              <a:gd name="T97" fmla="*/ 39 h 101"/>
              <a:gd name="T98" fmla="*/ 44 w 96"/>
              <a:gd name="T99" fmla="*/ 52 h 101"/>
              <a:gd name="T100" fmla="*/ 43 w 96"/>
              <a:gd name="T101" fmla="*/ 54 h 101"/>
              <a:gd name="T102" fmla="*/ 18 w 96"/>
              <a:gd name="T103" fmla="*/ 58 h 101"/>
              <a:gd name="T104" fmla="*/ 28 w 96"/>
              <a:gd name="T105" fmla="*/ 78 h 101"/>
              <a:gd name="T106" fmla="*/ 49 w 96"/>
              <a:gd name="T107" fmla="*/ 85 h 101"/>
              <a:gd name="T108" fmla="*/ 69 w 96"/>
              <a:gd name="T109" fmla="*/ 76 h 101"/>
              <a:gd name="T110" fmla="*/ 76 w 96"/>
              <a:gd name="T111" fmla="*/ 55 h 101"/>
              <a:gd name="T112" fmla="*/ 67 w 96"/>
              <a:gd name="T113" fmla="*/ 35 h 101"/>
              <a:gd name="T114" fmla="*/ 46 w 96"/>
              <a:gd name="T115" fmla="*/ 27 h 101"/>
              <a:gd name="T116" fmla="*/ 26 w 96"/>
              <a:gd name="T117" fmla="*/ 37 h 101"/>
              <a:gd name="T118" fmla="*/ 18 w 96"/>
              <a:gd name="T119" fmla="*/ 58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6" h="101">
                <a:moveTo>
                  <a:pt x="20" y="86"/>
                </a:moveTo>
                <a:cubicBezTo>
                  <a:pt x="12" y="78"/>
                  <a:pt x="8" y="68"/>
                  <a:pt x="7" y="58"/>
                </a:cubicBezTo>
                <a:cubicBezTo>
                  <a:pt x="7" y="48"/>
                  <a:pt x="10" y="38"/>
                  <a:pt x="18" y="29"/>
                </a:cubicBezTo>
                <a:cubicBezTo>
                  <a:pt x="24" y="22"/>
                  <a:pt x="33" y="18"/>
                  <a:pt x="42" y="17"/>
                </a:cubicBezTo>
                <a:cubicBezTo>
                  <a:pt x="41" y="9"/>
                  <a:pt x="41" y="9"/>
                  <a:pt x="41" y="9"/>
                </a:cubicBezTo>
                <a:cubicBezTo>
                  <a:pt x="36" y="10"/>
                  <a:pt x="36" y="10"/>
                  <a:pt x="36" y="10"/>
                </a:cubicBezTo>
                <a:cubicBezTo>
                  <a:pt x="35" y="5"/>
                  <a:pt x="35" y="5"/>
                  <a:pt x="35" y="5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8"/>
                  <a:pt x="49" y="8"/>
                  <a:pt x="49" y="8"/>
                </a:cubicBezTo>
                <a:cubicBezTo>
                  <a:pt x="44" y="9"/>
                  <a:pt x="44" y="9"/>
                  <a:pt x="44" y="9"/>
                </a:cubicBezTo>
                <a:cubicBezTo>
                  <a:pt x="46" y="16"/>
                  <a:pt x="46" y="16"/>
                  <a:pt x="46" y="16"/>
                </a:cubicBezTo>
                <a:cubicBezTo>
                  <a:pt x="56" y="16"/>
                  <a:pt x="66" y="19"/>
                  <a:pt x="74" y="27"/>
                </a:cubicBezTo>
                <a:cubicBezTo>
                  <a:pt x="82" y="34"/>
                  <a:pt x="87" y="44"/>
                  <a:pt x="87" y="54"/>
                </a:cubicBezTo>
                <a:cubicBezTo>
                  <a:pt x="88" y="65"/>
                  <a:pt x="84" y="75"/>
                  <a:pt x="77" y="83"/>
                </a:cubicBezTo>
                <a:cubicBezTo>
                  <a:pt x="76" y="84"/>
                  <a:pt x="76" y="84"/>
                  <a:pt x="75" y="85"/>
                </a:cubicBezTo>
                <a:cubicBezTo>
                  <a:pt x="79" y="101"/>
                  <a:pt x="79" y="101"/>
                  <a:pt x="79" y="101"/>
                </a:cubicBezTo>
                <a:cubicBezTo>
                  <a:pt x="74" y="101"/>
                  <a:pt x="74" y="101"/>
                  <a:pt x="74" y="101"/>
                </a:cubicBezTo>
                <a:cubicBezTo>
                  <a:pt x="63" y="93"/>
                  <a:pt x="63" y="93"/>
                  <a:pt x="63" y="93"/>
                </a:cubicBezTo>
                <a:cubicBezTo>
                  <a:pt x="59" y="95"/>
                  <a:pt x="54" y="96"/>
                  <a:pt x="49" y="96"/>
                </a:cubicBezTo>
                <a:cubicBezTo>
                  <a:pt x="44" y="96"/>
                  <a:pt x="38" y="95"/>
                  <a:pt x="32" y="93"/>
                </a:cubicBezTo>
                <a:cubicBezTo>
                  <a:pt x="22" y="101"/>
                  <a:pt x="22" y="101"/>
                  <a:pt x="22" y="101"/>
                </a:cubicBezTo>
                <a:cubicBezTo>
                  <a:pt x="17" y="101"/>
                  <a:pt x="17" y="101"/>
                  <a:pt x="17" y="101"/>
                </a:cubicBezTo>
                <a:cubicBezTo>
                  <a:pt x="21" y="86"/>
                  <a:pt x="21" y="86"/>
                  <a:pt x="21" y="86"/>
                </a:cubicBezTo>
                <a:cubicBezTo>
                  <a:pt x="20" y="86"/>
                  <a:pt x="20" y="86"/>
                  <a:pt x="20" y="86"/>
                </a:cubicBezTo>
                <a:close/>
                <a:moveTo>
                  <a:pt x="82" y="6"/>
                </a:moveTo>
                <a:cubicBezTo>
                  <a:pt x="74" y="3"/>
                  <a:pt x="66" y="5"/>
                  <a:pt x="60" y="11"/>
                </a:cubicBezTo>
                <a:cubicBezTo>
                  <a:pt x="92" y="31"/>
                  <a:pt x="92" y="31"/>
                  <a:pt x="92" y="31"/>
                </a:cubicBezTo>
                <a:cubicBezTo>
                  <a:pt x="96" y="24"/>
                  <a:pt x="94" y="15"/>
                  <a:pt x="88" y="9"/>
                </a:cubicBezTo>
                <a:cubicBezTo>
                  <a:pt x="92" y="3"/>
                  <a:pt x="92" y="3"/>
                  <a:pt x="92" y="3"/>
                </a:cubicBezTo>
                <a:cubicBezTo>
                  <a:pt x="86" y="0"/>
                  <a:pt x="86" y="0"/>
                  <a:pt x="86" y="0"/>
                </a:cubicBezTo>
                <a:cubicBezTo>
                  <a:pt x="82" y="6"/>
                  <a:pt x="82" y="6"/>
                  <a:pt x="82" y="6"/>
                </a:cubicBezTo>
                <a:close/>
                <a:moveTo>
                  <a:pt x="14" y="6"/>
                </a:moveTo>
                <a:cubicBezTo>
                  <a:pt x="10" y="0"/>
                  <a:pt x="10" y="0"/>
                  <a:pt x="10" y="0"/>
                </a:cubicBezTo>
                <a:cubicBezTo>
                  <a:pt x="4" y="3"/>
                  <a:pt x="4" y="3"/>
                  <a:pt x="4" y="3"/>
                </a:cubicBezTo>
                <a:cubicBezTo>
                  <a:pt x="8" y="9"/>
                  <a:pt x="8" y="9"/>
                  <a:pt x="8" y="9"/>
                </a:cubicBezTo>
                <a:cubicBezTo>
                  <a:pt x="2" y="15"/>
                  <a:pt x="0" y="24"/>
                  <a:pt x="4" y="31"/>
                </a:cubicBezTo>
                <a:cubicBezTo>
                  <a:pt x="36" y="11"/>
                  <a:pt x="36" y="11"/>
                  <a:pt x="36" y="11"/>
                </a:cubicBezTo>
                <a:cubicBezTo>
                  <a:pt x="30" y="5"/>
                  <a:pt x="21" y="3"/>
                  <a:pt x="14" y="6"/>
                </a:cubicBezTo>
                <a:close/>
                <a:moveTo>
                  <a:pt x="43" y="54"/>
                </a:moveTo>
                <a:cubicBezTo>
                  <a:pt x="42" y="55"/>
                  <a:pt x="42" y="55"/>
                  <a:pt x="42" y="56"/>
                </a:cubicBezTo>
                <a:cubicBezTo>
                  <a:pt x="35" y="57"/>
                  <a:pt x="28" y="58"/>
                  <a:pt x="22" y="61"/>
                </a:cubicBezTo>
                <a:cubicBezTo>
                  <a:pt x="22" y="62"/>
                  <a:pt x="22" y="63"/>
                  <a:pt x="22" y="64"/>
                </a:cubicBezTo>
                <a:cubicBezTo>
                  <a:pt x="29" y="63"/>
                  <a:pt x="37" y="62"/>
                  <a:pt x="43" y="59"/>
                </a:cubicBezTo>
                <a:cubicBezTo>
                  <a:pt x="44" y="60"/>
                  <a:pt x="45" y="61"/>
                  <a:pt x="46" y="61"/>
                </a:cubicBezTo>
                <a:cubicBezTo>
                  <a:pt x="49" y="62"/>
                  <a:pt x="53" y="61"/>
                  <a:pt x="54" y="58"/>
                </a:cubicBezTo>
                <a:cubicBezTo>
                  <a:pt x="55" y="55"/>
                  <a:pt x="53" y="51"/>
                  <a:pt x="50" y="50"/>
                </a:cubicBezTo>
                <a:cubicBezTo>
                  <a:pt x="50" y="50"/>
                  <a:pt x="49" y="50"/>
                  <a:pt x="49" y="50"/>
                </a:cubicBezTo>
                <a:cubicBezTo>
                  <a:pt x="47" y="46"/>
                  <a:pt x="44" y="41"/>
                  <a:pt x="41" y="37"/>
                </a:cubicBezTo>
                <a:cubicBezTo>
                  <a:pt x="40" y="38"/>
                  <a:pt x="39" y="39"/>
                  <a:pt x="38" y="39"/>
                </a:cubicBezTo>
                <a:cubicBezTo>
                  <a:pt x="39" y="44"/>
                  <a:pt x="41" y="48"/>
                  <a:pt x="44" y="52"/>
                </a:cubicBezTo>
                <a:cubicBezTo>
                  <a:pt x="43" y="52"/>
                  <a:pt x="43" y="53"/>
                  <a:pt x="43" y="54"/>
                </a:cubicBezTo>
                <a:close/>
                <a:moveTo>
                  <a:pt x="18" y="58"/>
                </a:moveTo>
                <a:cubicBezTo>
                  <a:pt x="19" y="65"/>
                  <a:pt x="22" y="72"/>
                  <a:pt x="28" y="78"/>
                </a:cubicBezTo>
                <a:cubicBezTo>
                  <a:pt x="34" y="83"/>
                  <a:pt x="41" y="86"/>
                  <a:pt x="49" y="85"/>
                </a:cubicBezTo>
                <a:cubicBezTo>
                  <a:pt x="56" y="85"/>
                  <a:pt x="63" y="82"/>
                  <a:pt x="69" y="76"/>
                </a:cubicBezTo>
                <a:cubicBezTo>
                  <a:pt x="74" y="70"/>
                  <a:pt x="77" y="62"/>
                  <a:pt x="76" y="55"/>
                </a:cubicBezTo>
                <a:cubicBezTo>
                  <a:pt x="76" y="47"/>
                  <a:pt x="73" y="40"/>
                  <a:pt x="67" y="35"/>
                </a:cubicBezTo>
                <a:cubicBezTo>
                  <a:pt x="61" y="29"/>
                  <a:pt x="53" y="27"/>
                  <a:pt x="46" y="27"/>
                </a:cubicBezTo>
                <a:cubicBezTo>
                  <a:pt x="38" y="28"/>
                  <a:pt x="31" y="31"/>
                  <a:pt x="26" y="37"/>
                </a:cubicBezTo>
                <a:cubicBezTo>
                  <a:pt x="20" y="43"/>
                  <a:pt x="18" y="50"/>
                  <a:pt x="18" y="5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7" name="Freeform 46"/>
          <p:cNvSpPr>
            <a:spLocks noEditPoints="1"/>
          </p:cNvSpPr>
          <p:nvPr/>
        </p:nvSpPr>
        <p:spPr bwMode="auto">
          <a:xfrm>
            <a:off x="6114638" y="5024359"/>
            <a:ext cx="355312" cy="287275"/>
          </a:xfrm>
          <a:custGeom>
            <a:avLst/>
            <a:gdLst>
              <a:gd name="T0" fmla="*/ 86 w 109"/>
              <a:gd name="T1" fmla="*/ 88 h 88"/>
              <a:gd name="T2" fmla="*/ 84 w 109"/>
              <a:gd name="T3" fmla="*/ 44 h 88"/>
              <a:gd name="T4" fmla="*/ 80 w 109"/>
              <a:gd name="T5" fmla="*/ 71 h 88"/>
              <a:gd name="T6" fmla="*/ 109 w 109"/>
              <a:gd name="T7" fmla="*/ 0 h 88"/>
              <a:gd name="T8" fmla="*/ 92 w 109"/>
              <a:gd name="T9" fmla="*/ 33 h 88"/>
              <a:gd name="T10" fmla="*/ 80 w 109"/>
              <a:gd name="T11" fmla="*/ 25 h 88"/>
              <a:gd name="T12" fmla="*/ 67 w 109"/>
              <a:gd name="T13" fmla="*/ 68 h 88"/>
              <a:gd name="T14" fmla="*/ 37 w 109"/>
              <a:gd name="T15" fmla="*/ 73 h 88"/>
              <a:gd name="T16" fmla="*/ 19 w 109"/>
              <a:gd name="T17" fmla="*/ 63 h 88"/>
              <a:gd name="T18" fmla="*/ 0 w 109"/>
              <a:gd name="T19" fmla="*/ 56 h 88"/>
              <a:gd name="T20" fmla="*/ 25 w 109"/>
              <a:gd name="T21" fmla="*/ 48 h 88"/>
              <a:gd name="T22" fmla="*/ 30 w 109"/>
              <a:gd name="T23" fmla="*/ 57 h 88"/>
              <a:gd name="T24" fmla="*/ 44 w 109"/>
              <a:gd name="T25" fmla="*/ 29 h 88"/>
              <a:gd name="T26" fmla="*/ 66 w 109"/>
              <a:gd name="T27" fmla="*/ 50 h 88"/>
              <a:gd name="T28" fmla="*/ 68 w 109"/>
              <a:gd name="T29" fmla="*/ 18 h 88"/>
              <a:gd name="T30" fmla="*/ 78 w 109"/>
              <a:gd name="T31" fmla="*/ 12 h 88"/>
              <a:gd name="T32" fmla="*/ 90 w 109"/>
              <a:gd name="T33" fmla="*/ 1 h 88"/>
              <a:gd name="T34" fmla="*/ 22 w 109"/>
              <a:gd name="T35" fmla="*/ 88 h 88"/>
              <a:gd name="T36" fmla="*/ 29 w 109"/>
              <a:gd name="T37" fmla="*/ 80 h 88"/>
              <a:gd name="T38" fmla="*/ 22 w 109"/>
              <a:gd name="T39" fmla="*/ 79 h 88"/>
              <a:gd name="T40" fmla="*/ 11 w 109"/>
              <a:gd name="T41" fmla="*/ 88 h 88"/>
              <a:gd name="T42" fmla="*/ 17 w 109"/>
              <a:gd name="T43" fmla="*/ 71 h 88"/>
              <a:gd name="T44" fmla="*/ 11 w 109"/>
              <a:gd name="T45" fmla="*/ 73 h 88"/>
              <a:gd name="T46" fmla="*/ 34 w 109"/>
              <a:gd name="T47" fmla="*/ 88 h 88"/>
              <a:gd name="T48" fmla="*/ 40 w 109"/>
              <a:gd name="T49" fmla="*/ 79 h 88"/>
              <a:gd name="T50" fmla="*/ 34 w 109"/>
              <a:gd name="T51" fmla="*/ 80 h 88"/>
              <a:gd name="T52" fmla="*/ 45 w 109"/>
              <a:gd name="T53" fmla="*/ 88 h 88"/>
              <a:gd name="T54" fmla="*/ 52 w 109"/>
              <a:gd name="T55" fmla="*/ 63 h 88"/>
              <a:gd name="T56" fmla="*/ 45 w 109"/>
              <a:gd name="T57" fmla="*/ 69 h 88"/>
              <a:gd name="T58" fmla="*/ 57 w 109"/>
              <a:gd name="T59" fmla="*/ 88 h 88"/>
              <a:gd name="T60" fmla="*/ 63 w 109"/>
              <a:gd name="T61" fmla="*/ 73 h 88"/>
              <a:gd name="T62" fmla="*/ 57 w 109"/>
              <a:gd name="T63" fmla="*/ 88 h 88"/>
              <a:gd name="T64" fmla="*/ 75 w 109"/>
              <a:gd name="T65" fmla="*/ 88 h 88"/>
              <a:gd name="T66" fmla="*/ 68 w 109"/>
              <a:gd name="T67" fmla="*/ 75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9" h="88">
                <a:moveTo>
                  <a:pt x="80" y="88"/>
                </a:moveTo>
                <a:cubicBezTo>
                  <a:pt x="86" y="88"/>
                  <a:pt x="86" y="88"/>
                  <a:pt x="86" y="88"/>
                </a:cubicBezTo>
                <a:cubicBezTo>
                  <a:pt x="86" y="44"/>
                  <a:pt x="86" y="44"/>
                  <a:pt x="86" y="44"/>
                </a:cubicBezTo>
                <a:cubicBezTo>
                  <a:pt x="84" y="44"/>
                  <a:pt x="84" y="44"/>
                  <a:pt x="84" y="44"/>
                </a:cubicBezTo>
                <a:cubicBezTo>
                  <a:pt x="82" y="70"/>
                  <a:pt x="82" y="70"/>
                  <a:pt x="82" y="70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88"/>
                  <a:pt x="80" y="88"/>
                  <a:pt x="80" y="88"/>
                </a:cubicBezTo>
                <a:close/>
                <a:moveTo>
                  <a:pt x="109" y="0"/>
                </a:moveTo>
                <a:cubicBezTo>
                  <a:pt x="100" y="17"/>
                  <a:pt x="100" y="17"/>
                  <a:pt x="100" y="17"/>
                </a:cubicBezTo>
                <a:cubicBezTo>
                  <a:pt x="92" y="33"/>
                  <a:pt x="92" y="33"/>
                  <a:pt x="92" y="33"/>
                </a:cubicBezTo>
                <a:cubicBezTo>
                  <a:pt x="84" y="22"/>
                  <a:pt x="84" y="22"/>
                  <a:pt x="84" y="22"/>
                </a:cubicBezTo>
                <a:cubicBezTo>
                  <a:pt x="80" y="25"/>
                  <a:pt x="80" y="25"/>
                  <a:pt x="80" y="25"/>
                </a:cubicBezTo>
                <a:cubicBezTo>
                  <a:pt x="77" y="64"/>
                  <a:pt x="77" y="64"/>
                  <a:pt x="77" y="64"/>
                </a:cubicBezTo>
                <a:cubicBezTo>
                  <a:pt x="67" y="68"/>
                  <a:pt x="67" y="68"/>
                  <a:pt x="67" y="68"/>
                </a:cubicBezTo>
                <a:cubicBezTo>
                  <a:pt x="48" y="50"/>
                  <a:pt x="48" y="50"/>
                  <a:pt x="48" y="50"/>
                </a:cubicBezTo>
                <a:cubicBezTo>
                  <a:pt x="37" y="73"/>
                  <a:pt x="37" y="73"/>
                  <a:pt x="37" y="73"/>
                </a:cubicBezTo>
                <a:cubicBezTo>
                  <a:pt x="26" y="73"/>
                  <a:pt x="26" y="73"/>
                  <a:pt x="26" y="73"/>
                </a:cubicBezTo>
                <a:cubicBezTo>
                  <a:pt x="19" y="63"/>
                  <a:pt x="19" y="63"/>
                  <a:pt x="19" y="63"/>
                </a:cubicBezTo>
                <a:cubicBezTo>
                  <a:pt x="4" y="67"/>
                  <a:pt x="4" y="67"/>
                  <a:pt x="4" y="67"/>
                </a:cubicBezTo>
                <a:cubicBezTo>
                  <a:pt x="0" y="56"/>
                  <a:pt x="0" y="56"/>
                  <a:pt x="0" y="56"/>
                </a:cubicBezTo>
                <a:cubicBezTo>
                  <a:pt x="20" y="50"/>
                  <a:pt x="20" y="50"/>
                  <a:pt x="20" y="50"/>
                </a:cubicBezTo>
                <a:cubicBezTo>
                  <a:pt x="25" y="48"/>
                  <a:pt x="25" y="48"/>
                  <a:pt x="25" y="48"/>
                </a:cubicBezTo>
                <a:cubicBezTo>
                  <a:pt x="27" y="52"/>
                  <a:pt x="27" y="52"/>
                  <a:pt x="27" y="52"/>
                </a:cubicBezTo>
                <a:cubicBezTo>
                  <a:pt x="30" y="57"/>
                  <a:pt x="30" y="57"/>
                  <a:pt x="30" y="57"/>
                </a:cubicBezTo>
                <a:cubicBezTo>
                  <a:pt x="40" y="37"/>
                  <a:pt x="40" y="37"/>
                  <a:pt x="40" y="37"/>
                </a:cubicBezTo>
                <a:cubicBezTo>
                  <a:pt x="44" y="29"/>
                  <a:pt x="44" y="29"/>
                  <a:pt x="44" y="29"/>
                </a:cubicBezTo>
                <a:cubicBezTo>
                  <a:pt x="50" y="35"/>
                  <a:pt x="50" y="35"/>
                  <a:pt x="50" y="35"/>
                </a:cubicBezTo>
                <a:cubicBezTo>
                  <a:pt x="66" y="50"/>
                  <a:pt x="66" y="50"/>
                  <a:pt x="66" y="50"/>
                </a:cubicBezTo>
                <a:cubicBezTo>
                  <a:pt x="68" y="21"/>
                  <a:pt x="68" y="21"/>
                  <a:pt x="68" y="21"/>
                </a:cubicBezTo>
                <a:cubicBezTo>
                  <a:pt x="68" y="18"/>
                  <a:pt x="68" y="18"/>
                  <a:pt x="68" y="18"/>
                </a:cubicBezTo>
                <a:cubicBezTo>
                  <a:pt x="71" y="16"/>
                  <a:pt x="71" y="16"/>
                  <a:pt x="71" y="16"/>
                </a:cubicBezTo>
                <a:cubicBezTo>
                  <a:pt x="78" y="12"/>
                  <a:pt x="78" y="12"/>
                  <a:pt x="78" y="12"/>
                </a:cubicBezTo>
                <a:cubicBezTo>
                  <a:pt x="72" y="2"/>
                  <a:pt x="72" y="2"/>
                  <a:pt x="72" y="2"/>
                </a:cubicBezTo>
                <a:cubicBezTo>
                  <a:pt x="90" y="1"/>
                  <a:pt x="90" y="1"/>
                  <a:pt x="90" y="1"/>
                </a:cubicBezTo>
                <a:cubicBezTo>
                  <a:pt x="109" y="0"/>
                  <a:pt x="109" y="0"/>
                  <a:pt x="109" y="0"/>
                </a:cubicBezTo>
                <a:close/>
                <a:moveTo>
                  <a:pt x="22" y="88"/>
                </a:moveTo>
                <a:cubicBezTo>
                  <a:pt x="24" y="88"/>
                  <a:pt x="27" y="88"/>
                  <a:pt x="29" y="88"/>
                </a:cubicBezTo>
                <a:cubicBezTo>
                  <a:pt x="29" y="80"/>
                  <a:pt x="29" y="80"/>
                  <a:pt x="29" y="80"/>
                </a:cubicBezTo>
                <a:cubicBezTo>
                  <a:pt x="23" y="81"/>
                  <a:pt x="23" y="81"/>
                  <a:pt x="23" y="81"/>
                </a:cubicBezTo>
                <a:cubicBezTo>
                  <a:pt x="22" y="79"/>
                  <a:pt x="22" y="79"/>
                  <a:pt x="22" y="79"/>
                </a:cubicBezTo>
                <a:cubicBezTo>
                  <a:pt x="22" y="88"/>
                  <a:pt x="22" y="88"/>
                  <a:pt x="22" y="88"/>
                </a:cubicBezTo>
                <a:close/>
                <a:moveTo>
                  <a:pt x="11" y="88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71"/>
                  <a:pt x="17" y="71"/>
                  <a:pt x="17" y="71"/>
                </a:cubicBezTo>
                <a:cubicBezTo>
                  <a:pt x="17" y="71"/>
                  <a:pt x="17" y="71"/>
                  <a:pt x="17" y="71"/>
                </a:cubicBezTo>
                <a:cubicBezTo>
                  <a:pt x="11" y="73"/>
                  <a:pt x="11" y="73"/>
                  <a:pt x="11" y="73"/>
                </a:cubicBezTo>
                <a:cubicBezTo>
                  <a:pt x="11" y="88"/>
                  <a:pt x="11" y="88"/>
                  <a:pt x="11" y="88"/>
                </a:cubicBezTo>
                <a:close/>
                <a:moveTo>
                  <a:pt x="34" y="88"/>
                </a:moveTo>
                <a:cubicBezTo>
                  <a:pt x="36" y="88"/>
                  <a:pt x="38" y="88"/>
                  <a:pt x="40" y="88"/>
                </a:cubicBezTo>
                <a:cubicBezTo>
                  <a:pt x="40" y="79"/>
                  <a:pt x="40" y="79"/>
                  <a:pt x="40" y="79"/>
                </a:cubicBezTo>
                <a:cubicBezTo>
                  <a:pt x="40" y="80"/>
                  <a:pt x="40" y="80"/>
                  <a:pt x="40" y="80"/>
                </a:cubicBezTo>
                <a:cubicBezTo>
                  <a:pt x="34" y="80"/>
                  <a:pt x="34" y="80"/>
                  <a:pt x="34" y="80"/>
                </a:cubicBezTo>
                <a:cubicBezTo>
                  <a:pt x="34" y="88"/>
                  <a:pt x="34" y="88"/>
                  <a:pt x="34" y="88"/>
                </a:cubicBezTo>
                <a:close/>
                <a:moveTo>
                  <a:pt x="45" y="88"/>
                </a:moveTo>
                <a:cubicBezTo>
                  <a:pt x="47" y="88"/>
                  <a:pt x="50" y="88"/>
                  <a:pt x="52" y="88"/>
                </a:cubicBezTo>
                <a:cubicBezTo>
                  <a:pt x="52" y="63"/>
                  <a:pt x="52" y="63"/>
                  <a:pt x="52" y="63"/>
                </a:cubicBezTo>
                <a:cubicBezTo>
                  <a:pt x="49" y="60"/>
                  <a:pt x="49" y="60"/>
                  <a:pt x="49" y="60"/>
                </a:cubicBezTo>
                <a:cubicBezTo>
                  <a:pt x="45" y="69"/>
                  <a:pt x="45" y="69"/>
                  <a:pt x="45" y="69"/>
                </a:cubicBezTo>
                <a:cubicBezTo>
                  <a:pt x="45" y="88"/>
                  <a:pt x="45" y="88"/>
                  <a:pt x="45" y="88"/>
                </a:cubicBezTo>
                <a:close/>
                <a:moveTo>
                  <a:pt x="57" y="88"/>
                </a:moveTo>
                <a:cubicBezTo>
                  <a:pt x="59" y="88"/>
                  <a:pt x="61" y="88"/>
                  <a:pt x="63" y="88"/>
                </a:cubicBezTo>
                <a:cubicBezTo>
                  <a:pt x="63" y="73"/>
                  <a:pt x="63" y="73"/>
                  <a:pt x="63" y="73"/>
                </a:cubicBezTo>
                <a:cubicBezTo>
                  <a:pt x="57" y="67"/>
                  <a:pt x="57" y="67"/>
                  <a:pt x="57" y="67"/>
                </a:cubicBezTo>
                <a:cubicBezTo>
                  <a:pt x="57" y="88"/>
                  <a:pt x="57" y="88"/>
                  <a:pt x="57" y="88"/>
                </a:cubicBezTo>
                <a:close/>
                <a:moveTo>
                  <a:pt x="68" y="88"/>
                </a:moveTo>
                <a:cubicBezTo>
                  <a:pt x="70" y="88"/>
                  <a:pt x="73" y="88"/>
                  <a:pt x="75" y="88"/>
                </a:cubicBezTo>
                <a:cubicBezTo>
                  <a:pt x="75" y="72"/>
                  <a:pt x="75" y="72"/>
                  <a:pt x="75" y="72"/>
                </a:cubicBezTo>
                <a:cubicBezTo>
                  <a:pt x="68" y="75"/>
                  <a:pt x="68" y="75"/>
                  <a:pt x="68" y="75"/>
                </a:cubicBezTo>
                <a:lnTo>
                  <a:pt x="68" y="8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8" name="Freeform 47"/>
          <p:cNvSpPr>
            <a:spLocks noEditPoints="1"/>
          </p:cNvSpPr>
          <p:nvPr/>
        </p:nvSpPr>
        <p:spPr bwMode="auto">
          <a:xfrm>
            <a:off x="8854192" y="5021839"/>
            <a:ext cx="237380" cy="347754"/>
          </a:xfrm>
          <a:custGeom>
            <a:avLst/>
            <a:gdLst>
              <a:gd name="T0" fmla="*/ 16 w 73"/>
              <a:gd name="T1" fmla="*/ 77 h 107"/>
              <a:gd name="T2" fmla="*/ 57 w 73"/>
              <a:gd name="T3" fmla="*/ 77 h 107"/>
              <a:gd name="T4" fmla="*/ 52 w 73"/>
              <a:gd name="T5" fmla="*/ 101 h 107"/>
              <a:gd name="T6" fmla="*/ 45 w 73"/>
              <a:gd name="T7" fmla="*/ 101 h 107"/>
              <a:gd name="T8" fmla="*/ 37 w 73"/>
              <a:gd name="T9" fmla="*/ 107 h 107"/>
              <a:gd name="T10" fmla="*/ 29 w 73"/>
              <a:gd name="T11" fmla="*/ 101 h 107"/>
              <a:gd name="T12" fmla="*/ 21 w 73"/>
              <a:gd name="T13" fmla="*/ 101 h 107"/>
              <a:gd name="T14" fmla="*/ 16 w 73"/>
              <a:gd name="T15" fmla="*/ 77 h 107"/>
              <a:gd name="T16" fmla="*/ 51 w 73"/>
              <a:gd name="T17" fmla="*/ 29 h 107"/>
              <a:gd name="T18" fmla="*/ 52 w 73"/>
              <a:gd name="T19" fmla="*/ 35 h 107"/>
              <a:gd name="T20" fmla="*/ 51 w 73"/>
              <a:gd name="T21" fmla="*/ 37 h 107"/>
              <a:gd name="T22" fmla="*/ 53 w 73"/>
              <a:gd name="T23" fmla="*/ 38 h 107"/>
              <a:gd name="T24" fmla="*/ 52 w 73"/>
              <a:gd name="T25" fmla="*/ 42 h 107"/>
              <a:gd name="T26" fmla="*/ 50 w 73"/>
              <a:gd name="T27" fmla="*/ 42 h 107"/>
              <a:gd name="T28" fmla="*/ 52 w 73"/>
              <a:gd name="T29" fmla="*/ 44 h 107"/>
              <a:gd name="T30" fmla="*/ 51 w 73"/>
              <a:gd name="T31" fmla="*/ 47 h 107"/>
              <a:gd name="T32" fmla="*/ 50 w 73"/>
              <a:gd name="T33" fmla="*/ 48 h 107"/>
              <a:gd name="T34" fmla="*/ 51 w 73"/>
              <a:gd name="T35" fmla="*/ 49 h 107"/>
              <a:gd name="T36" fmla="*/ 50 w 73"/>
              <a:gd name="T37" fmla="*/ 53 h 107"/>
              <a:gd name="T38" fmla="*/ 47 w 73"/>
              <a:gd name="T39" fmla="*/ 54 h 107"/>
              <a:gd name="T40" fmla="*/ 29 w 73"/>
              <a:gd name="T41" fmla="*/ 49 h 107"/>
              <a:gd name="T42" fmla="*/ 21 w 73"/>
              <a:gd name="T43" fmla="*/ 49 h 107"/>
              <a:gd name="T44" fmla="*/ 21 w 73"/>
              <a:gd name="T45" fmla="*/ 32 h 107"/>
              <a:gd name="T46" fmla="*/ 28 w 73"/>
              <a:gd name="T47" fmla="*/ 31 h 107"/>
              <a:gd name="T48" fmla="*/ 42 w 73"/>
              <a:gd name="T49" fmla="*/ 16 h 107"/>
              <a:gd name="T50" fmla="*/ 38 w 73"/>
              <a:gd name="T51" fmla="*/ 30 h 107"/>
              <a:gd name="T52" fmla="*/ 51 w 73"/>
              <a:gd name="T53" fmla="*/ 29 h 107"/>
              <a:gd name="T54" fmla="*/ 15 w 73"/>
              <a:gd name="T55" fmla="*/ 71 h 107"/>
              <a:gd name="T56" fmla="*/ 25 w 73"/>
              <a:gd name="T57" fmla="*/ 71 h 107"/>
              <a:gd name="T58" fmla="*/ 17 w 73"/>
              <a:gd name="T59" fmla="*/ 48 h 107"/>
              <a:gd name="T60" fmla="*/ 11 w 73"/>
              <a:gd name="T61" fmla="*/ 29 h 107"/>
              <a:gd name="T62" fmla="*/ 23 w 73"/>
              <a:gd name="T63" fmla="*/ 13 h 107"/>
              <a:gd name="T64" fmla="*/ 37 w 73"/>
              <a:gd name="T65" fmla="*/ 11 h 107"/>
              <a:gd name="T66" fmla="*/ 50 w 73"/>
              <a:gd name="T67" fmla="*/ 14 h 107"/>
              <a:gd name="T68" fmla="*/ 62 w 73"/>
              <a:gd name="T69" fmla="*/ 29 h 107"/>
              <a:gd name="T70" fmla="*/ 56 w 73"/>
              <a:gd name="T71" fmla="*/ 48 h 107"/>
              <a:gd name="T72" fmla="*/ 48 w 73"/>
              <a:gd name="T73" fmla="*/ 71 h 107"/>
              <a:gd name="T74" fmla="*/ 58 w 73"/>
              <a:gd name="T75" fmla="*/ 71 h 107"/>
              <a:gd name="T76" fmla="*/ 65 w 73"/>
              <a:gd name="T77" fmla="*/ 52 h 107"/>
              <a:gd name="T78" fmla="*/ 71 w 73"/>
              <a:gd name="T79" fmla="*/ 27 h 107"/>
              <a:gd name="T80" fmla="*/ 55 w 73"/>
              <a:gd name="T81" fmla="*/ 5 h 107"/>
              <a:gd name="T82" fmla="*/ 37 w 73"/>
              <a:gd name="T83" fmla="*/ 1 h 107"/>
              <a:gd name="T84" fmla="*/ 19 w 73"/>
              <a:gd name="T85" fmla="*/ 5 h 107"/>
              <a:gd name="T86" fmla="*/ 2 w 73"/>
              <a:gd name="T87" fmla="*/ 27 h 107"/>
              <a:gd name="T88" fmla="*/ 8 w 73"/>
              <a:gd name="T89" fmla="*/ 53 h 107"/>
              <a:gd name="T90" fmla="*/ 15 w 73"/>
              <a:gd name="T91" fmla="*/ 71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73" h="107">
                <a:moveTo>
                  <a:pt x="16" y="77"/>
                </a:moveTo>
                <a:cubicBezTo>
                  <a:pt x="57" y="77"/>
                  <a:pt x="57" y="77"/>
                  <a:pt x="57" y="77"/>
                </a:cubicBezTo>
                <a:cubicBezTo>
                  <a:pt x="52" y="101"/>
                  <a:pt x="52" y="101"/>
                  <a:pt x="52" y="101"/>
                </a:cubicBezTo>
                <a:cubicBezTo>
                  <a:pt x="45" y="101"/>
                  <a:pt x="45" y="101"/>
                  <a:pt x="45" y="101"/>
                </a:cubicBezTo>
                <a:cubicBezTo>
                  <a:pt x="44" y="104"/>
                  <a:pt x="41" y="107"/>
                  <a:pt x="37" y="107"/>
                </a:cubicBezTo>
                <a:cubicBezTo>
                  <a:pt x="33" y="107"/>
                  <a:pt x="30" y="104"/>
                  <a:pt x="29" y="101"/>
                </a:cubicBezTo>
                <a:cubicBezTo>
                  <a:pt x="21" y="101"/>
                  <a:pt x="21" y="101"/>
                  <a:pt x="21" y="101"/>
                </a:cubicBezTo>
                <a:cubicBezTo>
                  <a:pt x="16" y="77"/>
                  <a:pt x="16" y="77"/>
                  <a:pt x="16" y="77"/>
                </a:cubicBezTo>
                <a:close/>
                <a:moveTo>
                  <a:pt x="51" y="29"/>
                </a:moveTo>
                <a:cubicBezTo>
                  <a:pt x="52" y="35"/>
                  <a:pt x="52" y="35"/>
                  <a:pt x="52" y="35"/>
                </a:cubicBezTo>
                <a:cubicBezTo>
                  <a:pt x="51" y="37"/>
                  <a:pt x="51" y="37"/>
                  <a:pt x="51" y="37"/>
                </a:cubicBezTo>
                <a:cubicBezTo>
                  <a:pt x="53" y="38"/>
                  <a:pt x="53" y="38"/>
                  <a:pt x="53" y="38"/>
                </a:cubicBezTo>
                <a:cubicBezTo>
                  <a:pt x="52" y="42"/>
                  <a:pt x="52" y="42"/>
                  <a:pt x="52" y="42"/>
                </a:cubicBezTo>
                <a:cubicBezTo>
                  <a:pt x="50" y="42"/>
                  <a:pt x="50" y="42"/>
                  <a:pt x="50" y="42"/>
                </a:cubicBezTo>
                <a:cubicBezTo>
                  <a:pt x="52" y="44"/>
                  <a:pt x="52" y="44"/>
                  <a:pt x="52" y="44"/>
                </a:cubicBezTo>
                <a:cubicBezTo>
                  <a:pt x="51" y="47"/>
                  <a:pt x="51" y="47"/>
                  <a:pt x="51" y="47"/>
                </a:cubicBezTo>
                <a:cubicBezTo>
                  <a:pt x="50" y="48"/>
                  <a:pt x="50" y="48"/>
                  <a:pt x="50" y="48"/>
                </a:cubicBezTo>
                <a:cubicBezTo>
                  <a:pt x="51" y="49"/>
                  <a:pt x="51" y="49"/>
                  <a:pt x="51" y="49"/>
                </a:cubicBezTo>
                <a:cubicBezTo>
                  <a:pt x="50" y="53"/>
                  <a:pt x="50" y="53"/>
                  <a:pt x="50" y="53"/>
                </a:cubicBezTo>
                <a:cubicBezTo>
                  <a:pt x="47" y="54"/>
                  <a:pt x="47" y="54"/>
                  <a:pt x="47" y="54"/>
                </a:cubicBezTo>
                <a:cubicBezTo>
                  <a:pt x="29" y="49"/>
                  <a:pt x="29" y="49"/>
                  <a:pt x="29" y="49"/>
                </a:cubicBezTo>
                <a:cubicBezTo>
                  <a:pt x="21" y="49"/>
                  <a:pt x="21" y="49"/>
                  <a:pt x="21" y="49"/>
                </a:cubicBezTo>
                <a:cubicBezTo>
                  <a:pt x="21" y="32"/>
                  <a:pt x="21" y="32"/>
                  <a:pt x="21" y="32"/>
                </a:cubicBezTo>
                <a:cubicBezTo>
                  <a:pt x="28" y="31"/>
                  <a:pt x="28" y="31"/>
                  <a:pt x="28" y="31"/>
                </a:cubicBezTo>
                <a:cubicBezTo>
                  <a:pt x="42" y="16"/>
                  <a:pt x="42" y="16"/>
                  <a:pt x="42" y="16"/>
                </a:cubicBezTo>
                <a:cubicBezTo>
                  <a:pt x="50" y="21"/>
                  <a:pt x="43" y="27"/>
                  <a:pt x="38" y="30"/>
                </a:cubicBezTo>
                <a:cubicBezTo>
                  <a:pt x="51" y="29"/>
                  <a:pt x="51" y="29"/>
                  <a:pt x="51" y="29"/>
                </a:cubicBezTo>
                <a:close/>
                <a:moveTo>
                  <a:pt x="15" y="71"/>
                </a:moveTo>
                <a:cubicBezTo>
                  <a:pt x="25" y="71"/>
                  <a:pt x="25" y="71"/>
                  <a:pt x="25" y="71"/>
                </a:cubicBezTo>
                <a:cubicBezTo>
                  <a:pt x="24" y="62"/>
                  <a:pt x="20" y="55"/>
                  <a:pt x="17" y="48"/>
                </a:cubicBezTo>
                <a:cubicBezTo>
                  <a:pt x="13" y="41"/>
                  <a:pt x="10" y="34"/>
                  <a:pt x="11" y="29"/>
                </a:cubicBezTo>
                <a:cubicBezTo>
                  <a:pt x="13" y="21"/>
                  <a:pt x="17" y="16"/>
                  <a:pt x="23" y="13"/>
                </a:cubicBezTo>
                <a:cubicBezTo>
                  <a:pt x="27" y="11"/>
                  <a:pt x="32" y="10"/>
                  <a:pt x="37" y="11"/>
                </a:cubicBezTo>
                <a:cubicBezTo>
                  <a:pt x="42" y="11"/>
                  <a:pt x="46" y="12"/>
                  <a:pt x="50" y="14"/>
                </a:cubicBezTo>
                <a:cubicBezTo>
                  <a:pt x="56" y="17"/>
                  <a:pt x="60" y="22"/>
                  <a:pt x="62" y="29"/>
                </a:cubicBezTo>
                <a:cubicBezTo>
                  <a:pt x="63" y="34"/>
                  <a:pt x="59" y="41"/>
                  <a:pt x="56" y="48"/>
                </a:cubicBezTo>
                <a:cubicBezTo>
                  <a:pt x="53" y="55"/>
                  <a:pt x="49" y="62"/>
                  <a:pt x="48" y="71"/>
                </a:cubicBezTo>
                <a:cubicBezTo>
                  <a:pt x="58" y="71"/>
                  <a:pt x="58" y="71"/>
                  <a:pt x="58" y="71"/>
                </a:cubicBezTo>
                <a:cubicBezTo>
                  <a:pt x="59" y="64"/>
                  <a:pt x="62" y="58"/>
                  <a:pt x="65" y="52"/>
                </a:cubicBezTo>
                <a:cubicBezTo>
                  <a:pt x="69" y="44"/>
                  <a:pt x="73" y="36"/>
                  <a:pt x="71" y="27"/>
                </a:cubicBezTo>
                <a:cubicBezTo>
                  <a:pt x="70" y="17"/>
                  <a:pt x="63" y="9"/>
                  <a:pt x="55" y="5"/>
                </a:cubicBezTo>
                <a:cubicBezTo>
                  <a:pt x="49" y="2"/>
                  <a:pt x="43" y="1"/>
                  <a:pt x="37" y="1"/>
                </a:cubicBezTo>
                <a:cubicBezTo>
                  <a:pt x="31" y="0"/>
                  <a:pt x="24" y="2"/>
                  <a:pt x="19" y="5"/>
                </a:cubicBezTo>
                <a:cubicBezTo>
                  <a:pt x="10" y="9"/>
                  <a:pt x="4" y="16"/>
                  <a:pt x="2" y="27"/>
                </a:cubicBezTo>
                <a:cubicBezTo>
                  <a:pt x="0" y="36"/>
                  <a:pt x="4" y="44"/>
                  <a:pt x="8" y="53"/>
                </a:cubicBezTo>
                <a:cubicBezTo>
                  <a:pt x="11" y="58"/>
                  <a:pt x="13" y="64"/>
                  <a:pt x="15" y="7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9" name="Freeform 48"/>
          <p:cNvSpPr>
            <a:spLocks noEditPoints="1"/>
          </p:cNvSpPr>
          <p:nvPr/>
        </p:nvSpPr>
        <p:spPr bwMode="auto">
          <a:xfrm>
            <a:off x="8844060" y="3512070"/>
            <a:ext cx="250987" cy="303906"/>
          </a:xfrm>
          <a:custGeom>
            <a:avLst/>
            <a:gdLst>
              <a:gd name="T0" fmla="*/ 0 w 77"/>
              <a:gd name="T1" fmla="*/ 85 h 93"/>
              <a:gd name="T2" fmla="*/ 30 w 77"/>
              <a:gd name="T3" fmla="*/ 20 h 93"/>
              <a:gd name="T4" fmla="*/ 38 w 77"/>
              <a:gd name="T5" fmla="*/ 26 h 93"/>
              <a:gd name="T6" fmla="*/ 39 w 77"/>
              <a:gd name="T7" fmla="*/ 27 h 93"/>
              <a:gd name="T8" fmla="*/ 39 w 77"/>
              <a:gd name="T9" fmla="*/ 27 h 93"/>
              <a:gd name="T10" fmla="*/ 40 w 77"/>
              <a:gd name="T11" fmla="*/ 27 h 93"/>
              <a:gd name="T12" fmla="*/ 40 w 77"/>
              <a:gd name="T13" fmla="*/ 28 h 93"/>
              <a:gd name="T14" fmla="*/ 40 w 77"/>
              <a:gd name="T15" fmla="*/ 28 h 93"/>
              <a:gd name="T16" fmla="*/ 41 w 77"/>
              <a:gd name="T17" fmla="*/ 28 h 93"/>
              <a:gd name="T18" fmla="*/ 41 w 77"/>
              <a:gd name="T19" fmla="*/ 29 h 93"/>
              <a:gd name="T20" fmla="*/ 42 w 77"/>
              <a:gd name="T21" fmla="*/ 29 h 93"/>
              <a:gd name="T22" fmla="*/ 42 w 77"/>
              <a:gd name="T23" fmla="*/ 29 h 93"/>
              <a:gd name="T24" fmla="*/ 43 w 77"/>
              <a:gd name="T25" fmla="*/ 29 h 93"/>
              <a:gd name="T26" fmla="*/ 43 w 77"/>
              <a:gd name="T27" fmla="*/ 30 h 93"/>
              <a:gd name="T28" fmla="*/ 43 w 77"/>
              <a:gd name="T29" fmla="*/ 30 h 93"/>
              <a:gd name="T30" fmla="*/ 48 w 77"/>
              <a:gd name="T31" fmla="*/ 33 h 93"/>
              <a:gd name="T32" fmla="*/ 48 w 77"/>
              <a:gd name="T33" fmla="*/ 33 h 93"/>
              <a:gd name="T34" fmla="*/ 49 w 77"/>
              <a:gd name="T35" fmla="*/ 34 h 93"/>
              <a:gd name="T36" fmla="*/ 49 w 77"/>
              <a:gd name="T37" fmla="*/ 34 h 93"/>
              <a:gd name="T38" fmla="*/ 50 w 77"/>
              <a:gd name="T39" fmla="*/ 34 h 93"/>
              <a:gd name="T40" fmla="*/ 50 w 77"/>
              <a:gd name="T41" fmla="*/ 35 h 93"/>
              <a:gd name="T42" fmla="*/ 50 w 77"/>
              <a:gd name="T43" fmla="*/ 35 h 93"/>
              <a:gd name="T44" fmla="*/ 51 w 77"/>
              <a:gd name="T45" fmla="*/ 35 h 93"/>
              <a:gd name="T46" fmla="*/ 51 w 77"/>
              <a:gd name="T47" fmla="*/ 36 h 93"/>
              <a:gd name="T48" fmla="*/ 52 w 77"/>
              <a:gd name="T49" fmla="*/ 36 h 93"/>
              <a:gd name="T50" fmla="*/ 52 w 77"/>
              <a:gd name="T51" fmla="*/ 36 h 93"/>
              <a:gd name="T52" fmla="*/ 53 w 77"/>
              <a:gd name="T53" fmla="*/ 37 h 93"/>
              <a:gd name="T54" fmla="*/ 53 w 77"/>
              <a:gd name="T55" fmla="*/ 37 h 93"/>
              <a:gd name="T56" fmla="*/ 48 w 77"/>
              <a:gd name="T57" fmla="*/ 79 h 93"/>
              <a:gd name="T58" fmla="*/ 7 w 77"/>
              <a:gd name="T59" fmla="*/ 91 h 93"/>
              <a:gd name="T60" fmla="*/ 35 w 77"/>
              <a:gd name="T61" fmla="*/ 64 h 93"/>
              <a:gd name="T62" fmla="*/ 19 w 77"/>
              <a:gd name="T63" fmla="*/ 53 h 93"/>
              <a:gd name="T64" fmla="*/ 3 w 77"/>
              <a:gd name="T65" fmla="*/ 88 h 93"/>
              <a:gd name="T66" fmla="*/ 73 w 77"/>
              <a:gd name="T67" fmla="*/ 93 h 93"/>
              <a:gd name="T68" fmla="*/ 54 w 77"/>
              <a:gd name="T69" fmla="*/ 83 h 93"/>
              <a:gd name="T70" fmla="*/ 69 w 77"/>
              <a:gd name="T71" fmla="*/ 42 h 93"/>
              <a:gd name="T72" fmla="*/ 34 w 77"/>
              <a:gd name="T73" fmla="*/ 0 h 93"/>
              <a:gd name="T74" fmla="*/ 69 w 77"/>
              <a:gd name="T75" fmla="*/ 42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7" h="93">
                <a:moveTo>
                  <a:pt x="3" y="88"/>
                </a:moveTo>
                <a:cubicBezTo>
                  <a:pt x="2" y="87"/>
                  <a:pt x="1" y="86"/>
                  <a:pt x="0" y="85"/>
                </a:cubicBezTo>
                <a:cubicBezTo>
                  <a:pt x="0" y="72"/>
                  <a:pt x="0" y="58"/>
                  <a:pt x="0" y="45"/>
                </a:cubicBezTo>
                <a:cubicBezTo>
                  <a:pt x="12" y="40"/>
                  <a:pt x="21" y="32"/>
                  <a:pt x="30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62" y="43"/>
                  <a:pt x="62" y="43"/>
                  <a:pt x="62" y="43"/>
                </a:cubicBezTo>
                <a:cubicBezTo>
                  <a:pt x="53" y="55"/>
                  <a:pt x="49" y="67"/>
                  <a:pt x="48" y="79"/>
                </a:cubicBezTo>
                <a:cubicBezTo>
                  <a:pt x="36" y="84"/>
                  <a:pt x="23" y="88"/>
                  <a:pt x="11" y="93"/>
                </a:cubicBezTo>
                <a:cubicBezTo>
                  <a:pt x="9" y="92"/>
                  <a:pt x="8" y="91"/>
                  <a:pt x="7" y="91"/>
                </a:cubicBezTo>
                <a:cubicBezTo>
                  <a:pt x="23" y="68"/>
                  <a:pt x="23" y="68"/>
                  <a:pt x="23" y="68"/>
                </a:cubicBezTo>
                <a:cubicBezTo>
                  <a:pt x="27" y="69"/>
                  <a:pt x="32" y="68"/>
                  <a:pt x="35" y="64"/>
                </a:cubicBezTo>
                <a:cubicBezTo>
                  <a:pt x="38" y="60"/>
                  <a:pt x="37" y="54"/>
                  <a:pt x="32" y="51"/>
                </a:cubicBezTo>
                <a:cubicBezTo>
                  <a:pt x="28" y="47"/>
                  <a:pt x="22" y="49"/>
                  <a:pt x="19" y="53"/>
                </a:cubicBezTo>
                <a:cubicBezTo>
                  <a:pt x="16" y="57"/>
                  <a:pt x="16" y="62"/>
                  <a:pt x="19" y="65"/>
                </a:cubicBezTo>
                <a:cubicBezTo>
                  <a:pt x="3" y="88"/>
                  <a:pt x="3" y="88"/>
                  <a:pt x="3" y="88"/>
                </a:cubicBezTo>
                <a:close/>
                <a:moveTo>
                  <a:pt x="27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73" y="83"/>
                  <a:pt x="73" y="83"/>
                  <a:pt x="73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27" y="93"/>
                  <a:pt x="27" y="93"/>
                  <a:pt x="27" y="93"/>
                </a:cubicBezTo>
                <a:close/>
                <a:moveTo>
                  <a:pt x="69" y="42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12"/>
                  <a:pt x="26" y="12"/>
                  <a:pt x="26" y="12"/>
                </a:cubicBezTo>
                <a:lnTo>
                  <a:pt x="69" y="4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0" name="Donut 49"/>
          <p:cNvSpPr/>
          <p:nvPr/>
        </p:nvSpPr>
        <p:spPr>
          <a:xfrm>
            <a:off x="8610636" y="4818814"/>
            <a:ext cx="724494" cy="724494"/>
          </a:xfrm>
          <a:prstGeom prst="donut">
            <a:avLst>
              <a:gd name="adj" fmla="val 680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1" name="Donut 50"/>
          <p:cNvSpPr/>
          <p:nvPr/>
        </p:nvSpPr>
        <p:spPr>
          <a:xfrm>
            <a:off x="5931813" y="4818967"/>
            <a:ext cx="724494" cy="724494"/>
          </a:xfrm>
          <a:prstGeom prst="donut">
            <a:avLst>
              <a:gd name="adj" fmla="val 680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Donut 51"/>
          <p:cNvSpPr/>
          <p:nvPr/>
        </p:nvSpPr>
        <p:spPr>
          <a:xfrm>
            <a:off x="8604931" y="3301776"/>
            <a:ext cx="724494" cy="724494"/>
          </a:xfrm>
          <a:prstGeom prst="donut">
            <a:avLst>
              <a:gd name="adj" fmla="val 680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654485" y="3609779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596777" y="3340555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80%</a:t>
            </a:r>
            <a:endParaRPr lang="en-GB" sz="14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9283439" y="3609779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9282082" y="3340555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60%</a:t>
            </a:r>
            <a:endParaRPr lang="en-GB" sz="1400" b="1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654485" y="5135727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596777" y="4849926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93%</a:t>
            </a:r>
            <a:endParaRPr lang="en-GB" sz="1400" b="1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9340944" y="5135727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9284396" y="4849926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55%</a:t>
            </a:r>
            <a:endParaRPr lang="en-GB" sz="1400" b="1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5884114" y="4036579"/>
            <a:ext cx="2400274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5884114" y="5560125"/>
            <a:ext cx="2400274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8548425" y="4036579"/>
            <a:ext cx="2400274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8542297" y="5560125"/>
            <a:ext cx="2400274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5" name="椭圆 64"/>
          <p:cNvSpPr/>
          <p:nvPr/>
        </p:nvSpPr>
        <p:spPr>
          <a:xfrm>
            <a:off x="532958" y="327049"/>
            <a:ext cx="367982" cy="367982"/>
          </a:xfrm>
          <a:prstGeom prst="ellipse">
            <a:avLst/>
          </a:prstGeom>
          <a:ln>
            <a:noFill/>
          </a:ln>
          <a:effectLst>
            <a:outerShdw blurRad="1270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Content Placeholder 2"/>
          <p:cNvSpPr txBox="1"/>
          <p:nvPr/>
        </p:nvSpPr>
        <p:spPr>
          <a:xfrm>
            <a:off x="1077833" y="327049"/>
            <a:ext cx="3067050" cy="367982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en-US" sz="2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7" name="椭圆 66"/>
          <p:cNvSpPr/>
          <p:nvPr/>
        </p:nvSpPr>
        <p:spPr>
          <a:xfrm>
            <a:off x="800016" y="327049"/>
            <a:ext cx="201847" cy="20184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 dir="u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500"/>
                            </p:stCondLst>
                            <p:childTnLst>
                              <p:par>
                                <p:cTn id="8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0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5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000"/>
                            </p:stCondLst>
                            <p:childTnLst>
                              <p:par>
                                <p:cTn id="9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9500"/>
                            </p:stCondLst>
                            <p:childTnLst>
                              <p:par>
                                <p:cTn id="10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Block Arc 45"/>
          <p:cNvSpPr/>
          <p:nvPr/>
        </p:nvSpPr>
        <p:spPr>
          <a:xfrm rot="2700000">
            <a:off x="2474960" y="2885796"/>
            <a:ext cx="2279282" cy="2279281"/>
          </a:xfrm>
          <a:prstGeom prst="blockArc">
            <a:avLst>
              <a:gd name="adj1" fmla="val 19782491"/>
              <a:gd name="adj2" fmla="val 13507335"/>
              <a:gd name="adj3" fmla="val 653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" name="Group 110"/>
          <p:cNvGrpSpPr/>
          <p:nvPr/>
        </p:nvGrpSpPr>
        <p:grpSpPr>
          <a:xfrm>
            <a:off x="1481619" y="2496599"/>
            <a:ext cx="3668150" cy="3814224"/>
            <a:chOff x="630206" y="1507089"/>
            <a:chExt cx="2608605" cy="2712486"/>
          </a:xfrm>
        </p:grpSpPr>
        <p:grpSp>
          <p:nvGrpSpPr>
            <p:cNvPr id="5" name="Group 53"/>
            <p:cNvGrpSpPr/>
            <p:nvPr/>
          </p:nvGrpSpPr>
          <p:grpSpPr>
            <a:xfrm rot="21351568">
              <a:off x="630206" y="3582137"/>
              <a:ext cx="1112944" cy="637438"/>
              <a:chOff x="2355915" y="3857572"/>
              <a:chExt cx="1347923" cy="772022"/>
            </a:xfrm>
          </p:grpSpPr>
          <p:sp>
            <p:nvSpPr>
              <p:cNvPr id="31" name="Rectangle 30"/>
              <p:cNvSpPr/>
              <p:nvPr/>
            </p:nvSpPr>
            <p:spPr>
              <a:xfrm rot="2700000">
                <a:off x="3093973" y="3472415"/>
                <a:ext cx="224707" cy="99502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2" name="Rounded Rectangle 31"/>
              <p:cNvSpPr/>
              <p:nvPr/>
            </p:nvSpPr>
            <p:spPr>
              <a:xfrm rot="2700000">
                <a:off x="2538069" y="4020237"/>
                <a:ext cx="427203" cy="791512"/>
              </a:xfrm>
              <a:prstGeom prst="round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0" name="Block Arc 29"/>
            <p:cNvSpPr/>
            <p:nvPr/>
          </p:nvSpPr>
          <p:spPr>
            <a:xfrm rot="2700000">
              <a:off x="1114680" y="1507089"/>
              <a:ext cx="2124132" cy="2124131"/>
            </a:xfrm>
            <a:prstGeom prst="blockArc">
              <a:avLst>
                <a:gd name="adj1" fmla="val 21433357"/>
                <a:gd name="adj2" fmla="val 13378235"/>
                <a:gd name="adj3" fmla="val 474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9" name="Block Arc 48"/>
          <p:cNvSpPr/>
          <p:nvPr/>
        </p:nvSpPr>
        <p:spPr>
          <a:xfrm rot="2700000">
            <a:off x="2787753" y="3198589"/>
            <a:ext cx="1653696" cy="1653694"/>
          </a:xfrm>
          <a:prstGeom prst="blockArc">
            <a:avLst>
              <a:gd name="adj1" fmla="val 17805926"/>
              <a:gd name="adj2" fmla="val 13444767"/>
              <a:gd name="adj3" fmla="val 748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Oval 51"/>
          <p:cNvSpPr/>
          <p:nvPr/>
        </p:nvSpPr>
        <p:spPr>
          <a:xfrm rot="2700000">
            <a:off x="3037985" y="3448822"/>
            <a:ext cx="1153230" cy="115322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6" name="Group 73"/>
          <p:cNvGrpSpPr/>
          <p:nvPr/>
        </p:nvGrpSpPr>
        <p:grpSpPr>
          <a:xfrm>
            <a:off x="3668800" y="2578015"/>
            <a:ext cx="3167070" cy="306208"/>
            <a:chOff x="2901397" y="1463917"/>
            <a:chExt cx="2252262" cy="221448"/>
          </a:xfrm>
        </p:grpSpPr>
        <p:cxnSp>
          <p:nvCxnSpPr>
            <p:cNvPr id="60" name="Straight Connector 59"/>
            <p:cNvCxnSpPr/>
            <p:nvPr/>
          </p:nvCxnSpPr>
          <p:spPr>
            <a:xfrm flipH="1" flipV="1">
              <a:off x="4914605" y="1465097"/>
              <a:ext cx="239054" cy="220268"/>
            </a:xfrm>
            <a:prstGeom prst="line">
              <a:avLst/>
            </a:prstGeom>
            <a:ln w="12700" cap="rnd">
              <a:solidFill>
                <a:schemeClr val="accent1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0800000">
              <a:off x="2901397" y="1463917"/>
              <a:ext cx="2013208" cy="1615"/>
            </a:xfrm>
            <a:prstGeom prst="line">
              <a:avLst/>
            </a:prstGeom>
            <a:ln w="12700" cap="rnd">
              <a:solidFill>
                <a:schemeClr val="accent1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73"/>
          <p:cNvGrpSpPr/>
          <p:nvPr/>
        </p:nvGrpSpPr>
        <p:grpSpPr>
          <a:xfrm>
            <a:off x="3668801" y="2966276"/>
            <a:ext cx="2646018" cy="306208"/>
            <a:chOff x="2901397" y="1463917"/>
            <a:chExt cx="1881716" cy="221448"/>
          </a:xfrm>
        </p:grpSpPr>
        <p:cxnSp>
          <p:nvCxnSpPr>
            <p:cNvPr id="68" name="Straight Connector 67"/>
            <p:cNvCxnSpPr/>
            <p:nvPr/>
          </p:nvCxnSpPr>
          <p:spPr>
            <a:xfrm flipH="1" flipV="1">
              <a:off x="4544059" y="1465097"/>
              <a:ext cx="239054" cy="220268"/>
            </a:xfrm>
            <a:prstGeom prst="line">
              <a:avLst/>
            </a:prstGeom>
            <a:ln w="12700" cap="rnd">
              <a:solidFill>
                <a:schemeClr val="accent2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0800000">
              <a:off x="2901397" y="1463917"/>
              <a:ext cx="1642662" cy="1615"/>
            </a:xfrm>
            <a:prstGeom prst="line">
              <a:avLst/>
            </a:prstGeom>
            <a:ln w="12700" cap="rnd">
              <a:solidFill>
                <a:schemeClr val="accent2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3"/>
          <p:cNvGrpSpPr/>
          <p:nvPr/>
        </p:nvGrpSpPr>
        <p:grpSpPr>
          <a:xfrm>
            <a:off x="3668801" y="3263400"/>
            <a:ext cx="2202716" cy="306211"/>
            <a:chOff x="2683251" y="1463915"/>
            <a:chExt cx="1566462" cy="221450"/>
          </a:xfrm>
        </p:grpSpPr>
        <p:cxnSp>
          <p:nvCxnSpPr>
            <p:cNvPr id="82" name="Straight Connector 81"/>
            <p:cNvCxnSpPr/>
            <p:nvPr/>
          </p:nvCxnSpPr>
          <p:spPr>
            <a:xfrm flipH="1" flipV="1">
              <a:off x="4010659" y="1465097"/>
              <a:ext cx="239054" cy="220268"/>
            </a:xfrm>
            <a:prstGeom prst="line">
              <a:avLst/>
            </a:prstGeom>
            <a:ln w="12700" cap="rnd">
              <a:solidFill>
                <a:schemeClr val="accent3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10800000" flipV="1">
              <a:off x="2683251" y="1463915"/>
              <a:ext cx="1325760" cy="1182"/>
            </a:xfrm>
            <a:prstGeom prst="line">
              <a:avLst/>
            </a:prstGeom>
            <a:ln w="12700" cap="rnd">
              <a:solidFill>
                <a:schemeClr val="accent3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73"/>
          <p:cNvGrpSpPr/>
          <p:nvPr/>
        </p:nvGrpSpPr>
        <p:grpSpPr>
          <a:xfrm>
            <a:off x="4065257" y="3612241"/>
            <a:ext cx="1285208" cy="304577"/>
            <a:chOff x="2683251" y="1465095"/>
            <a:chExt cx="913976" cy="220268"/>
          </a:xfrm>
        </p:grpSpPr>
        <p:cxnSp>
          <p:nvCxnSpPr>
            <p:cNvPr id="88" name="Straight Connector 87"/>
            <p:cNvCxnSpPr/>
            <p:nvPr/>
          </p:nvCxnSpPr>
          <p:spPr>
            <a:xfrm flipH="1" flipV="1">
              <a:off x="3358173" y="1465095"/>
              <a:ext cx="239054" cy="220268"/>
            </a:xfrm>
            <a:prstGeom prst="line">
              <a:avLst/>
            </a:prstGeom>
            <a:ln w="12700" cap="rnd">
              <a:solidFill>
                <a:schemeClr val="accent4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10800000">
              <a:off x="2683251" y="1465097"/>
              <a:ext cx="674922" cy="1615"/>
            </a:xfrm>
            <a:prstGeom prst="line">
              <a:avLst/>
            </a:prstGeom>
            <a:ln w="12700" cap="rnd">
              <a:solidFill>
                <a:schemeClr val="accent4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1" name="Text Placeholder 3"/>
          <p:cNvSpPr txBox="1"/>
          <p:nvPr/>
        </p:nvSpPr>
        <p:spPr>
          <a:xfrm>
            <a:off x="6687493" y="3034161"/>
            <a:ext cx="410369" cy="26827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85875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 b="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70%</a:t>
            </a:r>
          </a:p>
        </p:txBody>
      </p:sp>
      <p:sp>
        <p:nvSpPr>
          <p:cNvPr id="92" name="Text Placeholder 3"/>
          <p:cNvSpPr txBox="1"/>
          <p:nvPr/>
        </p:nvSpPr>
        <p:spPr>
          <a:xfrm>
            <a:off x="6181226" y="3420222"/>
            <a:ext cx="410369" cy="26827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85875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 b="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65%</a:t>
            </a:r>
          </a:p>
        </p:txBody>
      </p:sp>
      <p:sp>
        <p:nvSpPr>
          <p:cNvPr id="93" name="Text Placeholder 3"/>
          <p:cNvSpPr txBox="1"/>
          <p:nvPr/>
        </p:nvSpPr>
        <p:spPr>
          <a:xfrm>
            <a:off x="5633387" y="3724799"/>
            <a:ext cx="410369" cy="26827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85875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 b="0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75%</a:t>
            </a:r>
          </a:p>
        </p:txBody>
      </p:sp>
      <p:sp>
        <p:nvSpPr>
          <p:cNvPr id="94" name="Text Placeholder 3"/>
          <p:cNvSpPr txBox="1"/>
          <p:nvPr/>
        </p:nvSpPr>
        <p:spPr>
          <a:xfrm>
            <a:off x="5111020" y="4104011"/>
            <a:ext cx="524181" cy="26827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85875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 b="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100%</a:t>
            </a:r>
          </a:p>
        </p:txBody>
      </p:sp>
      <p:sp>
        <p:nvSpPr>
          <p:cNvPr id="95" name="Freeform 46"/>
          <p:cNvSpPr>
            <a:spLocks noEditPoints="1"/>
          </p:cNvSpPr>
          <p:nvPr/>
        </p:nvSpPr>
        <p:spPr bwMode="auto">
          <a:xfrm>
            <a:off x="7345914" y="2509324"/>
            <a:ext cx="698709" cy="698709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6" name="Freeform 46"/>
          <p:cNvSpPr>
            <a:spLocks noEditPoints="1"/>
          </p:cNvSpPr>
          <p:nvPr/>
        </p:nvSpPr>
        <p:spPr bwMode="auto">
          <a:xfrm>
            <a:off x="7345914" y="3540633"/>
            <a:ext cx="698709" cy="698709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7" name="Freeform 46"/>
          <p:cNvSpPr>
            <a:spLocks noEditPoints="1"/>
          </p:cNvSpPr>
          <p:nvPr/>
        </p:nvSpPr>
        <p:spPr bwMode="auto">
          <a:xfrm>
            <a:off x="7345914" y="4558683"/>
            <a:ext cx="698709" cy="698709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8" name="Freeform 46"/>
          <p:cNvSpPr>
            <a:spLocks noEditPoints="1"/>
          </p:cNvSpPr>
          <p:nvPr/>
        </p:nvSpPr>
        <p:spPr bwMode="auto">
          <a:xfrm>
            <a:off x="7345914" y="5576734"/>
            <a:ext cx="698709" cy="698709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0" name="Group 30"/>
          <p:cNvGrpSpPr/>
          <p:nvPr/>
        </p:nvGrpSpPr>
        <p:grpSpPr>
          <a:xfrm>
            <a:off x="8203117" y="2512003"/>
            <a:ext cx="2466605" cy="703758"/>
            <a:chOff x="1270277" y="1233504"/>
            <a:chExt cx="3048000" cy="500478"/>
          </a:xfrm>
        </p:grpSpPr>
        <p:sp>
          <p:nvSpPr>
            <p:cNvPr id="100" name="Text Placeholder 3"/>
            <p:cNvSpPr txBox="1"/>
            <p:nvPr/>
          </p:nvSpPr>
          <p:spPr>
            <a:xfrm>
              <a:off x="1270277" y="1233504"/>
              <a:ext cx="1552979" cy="167987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85875" fontAlgn="auto">
                <a:lnSpc>
                  <a:spcPct val="120000"/>
                </a:lnSpc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smtClean="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1" name="Text Placeholder 3"/>
            <p:cNvSpPr txBox="1"/>
            <p:nvPr/>
          </p:nvSpPr>
          <p:spPr>
            <a:xfrm>
              <a:off x="1270277" y="1418801"/>
              <a:ext cx="3048000" cy="315181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858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8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修改文字内容，也可以直接复制你的内容到</a:t>
              </a:r>
              <a:r>
                <a:rPr lang="zh-CN" altLang="en-US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此</a:t>
              </a:r>
              <a:r>
                <a:rPr lang="zh-CN" altLang="en-US" sz="8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。请替换文字内容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修改文字内容，也可以直接复制你的内容到此。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Group 30"/>
          <p:cNvGrpSpPr/>
          <p:nvPr/>
        </p:nvGrpSpPr>
        <p:grpSpPr>
          <a:xfrm>
            <a:off x="8203117" y="3543312"/>
            <a:ext cx="2466605" cy="703758"/>
            <a:chOff x="1270277" y="1233504"/>
            <a:chExt cx="3048000" cy="500478"/>
          </a:xfrm>
        </p:grpSpPr>
        <p:sp>
          <p:nvSpPr>
            <p:cNvPr id="103" name="Text Placeholder 3"/>
            <p:cNvSpPr txBox="1"/>
            <p:nvPr/>
          </p:nvSpPr>
          <p:spPr>
            <a:xfrm>
              <a:off x="1270277" y="1233504"/>
              <a:ext cx="1552979" cy="167987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85875" fontAlgn="auto">
                <a:lnSpc>
                  <a:spcPct val="120000"/>
                </a:lnSpc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smtClean="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4" name="Text Placeholder 3"/>
            <p:cNvSpPr txBox="1"/>
            <p:nvPr/>
          </p:nvSpPr>
          <p:spPr>
            <a:xfrm>
              <a:off x="1270277" y="1418801"/>
              <a:ext cx="3048000" cy="315181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858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8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修改文字内容，也可以直接复制你的内容到</a:t>
              </a:r>
              <a:r>
                <a:rPr lang="zh-CN" altLang="en-US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此</a:t>
              </a:r>
              <a:r>
                <a:rPr lang="zh-CN" altLang="en-US" sz="8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。请替换文字内容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修改文字内容，也可以直接复制你的内容到此。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30"/>
          <p:cNvGrpSpPr/>
          <p:nvPr/>
        </p:nvGrpSpPr>
        <p:grpSpPr>
          <a:xfrm>
            <a:off x="8203117" y="4561362"/>
            <a:ext cx="2466605" cy="703758"/>
            <a:chOff x="1270277" y="1233504"/>
            <a:chExt cx="3048000" cy="500478"/>
          </a:xfrm>
        </p:grpSpPr>
        <p:sp>
          <p:nvSpPr>
            <p:cNvPr id="106" name="Text Placeholder 3"/>
            <p:cNvSpPr txBox="1"/>
            <p:nvPr/>
          </p:nvSpPr>
          <p:spPr>
            <a:xfrm>
              <a:off x="1270277" y="1233504"/>
              <a:ext cx="1552979" cy="167987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85875" fontAlgn="auto">
                <a:lnSpc>
                  <a:spcPct val="120000"/>
                </a:lnSpc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smtClean="0">
                  <a:solidFill>
                    <a:schemeClr val="accent3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7" name="Text Placeholder 3"/>
            <p:cNvSpPr txBox="1"/>
            <p:nvPr/>
          </p:nvSpPr>
          <p:spPr>
            <a:xfrm>
              <a:off x="1270277" y="1418801"/>
              <a:ext cx="3048000" cy="315181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858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8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，修改文字内容，也可以直接复制你的内容到</a:t>
              </a:r>
              <a:r>
                <a:rPr lang="zh-CN" altLang="en-US" sz="8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此。请替换文字内容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，修改文字内容，也可以直接复制你的内容到此。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Group 30"/>
          <p:cNvGrpSpPr/>
          <p:nvPr/>
        </p:nvGrpSpPr>
        <p:grpSpPr>
          <a:xfrm>
            <a:off x="8203117" y="5579413"/>
            <a:ext cx="2466605" cy="703758"/>
            <a:chOff x="1270277" y="1233504"/>
            <a:chExt cx="3048000" cy="500478"/>
          </a:xfrm>
        </p:grpSpPr>
        <p:sp>
          <p:nvSpPr>
            <p:cNvPr id="109" name="Text Placeholder 3"/>
            <p:cNvSpPr txBox="1"/>
            <p:nvPr/>
          </p:nvSpPr>
          <p:spPr>
            <a:xfrm>
              <a:off x="1270277" y="1233504"/>
              <a:ext cx="1552979" cy="167987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85875" fontAlgn="auto">
                <a:lnSpc>
                  <a:spcPct val="120000"/>
                </a:lnSpc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smtClean="0">
                  <a:solidFill>
                    <a:schemeClr val="accent4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0" name="Text Placeholder 3"/>
            <p:cNvSpPr txBox="1"/>
            <p:nvPr/>
          </p:nvSpPr>
          <p:spPr>
            <a:xfrm>
              <a:off x="1270277" y="1418801"/>
              <a:ext cx="3048000" cy="315181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858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8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修改文字内容，也可以直接复制你的内容到</a:t>
              </a:r>
              <a:r>
                <a:rPr lang="zh-CN" altLang="en-US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此</a:t>
              </a:r>
              <a:r>
                <a:rPr lang="zh-CN" altLang="en-US" sz="8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。请替换文字内容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修改文字内容，也可以直接复制你的内容到此。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2" name="椭圆 41"/>
          <p:cNvSpPr/>
          <p:nvPr/>
        </p:nvSpPr>
        <p:spPr>
          <a:xfrm>
            <a:off x="532958" y="327049"/>
            <a:ext cx="367982" cy="367982"/>
          </a:xfrm>
          <a:prstGeom prst="ellipse">
            <a:avLst/>
          </a:prstGeom>
          <a:ln>
            <a:noFill/>
          </a:ln>
          <a:effectLst>
            <a:outerShdw blurRad="1270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3" name="Content Placeholder 2"/>
          <p:cNvSpPr txBox="1"/>
          <p:nvPr/>
        </p:nvSpPr>
        <p:spPr>
          <a:xfrm>
            <a:off x="1077833" y="327049"/>
            <a:ext cx="3067050" cy="367982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en-US" sz="2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椭圆 43"/>
          <p:cNvSpPr/>
          <p:nvPr/>
        </p:nvSpPr>
        <p:spPr>
          <a:xfrm>
            <a:off x="800016" y="327049"/>
            <a:ext cx="201847" cy="20184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 dir="u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00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50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000"/>
                            </p:stCondLst>
                            <p:childTnLst>
                              <p:par>
                                <p:cTn id="9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500"/>
                            </p:stCondLst>
                            <p:childTnLst>
                              <p:par>
                                <p:cTn id="9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9" grpId="0" animBg="1"/>
      <p:bldP spid="52" grpId="0" animBg="1"/>
      <p:bldP spid="91" grpId="0"/>
      <p:bldP spid="92" grpId="0"/>
      <p:bldP spid="93" grpId="0"/>
      <p:bldP spid="94" grpId="0"/>
      <p:bldP spid="95" grpId="0" animBg="1"/>
      <p:bldP spid="96" grpId="0" animBg="1"/>
      <p:bldP spid="97" grpId="0" animBg="1"/>
      <p:bldP spid="9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/>
          <p:nvPr userDrawn="1"/>
        </p:nvSpPr>
        <p:spPr bwMode="auto">
          <a:xfrm>
            <a:off x="9732387" y="3456698"/>
            <a:ext cx="457624" cy="952432"/>
          </a:xfrm>
          <a:custGeom>
            <a:avLst/>
            <a:gdLst>
              <a:gd name="T0" fmla="*/ 280 w 280"/>
              <a:gd name="T1" fmla="*/ 278 h 862"/>
              <a:gd name="T2" fmla="*/ 280 w 280"/>
              <a:gd name="T3" fmla="*/ 862 h 862"/>
              <a:gd name="T4" fmla="*/ 0 w 280"/>
              <a:gd name="T5" fmla="*/ 582 h 862"/>
              <a:gd name="T6" fmla="*/ 0 w 280"/>
              <a:gd name="T7" fmla="*/ 0 h 862"/>
              <a:gd name="T8" fmla="*/ 3 w 280"/>
              <a:gd name="T9" fmla="*/ 0 h 862"/>
              <a:gd name="T10" fmla="*/ 280 w 280"/>
              <a:gd name="T11" fmla="*/ 278 h 8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0" h="862">
                <a:moveTo>
                  <a:pt x="280" y="278"/>
                </a:moveTo>
                <a:lnTo>
                  <a:pt x="280" y="862"/>
                </a:lnTo>
                <a:lnTo>
                  <a:pt x="0" y="582"/>
                </a:lnTo>
                <a:lnTo>
                  <a:pt x="0" y="0"/>
                </a:lnTo>
                <a:lnTo>
                  <a:pt x="3" y="0"/>
                </a:lnTo>
                <a:lnTo>
                  <a:pt x="280" y="278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111657" tIns="55828" rIns="111657" bIns="55828" numCol="1" anchor="t" anchorCtr="0" compatLnSpc="1"/>
          <a:lstStyle/>
          <a:p>
            <a:pPr>
              <a:lnSpc>
                <a:spcPct val="120000"/>
              </a:lnSpc>
            </a:pPr>
            <a:endParaRPr lang="en-US" sz="14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Freeform 8"/>
          <p:cNvSpPr/>
          <p:nvPr userDrawn="1"/>
        </p:nvSpPr>
        <p:spPr bwMode="auto">
          <a:xfrm>
            <a:off x="8330096" y="3456697"/>
            <a:ext cx="459259" cy="1240813"/>
          </a:xfrm>
          <a:custGeom>
            <a:avLst/>
            <a:gdLst>
              <a:gd name="T0" fmla="*/ 281 w 281"/>
              <a:gd name="T1" fmla="*/ 278 h 1123"/>
              <a:gd name="T2" fmla="*/ 281 w 281"/>
              <a:gd name="T3" fmla="*/ 1123 h 1123"/>
              <a:gd name="T4" fmla="*/ 0 w 281"/>
              <a:gd name="T5" fmla="*/ 842 h 1123"/>
              <a:gd name="T6" fmla="*/ 0 w 281"/>
              <a:gd name="T7" fmla="*/ 0 h 1123"/>
              <a:gd name="T8" fmla="*/ 279 w 281"/>
              <a:gd name="T9" fmla="*/ 278 h 1123"/>
              <a:gd name="T10" fmla="*/ 281 w 281"/>
              <a:gd name="T11" fmla="*/ 278 h 1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1" h="1123">
                <a:moveTo>
                  <a:pt x="281" y="278"/>
                </a:moveTo>
                <a:lnTo>
                  <a:pt x="281" y="1123"/>
                </a:lnTo>
                <a:lnTo>
                  <a:pt x="0" y="842"/>
                </a:lnTo>
                <a:lnTo>
                  <a:pt x="0" y="0"/>
                </a:lnTo>
                <a:lnTo>
                  <a:pt x="279" y="278"/>
                </a:lnTo>
                <a:lnTo>
                  <a:pt x="281" y="278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111657" tIns="55828" rIns="111657" bIns="55828" numCol="1" anchor="t" anchorCtr="0" compatLnSpc="1"/>
          <a:lstStyle/>
          <a:p>
            <a:pPr>
              <a:lnSpc>
                <a:spcPct val="120000"/>
              </a:lnSpc>
            </a:pPr>
            <a:endParaRPr lang="en-US" sz="14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Freeform 10"/>
          <p:cNvSpPr/>
          <p:nvPr userDrawn="1"/>
        </p:nvSpPr>
        <p:spPr bwMode="auto">
          <a:xfrm>
            <a:off x="6929437" y="3456697"/>
            <a:ext cx="459259" cy="1240813"/>
          </a:xfrm>
          <a:custGeom>
            <a:avLst/>
            <a:gdLst>
              <a:gd name="T0" fmla="*/ 281 w 281"/>
              <a:gd name="T1" fmla="*/ 278 h 1123"/>
              <a:gd name="T2" fmla="*/ 281 w 281"/>
              <a:gd name="T3" fmla="*/ 1123 h 1123"/>
              <a:gd name="T4" fmla="*/ 0 w 281"/>
              <a:gd name="T5" fmla="*/ 842 h 1123"/>
              <a:gd name="T6" fmla="*/ 0 w 281"/>
              <a:gd name="T7" fmla="*/ 0 h 1123"/>
              <a:gd name="T8" fmla="*/ 278 w 281"/>
              <a:gd name="T9" fmla="*/ 278 h 1123"/>
              <a:gd name="T10" fmla="*/ 281 w 281"/>
              <a:gd name="T11" fmla="*/ 278 h 1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1" h="1123">
                <a:moveTo>
                  <a:pt x="281" y="278"/>
                </a:moveTo>
                <a:lnTo>
                  <a:pt x="281" y="1123"/>
                </a:lnTo>
                <a:lnTo>
                  <a:pt x="0" y="842"/>
                </a:lnTo>
                <a:lnTo>
                  <a:pt x="0" y="0"/>
                </a:lnTo>
                <a:lnTo>
                  <a:pt x="278" y="278"/>
                </a:lnTo>
                <a:lnTo>
                  <a:pt x="281" y="278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txBody>
          <a:bodyPr vert="horz" wrap="square" lIns="111657" tIns="55828" rIns="111657" bIns="55828" numCol="1" anchor="t" anchorCtr="0" compatLnSpc="1"/>
          <a:lstStyle/>
          <a:p>
            <a:pPr>
              <a:lnSpc>
                <a:spcPct val="120000"/>
              </a:lnSpc>
            </a:pPr>
            <a:endParaRPr lang="en-US" sz="14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Freeform 12"/>
          <p:cNvSpPr/>
          <p:nvPr userDrawn="1"/>
        </p:nvSpPr>
        <p:spPr bwMode="auto">
          <a:xfrm>
            <a:off x="5528777" y="3456697"/>
            <a:ext cx="457624" cy="1240813"/>
          </a:xfrm>
          <a:custGeom>
            <a:avLst/>
            <a:gdLst>
              <a:gd name="T0" fmla="*/ 280 w 280"/>
              <a:gd name="T1" fmla="*/ 278 h 1123"/>
              <a:gd name="T2" fmla="*/ 280 w 280"/>
              <a:gd name="T3" fmla="*/ 1123 h 1123"/>
              <a:gd name="T4" fmla="*/ 0 w 280"/>
              <a:gd name="T5" fmla="*/ 842 h 1123"/>
              <a:gd name="T6" fmla="*/ 0 w 280"/>
              <a:gd name="T7" fmla="*/ 0 h 1123"/>
              <a:gd name="T8" fmla="*/ 278 w 280"/>
              <a:gd name="T9" fmla="*/ 278 h 1123"/>
              <a:gd name="T10" fmla="*/ 280 w 280"/>
              <a:gd name="T11" fmla="*/ 278 h 1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0" h="1123">
                <a:moveTo>
                  <a:pt x="280" y="278"/>
                </a:moveTo>
                <a:lnTo>
                  <a:pt x="280" y="1123"/>
                </a:lnTo>
                <a:lnTo>
                  <a:pt x="0" y="842"/>
                </a:lnTo>
                <a:lnTo>
                  <a:pt x="0" y="0"/>
                </a:lnTo>
                <a:lnTo>
                  <a:pt x="278" y="278"/>
                </a:lnTo>
                <a:lnTo>
                  <a:pt x="280" y="278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txBody>
          <a:bodyPr vert="horz" wrap="square" lIns="111657" tIns="55828" rIns="111657" bIns="55828" numCol="1" anchor="t" anchorCtr="0" compatLnSpc="1"/>
          <a:lstStyle/>
          <a:p>
            <a:pPr>
              <a:lnSpc>
                <a:spcPct val="120000"/>
              </a:lnSpc>
            </a:pPr>
            <a:endParaRPr lang="en-US" sz="14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Freeform 14"/>
          <p:cNvSpPr/>
          <p:nvPr userDrawn="1"/>
        </p:nvSpPr>
        <p:spPr bwMode="auto">
          <a:xfrm>
            <a:off x="4128118" y="3456697"/>
            <a:ext cx="457624" cy="1240813"/>
          </a:xfrm>
          <a:custGeom>
            <a:avLst/>
            <a:gdLst>
              <a:gd name="T0" fmla="*/ 280 w 280"/>
              <a:gd name="T1" fmla="*/ 278 h 1123"/>
              <a:gd name="T2" fmla="*/ 280 w 280"/>
              <a:gd name="T3" fmla="*/ 1123 h 1123"/>
              <a:gd name="T4" fmla="*/ 0 w 280"/>
              <a:gd name="T5" fmla="*/ 842 h 1123"/>
              <a:gd name="T6" fmla="*/ 0 w 280"/>
              <a:gd name="T7" fmla="*/ 0 h 1123"/>
              <a:gd name="T8" fmla="*/ 278 w 280"/>
              <a:gd name="T9" fmla="*/ 278 h 1123"/>
              <a:gd name="T10" fmla="*/ 280 w 280"/>
              <a:gd name="T11" fmla="*/ 278 h 1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0" h="1123">
                <a:moveTo>
                  <a:pt x="280" y="278"/>
                </a:moveTo>
                <a:lnTo>
                  <a:pt x="280" y="1123"/>
                </a:lnTo>
                <a:lnTo>
                  <a:pt x="0" y="842"/>
                </a:lnTo>
                <a:lnTo>
                  <a:pt x="0" y="0"/>
                </a:lnTo>
                <a:lnTo>
                  <a:pt x="278" y="278"/>
                </a:lnTo>
                <a:lnTo>
                  <a:pt x="280" y="27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111657" tIns="55828" rIns="111657" bIns="55828" numCol="1" anchor="t" anchorCtr="0" compatLnSpc="1"/>
          <a:lstStyle/>
          <a:p>
            <a:pPr>
              <a:lnSpc>
                <a:spcPct val="120000"/>
              </a:lnSpc>
            </a:pPr>
            <a:endParaRPr lang="en-US" sz="14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Freeform 16"/>
          <p:cNvSpPr/>
          <p:nvPr userDrawn="1"/>
        </p:nvSpPr>
        <p:spPr bwMode="auto">
          <a:xfrm>
            <a:off x="2727458" y="3456697"/>
            <a:ext cx="457624" cy="1240813"/>
          </a:xfrm>
          <a:custGeom>
            <a:avLst/>
            <a:gdLst>
              <a:gd name="T0" fmla="*/ 280 w 280"/>
              <a:gd name="T1" fmla="*/ 278 h 1123"/>
              <a:gd name="T2" fmla="*/ 280 w 280"/>
              <a:gd name="T3" fmla="*/ 1123 h 1123"/>
              <a:gd name="T4" fmla="*/ 0 w 280"/>
              <a:gd name="T5" fmla="*/ 842 h 1123"/>
              <a:gd name="T6" fmla="*/ 0 w 280"/>
              <a:gd name="T7" fmla="*/ 0 h 1123"/>
              <a:gd name="T8" fmla="*/ 278 w 280"/>
              <a:gd name="T9" fmla="*/ 278 h 1123"/>
              <a:gd name="T10" fmla="*/ 280 w 280"/>
              <a:gd name="T11" fmla="*/ 278 h 1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0" h="1123">
                <a:moveTo>
                  <a:pt x="280" y="278"/>
                </a:moveTo>
                <a:lnTo>
                  <a:pt x="280" y="1123"/>
                </a:lnTo>
                <a:lnTo>
                  <a:pt x="0" y="842"/>
                </a:lnTo>
                <a:lnTo>
                  <a:pt x="0" y="0"/>
                </a:lnTo>
                <a:lnTo>
                  <a:pt x="278" y="278"/>
                </a:lnTo>
                <a:lnTo>
                  <a:pt x="280" y="278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111657" tIns="55828" rIns="111657" bIns="55828" numCol="1" anchor="t" anchorCtr="0" compatLnSpc="1"/>
          <a:lstStyle/>
          <a:p>
            <a:pPr>
              <a:lnSpc>
                <a:spcPct val="120000"/>
              </a:lnSpc>
            </a:pPr>
            <a:endParaRPr lang="en-US" sz="14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Freeform 17"/>
          <p:cNvSpPr/>
          <p:nvPr userDrawn="1"/>
        </p:nvSpPr>
        <p:spPr bwMode="auto">
          <a:xfrm>
            <a:off x="10190013" y="3616908"/>
            <a:ext cx="1008409" cy="938068"/>
          </a:xfrm>
          <a:custGeom>
            <a:avLst/>
            <a:gdLst>
              <a:gd name="T0" fmla="*/ 210 w 617"/>
              <a:gd name="T1" fmla="*/ 849 h 849"/>
              <a:gd name="T2" fmla="*/ 210 w 617"/>
              <a:gd name="T3" fmla="*/ 717 h 849"/>
              <a:gd name="T4" fmla="*/ 0 w 617"/>
              <a:gd name="T5" fmla="*/ 717 h 849"/>
              <a:gd name="T6" fmla="*/ 0 w 617"/>
              <a:gd name="T7" fmla="*/ 133 h 849"/>
              <a:gd name="T8" fmla="*/ 210 w 617"/>
              <a:gd name="T9" fmla="*/ 133 h 849"/>
              <a:gd name="T10" fmla="*/ 210 w 617"/>
              <a:gd name="T11" fmla="*/ 0 h 849"/>
              <a:gd name="T12" fmla="*/ 617 w 617"/>
              <a:gd name="T13" fmla="*/ 424 h 849"/>
              <a:gd name="T14" fmla="*/ 210 w 617"/>
              <a:gd name="T15" fmla="*/ 849 h 8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17" h="849">
                <a:moveTo>
                  <a:pt x="210" y="849"/>
                </a:moveTo>
                <a:lnTo>
                  <a:pt x="210" y="717"/>
                </a:lnTo>
                <a:lnTo>
                  <a:pt x="0" y="717"/>
                </a:lnTo>
                <a:lnTo>
                  <a:pt x="0" y="133"/>
                </a:lnTo>
                <a:lnTo>
                  <a:pt x="210" y="133"/>
                </a:lnTo>
                <a:lnTo>
                  <a:pt x="210" y="0"/>
                </a:lnTo>
                <a:lnTo>
                  <a:pt x="617" y="424"/>
                </a:lnTo>
                <a:lnTo>
                  <a:pt x="210" y="84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111657" tIns="55828" rIns="111657" bIns="55828" numCol="1" anchor="t" anchorCtr="0" compatLnSpc="1"/>
          <a:lstStyle/>
          <a:p>
            <a:pPr>
              <a:lnSpc>
                <a:spcPct val="120000"/>
              </a:lnSpc>
            </a:pPr>
            <a:endParaRPr lang="en-US" sz="14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1681214" y="3456698"/>
            <a:ext cx="1171847" cy="1236394"/>
            <a:chOff x="882491" y="2261909"/>
            <a:chExt cx="959665" cy="1012525"/>
          </a:xfrm>
        </p:grpSpPr>
        <p:sp>
          <p:nvSpPr>
            <p:cNvPr id="13" name="Freeform 15"/>
            <p:cNvSpPr/>
            <p:nvPr userDrawn="1"/>
          </p:nvSpPr>
          <p:spPr bwMode="auto">
            <a:xfrm>
              <a:off x="967016" y="2261909"/>
              <a:ext cx="772282" cy="1012525"/>
            </a:xfrm>
            <a:custGeom>
              <a:avLst/>
              <a:gdLst>
                <a:gd name="T0" fmla="*/ 577 w 577"/>
                <a:gd name="T1" fmla="*/ 0 h 1119"/>
                <a:gd name="T2" fmla="*/ 577 w 577"/>
                <a:gd name="T3" fmla="*/ 1119 h 1119"/>
                <a:gd name="T4" fmla="*/ 288 w 577"/>
                <a:gd name="T5" fmla="*/ 840 h 1119"/>
                <a:gd name="T6" fmla="*/ 0 w 577"/>
                <a:gd name="T7" fmla="*/ 1118 h 1119"/>
                <a:gd name="T8" fmla="*/ 0 w 577"/>
                <a:gd name="T9" fmla="*/ 0 h 1119"/>
                <a:gd name="T10" fmla="*/ 577 w 577"/>
                <a:gd name="T11" fmla="*/ 0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7" h="1119">
                  <a:moveTo>
                    <a:pt x="577" y="0"/>
                  </a:moveTo>
                  <a:lnTo>
                    <a:pt x="577" y="1119"/>
                  </a:lnTo>
                  <a:lnTo>
                    <a:pt x="288" y="840"/>
                  </a:lnTo>
                  <a:lnTo>
                    <a:pt x="0" y="1118"/>
                  </a:lnTo>
                  <a:lnTo>
                    <a:pt x="0" y="0"/>
                  </a:lnTo>
                  <a:lnTo>
                    <a:pt x="5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11657" tIns="55828" rIns="111657" bIns="55828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Text Placeholder 59"/>
            <p:cNvSpPr txBox="1"/>
            <p:nvPr/>
          </p:nvSpPr>
          <p:spPr>
            <a:xfrm>
              <a:off x="882491" y="2383410"/>
              <a:ext cx="959665" cy="677314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b="0" kern="1200">
                  <a:solidFill>
                    <a:schemeClr val="bg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2015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3081873" y="3456697"/>
            <a:ext cx="1171847" cy="1240813"/>
            <a:chOff x="2029538" y="2261909"/>
            <a:chExt cx="959665" cy="1016144"/>
          </a:xfrm>
        </p:grpSpPr>
        <p:sp>
          <p:nvSpPr>
            <p:cNvPr id="11" name="Rectangle 13"/>
            <p:cNvSpPr>
              <a:spLocks noChangeArrowheads="1"/>
            </p:cNvSpPr>
            <p:nvPr userDrawn="1"/>
          </p:nvSpPr>
          <p:spPr bwMode="auto">
            <a:xfrm>
              <a:off x="2114063" y="2261909"/>
              <a:ext cx="772282" cy="101614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11657" tIns="55828" rIns="111657" bIns="55828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Text Placeholder 59"/>
            <p:cNvSpPr txBox="1"/>
            <p:nvPr/>
          </p:nvSpPr>
          <p:spPr>
            <a:xfrm>
              <a:off x="2029538" y="2383410"/>
              <a:ext cx="959665" cy="677314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b="0" kern="1200">
                  <a:solidFill>
                    <a:schemeClr val="bg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2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2016</a:t>
              </a:r>
              <a:endParaRPr 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4482532" y="3456698"/>
            <a:ext cx="1171847" cy="1240813"/>
            <a:chOff x="3176585" y="2261910"/>
            <a:chExt cx="959665" cy="1016144"/>
          </a:xfrm>
        </p:grpSpPr>
        <p:sp>
          <p:nvSpPr>
            <p:cNvPr id="9" name="Rectangle 11"/>
            <p:cNvSpPr>
              <a:spLocks noChangeArrowheads="1"/>
            </p:cNvSpPr>
            <p:nvPr userDrawn="1"/>
          </p:nvSpPr>
          <p:spPr bwMode="auto">
            <a:xfrm>
              <a:off x="3261109" y="2261910"/>
              <a:ext cx="772282" cy="101614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11657" tIns="55828" rIns="111657" bIns="55828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Text Placeholder 59"/>
            <p:cNvSpPr txBox="1"/>
            <p:nvPr/>
          </p:nvSpPr>
          <p:spPr>
            <a:xfrm>
              <a:off x="3176585" y="2383410"/>
              <a:ext cx="959665" cy="677314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b="0" kern="1200">
                  <a:solidFill>
                    <a:schemeClr val="bg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24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2017</a:t>
              </a: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5883190" y="3456697"/>
            <a:ext cx="1171847" cy="1240813"/>
            <a:chOff x="4323632" y="2261909"/>
            <a:chExt cx="959665" cy="1016144"/>
          </a:xfrm>
        </p:grpSpPr>
        <p:sp>
          <p:nvSpPr>
            <p:cNvPr id="7" name="Rectangle 9"/>
            <p:cNvSpPr>
              <a:spLocks noChangeArrowheads="1"/>
            </p:cNvSpPr>
            <p:nvPr userDrawn="1"/>
          </p:nvSpPr>
          <p:spPr bwMode="auto">
            <a:xfrm>
              <a:off x="4408157" y="2261909"/>
              <a:ext cx="772282" cy="101614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11657" tIns="55828" rIns="111657" bIns="55828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Text Placeholder 59"/>
            <p:cNvSpPr txBox="1"/>
            <p:nvPr/>
          </p:nvSpPr>
          <p:spPr>
            <a:xfrm>
              <a:off x="4323632" y="2383410"/>
              <a:ext cx="959665" cy="677314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b="0" kern="1200">
                  <a:solidFill>
                    <a:schemeClr val="accent5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2018</a:t>
              </a: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7280769" y="3456697"/>
            <a:ext cx="1171847" cy="1240813"/>
            <a:chOff x="5468157" y="2261909"/>
            <a:chExt cx="959665" cy="1016144"/>
          </a:xfrm>
        </p:grpSpPr>
        <p:sp>
          <p:nvSpPr>
            <p:cNvPr id="5" name="Rectangle 7"/>
            <p:cNvSpPr>
              <a:spLocks noChangeArrowheads="1"/>
            </p:cNvSpPr>
            <p:nvPr userDrawn="1"/>
          </p:nvSpPr>
          <p:spPr bwMode="auto">
            <a:xfrm>
              <a:off x="5556542" y="2261909"/>
              <a:ext cx="770944" cy="101614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11657" tIns="55828" rIns="111657" bIns="55828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Text Placeholder 59"/>
            <p:cNvSpPr txBox="1"/>
            <p:nvPr/>
          </p:nvSpPr>
          <p:spPr>
            <a:xfrm>
              <a:off x="5468157" y="2383410"/>
              <a:ext cx="959665" cy="677314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b="0" kern="1200">
                  <a:solidFill>
                    <a:schemeClr val="bg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2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2019</a:t>
              </a:r>
              <a:endParaRPr 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8686142" y="3456697"/>
            <a:ext cx="1171847" cy="1240813"/>
            <a:chOff x="6619064" y="2261909"/>
            <a:chExt cx="959665" cy="1016144"/>
          </a:xfrm>
        </p:grpSpPr>
        <p:sp>
          <p:nvSpPr>
            <p:cNvPr id="4" name="Rectangle 6"/>
            <p:cNvSpPr>
              <a:spLocks noChangeArrowheads="1"/>
            </p:cNvSpPr>
            <p:nvPr userDrawn="1"/>
          </p:nvSpPr>
          <p:spPr bwMode="auto">
            <a:xfrm>
              <a:off x="6703589" y="2261909"/>
              <a:ext cx="772282" cy="101614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11657" tIns="55828" rIns="111657" bIns="55828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Text Placeholder 59"/>
            <p:cNvSpPr txBox="1"/>
            <p:nvPr/>
          </p:nvSpPr>
          <p:spPr>
            <a:xfrm>
              <a:off x="6619064" y="2383410"/>
              <a:ext cx="959665" cy="677314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b="0" kern="1200">
                  <a:solidFill>
                    <a:schemeClr val="bg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2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2020</a:t>
              </a:r>
              <a:endParaRPr 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2" name="Text Placeholder 59"/>
          <p:cNvSpPr txBox="1"/>
          <p:nvPr/>
        </p:nvSpPr>
        <p:spPr>
          <a:xfrm>
            <a:off x="3333031" y="5508897"/>
            <a:ext cx="2195746" cy="590931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</a:t>
            </a: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23" name="Straight Connector 54"/>
          <p:cNvCxnSpPr/>
          <p:nvPr/>
        </p:nvCxnSpPr>
        <p:spPr>
          <a:xfrm>
            <a:off x="3185084" y="4690972"/>
            <a:ext cx="0" cy="134229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59"/>
          <p:cNvSpPr txBox="1"/>
          <p:nvPr/>
        </p:nvSpPr>
        <p:spPr>
          <a:xfrm>
            <a:off x="6133655" y="5508897"/>
            <a:ext cx="2195746" cy="590931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</a:t>
            </a: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25" name="Straight Connector 56"/>
          <p:cNvCxnSpPr/>
          <p:nvPr/>
        </p:nvCxnSpPr>
        <p:spPr>
          <a:xfrm>
            <a:off x="5985709" y="4690972"/>
            <a:ext cx="0" cy="134229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59"/>
          <p:cNvSpPr txBox="1"/>
          <p:nvPr/>
        </p:nvSpPr>
        <p:spPr>
          <a:xfrm>
            <a:off x="8937300" y="5508897"/>
            <a:ext cx="2195746" cy="590931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</a:t>
            </a: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27" name="Straight Connector 58"/>
          <p:cNvCxnSpPr/>
          <p:nvPr/>
        </p:nvCxnSpPr>
        <p:spPr>
          <a:xfrm>
            <a:off x="8789353" y="4690972"/>
            <a:ext cx="0" cy="134229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59"/>
          <p:cNvSpPr txBox="1"/>
          <p:nvPr/>
        </p:nvSpPr>
        <p:spPr>
          <a:xfrm>
            <a:off x="1932372" y="2071419"/>
            <a:ext cx="2195746" cy="590931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Text Placeholder 59"/>
          <p:cNvSpPr txBox="1"/>
          <p:nvPr/>
        </p:nvSpPr>
        <p:spPr>
          <a:xfrm>
            <a:off x="4732996" y="2071419"/>
            <a:ext cx="2195746" cy="590931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</a:t>
            </a: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Text Placeholder 59"/>
          <p:cNvSpPr txBox="1"/>
          <p:nvPr/>
        </p:nvSpPr>
        <p:spPr>
          <a:xfrm>
            <a:off x="7536642" y="2071419"/>
            <a:ext cx="2195746" cy="590931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</a:t>
            </a: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31" name="Straight Connector 62"/>
          <p:cNvCxnSpPr/>
          <p:nvPr/>
        </p:nvCxnSpPr>
        <p:spPr>
          <a:xfrm>
            <a:off x="1794080" y="2121533"/>
            <a:ext cx="0" cy="134229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63"/>
          <p:cNvCxnSpPr/>
          <p:nvPr/>
        </p:nvCxnSpPr>
        <p:spPr>
          <a:xfrm>
            <a:off x="4594307" y="2121533"/>
            <a:ext cx="0" cy="134229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64"/>
          <p:cNvCxnSpPr/>
          <p:nvPr/>
        </p:nvCxnSpPr>
        <p:spPr>
          <a:xfrm>
            <a:off x="7392731" y="2121533"/>
            <a:ext cx="0" cy="134229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椭圆 41"/>
          <p:cNvSpPr/>
          <p:nvPr/>
        </p:nvSpPr>
        <p:spPr>
          <a:xfrm>
            <a:off x="532958" y="327049"/>
            <a:ext cx="367982" cy="367982"/>
          </a:xfrm>
          <a:prstGeom prst="ellipse">
            <a:avLst/>
          </a:prstGeom>
          <a:ln>
            <a:noFill/>
          </a:ln>
          <a:effectLst>
            <a:outerShdw blurRad="1270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3" name="Content Placeholder 2"/>
          <p:cNvSpPr txBox="1"/>
          <p:nvPr/>
        </p:nvSpPr>
        <p:spPr>
          <a:xfrm>
            <a:off x="1077833" y="327049"/>
            <a:ext cx="3067050" cy="367982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en-US" sz="2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椭圆 43"/>
          <p:cNvSpPr/>
          <p:nvPr/>
        </p:nvSpPr>
        <p:spPr>
          <a:xfrm>
            <a:off x="800016" y="327049"/>
            <a:ext cx="201847" cy="20184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 dir="u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  <p:bldP spid="10" grpId="0" animBg="1"/>
      <p:bldP spid="12" grpId="0" animBg="1"/>
      <p:bldP spid="14" grpId="0" animBg="1"/>
      <p:bldP spid="15" grpId="0" animBg="1"/>
      <p:bldP spid="22" grpId="0"/>
      <p:bldP spid="24" grpId="0"/>
      <p:bldP spid="26" grpId="0"/>
      <p:bldP spid="28" grpId="0"/>
      <p:bldP spid="29" grpId="0"/>
      <p:bldP spid="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Group 89"/>
          <p:cNvGrpSpPr/>
          <p:nvPr/>
        </p:nvGrpSpPr>
        <p:grpSpPr>
          <a:xfrm>
            <a:off x="8105171" y="2409546"/>
            <a:ext cx="1915754" cy="653964"/>
            <a:chOff x="8767813" y="2706527"/>
            <a:chExt cx="2889664" cy="864024"/>
          </a:xfrm>
        </p:grpSpPr>
        <p:sp>
          <p:nvSpPr>
            <p:cNvPr id="92" name="TextBox 91"/>
            <p:cNvSpPr txBox="1"/>
            <p:nvPr/>
          </p:nvSpPr>
          <p:spPr>
            <a:xfrm>
              <a:off x="8767813" y="2706527"/>
              <a:ext cx="2323716" cy="34157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8803439" y="2984993"/>
              <a:ext cx="2854038" cy="58555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，点击添加相关标题文字，修改文字内容，也可以直接复制你的内容到此。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8895586" y="3884075"/>
            <a:ext cx="1895662" cy="693512"/>
            <a:chOff x="9703193" y="4640973"/>
            <a:chExt cx="2504575" cy="916276"/>
          </a:xfrm>
        </p:grpSpPr>
        <p:sp>
          <p:nvSpPr>
            <p:cNvPr id="97" name="TextBox 96"/>
            <p:cNvSpPr txBox="1"/>
            <p:nvPr/>
          </p:nvSpPr>
          <p:spPr>
            <a:xfrm>
              <a:off x="9744077" y="4640973"/>
              <a:ext cx="1660441" cy="34157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9703193" y="4971691"/>
              <a:ext cx="2504575" cy="58555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，点击添加相关标题文字，修改文字内容，也可以直接复制你的内容到此。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2498390" y="2563862"/>
            <a:ext cx="1904910" cy="675662"/>
            <a:chOff x="846858" y="2675652"/>
            <a:chExt cx="2516793" cy="892692"/>
          </a:xfrm>
        </p:grpSpPr>
        <p:sp>
          <p:nvSpPr>
            <p:cNvPr id="104" name="TextBox 103"/>
            <p:cNvSpPr txBox="1"/>
            <p:nvPr/>
          </p:nvSpPr>
          <p:spPr>
            <a:xfrm flipH="1">
              <a:off x="1703211" y="2675652"/>
              <a:ext cx="1660440" cy="34157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846858" y="2982786"/>
              <a:ext cx="2510330" cy="58555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，点击添加相关标题文字，修改文字内容，也可以直接复制你的内容到此。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1803176" y="4093202"/>
            <a:ext cx="1916813" cy="653603"/>
            <a:chOff x="-71668" y="4696256"/>
            <a:chExt cx="2532520" cy="863552"/>
          </a:xfrm>
        </p:grpSpPr>
        <p:sp>
          <p:nvSpPr>
            <p:cNvPr id="110" name="TextBox 109"/>
            <p:cNvSpPr txBox="1"/>
            <p:nvPr/>
          </p:nvSpPr>
          <p:spPr>
            <a:xfrm flipH="1">
              <a:off x="800411" y="4696256"/>
              <a:ext cx="1660441" cy="3415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-71668" y="4974247"/>
              <a:ext cx="2510329" cy="58556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，点击添加相关标题文字，修改文字内容，也可以直接复制你的内容到此。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806998" y="2278757"/>
            <a:ext cx="4980233" cy="3335646"/>
            <a:chOff x="3232593" y="1968492"/>
            <a:chExt cx="5437975" cy="3642231"/>
          </a:xfrm>
        </p:grpSpPr>
        <p:grpSp>
          <p:nvGrpSpPr>
            <p:cNvPr id="114" name="Group 113"/>
            <p:cNvGrpSpPr/>
            <p:nvPr/>
          </p:nvGrpSpPr>
          <p:grpSpPr>
            <a:xfrm>
              <a:off x="3232593" y="1968492"/>
              <a:ext cx="5424627" cy="3642231"/>
              <a:chOff x="2814101" y="2265723"/>
              <a:chExt cx="6563799" cy="4407100"/>
            </a:xfrm>
          </p:grpSpPr>
          <p:sp>
            <p:nvSpPr>
              <p:cNvPr id="115" name="泪滴形 1"/>
              <p:cNvSpPr/>
              <p:nvPr/>
            </p:nvSpPr>
            <p:spPr>
              <a:xfrm rot="10343435">
                <a:off x="5905548" y="3205317"/>
                <a:ext cx="2477265" cy="2290260"/>
              </a:xfrm>
              <a:custGeom>
                <a:avLst/>
                <a:gdLst/>
                <a:ahLst/>
                <a:cxnLst/>
                <a:rect l="l" t="t" r="r" b="b"/>
                <a:pathLst>
                  <a:path w="5141341" h="5055454">
                    <a:moveTo>
                      <a:pt x="4266139" y="0"/>
                    </a:moveTo>
                    <a:lnTo>
                      <a:pt x="5141341" y="839651"/>
                    </a:lnTo>
                    <a:cubicBezTo>
                      <a:pt x="4913270" y="1480691"/>
                      <a:pt x="4731076" y="2140225"/>
                      <a:pt x="4392488" y="2855214"/>
                    </a:cubicBezTo>
                    <a:cubicBezTo>
                      <a:pt x="3881044" y="4068165"/>
                      <a:pt x="3533182" y="4973967"/>
                      <a:pt x="2196244" y="5051458"/>
                    </a:cubicBezTo>
                    <a:cubicBezTo>
                      <a:pt x="859306" y="5128949"/>
                      <a:pt x="0" y="4068166"/>
                      <a:pt x="0" y="2855214"/>
                    </a:cubicBezTo>
                    <a:cubicBezTo>
                      <a:pt x="0" y="1642262"/>
                      <a:pt x="1040596" y="1027385"/>
                      <a:pt x="2196244" y="658970"/>
                    </a:cubicBezTo>
                    <a:cubicBezTo>
                      <a:pt x="3023077" y="395380"/>
                      <a:pt x="3676191" y="223591"/>
                      <a:pt x="4266139" y="0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25400" cap="flat" cmpd="sng" algn="ctr">
                <a:noFill/>
                <a:prstDash val="solid"/>
              </a:ln>
              <a:effectLst>
                <a:softEdge rad="127000"/>
              </a:effectLst>
            </p:spPr>
            <p:txBody>
              <a:bodyPr rtlCol="0" anchor="ctr"/>
              <a:lstStyle/>
              <a:p>
                <a:pPr algn="just" defTabSz="837565">
                  <a:lnSpc>
                    <a:spcPct val="120000"/>
                  </a:lnSpc>
                  <a:defRPr/>
                </a:pPr>
                <a:endParaRPr lang="en-US" sz="900" ker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116" name="Group 115"/>
              <p:cNvGrpSpPr/>
              <p:nvPr/>
            </p:nvGrpSpPr>
            <p:grpSpPr>
              <a:xfrm>
                <a:off x="2814101" y="2265723"/>
                <a:ext cx="6563799" cy="4407100"/>
                <a:chOff x="2814101" y="2265723"/>
                <a:chExt cx="6563799" cy="4407100"/>
              </a:xfrm>
            </p:grpSpPr>
            <p:sp>
              <p:nvSpPr>
                <p:cNvPr id="117" name="泪滴形 1"/>
                <p:cNvSpPr/>
                <p:nvPr/>
              </p:nvSpPr>
              <p:spPr>
                <a:xfrm rot="6787574">
                  <a:off x="4485117" y="2915181"/>
                  <a:ext cx="2477265" cy="229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41341" h="5055454">
                      <a:moveTo>
                        <a:pt x="4266139" y="0"/>
                      </a:moveTo>
                      <a:lnTo>
                        <a:pt x="5141341" y="839651"/>
                      </a:lnTo>
                      <a:cubicBezTo>
                        <a:pt x="4913270" y="1480691"/>
                        <a:pt x="4731076" y="2140225"/>
                        <a:pt x="4392488" y="2855214"/>
                      </a:cubicBezTo>
                      <a:cubicBezTo>
                        <a:pt x="3881044" y="4068165"/>
                        <a:pt x="3533182" y="4973967"/>
                        <a:pt x="2196244" y="5051458"/>
                      </a:cubicBezTo>
                      <a:cubicBezTo>
                        <a:pt x="859306" y="5128949"/>
                        <a:pt x="0" y="4068166"/>
                        <a:pt x="0" y="2855214"/>
                      </a:cubicBezTo>
                      <a:cubicBezTo>
                        <a:pt x="0" y="1642262"/>
                        <a:pt x="1040596" y="1027385"/>
                        <a:pt x="2196244" y="658970"/>
                      </a:cubicBezTo>
                      <a:cubicBezTo>
                        <a:pt x="3023077" y="395380"/>
                        <a:pt x="3676191" y="223591"/>
                        <a:pt x="4266139" y="0"/>
                      </a:cubicBez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25400" cap="flat" cmpd="sng" algn="ctr">
                  <a:noFill/>
                  <a:prstDash val="solid"/>
                </a:ln>
                <a:effectLst>
                  <a:softEdge rad="127000"/>
                </a:effectLst>
              </p:spPr>
              <p:txBody>
                <a:bodyPr rtlCol="0" anchor="ctr"/>
                <a:lstStyle/>
                <a:p>
                  <a:pPr algn="just" defTabSz="837565">
                    <a:lnSpc>
                      <a:spcPct val="120000"/>
                    </a:lnSpc>
                    <a:defRPr/>
                  </a:pPr>
                  <a:endParaRPr lang="en-US" sz="900" kern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18" name="泪滴形 1"/>
                <p:cNvSpPr/>
                <p:nvPr/>
              </p:nvSpPr>
              <p:spPr>
                <a:xfrm rot="3472831">
                  <a:off x="3369184" y="3784807"/>
                  <a:ext cx="2477265" cy="229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41341" h="5055454">
                      <a:moveTo>
                        <a:pt x="4266139" y="0"/>
                      </a:moveTo>
                      <a:lnTo>
                        <a:pt x="5141341" y="839651"/>
                      </a:lnTo>
                      <a:cubicBezTo>
                        <a:pt x="4913270" y="1480691"/>
                        <a:pt x="4731076" y="2140225"/>
                        <a:pt x="4392488" y="2855214"/>
                      </a:cubicBezTo>
                      <a:cubicBezTo>
                        <a:pt x="3881044" y="4068165"/>
                        <a:pt x="3533182" y="4973967"/>
                        <a:pt x="2196244" y="5051458"/>
                      </a:cubicBezTo>
                      <a:cubicBezTo>
                        <a:pt x="859306" y="5128949"/>
                        <a:pt x="0" y="4068166"/>
                        <a:pt x="0" y="2855214"/>
                      </a:cubicBezTo>
                      <a:cubicBezTo>
                        <a:pt x="0" y="1642262"/>
                        <a:pt x="1040596" y="1027385"/>
                        <a:pt x="2196244" y="658970"/>
                      </a:cubicBezTo>
                      <a:cubicBezTo>
                        <a:pt x="3023077" y="395380"/>
                        <a:pt x="3676191" y="223591"/>
                        <a:pt x="4266139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25400" cap="flat" cmpd="sng" algn="ctr">
                  <a:noFill/>
                  <a:prstDash val="solid"/>
                </a:ln>
                <a:effectLst>
                  <a:softEdge rad="127000"/>
                </a:effectLst>
              </p:spPr>
              <p:txBody>
                <a:bodyPr rtlCol="0" anchor="ctr"/>
                <a:lstStyle/>
                <a:p>
                  <a:pPr algn="just" defTabSz="837565">
                    <a:lnSpc>
                      <a:spcPct val="120000"/>
                    </a:lnSpc>
                    <a:defRPr/>
                  </a:pPr>
                  <a:endParaRPr lang="en-US" sz="900" kern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grpSp>
              <p:nvGrpSpPr>
                <p:cNvPr id="119" name="Group 118"/>
                <p:cNvGrpSpPr/>
                <p:nvPr/>
              </p:nvGrpSpPr>
              <p:grpSpPr>
                <a:xfrm>
                  <a:off x="2814101" y="2265723"/>
                  <a:ext cx="6563799" cy="4407100"/>
                  <a:chOff x="2814101" y="2265723"/>
                  <a:chExt cx="6563799" cy="4407100"/>
                </a:xfrm>
              </p:grpSpPr>
              <p:sp>
                <p:nvSpPr>
                  <p:cNvPr id="122" name="泪滴形 1"/>
                  <p:cNvSpPr/>
                  <p:nvPr/>
                </p:nvSpPr>
                <p:spPr>
                  <a:xfrm rot="13192496">
                    <a:off x="6462030" y="3665645"/>
                    <a:ext cx="2915870" cy="28671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41341" h="5055454">
                        <a:moveTo>
                          <a:pt x="4266139" y="0"/>
                        </a:moveTo>
                        <a:lnTo>
                          <a:pt x="5141341" y="839651"/>
                        </a:lnTo>
                        <a:cubicBezTo>
                          <a:pt x="4913270" y="1480691"/>
                          <a:pt x="4731076" y="2140225"/>
                          <a:pt x="4392488" y="2855214"/>
                        </a:cubicBezTo>
                        <a:cubicBezTo>
                          <a:pt x="3881044" y="4068165"/>
                          <a:pt x="3533182" y="4973967"/>
                          <a:pt x="2196244" y="5051458"/>
                        </a:cubicBezTo>
                        <a:cubicBezTo>
                          <a:pt x="859306" y="5128949"/>
                          <a:pt x="0" y="4068166"/>
                          <a:pt x="0" y="2855214"/>
                        </a:cubicBezTo>
                        <a:cubicBezTo>
                          <a:pt x="0" y="1642262"/>
                          <a:pt x="1040596" y="1027385"/>
                          <a:pt x="2196244" y="658970"/>
                        </a:cubicBezTo>
                        <a:cubicBezTo>
                          <a:pt x="3023077" y="395380"/>
                          <a:pt x="3676191" y="223591"/>
                          <a:pt x="4266139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just" defTabSz="837565">
                      <a:lnSpc>
                        <a:spcPct val="120000"/>
                      </a:lnSpc>
                      <a:defRPr/>
                    </a:pPr>
                    <a:endParaRPr lang="en-US" sz="900" kern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23" name="泪滴形 1"/>
                  <p:cNvSpPr/>
                  <p:nvPr/>
                </p:nvSpPr>
                <p:spPr>
                  <a:xfrm rot="10111243">
                    <a:off x="5582872" y="2468369"/>
                    <a:ext cx="2915869" cy="28671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41341" h="5055454">
                        <a:moveTo>
                          <a:pt x="4266139" y="0"/>
                        </a:moveTo>
                        <a:lnTo>
                          <a:pt x="5141341" y="839651"/>
                        </a:lnTo>
                        <a:cubicBezTo>
                          <a:pt x="4913270" y="1480691"/>
                          <a:pt x="4731076" y="2140225"/>
                          <a:pt x="4392488" y="2855214"/>
                        </a:cubicBezTo>
                        <a:cubicBezTo>
                          <a:pt x="3881044" y="4068165"/>
                          <a:pt x="3533182" y="4973967"/>
                          <a:pt x="2196244" y="5051458"/>
                        </a:cubicBezTo>
                        <a:cubicBezTo>
                          <a:pt x="859306" y="5128949"/>
                          <a:pt x="0" y="4068166"/>
                          <a:pt x="0" y="2855214"/>
                        </a:cubicBezTo>
                        <a:cubicBezTo>
                          <a:pt x="0" y="1642262"/>
                          <a:pt x="1040596" y="1027385"/>
                          <a:pt x="2196244" y="658970"/>
                        </a:cubicBezTo>
                        <a:cubicBezTo>
                          <a:pt x="3023077" y="395380"/>
                          <a:pt x="3676191" y="223591"/>
                          <a:pt x="4266139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just" defTabSz="837565">
                      <a:lnSpc>
                        <a:spcPct val="120000"/>
                      </a:lnSpc>
                      <a:defRPr/>
                    </a:pPr>
                    <a:endParaRPr lang="en-US" sz="900" kern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24" name="泪滴形 1"/>
                  <p:cNvSpPr/>
                  <p:nvPr/>
                </p:nvSpPr>
                <p:spPr>
                  <a:xfrm rot="6430905">
                    <a:off x="3833458" y="2290078"/>
                    <a:ext cx="2915869" cy="28671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41341" h="5055454">
                        <a:moveTo>
                          <a:pt x="4266139" y="0"/>
                        </a:moveTo>
                        <a:lnTo>
                          <a:pt x="5141341" y="839651"/>
                        </a:lnTo>
                        <a:cubicBezTo>
                          <a:pt x="4913270" y="1480691"/>
                          <a:pt x="4731076" y="2140225"/>
                          <a:pt x="4392488" y="2855214"/>
                        </a:cubicBezTo>
                        <a:cubicBezTo>
                          <a:pt x="3881044" y="4068165"/>
                          <a:pt x="3533182" y="4973967"/>
                          <a:pt x="2196244" y="5051458"/>
                        </a:cubicBezTo>
                        <a:cubicBezTo>
                          <a:pt x="859306" y="5128949"/>
                          <a:pt x="0" y="4068166"/>
                          <a:pt x="0" y="2855214"/>
                        </a:cubicBezTo>
                        <a:cubicBezTo>
                          <a:pt x="0" y="1642262"/>
                          <a:pt x="1040596" y="1027385"/>
                          <a:pt x="2196244" y="658970"/>
                        </a:cubicBezTo>
                        <a:cubicBezTo>
                          <a:pt x="3023077" y="395380"/>
                          <a:pt x="3676191" y="223591"/>
                          <a:pt x="4266139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just" defTabSz="837565">
                      <a:lnSpc>
                        <a:spcPct val="120000"/>
                      </a:lnSpc>
                      <a:defRPr/>
                    </a:pPr>
                    <a:endParaRPr lang="en-US" sz="900" kern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25" name="泪滴形 1"/>
                  <p:cNvSpPr/>
                  <p:nvPr/>
                </p:nvSpPr>
                <p:spPr>
                  <a:xfrm rot="3031563">
                    <a:off x="2789746" y="3781309"/>
                    <a:ext cx="2915869" cy="28671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41341" h="5055454">
                        <a:moveTo>
                          <a:pt x="4266139" y="0"/>
                        </a:moveTo>
                        <a:lnTo>
                          <a:pt x="5141341" y="839651"/>
                        </a:lnTo>
                        <a:cubicBezTo>
                          <a:pt x="4913270" y="1480691"/>
                          <a:pt x="4731076" y="2140225"/>
                          <a:pt x="4392488" y="2855214"/>
                        </a:cubicBezTo>
                        <a:cubicBezTo>
                          <a:pt x="3881044" y="4068165"/>
                          <a:pt x="3533182" y="4973967"/>
                          <a:pt x="2196244" y="5051458"/>
                        </a:cubicBezTo>
                        <a:cubicBezTo>
                          <a:pt x="859306" y="5128949"/>
                          <a:pt x="0" y="4068166"/>
                          <a:pt x="0" y="2855214"/>
                        </a:cubicBezTo>
                        <a:cubicBezTo>
                          <a:pt x="0" y="1642262"/>
                          <a:pt x="1040596" y="1027385"/>
                          <a:pt x="2196244" y="658970"/>
                        </a:cubicBezTo>
                        <a:cubicBezTo>
                          <a:pt x="3023077" y="395380"/>
                          <a:pt x="3676191" y="223591"/>
                          <a:pt x="426613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just" defTabSz="837565">
                      <a:lnSpc>
                        <a:spcPct val="120000"/>
                      </a:lnSpc>
                      <a:defRPr/>
                    </a:pPr>
                    <a:endParaRPr lang="en-US" sz="900" kern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26" name="椭圆 30"/>
                  <p:cNvSpPr/>
                  <p:nvPr/>
                </p:nvSpPr>
                <p:spPr>
                  <a:xfrm rot="19870947">
                    <a:off x="5859728" y="5019672"/>
                    <a:ext cx="648361" cy="648360"/>
                  </a:xfrm>
                  <a:prstGeom prst="ellipse">
                    <a:avLst/>
                  </a:prstGeom>
                  <a:solidFill>
                    <a:schemeClr val="bg2"/>
                  </a:solidFill>
                  <a:ln w="295275" cap="flat" cmpd="sng" algn="ctr">
                    <a:solidFill>
                      <a:schemeClr val="accent1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just" defTabSz="837565">
                      <a:lnSpc>
                        <a:spcPct val="120000"/>
                      </a:lnSpc>
                      <a:defRPr/>
                    </a:pPr>
                    <a:endParaRPr lang="en-US" sz="900" kern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</p:grpSp>
          </p:grpSp>
        </p:grpSp>
        <p:sp>
          <p:nvSpPr>
            <p:cNvPr id="131" name="AutoShape 59"/>
            <p:cNvSpPr/>
            <p:nvPr/>
          </p:nvSpPr>
          <p:spPr bwMode="auto">
            <a:xfrm>
              <a:off x="4918729" y="2285167"/>
              <a:ext cx="384412" cy="383755"/>
            </a:xfrm>
            <a:custGeom>
              <a:avLst/>
              <a:gdLst>
                <a:gd name="T0" fmla="+- 0 10794 23"/>
                <a:gd name="T1" fmla="*/ T0 w 21543"/>
                <a:gd name="T2" fmla="*/ 10800 h 21600"/>
                <a:gd name="T3" fmla="+- 0 10794 23"/>
                <a:gd name="T4" fmla="*/ T3 w 21543"/>
                <a:gd name="T5" fmla="*/ 10800 h 21600"/>
                <a:gd name="T6" fmla="+- 0 10794 23"/>
                <a:gd name="T7" fmla="*/ T6 w 21543"/>
                <a:gd name="T8" fmla="*/ 10800 h 21600"/>
                <a:gd name="T9" fmla="+- 0 10794 23"/>
                <a:gd name="T10" fmla="*/ T9 w 21543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43" h="21600">
                  <a:moveTo>
                    <a:pt x="16976" y="19986"/>
                  </a:moveTo>
                  <a:lnTo>
                    <a:pt x="11226" y="17680"/>
                  </a:lnTo>
                  <a:cubicBezTo>
                    <a:pt x="11088" y="17626"/>
                    <a:pt x="10946" y="17608"/>
                    <a:pt x="10806" y="17600"/>
                  </a:cubicBezTo>
                  <a:lnTo>
                    <a:pt x="19660" y="3837"/>
                  </a:lnTo>
                  <a:cubicBezTo>
                    <a:pt x="19660" y="3837"/>
                    <a:pt x="16976" y="19986"/>
                    <a:pt x="16976" y="19986"/>
                  </a:cubicBezTo>
                  <a:close/>
                  <a:moveTo>
                    <a:pt x="6859" y="16244"/>
                  </a:moveTo>
                  <a:cubicBezTo>
                    <a:pt x="6858" y="16242"/>
                    <a:pt x="6855" y="16240"/>
                    <a:pt x="6854" y="16238"/>
                  </a:cubicBezTo>
                  <a:lnTo>
                    <a:pt x="19606" y="2552"/>
                  </a:lnTo>
                  <a:lnTo>
                    <a:pt x="8735" y="19536"/>
                  </a:lnTo>
                  <a:cubicBezTo>
                    <a:pt x="8735" y="19536"/>
                    <a:pt x="6859" y="16244"/>
                    <a:pt x="6859" y="16244"/>
                  </a:cubicBezTo>
                  <a:close/>
                  <a:moveTo>
                    <a:pt x="2111" y="14024"/>
                  </a:moveTo>
                  <a:lnTo>
                    <a:pt x="17712" y="3595"/>
                  </a:lnTo>
                  <a:lnTo>
                    <a:pt x="6369" y="15770"/>
                  </a:lnTo>
                  <a:cubicBezTo>
                    <a:pt x="6309" y="15734"/>
                    <a:pt x="6256" y="15687"/>
                    <a:pt x="6190" y="15660"/>
                  </a:cubicBezTo>
                  <a:cubicBezTo>
                    <a:pt x="6190" y="15660"/>
                    <a:pt x="2111" y="14024"/>
                    <a:pt x="2111" y="14024"/>
                  </a:cubicBezTo>
                  <a:close/>
                  <a:moveTo>
                    <a:pt x="21234" y="108"/>
                  </a:moveTo>
                  <a:cubicBezTo>
                    <a:pt x="21123" y="35"/>
                    <a:pt x="20996" y="0"/>
                    <a:pt x="20868" y="0"/>
                  </a:cubicBezTo>
                  <a:cubicBezTo>
                    <a:pt x="20738" y="0"/>
                    <a:pt x="20608" y="36"/>
                    <a:pt x="20495" y="113"/>
                  </a:cubicBezTo>
                  <a:lnTo>
                    <a:pt x="299" y="13613"/>
                  </a:lnTo>
                  <a:cubicBezTo>
                    <a:pt x="91" y="13751"/>
                    <a:pt x="-23" y="13995"/>
                    <a:pt x="3" y="14244"/>
                  </a:cubicBezTo>
                  <a:cubicBezTo>
                    <a:pt x="28" y="14494"/>
                    <a:pt x="190" y="14708"/>
                    <a:pt x="422" y="14801"/>
                  </a:cubicBezTo>
                  <a:lnTo>
                    <a:pt x="5689" y="16914"/>
                  </a:lnTo>
                  <a:lnTo>
                    <a:pt x="8166" y="21259"/>
                  </a:lnTo>
                  <a:cubicBezTo>
                    <a:pt x="8284" y="21468"/>
                    <a:pt x="8505" y="21597"/>
                    <a:pt x="8743" y="21599"/>
                  </a:cubicBezTo>
                  <a:lnTo>
                    <a:pt x="8751" y="21599"/>
                  </a:lnTo>
                  <a:cubicBezTo>
                    <a:pt x="8987" y="21599"/>
                    <a:pt x="9206" y="21474"/>
                    <a:pt x="9328" y="21271"/>
                  </a:cubicBezTo>
                  <a:lnTo>
                    <a:pt x="10726" y="18934"/>
                  </a:lnTo>
                  <a:lnTo>
                    <a:pt x="17253" y="21551"/>
                  </a:lnTo>
                  <a:cubicBezTo>
                    <a:pt x="17332" y="21584"/>
                    <a:pt x="17418" y="21599"/>
                    <a:pt x="17502" y="21599"/>
                  </a:cubicBezTo>
                  <a:cubicBezTo>
                    <a:pt x="17617" y="21599"/>
                    <a:pt x="17731" y="21571"/>
                    <a:pt x="17832" y="21512"/>
                  </a:cubicBezTo>
                  <a:cubicBezTo>
                    <a:pt x="18010" y="21412"/>
                    <a:pt x="18133" y="21238"/>
                    <a:pt x="18167" y="21035"/>
                  </a:cubicBezTo>
                  <a:lnTo>
                    <a:pt x="21533" y="785"/>
                  </a:lnTo>
                  <a:cubicBezTo>
                    <a:pt x="21576" y="520"/>
                    <a:pt x="21459" y="254"/>
                    <a:pt x="21234" y="10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2" name="AutoShape 112"/>
            <p:cNvSpPr/>
            <p:nvPr/>
          </p:nvSpPr>
          <p:spPr bwMode="auto">
            <a:xfrm>
              <a:off x="3999194" y="3820418"/>
              <a:ext cx="383755" cy="384412"/>
            </a:xfrm>
            <a:custGeom>
              <a:avLst/>
              <a:gdLst>
                <a:gd name="T0" fmla="*/ 10510 w 21020"/>
                <a:gd name="T1" fmla="*/ 10800 h 21600"/>
                <a:gd name="T2" fmla="*/ 10510 w 21020"/>
                <a:gd name="T3" fmla="*/ 10800 h 21600"/>
                <a:gd name="T4" fmla="*/ 10510 w 21020"/>
                <a:gd name="T5" fmla="*/ 10800 h 21600"/>
                <a:gd name="T6" fmla="*/ 10510 w 2102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020" h="21600">
                  <a:moveTo>
                    <a:pt x="18846" y="7946"/>
                  </a:moveTo>
                  <a:lnTo>
                    <a:pt x="17740" y="9091"/>
                  </a:lnTo>
                  <a:cubicBezTo>
                    <a:pt x="17740" y="8939"/>
                    <a:pt x="17758" y="8792"/>
                    <a:pt x="17744" y="8636"/>
                  </a:cubicBezTo>
                  <a:cubicBezTo>
                    <a:pt x="17629" y="7331"/>
                    <a:pt x="17036" y="6068"/>
                    <a:pt x="16074" y="5080"/>
                  </a:cubicBezTo>
                  <a:cubicBezTo>
                    <a:pt x="15004" y="3980"/>
                    <a:pt x="13585" y="3348"/>
                    <a:pt x="12180" y="3345"/>
                  </a:cubicBezTo>
                  <a:lnTo>
                    <a:pt x="13268" y="2218"/>
                  </a:lnTo>
                  <a:cubicBezTo>
                    <a:pt x="13812" y="1659"/>
                    <a:pt x="14572" y="1350"/>
                    <a:pt x="15403" y="1350"/>
                  </a:cubicBezTo>
                  <a:cubicBezTo>
                    <a:pt x="16460" y="1350"/>
                    <a:pt x="17546" y="1840"/>
                    <a:pt x="18381" y="2696"/>
                  </a:cubicBezTo>
                  <a:cubicBezTo>
                    <a:pt x="19165" y="3500"/>
                    <a:pt x="19631" y="4499"/>
                    <a:pt x="19698" y="5510"/>
                  </a:cubicBezTo>
                  <a:cubicBezTo>
                    <a:pt x="19760" y="6453"/>
                    <a:pt x="19457" y="7317"/>
                    <a:pt x="18846" y="7946"/>
                  </a:cubicBezTo>
                  <a:moveTo>
                    <a:pt x="5828" y="19329"/>
                  </a:moveTo>
                  <a:cubicBezTo>
                    <a:pt x="5813" y="18424"/>
                    <a:pt x="5454" y="17481"/>
                    <a:pt x="4730" y="16739"/>
                  </a:cubicBezTo>
                  <a:cubicBezTo>
                    <a:pt x="4046" y="16034"/>
                    <a:pt x="3150" y="15628"/>
                    <a:pt x="2257" y="15592"/>
                  </a:cubicBezTo>
                  <a:lnTo>
                    <a:pt x="2911" y="13157"/>
                  </a:lnTo>
                  <a:cubicBezTo>
                    <a:pt x="2959" y="12995"/>
                    <a:pt x="3052" y="12835"/>
                    <a:pt x="3168" y="12695"/>
                  </a:cubicBezTo>
                  <a:cubicBezTo>
                    <a:pt x="4485" y="11726"/>
                    <a:pt x="6512" y="12012"/>
                    <a:pt x="7920" y="13460"/>
                  </a:cubicBezTo>
                  <a:cubicBezTo>
                    <a:pt x="9409" y="14990"/>
                    <a:pt x="9639" y="17230"/>
                    <a:pt x="8492" y="18568"/>
                  </a:cubicBezTo>
                  <a:cubicBezTo>
                    <a:pt x="8416" y="18609"/>
                    <a:pt x="8339" y="18648"/>
                    <a:pt x="8256" y="18675"/>
                  </a:cubicBezTo>
                  <a:cubicBezTo>
                    <a:pt x="8256" y="18675"/>
                    <a:pt x="5828" y="19329"/>
                    <a:pt x="5828" y="19329"/>
                  </a:cubicBezTo>
                  <a:close/>
                  <a:moveTo>
                    <a:pt x="2737" y="20164"/>
                  </a:moveTo>
                  <a:cubicBezTo>
                    <a:pt x="2665" y="20181"/>
                    <a:pt x="2443" y="20239"/>
                    <a:pt x="2291" y="20249"/>
                  </a:cubicBezTo>
                  <a:cubicBezTo>
                    <a:pt x="1751" y="20244"/>
                    <a:pt x="1313" y="19792"/>
                    <a:pt x="1313" y="19237"/>
                  </a:cubicBezTo>
                  <a:cubicBezTo>
                    <a:pt x="1321" y="19124"/>
                    <a:pt x="1365" y="18929"/>
                    <a:pt x="1380" y="18857"/>
                  </a:cubicBezTo>
                  <a:lnTo>
                    <a:pt x="2071" y="16283"/>
                  </a:lnTo>
                  <a:cubicBezTo>
                    <a:pt x="2822" y="16261"/>
                    <a:pt x="3630" y="16562"/>
                    <a:pt x="4265" y="17215"/>
                  </a:cubicBezTo>
                  <a:cubicBezTo>
                    <a:pt x="4911" y="17878"/>
                    <a:pt x="5214" y="18725"/>
                    <a:pt x="5181" y="19504"/>
                  </a:cubicBezTo>
                  <a:cubicBezTo>
                    <a:pt x="5181" y="19504"/>
                    <a:pt x="2737" y="20164"/>
                    <a:pt x="2737" y="20164"/>
                  </a:cubicBezTo>
                  <a:close/>
                  <a:moveTo>
                    <a:pt x="6888" y="11179"/>
                  </a:moveTo>
                  <a:cubicBezTo>
                    <a:pt x="6280" y="10927"/>
                    <a:pt x="5642" y="10783"/>
                    <a:pt x="5004" y="10774"/>
                  </a:cubicBezTo>
                  <a:lnTo>
                    <a:pt x="10063" y="5536"/>
                  </a:lnTo>
                  <a:cubicBezTo>
                    <a:pt x="10838" y="4759"/>
                    <a:pt x="11966" y="4536"/>
                    <a:pt x="13077" y="4819"/>
                  </a:cubicBezTo>
                  <a:cubicBezTo>
                    <a:pt x="13077" y="4819"/>
                    <a:pt x="6888" y="11179"/>
                    <a:pt x="6888" y="11179"/>
                  </a:cubicBezTo>
                  <a:close/>
                  <a:moveTo>
                    <a:pt x="9717" y="13672"/>
                  </a:moveTo>
                  <a:cubicBezTo>
                    <a:pt x="9473" y="13258"/>
                    <a:pt x="9194" y="12859"/>
                    <a:pt x="8848" y="12505"/>
                  </a:cubicBezTo>
                  <a:cubicBezTo>
                    <a:pt x="8447" y="12093"/>
                    <a:pt x="7986" y="11770"/>
                    <a:pt x="7507" y="11498"/>
                  </a:cubicBezTo>
                  <a:lnTo>
                    <a:pt x="13767" y="5064"/>
                  </a:lnTo>
                  <a:cubicBezTo>
                    <a:pt x="14259" y="5288"/>
                    <a:pt x="14729" y="5607"/>
                    <a:pt x="15145" y="6035"/>
                  </a:cubicBezTo>
                  <a:cubicBezTo>
                    <a:pt x="15500" y="6398"/>
                    <a:pt x="15775" y="6806"/>
                    <a:pt x="15987" y="7229"/>
                  </a:cubicBezTo>
                  <a:cubicBezTo>
                    <a:pt x="15987" y="7229"/>
                    <a:pt x="9717" y="13672"/>
                    <a:pt x="9717" y="13672"/>
                  </a:cubicBezTo>
                  <a:close/>
                  <a:moveTo>
                    <a:pt x="10519" y="16061"/>
                  </a:moveTo>
                  <a:cubicBezTo>
                    <a:pt x="10465" y="15452"/>
                    <a:pt x="10298" y="14854"/>
                    <a:pt x="10047" y="14288"/>
                  </a:cubicBezTo>
                  <a:lnTo>
                    <a:pt x="16257" y="7906"/>
                  </a:lnTo>
                  <a:cubicBezTo>
                    <a:pt x="16637" y="9140"/>
                    <a:pt x="16442" y="10429"/>
                    <a:pt x="15610" y="11284"/>
                  </a:cubicBezTo>
                  <a:cubicBezTo>
                    <a:pt x="15604" y="11290"/>
                    <a:pt x="15598" y="11293"/>
                    <a:pt x="15593" y="11298"/>
                  </a:cubicBezTo>
                  <a:lnTo>
                    <a:pt x="15602" y="11306"/>
                  </a:lnTo>
                  <a:lnTo>
                    <a:pt x="10525" y="16565"/>
                  </a:lnTo>
                  <a:cubicBezTo>
                    <a:pt x="10527" y="16397"/>
                    <a:pt x="10534" y="16232"/>
                    <a:pt x="10519" y="16061"/>
                  </a:cubicBezTo>
                  <a:moveTo>
                    <a:pt x="19308" y="1741"/>
                  </a:moveTo>
                  <a:cubicBezTo>
                    <a:pt x="18228" y="632"/>
                    <a:pt x="16805" y="0"/>
                    <a:pt x="15403" y="0"/>
                  </a:cubicBezTo>
                  <a:cubicBezTo>
                    <a:pt x="14220" y="0"/>
                    <a:pt x="13131" y="450"/>
                    <a:pt x="12335" y="1266"/>
                  </a:cubicBezTo>
                  <a:lnTo>
                    <a:pt x="9138" y="4577"/>
                  </a:lnTo>
                  <a:cubicBezTo>
                    <a:pt x="9129" y="4585"/>
                    <a:pt x="9118" y="4592"/>
                    <a:pt x="9108" y="4602"/>
                  </a:cubicBezTo>
                  <a:cubicBezTo>
                    <a:pt x="9103" y="4608"/>
                    <a:pt x="9100" y="4614"/>
                    <a:pt x="9095" y="4620"/>
                  </a:cubicBezTo>
                  <a:lnTo>
                    <a:pt x="9096" y="4621"/>
                  </a:lnTo>
                  <a:lnTo>
                    <a:pt x="2310" y="11647"/>
                  </a:lnTo>
                  <a:cubicBezTo>
                    <a:pt x="1998" y="11966"/>
                    <a:pt x="1771" y="12364"/>
                    <a:pt x="1645" y="12797"/>
                  </a:cubicBezTo>
                  <a:lnTo>
                    <a:pt x="102" y="18541"/>
                  </a:lnTo>
                  <a:cubicBezTo>
                    <a:pt x="100" y="18557"/>
                    <a:pt x="0" y="19008"/>
                    <a:pt x="0" y="19237"/>
                  </a:cubicBezTo>
                  <a:cubicBezTo>
                    <a:pt x="0" y="20541"/>
                    <a:pt x="1030" y="21599"/>
                    <a:pt x="2302" y="21599"/>
                  </a:cubicBezTo>
                  <a:cubicBezTo>
                    <a:pt x="2554" y="21599"/>
                    <a:pt x="3044" y="21475"/>
                    <a:pt x="3062" y="21473"/>
                  </a:cubicBezTo>
                  <a:lnTo>
                    <a:pt x="8630" y="19969"/>
                  </a:lnTo>
                  <a:cubicBezTo>
                    <a:pt x="9054" y="19839"/>
                    <a:pt x="9439" y="19604"/>
                    <a:pt x="9750" y="19283"/>
                  </a:cubicBezTo>
                  <a:lnTo>
                    <a:pt x="19776" y="8899"/>
                  </a:lnTo>
                  <a:cubicBezTo>
                    <a:pt x="21600" y="7023"/>
                    <a:pt x="21394" y="3881"/>
                    <a:pt x="19308" y="174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9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33" name="Group 132"/>
            <p:cNvGrpSpPr/>
            <p:nvPr/>
          </p:nvGrpSpPr>
          <p:grpSpPr>
            <a:xfrm>
              <a:off x="6843607" y="2534299"/>
              <a:ext cx="384412" cy="323404"/>
              <a:chOff x="5368132" y="2625725"/>
              <a:chExt cx="465138" cy="391319"/>
            </a:xfrm>
            <a:solidFill>
              <a:schemeClr val="bg2"/>
            </a:solidFill>
          </p:grpSpPr>
          <p:sp>
            <p:nvSpPr>
              <p:cNvPr id="134" name="AutoShape 120"/>
              <p:cNvSpPr/>
              <p:nvPr/>
            </p:nvSpPr>
            <p:spPr bwMode="auto">
              <a:xfrm>
                <a:off x="5484813" y="2727325"/>
                <a:ext cx="231775" cy="2317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48" y="16070"/>
                    </a:moveTo>
                    <a:cubicBezTo>
                      <a:pt x="14037" y="19468"/>
                      <a:pt x="8925" y="19859"/>
                      <a:pt x="5529" y="16948"/>
                    </a:cubicBezTo>
                    <a:cubicBezTo>
                      <a:pt x="2130" y="14038"/>
                      <a:pt x="1740" y="8924"/>
                      <a:pt x="4651" y="5527"/>
                    </a:cubicBezTo>
                    <a:cubicBezTo>
                      <a:pt x="7559" y="2131"/>
                      <a:pt x="12674" y="1740"/>
                      <a:pt x="16070" y="4650"/>
                    </a:cubicBezTo>
                    <a:cubicBezTo>
                      <a:pt x="19466" y="7560"/>
                      <a:pt x="19859" y="12673"/>
                      <a:pt x="16948" y="16070"/>
                    </a:cubicBezTo>
                    <a:moveTo>
                      <a:pt x="10800" y="0"/>
                    </a:moveTo>
                    <a:cubicBezTo>
                      <a:pt x="4833" y="0"/>
                      <a:pt x="0" y="4834"/>
                      <a:pt x="0" y="10800"/>
                    </a:cubicBezTo>
                    <a:cubicBezTo>
                      <a:pt x="0" y="16765"/>
                      <a:pt x="4833" y="21599"/>
                      <a:pt x="10800" y="21599"/>
                    </a:cubicBezTo>
                    <a:cubicBezTo>
                      <a:pt x="16764" y="21599"/>
                      <a:pt x="21600" y="16765"/>
                      <a:pt x="21600" y="10800"/>
                    </a:cubicBezTo>
                    <a:cubicBezTo>
                      <a:pt x="21600" y="4834"/>
                      <a:pt x="16764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9550" hangingPunct="0">
                  <a:lnSpc>
                    <a:spcPct val="120000"/>
                  </a:lnSpc>
                </a:pPr>
                <a:endParaRPr lang="en-US" sz="9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35" name="AutoShape 121"/>
              <p:cNvSpPr/>
              <p:nvPr/>
            </p:nvSpPr>
            <p:spPr bwMode="auto">
              <a:xfrm>
                <a:off x="5542757" y="2785269"/>
                <a:ext cx="65088" cy="650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200" y="0"/>
                    </a:moveTo>
                    <a:cubicBezTo>
                      <a:pt x="8596" y="0"/>
                      <a:pt x="0" y="8596"/>
                      <a:pt x="0" y="19195"/>
                    </a:cubicBezTo>
                    <a:lnTo>
                      <a:pt x="0" y="19199"/>
                    </a:lnTo>
                    <a:cubicBezTo>
                      <a:pt x="0" y="20524"/>
                      <a:pt x="1068" y="21599"/>
                      <a:pt x="2400" y="21599"/>
                    </a:cubicBezTo>
                    <a:cubicBezTo>
                      <a:pt x="3721" y="21599"/>
                      <a:pt x="4800" y="20524"/>
                      <a:pt x="4800" y="19199"/>
                    </a:cubicBezTo>
                    <a:lnTo>
                      <a:pt x="4800" y="19195"/>
                    </a:lnTo>
                    <a:cubicBezTo>
                      <a:pt x="4800" y="11247"/>
                      <a:pt x="11240" y="4799"/>
                      <a:pt x="19200" y="4799"/>
                    </a:cubicBezTo>
                    <a:cubicBezTo>
                      <a:pt x="20521" y="4799"/>
                      <a:pt x="21600" y="3724"/>
                      <a:pt x="21600" y="2399"/>
                    </a:cubicBezTo>
                    <a:cubicBezTo>
                      <a:pt x="21600" y="1075"/>
                      <a:pt x="20521" y="0"/>
                      <a:pt x="192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9550" hangingPunct="0">
                  <a:lnSpc>
                    <a:spcPct val="120000"/>
                  </a:lnSpc>
                </a:pPr>
                <a:endParaRPr lang="en-US" sz="9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36" name="AutoShape 122"/>
              <p:cNvSpPr/>
              <p:nvPr/>
            </p:nvSpPr>
            <p:spPr bwMode="auto">
              <a:xfrm>
                <a:off x="5368132" y="2625725"/>
                <a:ext cx="465138" cy="39131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9199"/>
                    </a:moveTo>
                    <a:cubicBezTo>
                      <a:pt x="20249" y="19642"/>
                      <a:pt x="19948" y="19999"/>
                      <a:pt x="19575" y="19999"/>
                    </a:cubicBezTo>
                    <a:lnTo>
                      <a:pt x="2024" y="19999"/>
                    </a:lnTo>
                    <a:cubicBezTo>
                      <a:pt x="1651" y="19999"/>
                      <a:pt x="1349" y="19642"/>
                      <a:pt x="1349" y="19199"/>
                    </a:cubicBezTo>
                    <a:lnTo>
                      <a:pt x="1349" y="7200"/>
                    </a:lnTo>
                    <a:cubicBezTo>
                      <a:pt x="1349" y="6809"/>
                      <a:pt x="1588" y="6475"/>
                      <a:pt x="1914" y="6411"/>
                    </a:cubicBezTo>
                    <a:lnTo>
                      <a:pt x="5588" y="5684"/>
                    </a:lnTo>
                    <a:lnTo>
                      <a:pt x="6797" y="2103"/>
                    </a:lnTo>
                    <a:cubicBezTo>
                      <a:pt x="6900" y="1799"/>
                      <a:pt x="7148" y="1600"/>
                      <a:pt x="7424" y="1600"/>
                    </a:cubicBezTo>
                    <a:lnTo>
                      <a:pt x="14174" y="1600"/>
                    </a:lnTo>
                    <a:cubicBezTo>
                      <a:pt x="14450" y="1600"/>
                      <a:pt x="14698" y="1799"/>
                      <a:pt x="14801" y="2103"/>
                    </a:cubicBezTo>
                    <a:lnTo>
                      <a:pt x="16010" y="5684"/>
                    </a:lnTo>
                    <a:lnTo>
                      <a:pt x="19685" y="6411"/>
                    </a:lnTo>
                    <a:cubicBezTo>
                      <a:pt x="20011" y="6475"/>
                      <a:pt x="20249" y="6809"/>
                      <a:pt x="20249" y="7200"/>
                    </a:cubicBezTo>
                    <a:cubicBezTo>
                      <a:pt x="20249" y="7200"/>
                      <a:pt x="20249" y="19199"/>
                      <a:pt x="20249" y="19199"/>
                    </a:cubicBezTo>
                    <a:close/>
                    <a:moveTo>
                      <a:pt x="19907" y="4832"/>
                    </a:moveTo>
                    <a:lnTo>
                      <a:pt x="16981" y="4254"/>
                    </a:lnTo>
                    <a:lnTo>
                      <a:pt x="16054" y="1507"/>
                    </a:lnTo>
                    <a:cubicBezTo>
                      <a:pt x="15745" y="591"/>
                      <a:pt x="15006" y="0"/>
                      <a:pt x="14174" y="0"/>
                    </a:cubicBezTo>
                    <a:lnTo>
                      <a:pt x="7424" y="0"/>
                    </a:lnTo>
                    <a:cubicBezTo>
                      <a:pt x="6593" y="0"/>
                      <a:pt x="5854" y="591"/>
                      <a:pt x="5543" y="1509"/>
                    </a:cubicBezTo>
                    <a:lnTo>
                      <a:pt x="4618" y="4254"/>
                    </a:lnTo>
                    <a:lnTo>
                      <a:pt x="1692" y="4832"/>
                    </a:lnTo>
                    <a:cubicBezTo>
                      <a:pt x="711" y="5025"/>
                      <a:pt x="0" y="6020"/>
                      <a:pt x="0" y="7200"/>
                    </a:cubicBezTo>
                    <a:lnTo>
                      <a:pt x="0" y="19199"/>
                    </a:lnTo>
                    <a:cubicBezTo>
                      <a:pt x="0" y="20523"/>
                      <a:pt x="908" y="21600"/>
                      <a:pt x="2024" y="21600"/>
                    </a:cubicBezTo>
                    <a:lnTo>
                      <a:pt x="19575" y="21600"/>
                    </a:lnTo>
                    <a:cubicBezTo>
                      <a:pt x="20691" y="21600"/>
                      <a:pt x="21600" y="20523"/>
                      <a:pt x="21600" y="19199"/>
                    </a:cubicBezTo>
                    <a:lnTo>
                      <a:pt x="21600" y="7200"/>
                    </a:lnTo>
                    <a:cubicBezTo>
                      <a:pt x="21600" y="6020"/>
                      <a:pt x="20888" y="5025"/>
                      <a:pt x="19907" y="4832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9550" hangingPunct="0">
                  <a:lnSpc>
                    <a:spcPct val="120000"/>
                  </a:lnSpc>
                </a:pPr>
                <a:endParaRPr lang="en-US" sz="9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37" name="Group 136"/>
            <p:cNvGrpSpPr/>
            <p:nvPr/>
          </p:nvGrpSpPr>
          <p:grpSpPr>
            <a:xfrm>
              <a:off x="7681436" y="3866045"/>
              <a:ext cx="383755" cy="383755"/>
              <a:chOff x="4439444" y="2582069"/>
              <a:chExt cx="464344" cy="464344"/>
            </a:xfrm>
            <a:solidFill>
              <a:schemeClr val="bg2"/>
            </a:solidFill>
          </p:grpSpPr>
          <p:sp>
            <p:nvSpPr>
              <p:cNvPr id="138" name="AutoShape 123"/>
              <p:cNvSpPr/>
              <p:nvPr/>
            </p:nvSpPr>
            <p:spPr bwMode="auto">
              <a:xfrm>
                <a:off x="4439444" y="2582069"/>
                <a:ext cx="464344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180" y="12132"/>
                    </a:moveTo>
                    <a:cubicBezTo>
                      <a:pt x="17710" y="12226"/>
                      <a:pt x="17327" y="12561"/>
                      <a:pt x="17170" y="13012"/>
                    </a:cubicBezTo>
                    <a:cubicBezTo>
                      <a:pt x="17083" y="13261"/>
                      <a:pt x="16981" y="13503"/>
                      <a:pt x="16868" y="13738"/>
                    </a:cubicBezTo>
                    <a:cubicBezTo>
                      <a:pt x="16658" y="14169"/>
                      <a:pt x="16694" y="14677"/>
                      <a:pt x="16959" y="15075"/>
                    </a:cubicBezTo>
                    <a:lnTo>
                      <a:pt x="18131" y="16833"/>
                    </a:lnTo>
                    <a:lnTo>
                      <a:pt x="16832" y="18132"/>
                    </a:lnTo>
                    <a:lnTo>
                      <a:pt x="15075" y="16960"/>
                    </a:lnTo>
                    <a:cubicBezTo>
                      <a:pt x="14850" y="16810"/>
                      <a:pt x="14589" y="16733"/>
                      <a:pt x="14326" y="16733"/>
                    </a:cubicBezTo>
                    <a:cubicBezTo>
                      <a:pt x="14126" y="16733"/>
                      <a:pt x="13924" y="16778"/>
                      <a:pt x="13738" y="16868"/>
                    </a:cubicBezTo>
                    <a:cubicBezTo>
                      <a:pt x="13504" y="16981"/>
                      <a:pt x="13262" y="17083"/>
                      <a:pt x="13012" y="17170"/>
                    </a:cubicBezTo>
                    <a:cubicBezTo>
                      <a:pt x="12561" y="17327"/>
                      <a:pt x="12226" y="17712"/>
                      <a:pt x="12133" y="18180"/>
                    </a:cubicBezTo>
                    <a:lnTo>
                      <a:pt x="11717" y="20249"/>
                    </a:lnTo>
                    <a:lnTo>
                      <a:pt x="9881" y="20249"/>
                    </a:lnTo>
                    <a:lnTo>
                      <a:pt x="9467" y="18180"/>
                    </a:lnTo>
                    <a:cubicBezTo>
                      <a:pt x="9373" y="17712"/>
                      <a:pt x="9039" y="17327"/>
                      <a:pt x="8588" y="17170"/>
                    </a:cubicBezTo>
                    <a:cubicBezTo>
                      <a:pt x="8339" y="17083"/>
                      <a:pt x="8096" y="16983"/>
                      <a:pt x="7861" y="16869"/>
                    </a:cubicBezTo>
                    <a:cubicBezTo>
                      <a:pt x="7675" y="16778"/>
                      <a:pt x="7474" y="16733"/>
                      <a:pt x="7273" y="16733"/>
                    </a:cubicBezTo>
                    <a:cubicBezTo>
                      <a:pt x="7011" y="16733"/>
                      <a:pt x="6750" y="16810"/>
                      <a:pt x="6525" y="16960"/>
                    </a:cubicBezTo>
                    <a:lnTo>
                      <a:pt x="4767" y="18132"/>
                    </a:lnTo>
                    <a:lnTo>
                      <a:pt x="3468" y="16833"/>
                    </a:lnTo>
                    <a:lnTo>
                      <a:pt x="4639" y="15075"/>
                    </a:lnTo>
                    <a:cubicBezTo>
                      <a:pt x="4904" y="14677"/>
                      <a:pt x="4939" y="14169"/>
                      <a:pt x="4732" y="13738"/>
                    </a:cubicBezTo>
                    <a:cubicBezTo>
                      <a:pt x="4618" y="13504"/>
                      <a:pt x="4516" y="13263"/>
                      <a:pt x="4429" y="13013"/>
                    </a:cubicBezTo>
                    <a:cubicBezTo>
                      <a:pt x="4273" y="12561"/>
                      <a:pt x="3888" y="12227"/>
                      <a:pt x="3419" y="12133"/>
                    </a:cubicBezTo>
                    <a:lnTo>
                      <a:pt x="1350" y="11718"/>
                    </a:lnTo>
                    <a:lnTo>
                      <a:pt x="1349" y="9882"/>
                    </a:lnTo>
                    <a:lnTo>
                      <a:pt x="3419" y="9468"/>
                    </a:lnTo>
                    <a:cubicBezTo>
                      <a:pt x="3888" y="9374"/>
                      <a:pt x="4273" y="9039"/>
                      <a:pt x="4429" y="8588"/>
                    </a:cubicBezTo>
                    <a:cubicBezTo>
                      <a:pt x="4516" y="8338"/>
                      <a:pt x="4617" y="8096"/>
                      <a:pt x="4731" y="7862"/>
                    </a:cubicBezTo>
                    <a:cubicBezTo>
                      <a:pt x="4940" y="7431"/>
                      <a:pt x="4905" y="6923"/>
                      <a:pt x="4639" y="6524"/>
                    </a:cubicBezTo>
                    <a:lnTo>
                      <a:pt x="3468" y="4767"/>
                    </a:lnTo>
                    <a:lnTo>
                      <a:pt x="4767" y="3468"/>
                    </a:lnTo>
                    <a:lnTo>
                      <a:pt x="6525" y="4639"/>
                    </a:lnTo>
                    <a:cubicBezTo>
                      <a:pt x="6750" y="4790"/>
                      <a:pt x="7011" y="4866"/>
                      <a:pt x="7273" y="4866"/>
                    </a:cubicBezTo>
                    <a:cubicBezTo>
                      <a:pt x="7474" y="4866"/>
                      <a:pt x="7674" y="4822"/>
                      <a:pt x="7861" y="4732"/>
                    </a:cubicBezTo>
                    <a:cubicBezTo>
                      <a:pt x="8095" y="4619"/>
                      <a:pt x="8337" y="4517"/>
                      <a:pt x="8586" y="4430"/>
                    </a:cubicBezTo>
                    <a:cubicBezTo>
                      <a:pt x="9039" y="4272"/>
                      <a:pt x="9373" y="3888"/>
                      <a:pt x="9467" y="3420"/>
                    </a:cubicBezTo>
                    <a:lnTo>
                      <a:pt x="9881" y="1350"/>
                    </a:lnTo>
                    <a:lnTo>
                      <a:pt x="11717" y="1350"/>
                    </a:lnTo>
                    <a:lnTo>
                      <a:pt x="12131" y="3420"/>
                    </a:lnTo>
                    <a:cubicBezTo>
                      <a:pt x="12225" y="3888"/>
                      <a:pt x="12560" y="4272"/>
                      <a:pt x="13012" y="4430"/>
                    </a:cubicBezTo>
                    <a:cubicBezTo>
                      <a:pt x="13261" y="4517"/>
                      <a:pt x="13502" y="4617"/>
                      <a:pt x="13737" y="4731"/>
                    </a:cubicBezTo>
                    <a:cubicBezTo>
                      <a:pt x="13924" y="4822"/>
                      <a:pt x="14125" y="4866"/>
                      <a:pt x="14326" y="4866"/>
                    </a:cubicBezTo>
                    <a:cubicBezTo>
                      <a:pt x="14589" y="4866"/>
                      <a:pt x="14850" y="4790"/>
                      <a:pt x="15075" y="4639"/>
                    </a:cubicBezTo>
                    <a:lnTo>
                      <a:pt x="16832" y="3468"/>
                    </a:lnTo>
                    <a:lnTo>
                      <a:pt x="18131" y="4767"/>
                    </a:lnTo>
                    <a:lnTo>
                      <a:pt x="16959" y="6524"/>
                    </a:lnTo>
                    <a:cubicBezTo>
                      <a:pt x="16694" y="6923"/>
                      <a:pt x="16660" y="7431"/>
                      <a:pt x="16867" y="7861"/>
                    </a:cubicBezTo>
                    <a:cubicBezTo>
                      <a:pt x="16980" y="8096"/>
                      <a:pt x="17083" y="8337"/>
                      <a:pt x="17170" y="8587"/>
                    </a:cubicBezTo>
                    <a:cubicBezTo>
                      <a:pt x="17327" y="9039"/>
                      <a:pt x="17710" y="9373"/>
                      <a:pt x="18180" y="9467"/>
                    </a:cubicBezTo>
                    <a:lnTo>
                      <a:pt x="20248" y="9882"/>
                    </a:lnTo>
                    <a:lnTo>
                      <a:pt x="20250" y="11718"/>
                    </a:lnTo>
                    <a:cubicBezTo>
                      <a:pt x="20250" y="11718"/>
                      <a:pt x="18180" y="12132"/>
                      <a:pt x="18180" y="12132"/>
                    </a:cubicBezTo>
                    <a:close/>
                    <a:moveTo>
                      <a:pt x="20513" y="8558"/>
                    </a:moveTo>
                    <a:lnTo>
                      <a:pt x="18445" y="8143"/>
                    </a:lnTo>
                    <a:cubicBezTo>
                      <a:pt x="18341" y="7844"/>
                      <a:pt x="18218" y="7554"/>
                      <a:pt x="18082" y="7273"/>
                    </a:cubicBezTo>
                    <a:lnTo>
                      <a:pt x="19254" y="5516"/>
                    </a:lnTo>
                    <a:cubicBezTo>
                      <a:pt x="19611" y="4980"/>
                      <a:pt x="19540" y="4268"/>
                      <a:pt x="19085" y="3813"/>
                    </a:cubicBezTo>
                    <a:lnTo>
                      <a:pt x="17787" y="2514"/>
                    </a:lnTo>
                    <a:cubicBezTo>
                      <a:pt x="17526" y="2253"/>
                      <a:pt x="17181" y="2118"/>
                      <a:pt x="16831" y="2118"/>
                    </a:cubicBezTo>
                    <a:cubicBezTo>
                      <a:pt x="16573" y="2118"/>
                      <a:pt x="16312" y="2193"/>
                      <a:pt x="16084" y="2345"/>
                    </a:cubicBezTo>
                    <a:lnTo>
                      <a:pt x="14326" y="3516"/>
                    </a:lnTo>
                    <a:cubicBezTo>
                      <a:pt x="14044" y="3380"/>
                      <a:pt x="13754" y="3258"/>
                      <a:pt x="13455" y="3155"/>
                    </a:cubicBezTo>
                    <a:lnTo>
                      <a:pt x="13041" y="1085"/>
                    </a:lnTo>
                    <a:cubicBezTo>
                      <a:pt x="12916" y="454"/>
                      <a:pt x="12361" y="0"/>
                      <a:pt x="11717" y="0"/>
                    </a:cubicBezTo>
                    <a:lnTo>
                      <a:pt x="9881" y="0"/>
                    </a:lnTo>
                    <a:cubicBezTo>
                      <a:pt x="9238" y="0"/>
                      <a:pt x="8684" y="454"/>
                      <a:pt x="8557" y="1085"/>
                    </a:cubicBezTo>
                    <a:lnTo>
                      <a:pt x="8143" y="3155"/>
                    </a:lnTo>
                    <a:cubicBezTo>
                      <a:pt x="7843" y="3258"/>
                      <a:pt x="7554" y="3381"/>
                      <a:pt x="7273" y="3516"/>
                    </a:cubicBezTo>
                    <a:lnTo>
                      <a:pt x="5516" y="2345"/>
                    </a:lnTo>
                    <a:cubicBezTo>
                      <a:pt x="5287" y="2193"/>
                      <a:pt x="5026" y="2118"/>
                      <a:pt x="4767" y="2118"/>
                    </a:cubicBezTo>
                    <a:cubicBezTo>
                      <a:pt x="4419" y="2118"/>
                      <a:pt x="4073" y="2253"/>
                      <a:pt x="3812" y="2514"/>
                    </a:cubicBezTo>
                    <a:lnTo>
                      <a:pt x="2514" y="3813"/>
                    </a:lnTo>
                    <a:cubicBezTo>
                      <a:pt x="2059" y="4268"/>
                      <a:pt x="1988" y="4980"/>
                      <a:pt x="2345" y="5516"/>
                    </a:cubicBezTo>
                    <a:lnTo>
                      <a:pt x="3516" y="7273"/>
                    </a:lnTo>
                    <a:cubicBezTo>
                      <a:pt x="3380" y="7555"/>
                      <a:pt x="3258" y="7844"/>
                      <a:pt x="3154" y="8144"/>
                    </a:cubicBezTo>
                    <a:lnTo>
                      <a:pt x="1085" y="8558"/>
                    </a:lnTo>
                    <a:cubicBezTo>
                      <a:pt x="454" y="8684"/>
                      <a:pt x="0" y="9238"/>
                      <a:pt x="0" y="9882"/>
                    </a:cubicBezTo>
                    <a:lnTo>
                      <a:pt x="0" y="11718"/>
                    </a:lnTo>
                    <a:cubicBezTo>
                      <a:pt x="0" y="12361"/>
                      <a:pt x="454" y="12916"/>
                      <a:pt x="1085" y="13042"/>
                    </a:cubicBezTo>
                    <a:lnTo>
                      <a:pt x="3154" y="13456"/>
                    </a:lnTo>
                    <a:cubicBezTo>
                      <a:pt x="3258" y="13755"/>
                      <a:pt x="3380" y="14046"/>
                      <a:pt x="3516" y="14326"/>
                    </a:cubicBezTo>
                    <a:lnTo>
                      <a:pt x="2345" y="16083"/>
                    </a:lnTo>
                    <a:cubicBezTo>
                      <a:pt x="1988" y="16619"/>
                      <a:pt x="2059" y="17332"/>
                      <a:pt x="2514" y="17787"/>
                    </a:cubicBezTo>
                    <a:lnTo>
                      <a:pt x="3812" y="19086"/>
                    </a:lnTo>
                    <a:cubicBezTo>
                      <a:pt x="4073" y="19346"/>
                      <a:pt x="4419" y="19482"/>
                      <a:pt x="4767" y="19482"/>
                    </a:cubicBezTo>
                    <a:cubicBezTo>
                      <a:pt x="5026" y="19482"/>
                      <a:pt x="5287" y="19406"/>
                      <a:pt x="5516" y="19254"/>
                    </a:cubicBezTo>
                    <a:lnTo>
                      <a:pt x="7273" y="18083"/>
                    </a:lnTo>
                    <a:cubicBezTo>
                      <a:pt x="7554" y="18220"/>
                      <a:pt x="7843" y="18341"/>
                      <a:pt x="8143" y="18445"/>
                    </a:cubicBezTo>
                    <a:lnTo>
                      <a:pt x="8557" y="20514"/>
                    </a:lnTo>
                    <a:cubicBezTo>
                      <a:pt x="8684" y="21146"/>
                      <a:pt x="9238" y="21599"/>
                      <a:pt x="9881" y="21599"/>
                    </a:cubicBezTo>
                    <a:lnTo>
                      <a:pt x="11717" y="21599"/>
                    </a:lnTo>
                    <a:cubicBezTo>
                      <a:pt x="12361" y="21599"/>
                      <a:pt x="12916" y="21146"/>
                      <a:pt x="13041" y="20514"/>
                    </a:cubicBezTo>
                    <a:lnTo>
                      <a:pt x="13456" y="18445"/>
                    </a:lnTo>
                    <a:cubicBezTo>
                      <a:pt x="13755" y="18341"/>
                      <a:pt x="14046" y="18219"/>
                      <a:pt x="14326" y="18083"/>
                    </a:cubicBezTo>
                    <a:lnTo>
                      <a:pt x="16084" y="19254"/>
                    </a:lnTo>
                    <a:cubicBezTo>
                      <a:pt x="16312" y="19406"/>
                      <a:pt x="16573" y="19482"/>
                      <a:pt x="16831" y="19482"/>
                    </a:cubicBezTo>
                    <a:cubicBezTo>
                      <a:pt x="17181" y="19482"/>
                      <a:pt x="17526" y="19346"/>
                      <a:pt x="17787" y="19086"/>
                    </a:cubicBezTo>
                    <a:lnTo>
                      <a:pt x="19085" y="17787"/>
                    </a:lnTo>
                    <a:cubicBezTo>
                      <a:pt x="19540" y="17332"/>
                      <a:pt x="19611" y="16619"/>
                      <a:pt x="19254" y="16083"/>
                    </a:cubicBezTo>
                    <a:lnTo>
                      <a:pt x="18082" y="14326"/>
                    </a:lnTo>
                    <a:cubicBezTo>
                      <a:pt x="18219" y="14045"/>
                      <a:pt x="18341" y="13755"/>
                      <a:pt x="18445" y="13456"/>
                    </a:cubicBezTo>
                    <a:lnTo>
                      <a:pt x="20513" y="13042"/>
                    </a:lnTo>
                    <a:cubicBezTo>
                      <a:pt x="21145" y="12916"/>
                      <a:pt x="21599" y="12361"/>
                      <a:pt x="21599" y="11718"/>
                    </a:cubicBezTo>
                    <a:lnTo>
                      <a:pt x="21599" y="9882"/>
                    </a:lnTo>
                    <a:cubicBezTo>
                      <a:pt x="21599" y="9238"/>
                      <a:pt x="21145" y="8684"/>
                      <a:pt x="20513" y="8558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9550" hangingPunct="0">
                  <a:lnSpc>
                    <a:spcPct val="120000"/>
                  </a:lnSpc>
                </a:pPr>
                <a:endParaRPr lang="en-US" sz="9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39" name="AutoShape 124"/>
              <p:cNvSpPr/>
              <p:nvPr/>
            </p:nvSpPr>
            <p:spPr bwMode="auto">
              <a:xfrm>
                <a:off x="4570413" y="2712244"/>
                <a:ext cx="203200" cy="2032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0250"/>
                    </a:moveTo>
                    <a:cubicBezTo>
                      <a:pt x="5580" y="20250"/>
                      <a:pt x="1350" y="16017"/>
                      <a:pt x="1350" y="10800"/>
                    </a:cubicBezTo>
                    <a:cubicBezTo>
                      <a:pt x="1350" y="5582"/>
                      <a:pt x="5580" y="1349"/>
                      <a:pt x="10800" y="1349"/>
                    </a:cubicBezTo>
                    <a:cubicBezTo>
                      <a:pt x="16016" y="1349"/>
                      <a:pt x="20250" y="5582"/>
                      <a:pt x="20250" y="10800"/>
                    </a:cubicBezTo>
                    <a:cubicBezTo>
                      <a:pt x="20250" y="16017"/>
                      <a:pt x="16016" y="20250"/>
                      <a:pt x="10800" y="20250"/>
                    </a:cubicBezTo>
                    <a:moveTo>
                      <a:pt x="10800" y="0"/>
                    </a:moveTo>
                    <a:cubicBezTo>
                      <a:pt x="4836" y="0"/>
                      <a:pt x="0" y="4836"/>
                      <a:pt x="0" y="10800"/>
                    </a:cubicBezTo>
                    <a:cubicBezTo>
                      <a:pt x="0" y="16763"/>
                      <a:pt x="4836" y="21600"/>
                      <a:pt x="10800" y="21600"/>
                    </a:cubicBezTo>
                    <a:cubicBezTo>
                      <a:pt x="16763" y="21600"/>
                      <a:pt x="21599" y="16763"/>
                      <a:pt x="21599" y="10800"/>
                    </a:cubicBezTo>
                    <a:cubicBezTo>
                      <a:pt x="21599" y="4836"/>
                      <a:pt x="16763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9550" hangingPunct="0">
                  <a:lnSpc>
                    <a:spcPct val="120000"/>
                  </a:lnSpc>
                </a:pPr>
                <a:endParaRPr lang="en-US" sz="9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40" name="AutoShape 125"/>
              <p:cNvSpPr/>
              <p:nvPr/>
            </p:nvSpPr>
            <p:spPr bwMode="auto">
              <a:xfrm>
                <a:off x="4613275" y="2755900"/>
                <a:ext cx="116682" cy="11668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8900"/>
                    </a:moveTo>
                    <a:cubicBezTo>
                      <a:pt x="6328" y="18900"/>
                      <a:pt x="2699" y="15271"/>
                      <a:pt x="2699" y="10800"/>
                    </a:cubicBezTo>
                    <a:cubicBezTo>
                      <a:pt x="2699" y="6329"/>
                      <a:pt x="6328" y="2700"/>
                      <a:pt x="10800" y="2700"/>
                    </a:cubicBezTo>
                    <a:cubicBezTo>
                      <a:pt x="15271" y="2700"/>
                      <a:pt x="18899" y="6329"/>
                      <a:pt x="18899" y="10800"/>
                    </a:cubicBezTo>
                    <a:cubicBezTo>
                      <a:pt x="18899" y="15271"/>
                      <a:pt x="15271" y="18900"/>
                      <a:pt x="10800" y="18900"/>
                    </a:cubicBezTo>
                    <a:moveTo>
                      <a:pt x="10800" y="0"/>
                    </a:moveTo>
                    <a:cubicBezTo>
                      <a:pt x="4830" y="0"/>
                      <a:pt x="0" y="4833"/>
                      <a:pt x="0" y="10800"/>
                    </a:cubicBezTo>
                    <a:cubicBezTo>
                      <a:pt x="0" y="16766"/>
                      <a:pt x="4830" y="21599"/>
                      <a:pt x="10800" y="21599"/>
                    </a:cubicBezTo>
                    <a:cubicBezTo>
                      <a:pt x="16764" y="21599"/>
                      <a:pt x="21600" y="16766"/>
                      <a:pt x="21600" y="10800"/>
                    </a:cubicBezTo>
                    <a:cubicBezTo>
                      <a:pt x="21600" y="4833"/>
                      <a:pt x="16764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9550" hangingPunct="0">
                  <a:lnSpc>
                    <a:spcPct val="120000"/>
                  </a:lnSpc>
                </a:pPr>
                <a:endParaRPr lang="en-US" sz="9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41" name="Rectangle 140"/>
            <p:cNvSpPr/>
            <p:nvPr/>
          </p:nvSpPr>
          <p:spPr>
            <a:xfrm>
              <a:off x="3456000" y="4301604"/>
              <a:ext cx="1799288" cy="423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8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，修改文字内容，也可以直接复制你的内容到此。</a:t>
              </a:r>
              <a:endParaRPr lang="en-GB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4405224" y="2799521"/>
              <a:ext cx="1446923" cy="5847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8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，修改文字内容，也可以直接复制你的内容到此。</a:t>
              </a:r>
              <a:endParaRPr lang="en-GB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6304303" y="2941200"/>
              <a:ext cx="1390289" cy="5847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8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，修改文字内容，也可以直接复制你的内容到此。</a:t>
              </a:r>
              <a:endParaRPr lang="en-GB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6933576" y="4243918"/>
              <a:ext cx="1736992" cy="5847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8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，修改文字内容，也可以直接复制你的内容到此。</a:t>
              </a:r>
              <a:endParaRPr lang="en-GB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52" name="Rectangle 51"/>
          <p:cNvSpPr/>
          <p:nvPr/>
        </p:nvSpPr>
        <p:spPr>
          <a:xfrm>
            <a:off x="1929495" y="5600052"/>
            <a:ext cx="8999762" cy="443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" name="椭圆 40"/>
          <p:cNvSpPr/>
          <p:nvPr/>
        </p:nvSpPr>
        <p:spPr>
          <a:xfrm>
            <a:off x="532958" y="327049"/>
            <a:ext cx="367982" cy="367982"/>
          </a:xfrm>
          <a:prstGeom prst="ellipse">
            <a:avLst/>
          </a:prstGeom>
          <a:ln>
            <a:noFill/>
          </a:ln>
          <a:effectLst>
            <a:outerShdw blurRad="1270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2" name="Content Placeholder 2"/>
          <p:cNvSpPr txBox="1"/>
          <p:nvPr/>
        </p:nvSpPr>
        <p:spPr>
          <a:xfrm>
            <a:off x="1077833" y="327049"/>
            <a:ext cx="3067050" cy="367982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en-US" sz="2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椭圆 42"/>
          <p:cNvSpPr/>
          <p:nvPr/>
        </p:nvSpPr>
        <p:spPr>
          <a:xfrm>
            <a:off x="800016" y="327049"/>
            <a:ext cx="201847" cy="20184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 dir="u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MH_Others_10" descr="#wm#_48_07_*Z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723690" y="1536477"/>
            <a:ext cx="1609701" cy="1613133"/>
          </a:xfrm>
          <a:prstGeom prst="ellipse">
            <a:avLst/>
          </a:prstGeom>
          <a:solidFill>
            <a:schemeClr val="accent2">
              <a:alpha val="86000"/>
            </a:schemeClr>
          </a:solidFill>
          <a:ln>
            <a:noFill/>
          </a:ln>
          <a:effectLst/>
        </p:spPr>
        <p:txBody>
          <a:bodyPr wrap="square" lIns="0" tIns="0" rIns="0" bIns="0" anchor="ctr">
            <a:normAutofit lnSpcReduction="10000"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zh-CN" altLang="en-US" sz="7595" b="1" kern="0" dirty="0" smtClean="0">
                <a:solidFill>
                  <a:srgbClr val="FFFFFF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章</a:t>
            </a:r>
            <a:endParaRPr lang="zh-CN" altLang="zh-CN" sz="7595" b="1" kern="0" dirty="0">
              <a:solidFill>
                <a:srgbClr val="FFFFFF"/>
              </a:solidFill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8" name="MH_Others_11" descr="#wm#_48_07_*Z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845171" y="2740203"/>
            <a:ext cx="976435" cy="978515"/>
          </a:xfrm>
          <a:prstGeom prst="ellipse">
            <a:avLst/>
          </a:prstGeom>
          <a:solidFill>
            <a:srgbClr val="5E1013"/>
          </a:solidFill>
          <a:ln>
            <a:noFill/>
          </a:ln>
          <a:effectLst/>
        </p:spPr>
        <p:txBody>
          <a:bodyPr wrap="square" lIns="0" tIns="0" rIns="0" bIns="0" anchor="ctr">
            <a:normAutofit lnSpcReduction="10000"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zh-CN" altLang="en-US" sz="4640" kern="0" dirty="0" smtClean="0">
                <a:ea typeface="微软雅黑" panose="020B0503020204020204" pitchFamily="34" charset="-122"/>
              </a:rPr>
              <a:t>节</a:t>
            </a:r>
            <a:endParaRPr lang="zh-CN" altLang="zh-CN" sz="4640" kern="0" dirty="0">
              <a:ea typeface="微软雅黑" panose="020B0503020204020204" pitchFamily="34" charset="-122"/>
            </a:endParaRPr>
          </a:p>
        </p:txBody>
      </p:sp>
      <p:sp>
        <p:nvSpPr>
          <p:cNvPr id="32" name="MH_Others_12"/>
          <p:cNvSpPr txBox="1"/>
          <p:nvPr>
            <p:custDataLst>
              <p:tags r:id="rId4"/>
            </p:custDataLst>
          </p:nvPr>
        </p:nvSpPr>
        <p:spPr>
          <a:xfrm>
            <a:off x="3140526" y="3229461"/>
            <a:ext cx="645810" cy="2896207"/>
          </a:xfrm>
          <a:prstGeom prst="rect">
            <a:avLst/>
          </a:prstGeom>
          <a:noFill/>
        </p:spPr>
        <p:txBody>
          <a:bodyPr vert="eaVert" wrap="square" lIns="0" tIns="0" rIns="0" bIns="0" rtlCol="0" anchor="ctr" anchorCtr="0">
            <a:normAutofit/>
          </a:bodyPr>
          <a:lstStyle/>
          <a:p>
            <a:r>
              <a:rPr lang="en-US" altLang="zh-CN" sz="3795" dirty="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CHAPTER</a:t>
            </a:r>
            <a:endParaRPr lang="zh-CN" altLang="en-US" sz="3795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TextBox 1"/>
          <p:cNvSpPr txBox="1"/>
          <p:nvPr/>
        </p:nvSpPr>
        <p:spPr>
          <a:xfrm>
            <a:off x="5693211" y="2962083"/>
            <a:ext cx="4379404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lvl="1"/>
            <a:r>
              <a:rPr lang="en-US" altLang="zh-CN" sz="4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03</a:t>
            </a:r>
            <a:r>
              <a:rPr lang="zh-CN" altLang="en-US" sz="4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</a:t>
            </a:r>
            <a:r>
              <a:rPr lang="zh-CN" altLang="en-US" sz="4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标题文字</a:t>
            </a:r>
            <a:endParaRPr lang="zh-CN" altLang="en-US" sz="4800" b="1" spc="422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文本框 9"/>
          <p:cNvSpPr txBox="1"/>
          <p:nvPr/>
        </p:nvSpPr>
        <p:spPr>
          <a:xfrm>
            <a:off x="5693211" y="4066446"/>
            <a:ext cx="1939531" cy="3245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41300" lvl="1" indent="-241300">
              <a:buFont typeface="Wingdings" panose="05000000000000000000" pitchFamily="2" charset="2"/>
              <a:buChar char="l"/>
            </a:pPr>
            <a:r>
              <a:rPr lang="zh-CN" altLang="en-US" sz="211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年度工作概述</a:t>
            </a:r>
          </a:p>
        </p:txBody>
      </p:sp>
      <p:sp>
        <p:nvSpPr>
          <p:cNvPr id="19" name="文本框 9"/>
          <p:cNvSpPr txBox="1"/>
          <p:nvPr/>
        </p:nvSpPr>
        <p:spPr>
          <a:xfrm>
            <a:off x="5693211" y="4524039"/>
            <a:ext cx="2102136" cy="3245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41300" lvl="1" indent="-241300">
              <a:buFont typeface="Wingdings" panose="05000000000000000000" pitchFamily="2" charset="2"/>
              <a:buChar char="l"/>
            </a:pPr>
            <a:r>
              <a:rPr lang="zh-CN" altLang="en-US" sz="211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成功项目展示</a:t>
            </a:r>
          </a:p>
        </p:txBody>
      </p:sp>
      <p:sp>
        <p:nvSpPr>
          <p:cNvPr id="21" name="文本框 9"/>
          <p:cNvSpPr txBox="1"/>
          <p:nvPr/>
        </p:nvSpPr>
        <p:spPr>
          <a:xfrm>
            <a:off x="8236077" y="4071027"/>
            <a:ext cx="1939531" cy="3245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41300" lvl="1" indent="-241300">
              <a:buFont typeface="Wingdings" panose="05000000000000000000" pitchFamily="2" charset="2"/>
              <a:buChar char="l"/>
            </a:pPr>
            <a:r>
              <a:rPr lang="zh-CN" altLang="en-US" sz="211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工作完成情况</a:t>
            </a:r>
          </a:p>
        </p:txBody>
      </p:sp>
      <p:sp>
        <p:nvSpPr>
          <p:cNvPr id="22" name="文本框 9"/>
          <p:cNvSpPr txBox="1"/>
          <p:nvPr/>
        </p:nvSpPr>
        <p:spPr>
          <a:xfrm>
            <a:off x="8236080" y="4529253"/>
            <a:ext cx="1939528" cy="3245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41300" lvl="1" indent="-241300">
              <a:buFont typeface="Wingdings" panose="05000000000000000000" pitchFamily="2" charset="2"/>
              <a:buChar char="l"/>
            </a:pPr>
            <a:r>
              <a:rPr lang="zh-CN" altLang="en-US" sz="211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明年工作计划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" grpId="0" animBg="1"/>
      <p:bldP spid="77" grpId="0" animBg="1"/>
      <p:bldP spid="78" grpId="0" animBg="1"/>
      <p:bldP spid="32" grpId="0"/>
      <p:bldP spid="17" grpId="0"/>
      <p:bldP spid="18" grpId="0"/>
      <p:bldP spid="19" grpId="0"/>
      <p:bldP spid="21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7"/>
          <p:cNvGrpSpPr/>
          <p:nvPr/>
        </p:nvGrpSpPr>
        <p:grpSpPr bwMode="auto">
          <a:xfrm>
            <a:off x="1529479" y="852739"/>
            <a:ext cx="4119693" cy="2045172"/>
            <a:chOff x="2875615" y="364103"/>
            <a:chExt cx="2929118" cy="1454633"/>
          </a:xfrm>
        </p:grpSpPr>
        <p:sp>
          <p:nvSpPr>
            <p:cNvPr id="19466" name="文本框 66"/>
            <p:cNvSpPr txBox="1">
              <a:spLocks noChangeArrowheads="1"/>
            </p:cNvSpPr>
            <p:nvPr/>
          </p:nvSpPr>
          <p:spPr bwMode="auto">
            <a:xfrm>
              <a:off x="2989865" y="1374629"/>
              <a:ext cx="2814868" cy="44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>
                <a:lnSpc>
                  <a:spcPct val="150000"/>
                </a:lnSpc>
              </a:pP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替换文字内容，点击添加相关标题文字，修改文字内容，也可以直接复制你的内容到此。请替换文字内容，点击添加相关标题文字，修改文字内容，也可以直接复制你的内容到此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。</a:t>
              </a:r>
              <a:endPara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67" name="文本框 13"/>
            <p:cNvSpPr txBox="1">
              <a:spLocks noChangeArrowheads="1"/>
            </p:cNvSpPr>
            <p:nvPr/>
          </p:nvSpPr>
          <p:spPr bwMode="auto">
            <a:xfrm>
              <a:off x="4332935" y="364103"/>
              <a:ext cx="1444280" cy="297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</a:p>
          </p:txBody>
        </p:sp>
        <p:sp>
          <p:nvSpPr>
            <p:cNvPr id="23" name="文本框 66"/>
            <p:cNvSpPr txBox="1">
              <a:spLocks noChangeArrowheads="1"/>
            </p:cNvSpPr>
            <p:nvPr/>
          </p:nvSpPr>
          <p:spPr bwMode="auto">
            <a:xfrm>
              <a:off x="2875615" y="880115"/>
              <a:ext cx="2901600" cy="281204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defPPr>
                <a:defRPr lang="zh-CN"/>
              </a:defPPr>
              <a:lvl1pPr eaLnBrk="1" hangingPunct="1">
                <a:defRPr sz="4400">
                  <a:latin typeface="Simply City Light" panose="020B0303020202080204" pitchFamily="34" charset="0"/>
                  <a:ea typeface="SimSun-ExtB" panose="02010609060101010101" pitchFamily="49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>
                <a:defRPr/>
              </a:pPr>
              <a:r>
                <a:rPr lang="en-US" altLang="zh-CN" sz="1970" dirty="0">
                  <a:solidFill>
                    <a:schemeClr val="bg1">
                      <a:lumMod val="65000"/>
                    </a:schemeClr>
                  </a:solidFill>
                  <a:latin typeface="Helvetica" panose="020B0604020202020204" pitchFamily="34" charset="0"/>
                </a:rPr>
                <a:t>PLEASE ADD YOUR TITLE HERE</a:t>
              </a:r>
              <a:endParaRPr lang="zh-CN" altLang="en-US" sz="1970" dirty="0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</a:endParaRPr>
            </a:p>
          </p:txBody>
        </p:sp>
        <p:sp>
          <p:nvSpPr>
            <p:cNvPr id="24" name="任意多边形 23"/>
            <p:cNvSpPr/>
            <p:nvPr/>
          </p:nvSpPr>
          <p:spPr>
            <a:xfrm>
              <a:off x="5356367" y="1286573"/>
              <a:ext cx="287279" cy="0"/>
            </a:xfrm>
            <a:custGeom>
              <a:avLst/>
              <a:gdLst>
                <a:gd name="connsiteX0" fmla="*/ 0 w 504825"/>
                <a:gd name="connsiteY0" fmla="*/ 0 h 0"/>
                <a:gd name="connsiteX1" fmla="*/ 504825 w 50482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4825">
                  <a:moveTo>
                    <a:pt x="0" y="0"/>
                  </a:moveTo>
                  <a:lnTo>
                    <a:pt x="504825" y="0"/>
                  </a:lnTo>
                </a:path>
              </a:pathLst>
            </a:cu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/>
            </a:p>
          </p:txBody>
        </p:sp>
      </p:grpSp>
      <p:sp>
        <p:nvSpPr>
          <p:cNvPr id="41" name="任意多边形 40"/>
          <p:cNvSpPr/>
          <p:nvPr/>
        </p:nvSpPr>
        <p:spPr>
          <a:xfrm>
            <a:off x="6576708" y="1"/>
            <a:ext cx="6281690" cy="3576144"/>
          </a:xfrm>
          <a:custGeom>
            <a:avLst/>
            <a:gdLst>
              <a:gd name="connsiteX0" fmla="*/ 0 w 4467225"/>
              <a:gd name="connsiteY0" fmla="*/ 0 h 2543175"/>
              <a:gd name="connsiteX1" fmla="*/ 4467225 w 4467225"/>
              <a:gd name="connsiteY1" fmla="*/ 0 h 2543175"/>
              <a:gd name="connsiteX2" fmla="*/ 4467225 w 4467225"/>
              <a:gd name="connsiteY2" fmla="*/ 2543175 h 2543175"/>
              <a:gd name="connsiteX3" fmla="*/ 0 w 4467225"/>
              <a:gd name="connsiteY3" fmla="*/ 2543175 h 2543175"/>
              <a:gd name="connsiteX4" fmla="*/ 0 w 4467225"/>
              <a:gd name="connsiteY4" fmla="*/ 1386931 h 2543175"/>
              <a:gd name="connsiteX5" fmla="*/ 198867 w 4467225"/>
              <a:gd name="connsiteY5" fmla="*/ 1271588 h 2543175"/>
              <a:gd name="connsiteX6" fmla="*/ 0 w 4467225"/>
              <a:gd name="connsiteY6" fmla="*/ 1156245 h 2543175"/>
              <a:gd name="connsiteX7" fmla="*/ 0 w 4467225"/>
              <a:gd name="connsiteY7" fmla="*/ 0 h 2543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67225" h="2543175">
                <a:moveTo>
                  <a:pt x="0" y="0"/>
                </a:moveTo>
                <a:lnTo>
                  <a:pt x="4467225" y="0"/>
                </a:lnTo>
                <a:lnTo>
                  <a:pt x="4467225" y="2543175"/>
                </a:lnTo>
                <a:lnTo>
                  <a:pt x="0" y="2543175"/>
                </a:lnTo>
                <a:lnTo>
                  <a:pt x="0" y="1386931"/>
                </a:lnTo>
                <a:lnTo>
                  <a:pt x="198867" y="1271588"/>
                </a:lnTo>
                <a:lnTo>
                  <a:pt x="0" y="1156245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sp>
        <p:nvSpPr>
          <p:cNvPr id="44" name="任意多边形 43"/>
          <p:cNvSpPr/>
          <p:nvPr/>
        </p:nvSpPr>
        <p:spPr>
          <a:xfrm>
            <a:off x="0" y="3576145"/>
            <a:ext cx="6576708" cy="3656505"/>
          </a:xfrm>
          <a:custGeom>
            <a:avLst/>
            <a:gdLst>
              <a:gd name="connsiteX0" fmla="*/ 2590802 w 2590802"/>
              <a:gd name="connsiteY0" fmla="*/ 0 h 4676776"/>
              <a:gd name="connsiteX1" fmla="*/ 2590802 w 2590802"/>
              <a:gd name="connsiteY1" fmla="*/ 4676776 h 4676776"/>
              <a:gd name="connsiteX2" fmla="*/ 1401458 w 2590802"/>
              <a:gd name="connsiteY2" fmla="*/ 4676776 h 4676776"/>
              <a:gd name="connsiteX3" fmla="*/ 1295401 w 2590802"/>
              <a:gd name="connsiteY3" fmla="*/ 4493919 h 4676776"/>
              <a:gd name="connsiteX4" fmla="*/ 1189344 w 2590802"/>
              <a:gd name="connsiteY4" fmla="*/ 4676776 h 4676776"/>
              <a:gd name="connsiteX5" fmla="*/ 0 w 2590802"/>
              <a:gd name="connsiteY5" fmla="*/ 4676776 h 4676776"/>
              <a:gd name="connsiteX6" fmla="*/ 1 w 2590802"/>
              <a:gd name="connsiteY6" fmla="*/ 0 h 4676776"/>
              <a:gd name="connsiteX7" fmla="*/ 2590802 w 2590802"/>
              <a:gd name="connsiteY7" fmla="*/ 0 h 4676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90802" h="4676776">
                <a:moveTo>
                  <a:pt x="2590802" y="0"/>
                </a:moveTo>
                <a:lnTo>
                  <a:pt x="2590802" y="4676776"/>
                </a:lnTo>
                <a:lnTo>
                  <a:pt x="1401458" y="4676776"/>
                </a:lnTo>
                <a:lnTo>
                  <a:pt x="1295401" y="4493919"/>
                </a:lnTo>
                <a:lnTo>
                  <a:pt x="1189344" y="4676776"/>
                </a:lnTo>
                <a:lnTo>
                  <a:pt x="0" y="4676776"/>
                </a:lnTo>
                <a:lnTo>
                  <a:pt x="1" y="0"/>
                </a:lnTo>
                <a:lnTo>
                  <a:pt x="2590802" y="0"/>
                </a:lnTo>
                <a:close/>
              </a:path>
            </a:pathLst>
          </a:custGeom>
          <a:blipFill dpi="0" rotWithShape="0">
            <a:blip r:embed="rId4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grpSp>
        <p:nvGrpSpPr>
          <p:cNvPr id="3" name="组合 1"/>
          <p:cNvGrpSpPr/>
          <p:nvPr/>
        </p:nvGrpSpPr>
        <p:grpSpPr bwMode="auto">
          <a:xfrm>
            <a:off x="5690485" y="4018139"/>
            <a:ext cx="6792886" cy="2759122"/>
            <a:chOff x="4046335" y="2857499"/>
            <a:chExt cx="4830965" cy="1962150"/>
          </a:xfrm>
        </p:grpSpPr>
        <p:grpSp>
          <p:nvGrpSpPr>
            <p:cNvPr id="19462" name="组合 6"/>
            <p:cNvGrpSpPr/>
            <p:nvPr/>
          </p:nvGrpSpPr>
          <p:grpSpPr bwMode="auto">
            <a:xfrm>
              <a:off x="5125880" y="3275012"/>
              <a:ext cx="3303726" cy="883396"/>
              <a:chOff x="5125880" y="3227387"/>
              <a:chExt cx="3303726" cy="883396"/>
            </a:xfrm>
          </p:grpSpPr>
          <p:sp>
            <p:nvSpPr>
              <p:cNvPr id="46" name="文本框 66"/>
              <p:cNvSpPr txBox="1">
                <a:spLocks noChangeArrowheads="1"/>
              </p:cNvSpPr>
              <p:nvPr/>
            </p:nvSpPr>
            <p:spPr bwMode="auto">
              <a:xfrm>
                <a:off x="5175094" y="3619499"/>
                <a:ext cx="3254512" cy="4912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zh-CN" altLang="en-US" sz="900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请替换文字内容，点击添加相关标题文字，修改文字内容，也可以直接复制你的内容到此。请替换文字内容，点击添加相关标题文字，修改文字内容，也可以直接复制你的内容到此。</a:t>
                </a:r>
              </a:p>
            </p:txBody>
          </p:sp>
          <p:sp>
            <p:nvSpPr>
              <p:cNvPr id="47" name="文本框 66"/>
              <p:cNvSpPr txBox="1">
                <a:spLocks noChangeArrowheads="1"/>
              </p:cNvSpPr>
              <p:nvPr/>
            </p:nvSpPr>
            <p:spPr bwMode="auto">
              <a:xfrm>
                <a:off x="5125880" y="3227387"/>
                <a:ext cx="1444638" cy="2970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eaLnBrk="1" hangingPunct="1">
                  <a:defRPr sz="4400">
                    <a:latin typeface="Simply City Light" panose="020B0303020202080204" pitchFamily="34" charset="0"/>
                    <a:ea typeface="SimSun-ExtB" panose="02010609060101010101" pitchFamily="49" charset="-122"/>
                    <a:cs typeface="Arial" panose="020B0604020202020204" pitchFamily="34" charset="0"/>
                  </a:defRPr>
                </a:lvl1pPr>
                <a:lvl2pPr marL="742950" indent="-285750"/>
                <a:lvl3pPr marL="1143000" indent="-228600"/>
                <a:lvl4pPr marL="1600200" indent="-228600"/>
                <a:lvl5pPr marL="2057400" indent="-228600"/>
                <a:lvl6pPr marL="2514600" indent="-228600" defTabSz="685800" fontAlgn="base">
                  <a:spcBef>
                    <a:spcPct val="0"/>
                  </a:spcBef>
                  <a:spcAft>
                    <a:spcPct val="0"/>
                  </a:spcAft>
                </a:lvl6pPr>
                <a:lvl7pPr marL="2971800" indent="-228600" defTabSz="685800" fontAlgn="base">
                  <a:spcBef>
                    <a:spcPct val="0"/>
                  </a:spcBef>
                  <a:spcAft>
                    <a:spcPct val="0"/>
                  </a:spcAft>
                </a:lvl7pPr>
                <a:lvl8pPr marL="3429000" indent="-228600" defTabSz="685800" fontAlgn="base">
                  <a:spcBef>
                    <a:spcPct val="0"/>
                  </a:spcBef>
                  <a:spcAft>
                    <a:spcPct val="0"/>
                  </a:spcAft>
                </a:lvl8pPr>
                <a:lvl9pPr marL="3886200" indent="-228600" defTabSz="685800" fontAlgn="base">
                  <a:spcBef>
                    <a:spcPct val="0"/>
                  </a:spcBef>
                  <a:spcAft>
                    <a:spcPct val="0"/>
                  </a:spcAft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zh-CN" altLang="en-US" sz="1600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点击请替换文字内容</a:t>
                </a:r>
              </a:p>
            </p:txBody>
          </p:sp>
        </p:grpSp>
        <p:sp>
          <p:nvSpPr>
            <p:cNvPr id="54" name="任意多边形 53"/>
            <p:cNvSpPr/>
            <p:nvPr/>
          </p:nvSpPr>
          <p:spPr>
            <a:xfrm>
              <a:off x="4046335" y="2857499"/>
              <a:ext cx="4830965" cy="1962150"/>
            </a:xfrm>
            <a:custGeom>
              <a:avLst/>
              <a:gdLst>
                <a:gd name="connsiteX0" fmla="*/ 0 w 4830965"/>
                <a:gd name="connsiteY0" fmla="*/ 0 h 1962150"/>
                <a:gd name="connsiteX1" fmla="*/ 4830965 w 4830965"/>
                <a:gd name="connsiteY1" fmla="*/ 0 h 1962150"/>
                <a:gd name="connsiteX2" fmla="*/ 4830965 w 4830965"/>
                <a:gd name="connsiteY2" fmla="*/ 1962150 h 1962150"/>
                <a:gd name="connsiteX3" fmla="*/ 0 w 4830965"/>
                <a:gd name="connsiteY3" fmla="*/ 1962150 h 1962150"/>
                <a:gd name="connsiteX4" fmla="*/ 0 w 4830965"/>
                <a:gd name="connsiteY4" fmla="*/ 0 h 1962150"/>
                <a:gd name="connsiteX5" fmla="*/ 95250 w 4830965"/>
                <a:gd name="connsiteY5" fmla="*/ 95250 h 1962150"/>
                <a:gd name="connsiteX6" fmla="*/ 95250 w 4830965"/>
                <a:gd name="connsiteY6" fmla="*/ 1876425 h 1962150"/>
                <a:gd name="connsiteX7" fmla="*/ 4726190 w 4830965"/>
                <a:gd name="connsiteY7" fmla="*/ 1876425 h 1962150"/>
                <a:gd name="connsiteX8" fmla="*/ 4726190 w 4830965"/>
                <a:gd name="connsiteY8" fmla="*/ 95250 h 1962150"/>
                <a:gd name="connsiteX9" fmla="*/ 95250 w 4830965"/>
                <a:gd name="connsiteY9" fmla="*/ 95250 h 1962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30965" h="1962150">
                  <a:moveTo>
                    <a:pt x="0" y="0"/>
                  </a:moveTo>
                  <a:lnTo>
                    <a:pt x="4830965" y="0"/>
                  </a:lnTo>
                  <a:lnTo>
                    <a:pt x="4830965" y="1962150"/>
                  </a:lnTo>
                  <a:lnTo>
                    <a:pt x="0" y="1962150"/>
                  </a:lnTo>
                  <a:lnTo>
                    <a:pt x="0" y="0"/>
                  </a:lnTo>
                  <a:close/>
                  <a:moveTo>
                    <a:pt x="95250" y="95250"/>
                  </a:moveTo>
                  <a:lnTo>
                    <a:pt x="95250" y="1876425"/>
                  </a:lnTo>
                  <a:lnTo>
                    <a:pt x="4726190" y="1876425"/>
                  </a:lnTo>
                  <a:lnTo>
                    <a:pt x="4726190" y="95250"/>
                  </a:lnTo>
                  <a:lnTo>
                    <a:pt x="95250" y="9525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/>
            </a:p>
          </p:txBody>
        </p:sp>
      </p:grpSp>
      <p:sp>
        <p:nvSpPr>
          <p:cNvPr id="14" name="椭圆 13"/>
          <p:cNvSpPr/>
          <p:nvPr/>
        </p:nvSpPr>
        <p:spPr>
          <a:xfrm>
            <a:off x="532958" y="327049"/>
            <a:ext cx="367982" cy="367982"/>
          </a:xfrm>
          <a:prstGeom prst="ellipse">
            <a:avLst/>
          </a:prstGeom>
          <a:ln>
            <a:noFill/>
          </a:ln>
          <a:effectLst>
            <a:outerShdw blurRad="1270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Content Placeholder 2"/>
          <p:cNvSpPr txBox="1"/>
          <p:nvPr/>
        </p:nvSpPr>
        <p:spPr>
          <a:xfrm>
            <a:off x="1077833" y="327049"/>
            <a:ext cx="3067050" cy="367982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en-US" sz="2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800016" y="327049"/>
            <a:ext cx="201847" cy="20184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 dir="u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上箭头 4"/>
          <p:cNvSpPr/>
          <p:nvPr/>
        </p:nvSpPr>
        <p:spPr>
          <a:xfrm>
            <a:off x="8180331" y="1079719"/>
            <a:ext cx="1934543" cy="6152931"/>
          </a:xfrm>
          <a:prstGeom prst="up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1116965">
              <a:lnSpc>
                <a:spcPct val="120000"/>
              </a:lnSpc>
            </a:pPr>
            <a:endParaRPr lang="zh-CN" altLang="en-US" sz="80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551177" y="2209386"/>
            <a:ext cx="1192852" cy="9542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116965">
              <a:lnSpc>
                <a:spcPct val="120000"/>
              </a:lnSpc>
            </a:pPr>
            <a:r>
              <a:rPr lang="en-US" altLang="zh-CN" sz="28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01</a:t>
            </a:r>
            <a:endParaRPr lang="zh-CN" altLang="en-US" sz="280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551177" y="3270206"/>
            <a:ext cx="1192852" cy="95428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116965">
              <a:lnSpc>
                <a:spcPct val="120000"/>
              </a:lnSpc>
            </a:pPr>
            <a:r>
              <a:rPr lang="en-US" altLang="zh-CN" sz="28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02</a:t>
            </a:r>
            <a:endParaRPr lang="zh-CN" altLang="en-US" sz="280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551177" y="4331028"/>
            <a:ext cx="1192852" cy="9542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116965">
              <a:lnSpc>
                <a:spcPct val="120000"/>
              </a:lnSpc>
            </a:pPr>
            <a:r>
              <a:rPr lang="en-US" altLang="zh-CN" sz="28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03</a:t>
            </a:r>
            <a:endParaRPr lang="zh-CN" altLang="en-US" sz="280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551177" y="5391850"/>
            <a:ext cx="1192852" cy="95428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116965">
              <a:lnSpc>
                <a:spcPct val="120000"/>
              </a:lnSpc>
            </a:pPr>
            <a:r>
              <a:rPr lang="en-US" altLang="zh-CN" sz="28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04</a:t>
            </a:r>
            <a:endParaRPr lang="zh-CN" altLang="en-US" sz="280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23" name="直接连接符 58"/>
          <p:cNvCxnSpPr/>
          <p:nvPr/>
        </p:nvCxnSpPr>
        <p:spPr>
          <a:xfrm>
            <a:off x="6021183" y="2649053"/>
            <a:ext cx="2422950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59"/>
          <p:cNvCxnSpPr/>
          <p:nvPr/>
        </p:nvCxnSpPr>
        <p:spPr>
          <a:xfrm>
            <a:off x="6021183" y="3635959"/>
            <a:ext cx="2422950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60"/>
          <p:cNvCxnSpPr/>
          <p:nvPr/>
        </p:nvCxnSpPr>
        <p:spPr>
          <a:xfrm>
            <a:off x="6021183" y="4622864"/>
            <a:ext cx="2422950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61"/>
          <p:cNvCxnSpPr/>
          <p:nvPr/>
        </p:nvCxnSpPr>
        <p:spPr>
          <a:xfrm>
            <a:off x="6021183" y="5609770"/>
            <a:ext cx="2422950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ontent Placeholder 2"/>
          <p:cNvSpPr txBox="1"/>
          <p:nvPr/>
        </p:nvSpPr>
        <p:spPr>
          <a:xfrm>
            <a:off x="2612951" y="2205304"/>
            <a:ext cx="1375939" cy="258532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Content Placeholder 2"/>
          <p:cNvSpPr txBox="1"/>
          <p:nvPr/>
        </p:nvSpPr>
        <p:spPr>
          <a:xfrm>
            <a:off x="2612950" y="2432940"/>
            <a:ext cx="2772307" cy="443198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</a:t>
            </a: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Content Placeholder 2"/>
          <p:cNvSpPr txBox="1"/>
          <p:nvPr/>
        </p:nvSpPr>
        <p:spPr>
          <a:xfrm>
            <a:off x="2612951" y="3175864"/>
            <a:ext cx="1375939" cy="258532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Content Placeholder 2"/>
          <p:cNvSpPr txBox="1"/>
          <p:nvPr/>
        </p:nvSpPr>
        <p:spPr>
          <a:xfrm>
            <a:off x="2612950" y="3403500"/>
            <a:ext cx="2772307" cy="430502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Content Placeholder 2"/>
          <p:cNvSpPr txBox="1"/>
          <p:nvPr/>
        </p:nvSpPr>
        <p:spPr>
          <a:xfrm>
            <a:off x="2612951" y="4096006"/>
            <a:ext cx="1375939" cy="258532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Content Placeholder 2"/>
          <p:cNvSpPr txBox="1"/>
          <p:nvPr/>
        </p:nvSpPr>
        <p:spPr>
          <a:xfrm>
            <a:off x="2612950" y="4323642"/>
            <a:ext cx="2772307" cy="443198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</a:t>
            </a: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Content Placeholder 2"/>
          <p:cNvSpPr txBox="1"/>
          <p:nvPr/>
        </p:nvSpPr>
        <p:spPr>
          <a:xfrm>
            <a:off x="2612951" y="5116985"/>
            <a:ext cx="1375939" cy="258532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Content Placeholder 2"/>
          <p:cNvSpPr txBox="1"/>
          <p:nvPr/>
        </p:nvSpPr>
        <p:spPr>
          <a:xfrm>
            <a:off x="2612950" y="5344622"/>
            <a:ext cx="2772307" cy="443198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</a:t>
            </a: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532958" y="327049"/>
            <a:ext cx="367982" cy="367982"/>
          </a:xfrm>
          <a:prstGeom prst="ellipse">
            <a:avLst/>
          </a:prstGeom>
          <a:ln>
            <a:noFill/>
          </a:ln>
          <a:effectLst>
            <a:outerShdw blurRad="1270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0" name="Content Placeholder 2"/>
          <p:cNvSpPr txBox="1"/>
          <p:nvPr/>
        </p:nvSpPr>
        <p:spPr>
          <a:xfrm>
            <a:off x="1077833" y="327049"/>
            <a:ext cx="3067050" cy="367982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en-US" sz="2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800016" y="327049"/>
            <a:ext cx="201847" cy="20184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 dir="u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椭圆 35"/>
          <p:cNvSpPr/>
          <p:nvPr/>
        </p:nvSpPr>
        <p:spPr>
          <a:xfrm>
            <a:off x="11931054" y="5570510"/>
            <a:ext cx="1342932" cy="134293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172634" y="2506716"/>
            <a:ext cx="519385" cy="5193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>
            <a:off x="901104" y="1817660"/>
            <a:ext cx="1342932" cy="134293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MH_Number_1" descr="#wm#_48_07_*Z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399197" y="2566000"/>
            <a:ext cx="396863" cy="397708"/>
          </a:xfrm>
          <a:prstGeom prst="ellipse">
            <a:avLst/>
          </a:prstGeom>
          <a:solidFill>
            <a:schemeClr val="accent2">
              <a:alpha val="80000"/>
            </a:schemeClr>
          </a:solidFill>
          <a:ln>
            <a:noFill/>
          </a:ln>
          <a:effectLst/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CN" sz="2530" b="1" kern="0" dirty="0">
                <a:solidFill>
                  <a:srgbClr val="FFFFFF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endParaRPr lang="zh-CN" altLang="zh-CN" sz="2530" b="1" kern="0" dirty="0">
              <a:solidFill>
                <a:srgbClr val="FFFFFF"/>
              </a:solidFill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MH_Others_1" descr="#wm#_48_07_*Z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368335" y="2847563"/>
            <a:ext cx="178159" cy="178538"/>
          </a:xfrm>
          <a:prstGeom prst="ellipse">
            <a:avLst/>
          </a:prstGeom>
          <a:solidFill>
            <a:schemeClr val="accent2">
              <a:alpha val="59000"/>
            </a:schemeClr>
          </a:solidFill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zh-CN" altLang="zh-CN" sz="1105" kern="0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35" name="MH_Entry_1"/>
          <p:cNvSpPr txBox="1"/>
          <p:nvPr>
            <p:custDataLst>
              <p:tags r:id="rId4"/>
            </p:custDataLst>
          </p:nvPr>
        </p:nvSpPr>
        <p:spPr>
          <a:xfrm>
            <a:off x="4007012" y="2596103"/>
            <a:ext cx="2926419" cy="32457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zh-CN" altLang="en-US" sz="211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</a:t>
            </a:r>
          </a:p>
        </p:txBody>
      </p:sp>
      <p:sp>
        <p:nvSpPr>
          <p:cNvPr id="40" name="MH_Number_2" descr="#wm#_48_07_*Z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399197" y="3407788"/>
            <a:ext cx="396863" cy="397708"/>
          </a:xfrm>
          <a:prstGeom prst="ellipse">
            <a:avLst/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CN" sz="2530" b="1" kern="0">
                <a:solidFill>
                  <a:srgbClr val="FFFFFF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endParaRPr lang="zh-CN" altLang="zh-CN" sz="2530" b="1" kern="0">
              <a:solidFill>
                <a:srgbClr val="FFFFFF"/>
              </a:solidFill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1" name="MH_Others_2" descr="#wm#_48_07_*Z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368335" y="3689352"/>
            <a:ext cx="178159" cy="178538"/>
          </a:xfrm>
          <a:prstGeom prst="ellipse">
            <a:avLst/>
          </a:prstGeom>
          <a:solidFill>
            <a:schemeClr val="accent1">
              <a:alpha val="59000"/>
            </a:schemeClr>
          </a:solidFill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zh-CN" altLang="zh-CN" sz="1105" kern="0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39" name="MH_Entry_2"/>
          <p:cNvSpPr txBox="1"/>
          <p:nvPr>
            <p:custDataLst>
              <p:tags r:id="rId7"/>
            </p:custDataLst>
          </p:nvPr>
        </p:nvSpPr>
        <p:spPr>
          <a:xfrm>
            <a:off x="4007012" y="3437891"/>
            <a:ext cx="2926419" cy="32457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zh-CN" altLang="en-US" sz="211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</a:t>
            </a:r>
          </a:p>
        </p:txBody>
      </p:sp>
      <p:sp>
        <p:nvSpPr>
          <p:cNvPr id="45" name="MH_Number_3" descr="#wm#_48_07_*Z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399197" y="4249577"/>
            <a:ext cx="396863" cy="397708"/>
          </a:xfrm>
          <a:prstGeom prst="ellipse">
            <a:avLst/>
          </a:prstGeom>
          <a:solidFill>
            <a:schemeClr val="accent2">
              <a:alpha val="80000"/>
            </a:schemeClr>
          </a:solidFill>
          <a:ln>
            <a:noFill/>
          </a:ln>
          <a:effectLst/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CN" sz="2530" b="1" kern="0">
                <a:solidFill>
                  <a:srgbClr val="FFFFFF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endParaRPr lang="zh-CN" altLang="zh-CN" sz="2530" b="1" kern="0">
              <a:solidFill>
                <a:srgbClr val="FFFFFF"/>
              </a:solidFill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6" name="MH_Others_3" descr="#wm#_48_07_*Z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368335" y="4531140"/>
            <a:ext cx="178159" cy="178538"/>
          </a:xfrm>
          <a:prstGeom prst="ellipse">
            <a:avLst/>
          </a:prstGeom>
          <a:solidFill>
            <a:schemeClr val="accent2">
              <a:alpha val="59000"/>
            </a:schemeClr>
          </a:solidFill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zh-CN" altLang="zh-CN" sz="1105" kern="0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44" name="MH_Entry_3"/>
          <p:cNvSpPr txBox="1"/>
          <p:nvPr>
            <p:custDataLst>
              <p:tags r:id="rId10"/>
            </p:custDataLst>
          </p:nvPr>
        </p:nvSpPr>
        <p:spPr>
          <a:xfrm>
            <a:off x="4007012" y="4279680"/>
            <a:ext cx="2926419" cy="32457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zh-CN" altLang="en-US" sz="211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</a:t>
            </a:r>
          </a:p>
        </p:txBody>
      </p:sp>
      <p:sp>
        <p:nvSpPr>
          <p:cNvPr id="50" name="MH_Number_4" descr="#wm#_48_07_*Z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399197" y="5091366"/>
            <a:ext cx="396863" cy="397708"/>
          </a:xfrm>
          <a:prstGeom prst="ellipse">
            <a:avLst/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CN" sz="2530" b="1" kern="0">
                <a:solidFill>
                  <a:srgbClr val="FFFFFF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endParaRPr lang="zh-CN" altLang="zh-CN" sz="2530" b="1" kern="0">
              <a:solidFill>
                <a:srgbClr val="FFFFFF"/>
              </a:solidFill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1" name="MH_Others_4" descr="#wm#_48_07_*Z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368335" y="5372930"/>
            <a:ext cx="178159" cy="178538"/>
          </a:xfrm>
          <a:prstGeom prst="ellipse">
            <a:avLst/>
          </a:prstGeom>
          <a:solidFill>
            <a:schemeClr val="accent1">
              <a:alpha val="59000"/>
            </a:schemeClr>
          </a:solidFill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zh-CN" altLang="zh-CN" sz="1105" kern="0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49" name="MH_Entry_4"/>
          <p:cNvSpPr txBox="1"/>
          <p:nvPr>
            <p:custDataLst>
              <p:tags r:id="rId13"/>
            </p:custDataLst>
          </p:nvPr>
        </p:nvSpPr>
        <p:spPr>
          <a:xfrm>
            <a:off x="4007012" y="5121469"/>
            <a:ext cx="2926419" cy="32457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zh-CN" altLang="en-US" sz="211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</a:t>
            </a:r>
          </a:p>
        </p:txBody>
      </p:sp>
      <p:sp>
        <p:nvSpPr>
          <p:cNvPr id="77" name="MH_Others_10" descr="#wm#_48_07_*Z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8337208" y="978350"/>
            <a:ext cx="1609701" cy="1613133"/>
          </a:xfrm>
          <a:prstGeom prst="ellipse">
            <a:avLst/>
          </a:prstGeom>
          <a:solidFill>
            <a:schemeClr val="accent2">
              <a:alpha val="86000"/>
            </a:schemeClr>
          </a:solidFill>
          <a:ln>
            <a:noFill/>
          </a:ln>
          <a:effectLst/>
        </p:spPr>
        <p:txBody>
          <a:bodyPr wrap="square" lIns="0" tIns="0" rIns="0" bIns="0" anchor="ctr">
            <a:normAutofit lnSpcReduction="10000"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zh-CN" altLang="en-US" sz="7595" b="1" kern="0" dirty="0">
                <a:solidFill>
                  <a:srgbClr val="FFFFFF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目</a:t>
            </a:r>
            <a:endParaRPr lang="zh-CN" altLang="zh-CN" sz="7595" b="1" kern="0" dirty="0">
              <a:solidFill>
                <a:srgbClr val="FFFFFF"/>
              </a:solidFill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8" name="MH_Others_11" descr="#wm#_48_07_*Z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9458689" y="2182076"/>
            <a:ext cx="976435" cy="978515"/>
          </a:xfrm>
          <a:prstGeom prst="ellipse">
            <a:avLst/>
          </a:prstGeom>
          <a:solidFill>
            <a:srgbClr val="5E1013"/>
          </a:solidFill>
          <a:ln>
            <a:noFill/>
          </a:ln>
          <a:effectLst/>
        </p:spPr>
        <p:txBody>
          <a:bodyPr wrap="square" lIns="0" tIns="0" rIns="0" bIns="0" anchor="ctr">
            <a:normAutofit lnSpcReduction="10000"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zh-CN" altLang="en-US" sz="4640" kern="0" dirty="0">
                <a:ea typeface="微软雅黑" panose="020B0503020204020204" pitchFamily="34" charset="-122"/>
              </a:rPr>
              <a:t>录</a:t>
            </a:r>
            <a:endParaRPr lang="zh-CN" altLang="zh-CN" sz="4640" kern="0" dirty="0">
              <a:ea typeface="微软雅黑" panose="020B0503020204020204" pitchFamily="34" charset="-122"/>
            </a:endParaRPr>
          </a:p>
        </p:txBody>
      </p:sp>
      <p:sp>
        <p:nvSpPr>
          <p:cNvPr id="32" name="MH_Others_12"/>
          <p:cNvSpPr txBox="1"/>
          <p:nvPr>
            <p:custDataLst>
              <p:tags r:id="rId16"/>
            </p:custDataLst>
          </p:nvPr>
        </p:nvSpPr>
        <p:spPr>
          <a:xfrm>
            <a:off x="8754044" y="2671334"/>
            <a:ext cx="645810" cy="2896207"/>
          </a:xfrm>
          <a:prstGeom prst="rect">
            <a:avLst/>
          </a:prstGeom>
          <a:noFill/>
        </p:spPr>
        <p:txBody>
          <a:bodyPr vert="eaVert" wrap="square" lIns="0" tIns="0" rIns="0" bIns="0" rtlCol="0" anchor="ctr" anchorCtr="0">
            <a:normAutofit/>
          </a:bodyPr>
          <a:lstStyle/>
          <a:p>
            <a:r>
              <a:rPr lang="en-US" altLang="zh-CN" sz="3795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CONTENTS</a:t>
            </a:r>
            <a:endParaRPr lang="zh-CN" altLang="en-US" sz="3795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0" y="-632147"/>
            <a:ext cx="1964879" cy="196487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819151" y="644204"/>
            <a:ext cx="1027906" cy="102790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2014506" y="783870"/>
            <a:ext cx="388960" cy="38896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-1951713" y="999603"/>
            <a:ext cx="2457451" cy="245745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-74040" y="-143537"/>
            <a:ext cx="287073" cy="28707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240394" y="1672110"/>
            <a:ext cx="670462" cy="67046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1132585" y="1651032"/>
            <a:ext cx="401037" cy="40103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1662000" y="-116010"/>
            <a:ext cx="522323" cy="52232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1924630" y="84830"/>
            <a:ext cx="401037" cy="40103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>
            <a:off x="-1046239" y="3054236"/>
            <a:ext cx="1556925" cy="15569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10610851" y="6016304"/>
            <a:ext cx="1027906" cy="102790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11806206" y="6155970"/>
            <a:ext cx="388960" cy="38896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/>
          <p:cNvSpPr/>
          <p:nvPr/>
        </p:nvSpPr>
        <p:spPr>
          <a:xfrm>
            <a:off x="11453700" y="5256090"/>
            <a:ext cx="522323" cy="52232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椭圆 33"/>
          <p:cNvSpPr/>
          <p:nvPr/>
        </p:nvSpPr>
        <p:spPr>
          <a:xfrm>
            <a:off x="11716330" y="5456930"/>
            <a:ext cx="401037" cy="40103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椭圆 36"/>
          <p:cNvSpPr/>
          <p:nvPr/>
        </p:nvSpPr>
        <p:spPr>
          <a:xfrm>
            <a:off x="10707012" y="6371703"/>
            <a:ext cx="2457451" cy="245745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accel="60000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9" accel="60000" fill="hold" grpId="0" nodeType="withEffect" p14:presetBounceEnd="4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9" accel="60000" fill="hold" grpId="0" nodeType="withEffect" p14:presetBounceEnd="4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9" accel="6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9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0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9" accel="6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3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4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9" accel="60000" fill="hold" grpId="0" nodeType="withEffect" p14:presetBounceEnd="4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7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8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9" accel="60000" fill="hold" grpId="0" nodeType="withEffect" p14:presetBounceEnd="4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1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9" accel="6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5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6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9" accel="6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9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0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9" accel="60000" fill="hold" grpId="0" nodeType="withEffect" p14:presetBounceEnd="4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3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4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9" accel="6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7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8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9" accel="6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1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2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6" accel="4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5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6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6" accel="40000" fill="hold" grpId="0" nodeType="withEffect" p14:presetBounceEnd="4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9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0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6" accel="4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63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4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6" accel="4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67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8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6" accel="4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1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72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6" accel="40000" fill="hold" grpId="0" nodeType="withEffect" p14:presetBounceEnd="4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5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76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7" fill="hold">
                          <p:stCondLst>
                            <p:cond delay="indefinite"/>
                          </p:stCondLst>
                          <p:childTnLst>
                            <p:par>
                              <p:cTn id="7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9" presetID="3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1" dur="10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10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10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4" dur="10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5" fill="hold">
                          <p:stCondLst>
                            <p:cond delay="indefinite"/>
                          </p:stCondLst>
                          <p:childTnLst>
                            <p:par>
                              <p:cTn id="8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7" presetID="3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9" dur="1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1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1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2" dur="10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3" fill="hold">
                          <p:stCondLst>
                            <p:cond delay="indefinite"/>
                          </p:stCondLst>
                          <p:childTnLst>
                            <p:par>
                              <p:cTn id="9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5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97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98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99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0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1" fill="hold">
                          <p:stCondLst>
                            <p:cond delay="indefinite"/>
                          </p:stCondLst>
                          <p:childTnLst>
                            <p:par>
                              <p:cTn id="10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3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8" fill="hold">
                          <p:stCondLst>
                            <p:cond delay="indefinite"/>
                          </p:stCondLst>
                          <p:childTnLst>
                            <p:par>
                              <p:cTn id="10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0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4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5" fill="hold">
                          <p:stCondLst>
                            <p:cond delay="indefinite"/>
                          </p:stCondLst>
                          <p:childTnLst>
                            <p:par>
                              <p:cTn id="1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7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19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0" fill="hold">
                          <p:stCondLst>
                            <p:cond delay="indefinite"/>
                          </p:stCondLst>
                          <p:childTnLst>
                            <p:par>
                              <p:cTn id="1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2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4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5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6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7" fill="hold">
                          <p:stCondLst>
                            <p:cond delay="indefinite"/>
                          </p:stCondLst>
                          <p:childTnLst>
                            <p:par>
                              <p:cTn id="1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9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1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2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3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4" fill="hold">
                          <p:stCondLst>
                            <p:cond delay="indefinite"/>
                          </p:stCondLst>
                          <p:childTnLst>
                            <p:par>
                              <p:cTn id="1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6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38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9" fill="hold">
                          <p:stCondLst>
                            <p:cond delay="indefinite"/>
                          </p:stCondLst>
                          <p:childTnLst>
                            <p:par>
                              <p:cTn id="1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1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3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4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5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6" fill="hold">
                          <p:stCondLst>
                            <p:cond delay="indefinite"/>
                          </p:stCondLst>
                          <p:childTnLst>
                            <p:par>
                              <p:cTn id="1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8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0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1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2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3" fill="hold">
                          <p:stCondLst>
                            <p:cond delay="indefinite"/>
                          </p:stCondLst>
                          <p:childTnLst>
                            <p:par>
                              <p:cTn id="1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5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57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8" fill="hold">
                          <p:stCondLst>
                            <p:cond delay="indefinite"/>
                          </p:stCondLst>
                          <p:childTnLst>
                            <p:par>
                              <p:cTn id="1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0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2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3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4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5" fill="hold">
                          <p:stCondLst>
                            <p:cond delay="indefinite"/>
                          </p:stCondLst>
                          <p:childTnLst>
                            <p:par>
                              <p:cTn id="1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7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9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0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1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2" fill="hold">
                          <p:stCondLst>
                            <p:cond delay="indefinite"/>
                          </p:stCondLst>
                          <p:childTnLst>
                            <p:par>
                              <p:cTn id="1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4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76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6" grpId="0" animBg="1"/>
          <p:bldP spid="22" grpId="0" animBg="1"/>
          <p:bldP spid="28" grpId="0" animBg="1"/>
          <p:bldP spid="14" grpId="0" animBg="1"/>
          <p:bldP spid="15" grpId="0" animBg="1"/>
          <p:bldP spid="35" grpId="0"/>
          <p:bldP spid="40" grpId="0" animBg="1"/>
          <p:bldP spid="41" grpId="0" animBg="1"/>
          <p:bldP spid="39" grpId="0"/>
          <p:bldP spid="45" grpId="0" animBg="1"/>
          <p:bldP spid="46" grpId="0" animBg="1"/>
          <p:bldP spid="44" grpId="0"/>
          <p:bldP spid="50" grpId="0" animBg="1"/>
          <p:bldP spid="51" grpId="0" animBg="1"/>
          <p:bldP spid="49" grpId="0"/>
          <p:bldP spid="77" grpId="0" animBg="1"/>
          <p:bldP spid="78" grpId="0" animBg="1"/>
          <p:bldP spid="32" grpId="0"/>
          <p:bldP spid="2" grpId="0" animBg="1"/>
          <p:bldP spid="19" grpId="0" animBg="1"/>
          <p:bldP spid="20" grpId="0" animBg="1"/>
          <p:bldP spid="21" grpId="0" animBg="1"/>
          <p:bldP spid="23" grpId="0" animBg="1"/>
          <p:bldP spid="24" grpId="0" animBg="1"/>
          <p:bldP spid="25" grpId="0" animBg="1"/>
          <p:bldP spid="26" grpId="0" animBg="1"/>
          <p:bldP spid="27" grpId="0" animBg="1"/>
          <p:bldP spid="29" grpId="0" animBg="1"/>
          <p:bldP spid="30" grpId="0" animBg="1"/>
          <p:bldP spid="31" grpId="0" animBg="1"/>
          <p:bldP spid="33" grpId="0" animBg="1"/>
          <p:bldP spid="34" grpId="0" animBg="1"/>
          <p:bldP spid="3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accel="6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9" accel="60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9" accel="6000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9" accel="6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9" accel="6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9" accel="6000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9" accel="6000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9" accel="6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9" accel="6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9" accel="6000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9" accel="6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9" accel="6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6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6" accel="4000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6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6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6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6" accel="40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7" fill="hold">
                          <p:stCondLst>
                            <p:cond delay="indefinite"/>
                          </p:stCondLst>
                          <p:childTnLst>
                            <p:par>
                              <p:cTn id="7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9" presetID="3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1" dur="10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10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10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4" dur="10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5" fill="hold">
                          <p:stCondLst>
                            <p:cond delay="indefinite"/>
                          </p:stCondLst>
                          <p:childTnLst>
                            <p:par>
                              <p:cTn id="8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7" presetID="3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9" dur="1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1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1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2" dur="10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3" fill="hold">
                          <p:stCondLst>
                            <p:cond delay="indefinite"/>
                          </p:stCondLst>
                          <p:childTnLst>
                            <p:par>
                              <p:cTn id="9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5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97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98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99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0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1" fill="hold">
                          <p:stCondLst>
                            <p:cond delay="indefinite"/>
                          </p:stCondLst>
                          <p:childTnLst>
                            <p:par>
                              <p:cTn id="10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3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8" fill="hold">
                          <p:stCondLst>
                            <p:cond delay="indefinite"/>
                          </p:stCondLst>
                          <p:childTnLst>
                            <p:par>
                              <p:cTn id="10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0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4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5" fill="hold">
                          <p:stCondLst>
                            <p:cond delay="indefinite"/>
                          </p:stCondLst>
                          <p:childTnLst>
                            <p:par>
                              <p:cTn id="1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7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19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0" fill="hold">
                          <p:stCondLst>
                            <p:cond delay="indefinite"/>
                          </p:stCondLst>
                          <p:childTnLst>
                            <p:par>
                              <p:cTn id="1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2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4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5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6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7" fill="hold">
                          <p:stCondLst>
                            <p:cond delay="indefinite"/>
                          </p:stCondLst>
                          <p:childTnLst>
                            <p:par>
                              <p:cTn id="1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9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1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2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3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4" fill="hold">
                          <p:stCondLst>
                            <p:cond delay="indefinite"/>
                          </p:stCondLst>
                          <p:childTnLst>
                            <p:par>
                              <p:cTn id="1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6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38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9" fill="hold">
                          <p:stCondLst>
                            <p:cond delay="indefinite"/>
                          </p:stCondLst>
                          <p:childTnLst>
                            <p:par>
                              <p:cTn id="1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1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3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4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5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6" fill="hold">
                          <p:stCondLst>
                            <p:cond delay="indefinite"/>
                          </p:stCondLst>
                          <p:childTnLst>
                            <p:par>
                              <p:cTn id="1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8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0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1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2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3" fill="hold">
                          <p:stCondLst>
                            <p:cond delay="indefinite"/>
                          </p:stCondLst>
                          <p:childTnLst>
                            <p:par>
                              <p:cTn id="1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5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57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8" fill="hold">
                          <p:stCondLst>
                            <p:cond delay="indefinite"/>
                          </p:stCondLst>
                          <p:childTnLst>
                            <p:par>
                              <p:cTn id="1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0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2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3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4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5" fill="hold">
                          <p:stCondLst>
                            <p:cond delay="indefinite"/>
                          </p:stCondLst>
                          <p:childTnLst>
                            <p:par>
                              <p:cTn id="1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7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9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0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1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2" fill="hold">
                          <p:stCondLst>
                            <p:cond delay="indefinite"/>
                          </p:stCondLst>
                          <p:childTnLst>
                            <p:par>
                              <p:cTn id="1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4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76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6" grpId="0" animBg="1"/>
          <p:bldP spid="22" grpId="0" animBg="1"/>
          <p:bldP spid="28" grpId="0" animBg="1"/>
          <p:bldP spid="14" grpId="0" animBg="1"/>
          <p:bldP spid="15" grpId="0" animBg="1"/>
          <p:bldP spid="35" grpId="0"/>
          <p:bldP spid="40" grpId="0" animBg="1"/>
          <p:bldP spid="41" grpId="0" animBg="1"/>
          <p:bldP spid="39" grpId="0"/>
          <p:bldP spid="45" grpId="0" animBg="1"/>
          <p:bldP spid="46" grpId="0" animBg="1"/>
          <p:bldP spid="44" grpId="0"/>
          <p:bldP spid="50" grpId="0" animBg="1"/>
          <p:bldP spid="51" grpId="0" animBg="1"/>
          <p:bldP spid="49" grpId="0"/>
          <p:bldP spid="77" grpId="0" animBg="1"/>
          <p:bldP spid="78" grpId="0" animBg="1"/>
          <p:bldP spid="32" grpId="0"/>
          <p:bldP spid="2" grpId="0" animBg="1"/>
          <p:bldP spid="19" grpId="0" animBg="1"/>
          <p:bldP spid="20" grpId="0" animBg="1"/>
          <p:bldP spid="21" grpId="0" animBg="1"/>
          <p:bldP spid="23" grpId="0" animBg="1"/>
          <p:bldP spid="24" grpId="0" animBg="1"/>
          <p:bldP spid="25" grpId="0" animBg="1"/>
          <p:bldP spid="26" grpId="0" animBg="1"/>
          <p:bldP spid="27" grpId="0" animBg="1"/>
          <p:bldP spid="29" grpId="0" animBg="1"/>
          <p:bldP spid="30" grpId="0" animBg="1"/>
          <p:bldP spid="31" grpId="0" animBg="1"/>
          <p:bldP spid="33" grpId="0" animBg="1"/>
          <p:bldP spid="34" grpId="0" animBg="1"/>
          <p:bldP spid="37" grpId="0" animBg="1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012"/>
          <p:cNvSpPr/>
          <p:nvPr/>
        </p:nvSpPr>
        <p:spPr>
          <a:xfrm>
            <a:off x="7308040" y="2223765"/>
            <a:ext cx="3261593" cy="1544642"/>
          </a:xfrm>
          <a:prstGeom prst="roundRect">
            <a:avLst>
              <a:gd name="adj" fmla="val 6918"/>
            </a:avLst>
          </a:prstGeom>
          <a:noFill/>
          <a:ln w="12700">
            <a:solidFill>
              <a:srgbClr val="A6AAA9"/>
            </a:solidFill>
            <a:miter lim="400000"/>
          </a:ln>
        </p:spPr>
        <p:txBody>
          <a:bodyPr lIns="17447" tIns="17447" rIns="17447" bIns="17447" anchor="ctr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Shape 2013"/>
          <p:cNvSpPr/>
          <p:nvPr/>
        </p:nvSpPr>
        <p:spPr>
          <a:xfrm>
            <a:off x="7308040" y="3991743"/>
            <a:ext cx="3261593" cy="1543006"/>
          </a:xfrm>
          <a:prstGeom prst="roundRect">
            <a:avLst>
              <a:gd name="adj" fmla="val 6925"/>
            </a:avLst>
          </a:prstGeom>
          <a:noFill/>
          <a:ln w="12700">
            <a:solidFill>
              <a:srgbClr val="A6AAA9"/>
            </a:solidFill>
            <a:miter lim="400000"/>
          </a:ln>
        </p:spPr>
        <p:txBody>
          <a:bodyPr lIns="17447" tIns="17447" rIns="17447" bIns="17447" anchor="ctr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Shape 2014"/>
          <p:cNvSpPr/>
          <p:nvPr/>
        </p:nvSpPr>
        <p:spPr>
          <a:xfrm>
            <a:off x="2295297" y="3990927"/>
            <a:ext cx="3261593" cy="1544641"/>
          </a:xfrm>
          <a:prstGeom prst="roundRect">
            <a:avLst>
              <a:gd name="adj" fmla="val 6918"/>
            </a:avLst>
          </a:prstGeom>
          <a:noFill/>
          <a:ln w="12700">
            <a:solidFill>
              <a:srgbClr val="A6AAA9"/>
            </a:solidFill>
            <a:miter lim="400000"/>
          </a:ln>
        </p:spPr>
        <p:txBody>
          <a:bodyPr lIns="17447" tIns="17447" rIns="17447" bIns="17447" anchor="ctr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Shape 2015"/>
          <p:cNvSpPr/>
          <p:nvPr/>
        </p:nvSpPr>
        <p:spPr>
          <a:xfrm>
            <a:off x="2295297" y="2223765"/>
            <a:ext cx="3261593" cy="1544642"/>
          </a:xfrm>
          <a:prstGeom prst="roundRect">
            <a:avLst>
              <a:gd name="adj" fmla="val 6918"/>
            </a:avLst>
          </a:prstGeom>
          <a:noFill/>
          <a:ln w="12700">
            <a:solidFill>
              <a:srgbClr val="A6AAA9"/>
            </a:solidFill>
            <a:miter lim="400000"/>
          </a:ln>
        </p:spPr>
        <p:txBody>
          <a:bodyPr lIns="17447" tIns="17447" rIns="17447" bIns="17447" anchor="ctr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Shape 2016"/>
          <p:cNvSpPr/>
          <p:nvPr/>
        </p:nvSpPr>
        <p:spPr>
          <a:xfrm>
            <a:off x="5106858" y="2560461"/>
            <a:ext cx="2644813" cy="26448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23262" tIns="23262" rIns="23262" bIns="23262" anchor="ctr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Shape 2021"/>
          <p:cNvSpPr/>
          <p:nvPr/>
        </p:nvSpPr>
        <p:spPr>
          <a:xfrm>
            <a:off x="2909107" y="2828663"/>
            <a:ext cx="2126484" cy="59093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>
            <a:lvl1pPr algn="l">
              <a:lnSpc>
                <a:spcPct val="120000"/>
              </a:lnSpc>
              <a:spcBef>
                <a:spcPts val="2500"/>
              </a:spcBef>
              <a:defRPr sz="2000">
                <a:solidFill>
                  <a:srgbClr val="53585F"/>
                </a:solidFill>
              </a:defRPr>
            </a:lvl1pPr>
          </a:lstStyle>
          <a:p>
            <a:pPr algn="just"/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</a:t>
            </a: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Shape 2022"/>
          <p:cNvSpPr/>
          <p:nvPr/>
        </p:nvSpPr>
        <p:spPr>
          <a:xfrm>
            <a:off x="2901970" y="2500109"/>
            <a:ext cx="1711981" cy="25853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spAutoFit/>
          </a:bodyPr>
          <a:lstStyle>
            <a:lvl1pPr algn="l">
              <a:lnSpc>
                <a:spcPct val="120000"/>
              </a:lnSpc>
              <a:defRPr sz="3500">
                <a:solidFill>
                  <a:srgbClr val="53585F"/>
                </a:solidFill>
              </a:defRPr>
            </a:lvl1pPr>
          </a:lstStyle>
          <a:p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9" name="Shape 2023"/>
          <p:cNvSpPr/>
          <p:nvPr/>
        </p:nvSpPr>
        <p:spPr>
          <a:xfrm>
            <a:off x="2909107" y="4602222"/>
            <a:ext cx="2126484" cy="59093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>
            <a:lvl1pPr algn="l">
              <a:lnSpc>
                <a:spcPct val="120000"/>
              </a:lnSpc>
              <a:spcBef>
                <a:spcPts val="2500"/>
              </a:spcBef>
              <a:defRPr sz="2000">
                <a:solidFill>
                  <a:srgbClr val="53585F"/>
                </a:solidFill>
              </a:defRPr>
            </a:lvl1pPr>
          </a:lstStyle>
          <a:p>
            <a:pPr algn="just"/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</a:t>
            </a: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Shape 2024"/>
          <p:cNvSpPr/>
          <p:nvPr/>
        </p:nvSpPr>
        <p:spPr>
          <a:xfrm>
            <a:off x="2901970" y="4299278"/>
            <a:ext cx="1711981" cy="25853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spAutoFit/>
          </a:bodyPr>
          <a:lstStyle>
            <a:lvl1pPr algn="l">
              <a:lnSpc>
                <a:spcPct val="120000"/>
              </a:lnSpc>
              <a:defRPr sz="3500">
                <a:solidFill>
                  <a:srgbClr val="53585F"/>
                </a:solidFill>
              </a:defRPr>
            </a:lvl1pPr>
          </a:lstStyle>
          <a:p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Shape 2025"/>
          <p:cNvSpPr/>
          <p:nvPr/>
        </p:nvSpPr>
        <p:spPr>
          <a:xfrm>
            <a:off x="7843297" y="2828663"/>
            <a:ext cx="2117998" cy="59093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>
            <a:lvl1pPr algn="r">
              <a:lnSpc>
                <a:spcPct val="120000"/>
              </a:lnSpc>
              <a:spcBef>
                <a:spcPts val="4500"/>
              </a:spcBef>
              <a:defRPr sz="2000">
                <a:solidFill>
                  <a:srgbClr val="53585F"/>
                </a:solidFill>
              </a:defRPr>
            </a:lvl1pPr>
          </a:lstStyle>
          <a:p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Shape 2026"/>
          <p:cNvSpPr/>
          <p:nvPr/>
        </p:nvSpPr>
        <p:spPr>
          <a:xfrm>
            <a:off x="8249792" y="2500109"/>
            <a:ext cx="1711981" cy="25853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spAutoFit/>
          </a:bodyPr>
          <a:lstStyle>
            <a:lvl1pPr algn="r">
              <a:defRPr sz="3500">
                <a:solidFill>
                  <a:srgbClr val="53585F"/>
                </a:solidFill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Shape 2027"/>
          <p:cNvSpPr/>
          <p:nvPr/>
        </p:nvSpPr>
        <p:spPr>
          <a:xfrm>
            <a:off x="7843298" y="4602226"/>
            <a:ext cx="2117998" cy="59093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>
            <a:lvl1pPr algn="r">
              <a:lnSpc>
                <a:spcPct val="120000"/>
              </a:lnSpc>
              <a:spcBef>
                <a:spcPts val="4500"/>
              </a:spcBef>
              <a:defRPr sz="2000">
                <a:solidFill>
                  <a:srgbClr val="53585F"/>
                </a:solidFill>
              </a:defRPr>
            </a:lvl1pPr>
          </a:lstStyle>
          <a:p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</a:t>
            </a: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Shape 2028"/>
          <p:cNvSpPr/>
          <p:nvPr/>
        </p:nvSpPr>
        <p:spPr>
          <a:xfrm>
            <a:off x="8249792" y="4299278"/>
            <a:ext cx="1711981" cy="25853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spAutoFit/>
          </a:bodyPr>
          <a:lstStyle>
            <a:lvl1pPr algn="r">
              <a:defRPr sz="3500">
                <a:solidFill>
                  <a:srgbClr val="53585F"/>
                </a:solidFill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5" name="Group 2031"/>
          <p:cNvGrpSpPr/>
          <p:nvPr/>
        </p:nvGrpSpPr>
        <p:grpSpPr>
          <a:xfrm>
            <a:off x="1860607" y="2558558"/>
            <a:ext cx="875057" cy="875057"/>
            <a:chOff x="0" y="0"/>
            <a:chExt cx="1910968" cy="1910968"/>
          </a:xfrm>
        </p:grpSpPr>
        <p:sp>
          <p:nvSpPr>
            <p:cNvPr id="16" name="Shape 2029"/>
            <p:cNvSpPr/>
            <p:nvPr/>
          </p:nvSpPr>
          <p:spPr>
            <a:xfrm>
              <a:off x="0" y="0"/>
              <a:ext cx="1910969" cy="1910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31016" tIns="31016" rIns="31016" bIns="31016" numCol="1" anchor="ctr">
              <a:noAutofit/>
            </a:bodyPr>
            <a:lstStyle/>
            <a:p>
              <a:pPr lvl="0">
                <a:lnSpc>
                  <a:spcPct val="120000"/>
                </a:lnSpc>
              </a:pPr>
              <a:endParaRPr sz="16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Shape 2030"/>
            <p:cNvSpPr/>
            <p:nvPr/>
          </p:nvSpPr>
          <p:spPr>
            <a:xfrm>
              <a:off x="553362" y="560070"/>
              <a:ext cx="804244" cy="706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071" y="8035"/>
                  </a:moveTo>
                  <a:lnTo>
                    <a:pt x="11327" y="9235"/>
                  </a:lnTo>
                  <a:lnTo>
                    <a:pt x="14583" y="4904"/>
                  </a:lnTo>
                  <a:lnTo>
                    <a:pt x="15088" y="4330"/>
                  </a:lnTo>
                  <a:lnTo>
                    <a:pt x="17289" y="6157"/>
                  </a:lnTo>
                  <a:lnTo>
                    <a:pt x="17289" y="3078"/>
                  </a:lnTo>
                  <a:lnTo>
                    <a:pt x="17289" y="0"/>
                  </a:lnTo>
                  <a:lnTo>
                    <a:pt x="14583" y="626"/>
                  </a:lnTo>
                  <a:lnTo>
                    <a:pt x="11878" y="1200"/>
                  </a:lnTo>
                  <a:lnTo>
                    <a:pt x="14033" y="3704"/>
                  </a:lnTo>
                  <a:lnTo>
                    <a:pt x="10777" y="7409"/>
                  </a:lnTo>
                  <a:lnTo>
                    <a:pt x="7567" y="6157"/>
                  </a:lnTo>
                  <a:lnTo>
                    <a:pt x="5411" y="10487"/>
                  </a:lnTo>
                  <a:lnTo>
                    <a:pt x="2155" y="9235"/>
                  </a:lnTo>
                  <a:lnTo>
                    <a:pt x="550" y="14817"/>
                  </a:lnTo>
                  <a:lnTo>
                    <a:pt x="0" y="16017"/>
                  </a:lnTo>
                  <a:lnTo>
                    <a:pt x="1055" y="16643"/>
                  </a:lnTo>
                  <a:lnTo>
                    <a:pt x="2706" y="11113"/>
                  </a:lnTo>
                  <a:lnTo>
                    <a:pt x="5916" y="12313"/>
                  </a:lnTo>
                  <a:lnTo>
                    <a:pt x="8071" y="8035"/>
                  </a:lnTo>
                  <a:lnTo>
                    <a:pt x="8071" y="8035"/>
                  </a:lnTo>
                  <a:close/>
                  <a:moveTo>
                    <a:pt x="6466" y="21600"/>
                  </a:moveTo>
                  <a:lnTo>
                    <a:pt x="6466" y="16643"/>
                  </a:lnTo>
                  <a:lnTo>
                    <a:pt x="3761" y="16643"/>
                  </a:lnTo>
                  <a:lnTo>
                    <a:pt x="3761" y="21600"/>
                  </a:lnTo>
                  <a:lnTo>
                    <a:pt x="6466" y="21600"/>
                  </a:lnTo>
                  <a:lnTo>
                    <a:pt x="6466" y="21600"/>
                  </a:lnTo>
                  <a:close/>
                  <a:moveTo>
                    <a:pt x="10227" y="21600"/>
                  </a:moveTo>
                  <a:lnTo>
                    <a:pt x="7567" y="21600"/>
                  </a:lnTo>
                  <a:lnTo>
                    <a:pt x="7567" y="14817"/>
                  </a:lnTo>
                  <a:lnTo>
                    <a:pt x="10227" y="14817"/>
                  </a:lnTo>
                  <a:lnTo>
                    <a:pt x="10227" y="21600"/>
                  </a:lnTo>
                  <a:lnTo>
                    <a:pt x="10227" y="21600"/>
                  </a:lnTo>
                  <a:close/>
                  <a:moveTo>
                    <a:pt x="14033" y="21600"/>
                  </a:moveTo>
                  <a:lnTo>
                    <a:pt x="11327" y="21600"/>
                  </a:lnTo>
                  <a:lnTo>
                    <a:pt x="11327" y="12313"/>
                  </a:lnTo>
                  <a:lnTo>
                    <a:pt x="14033" y="12313"/>
                  </a:lnTo>
                  <a:lnTo>
                    <a:pt x="14033" y="21600"/>
                  </a:lnTo>
                  <a:lnTo>
                    <a:pt x="14033" y="21600"/>
                  </a:lnTo>
                  <a:close/>
                  <a:moveTo>
                    <a:pt x="17794" y="21600"/>
                  </a:moveTo>
                  <a:lnTo>
                    <a:pt x="15088" y="21600"/>
                  </a:lnTo>
                  <a:lnTo>
                    <a:pt x="15088" y="9861"/>
                  </a:lnTo>
                  <a:lnTo>
                    <a:pt x="17794" y="9861"/>
                  </a:lnTo>
                  <a:lnTo>
                    <a:pt x="17794" y="21600"/>
                  </a:lnTo>
                  <a:lnTo>
                    <a:pt x="17794" y="21600"/>
                  </a:lnTo>
                  <a:close/>
                  <a:moveTo>
                    <a:pt x="18894" y="6783"/>
                  </a:moveTo>
                  <a:lnTo>
                    <a:pt x="18894" y="21600"/>
                  </a:lnTo>
                  <a:lnTo>
                    <a:pt x="21600" y="21600"/>
                  </a:lnTo>
                  <a:lnTo>
                    <a:pt x="21600" y="6783"/>
                  </a:lnTo>
                  <a:lnTo>
                    <a:pt x="18894" y="6783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lnSpc>
                  <a:spcPct val="120000"/>
                </a:lnSpc>
              </a:pPr>
              <a:endParaRPr sz="16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Group 2034"/>
          <p:cNvGrpSpPr/>
          <p:nvPr/>
        </p:nvGrpSpPr>
        <p:grpSpPr>
          <a:xfrm>
            <a:off x="1863049" y="4328162"/>
            <a:ext cx="870171" cy="870171"/>
            <a:chOff x="0" y="0"/>
            <a:chExt cx="1900299" cy="1900299"/>
          </a:xfrm>
        </p:grpSpPr>
        <p:sp>
          <p:nvSpPr>
            <p:cNvPr id="19" name="Shape 2032"/>
            <p:cNvSpPr/>
            <p:nvPr/>
          </p:nvSpPr>
          <p:spPr>
            <a:xfrm>
              <a:off x="0" y="0"/>
              <a:ext cx="1900300" cy="1900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31016" tIns="31016" rIns="31016" bIns="31016" numCol="1" anchor="ctr">
              <a:noAutofit/>
            </a:bodyPr>
            <a:lstStyle/>
            <a:p>
              <a:pPr lvl="0">
                <a:lnSpc>
                  <a:spcPct val="120000"/>
                </a:lnSpc>
              </a:pPr>
              <a:endParaRPr sz="16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Shape 2033"/>
            <p:cNvSpPr/>
            <p:nvPr/>
          </p:nvSpPr>
          <p:spPr>
            <a:xfrm rot="10800000" flipH="1">
              <a:off x="548028" y="596692"/>
              <a:ext cx="804244" cy="7069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071" y="8035"/>
                  </a:moveTo>
                  <a:lnTo>
                    <a:pt x="11327" y="9235"/>
                  </a:lnTo>
                  <a:lnTo>
                    <a:pt x="14583" y="4904"/>
                  </a:lnTo>
                  <a:lnTo>
                    <a:pt x="15088" y="4330"/>
                  </a:lnTo>
                  <a:lnTo>
                    <a:pt x="17289" y="6157"/>
                  </a:lnTo>
                  <a:lnTo>
                    <a:pt x="17289" y="3078"/>
                  </a:lnTo>
                  <a:lnTo>
                    <a:pt x="17289" y="0"/>
                  </a:lnTo>
                  <a:lnTo>
                    <a:pt x="14583" y="626"/>
                  </a:lnTo>
                  <a:lnTo>
                    <a:pt x="11878" y="1200"/>
                  </a:lnTo>
                  <a:lnTo>
                    <a:pt x="14033" y="3704"/>
                  </a:lnTo>
                  <a:lnTo>
                    <a:pt x="10777" y="7409"/>
                  </a:lnTo>
                  <a:lnTo>
                    <a:pt x="7567" y="6157"/>
                  </a:lnTo>
                  <a:lnTo>
                    <a:pt x="5411" y="10487"/>
                  </a:lnTo>
                  <a:lnTo>
                    <a:pt x="2155" y="9235"/>
                  </a:lnTo>
                  <a:lnTo>
                    <a:pt x="550" y="14817"/>
                  </a:lnTo>
                  <a:lnTo>
                    <a:pt x="0" y="16017"/>
                  </a:lnTo>
                  <a:lnTo>
                    <a:pt x="1055" y="16643"/>
                  </a:lnTo>
                  <a:lnTo>
                    <a:pt x="2706" y="11113"/>
                  </a:lnTo>
                  <a:lnTo>
                    <a:pt x="5916" y="12313"/>
                  </a:lnTo>
                  <a:lnTo>
                    <a:pt x="8071" y="8035"/>
                  </a:lnTo>
                  <a:lnTo>
                    <a:pt x="8071" y="8035"/>
                  </a:lnTo>
                  <a:close/>
                  <a:moveTo>
                    <a:pt x="6466" y="21600"/>
                  </a:moveTo>
                  <a:lnTo>
                    <a:pt x="6466" y="16643"/>
                  </a:lnTo>
                  <a:lnTo>
                    <a:pt x="3761" y="16643"/>
                  </a:lnTo>
                  <a:lnTo>
                    <a:pt x="3761" y="21600"/>
                  </a:lnTo>
                  <a:lnTo>
                    <a:pt x="6466" y="21600"/>
                  </a:lnTo>
                  <a:lnTo>
                    <a:pt x="6466" y="21600"/>
                  </a:lnTo>
                  <a:close/>
                  <a:moveTo>
                    <a:pt x="10227" y="21600"/>
                  </a:moveTo>
                  <a:lnTo>
                    <a:pt x="7567" y="21600"/>
                  </a:lnTo>
                  <a:lnTo>
                    <a:pt x="7567" y="14817"/>
                  </a:lnTo>
                  <a:lnTo>
                    <a:pt x="10227" y="14817"/>
                  </a:lnTo>
                  <a:lnTo>
                    <a:pt x="10227" y="21600"/>
                  </a:lnTo>
                  <a:lnTo>
                    <a:pt x="10227" y="21600"/>
                  </a:lnTo>
                  <a:close/>
                  <a:moveTo>
                    <a:pt x="14033" y="21600"/>
                  </a:moveTo>
                  <a:lnTo>
                    <a:pt x="11327" y="21600"/>
                  </a:lnTo>
                  <a:lnTo>
                    <a:pt x="11327" y="12313"/>
                  </a:lnTo>
                  <a:lnTo>
                    <a:pt x="14033" y="12313"/>
                  </a:lnTo>
                  <a:lnTo>
                    <a:pt x="14033" y="21600"/>
                  </a:lnTo>
                  <a:lnTo>
                    <a:pt x="14033" y="21600"/>
                  </a:lnTo>
                  <a:close/>
                  <a:moveTo>
                    <a:pt x="17794" y="21600"/>
                  </a:moveTo>
                  <a:lnTo>
                    <a:pt x="15088" y="21600"/>
                  </a:lnTo>
                  <a:lnTo>
                    <a:pt x="15088" y="9861"/>
                  </a:lnTo>
                  <a:lnTo>
                    <a:pt x="17794" y="9861"/>
                  </a:lnTo>
                  <a:lnTo>
                    <a:pt x="17794" y="21600"/>
                  </a:lnTo>
                  <a:lnTo>
                    <a:pt x="17794" y="21600"/>
                  </a:lnTo>
                  <a:close/>
                  <a:moveTo>
                    <a:pt x="18894" y="6783"/>
                  </a:moveTo>
                  <a:lnTo>
                    <a:pt x="18894" y="21600"/>
                  </a:lnTo>
                  <a:lnTo>
                    <a:pt x="21600" y="21600"/>
                  </a:lnTo>
                  <a:lnTo>
                    <a:pt x="21600" y="6783"/>
                  </a:lnTo>
                  <a:lnTo>
                    <a:pt x="18894" y="6783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lnSpc>
                  <a:spcPct val="120000"/>
                </a:lnSpc>
              </a:pPr>
              <a:endParaRPr sz="16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1" name="Shape 2035"/>
          <p:cNvSpPr/>
          <p:nvPr/>
        </p:nvSpPr>
        <p:spPr>
          <a:xfrm>
            <a:off x="10130172" y="4328161"/>
            <a:ext cx="870172" cy="8701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4"/>
          </a:solidFill>
          <a:ln w="12700" cap="flat">
            <a:noFill/>
            <a:miter lim="400000"/>
          </a:ln>
          <a:effectLst/>
        </p:spPr>
        <p:txBody>
          <a:bodyPr wrap="square" lIns="23262" tIns="23262" rIns="23262" bIns="23262" numCol="1" anchor="ctr">
            <a:noAutofit/>
          </a:bodyPr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2" name="Group 2040"/>
          <p:cNvGrpSpPr/>
          <p:nvPr/>
        </p:nvGrpSpPr>
        <p:grpSpPr>
          <a:xfrm>
            <a:off x="10125311" y="2558558"/>
            <a:ext cx="875057" cy="875057"/>
            <a:chOff x="0" y="0"/>
            <a:chExt cx="1910968" cy="1910968"/>
          </a:xfrm>
        </p:grpSpPr>
        <p:sp>
          <p:nvSpPr>
            <p:cNvPr id="23" name="Shape 2038"/>
            <p:cNvSpPr/>
            <p:nvPr/>
          </p:nvSpPr>
          <p:spPr>
            <a:xfrm>
              <a:off x="0" y="0"/>
              <a:ext cx="1910969" cy="1910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31016" tIns="31016" rIns="31016" bIns="31016" numCol="1" anchor="ctr">
              <a:noAutofit/>
            </a:bodyPr>
            <a:lstStyle/>
            <a:p>
              <a:pPr lvl="0">
                <a:lnSpc>
                  <a:spcPct val="120000"/>
                </a:lnSpc>
              </a:pPr>
              <a:endParaRPr sz="16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Shape 2039"/>
            <p:cNvSpPr/>
            <p:nvPr/>
          </p:nvSpPr>
          <p:spPr>
            <a:xfrm>
              <a:off x="657404" y="557107"/>
              <a:ext cx="596161" cy="749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5" h="21072" extrusionOk="0">
                  <a:moveTo>
                    <a:pt x="17468" y="6506"/>
                  </a:moveTo>
                  <a:cubicBezTo>
                    <a:pt x="16410" y="7763"/>
                    <a:pt x="15333" y="6878"/>
                    <a:pt x="13824" y="5996"/>
                  </a:cubicBezTo>
                  <a:cubicBezTo>
                    <a:pt x="12317" y="5116"/>
                    <a:pt x="10950" y="4575"/>
                    <a:pt x="12006" y="3318"/>
                  </a:cubicBezTo>
                  <a:cubicBezTo>
                    <a:pt x="13062" y="2059"/>
                    <a:pt x="15140" y="1754"/>
                    <a:pt x="16648" y="2634"/>
                  </a:cubicBezTo>
                  <a:cubicBezTo>
                    <a:pt x="18155" y="3515"/>
                    <a:pt x="18522" y="5248"/>
                    <a:pt x="17468" y="6506"/>
                  </a:cubicBezTo>
                  <a:close/>
                  <a:moveTo>
                    <a:pt x="20868" y="4865"/>
                  </a:moveTo>
                  <a:cubicBezTo>
                    <a:pt x="20191" y="1663"/>
                    <a:pt x="16530" y="-474"/>
                    <a:pt x="12691" y="90"/>
                  </a:cubicBezTo>
                  <a:cubicBezTo>
                    <a:pt x="8853" y="655"/>
                    <a:pt x="5613" y="3118"/>
                    <a:pt x="6290" y="6320"/>
                  </a:cubicBezTo>
                  <a:cubicBezTo>
                    <a:pt x="6436" y="7009"/>
                    <a:pt x="6840" y="8088"/>
                    <a:pt x="7318" y="8862"/>
                  </a:cubicBezTo>
                  <a:lnTo>
                    <a:pt x="346" y="17166"/>
                  </a:lnTo>
                  <a:cubicBezTo>
                    <a:pt x="90" y="17473"/>
                    <a:pt x="-56" y="18024"/>
                    <a:pt x="20" y="18392"/>
                  </a:cubicBezTo>
                  <a:lnTo>
                    <a:pt x="470" y="20511"/>
                  </a:lnTo>
                  <a:cubicBezTo>
                    <a:pt x="547" y="20879"/>
                    <a:pt x="971" y="21126"/>
                    <a:pt x="1412" y="21061"/>
                  </a:cubicBezTo>
                  <a:lnTo>
                    <a:pt x="3454" y="20761"/>
                  </a:lnTo>
                  <a:cubicBezTo>
                    <a:pt x="3895" y="20696"/>
                    <a:pt x="4457" y="20387"/>
                    <a:pt x="4700" y="20072"/>
                  </a:cubicBezTo>
                  <a:lnTo>
                    <a:pt x="7456" y="16513"/>
                  </a:lnTo>
                  <a:lnTo>
                    <a:pt x="7480" y="16490"/>
                  </a:lnTo>
                  <a:lnTo>
                    <a:pt x="9346" y="16216"/>
                  </a:lnTo>
                  <a:lnTo>
                    <a:pt x="12566" y="12046"/>
                  </a:lnTo>
                  <a:cubicBezTo>
                    <a:pt x="13623" y="12195"/>
                    <a:pt x="15142" y="12146"/>
                    <a:pt x="16039" y="12013"/>
                  </a:cubicBezTo>
                  <a:cubicBezTo>
                    <a:pt x="19878" y="11449"/>
                    <a:pt x="21544" y="8068"/>
                    <a:pt x="20868" y="4865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</a:pPr>
              <a:endParaRPr sz="16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6" name="Text Placeholder 5"/>
          <p:cNvSpPr txBox="1"/>
          <p:nvPr/>
        </p:nvSpPr>
        <p:spPr>
          <a:xfrm>
            <a:off x="5725946" y="3572637"/>
            <a:ext cx="1406238" cy="5803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  <a:endParaRPr lang="en-GB" altLang="zh-CN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Shape 2036"/>
          <p:cNvSpPr/>
          <p:nvPr/>
        </p:nvSpPr>
        <p:spPr>
          <a:xfrm>
            <a:off x="10381120" y="4566831"/>
            <a:ext cx="368273" cy="3928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53" h="21260" extrusionOk="0">
                <a:moveTo>
                  <a:pt x="11752" y="11733"/>
                </a:moveTo>
                <a:lnTo>
                  <a:pt x="9401" y="11733"/>
                </a:lnTo>
                <a:lnTo>
                  <a:pt x="9401" y="5975"/>
                </a:lnTo>
                <a:lnTo>
                  <a:pt x="11752" y="5975"/>
                </a:lnTo>
                <a:cubicBezTo>
                  <a:pt x="11752" y="5975"/>
                  <a:pt x="11752" y="11733"/>
                  <a:pt x="11752" y="11733"/>
                </a:cubicBezTo>
                <a:close/>
                <a:moveTo>
                  <a:pt x="11752" y="15276"/>
                </a:moveTo>
                <a:lnTo>
                  <a:pt x="9401" y="15276"/>
                </a:lnTo>
                <a:lnTo>
                  <a:pt x="9401" y="12951"/>
                </a:lnTo>
                <a:lnTo>
                  <a:pt x="11752" y="12951"/>
                </a:lnTo>
                <a:cubicBezTo>
                  <a:pt x="11752" y="12951"/>
                  <a:pt x="11752" y="15276"/>
                  <a:pt x="11752" y="15276"/>
                </a:cubicBezTo>
                <a:close/>
                <a:moveTo>
                  <a:pt x="20789" y="13227"/>
                </a:moveTo>
                <a:lnTo>
                  <a:pt x="18761" y="11523"/>
                </a:lnTo>
                <a:cubicBezTo>
                  <a:pt x="18172" y="11029"/>
                  <a:pt x="18172" y="10223"/>
                  <a:pt x="18761" y="9729"/>
                </a:cubicBezTo>
                <a:lnTo>
                  <a:pt x="20789" y="8025"/>
                </a:lnTo>
                <a:cubicBezTo>
                  <a:pt x="21376" y="7532"/>
                  <a:pt x="21220" y="7072"/>
                  <a:pt x="20441" y="7001"/>
                </a:cubicBezTo>
                <a:lnTo>
                  <a:pt x="17751" y="6761"/>
                </a:lnTo>
                <a:cubicBezTo>
                  <a:pt x="16971" y="6692"/>
                  <a:pt x="16552" y="6061"/>
                  <a:pt x="16819" y="5360"/>
                </a:cubicBezTo>
                <a:lnTo>
                  <a:pt x="18247" y="1615"/>
                </a:lnTo>
                <a:cubicBezTo>
                  <a:pt x="18515" y="912"/>
                  <a:pt x="18188" y="656"/>
                  <a:pt x="17520" y="1047"/>
                </a:cubicBezTo>
                <a:lnTo>
                  <a:pt x="14346" y="2896"/>
                </a:lnTo>
                <a:cubicBezTo>
                  <a:pt x="13678" y="3285"/>
                  <a:pt x="12815" y="3072"/>
                  <a:pt x="12430" y="2423"/>
                </a:cubicBezTo>
                <a:lnTo>
                  <a:pt x="11279" y="489"/>
                </a:lnTo>
                <a:cubicBezTo>
                  <a:pt x="10893" y="-160"/>
                  <a:pt x="10255" y="-164"/>
                  <a:pt x="9860" y="481"/>
                </a:cubicBezTo>
                <a:lnTo>
                  <a:pt x="8793" y="2232"/>
                </a:lnTo>
                <a:cubicBezTo>
                  <a:pt x="8398" y="2877"/>
                  <a:pt x="7493" y="3153"/>
                  <a:pt x="6781" y="2844"/>
                </a:cubicBezTo>
                <a:lnTo>
                  <a:pt x="4900" y="2031"/>
                </a:lnTo>
                <a:cubicBezTo>
                  <a:pt x="4188" y="1723"/>
                  <a:pt x="3639" y="2080"/>
                  <a:pt x="3682" y="2825"/>
                </a:cubicBezTo>
                <a:lnTo>
                  <a:pt x="3784" y="4615"/>
                </a:lnTo>
                <a:cubicBezTo>
                  <a:pt x="3826" y="5360"/>
                  <a:pt x="3242" y="6128"/>
                  <a:pt x="2486" y="6320"/>
                </a:cubicBezTo>
                <a:lnTo>
                  <a:pt x="670" y="6780"/>
                </a:lnTo>
                <a:cubicBezTo>
                  <a:pt x="-85" y="6972"/>
                  <a:pt x="-224" y="7532"/>
                  <a:pt x="365" y="8025"/>
                </a:cubicBezTo>
                <a:lnTo>
                  <a:pt x="2394" y="9729"/>
                </a:lnTo>
                <a:cubicBezTo>
                  <a:pt x="2981" y="10223"/>
                  <a:pt x="2981" y="11029"/>
                  <a:pt x="2394" y="11523"/>
                </a:cubicBezTo>
                <a:lnTo>
                  <a:pt x="365" y="13225"/>
                </a:lnTo>
                <a:cubicBezTo>
                  <a:pt x="-224" y="13720"/>
                  <a:pt x="-68" y="14196"/>
                  <a:pt x="709" y="14285"/>
                </a:cubicBezTo>
                <a:lnTo>
                  <a:pt x="3171" y="14567"/>
                </a:lnTo>
                <a:cubicBezTo>
                  <a:pt x="3948" y="14656"/>
                  <a:pt x="4381" y="15309"/>
                  <a:pt x="4133" y="16017"/>
                </a:cubicBezTo>
                <a:lnTo>
                  <a:pt x="2869" y="19625"/>
                </a:lnTo>
                <a:cubicBezTo>
                  <a:pt x="2622" y="20333"/>
                  <a:pt x="2976" y="20609"/>
                  <a:pt x="3655" y="20240"/>
                </a:cubicBezTo>
                <a:lnTo>
                  <a:pt x="6549" y="18661"/>
                </a:lnTo>
                <a:cubicBezTo>
                  <a:pt x="7229" y="18291"/>
                  <a:pt x="8143" y="18495"/>
                  <a:pt x="8581" y="19113"/>
                </a:cubicBezTo>
                <a:lnTo>
                  <a:pt x="9782" y="20816"/>
                </a:lnTo>
                <a:cubicBezTo>
                  <a:pt x="10219" y="21436"/>
                  <a:pt x="10875" y="21403"/>
                  <a:pt x="11240" y="20741"/>
                </a:cubicBezTo>
                <a:lnTo>
                  <a:pt x="12297" y="18823"/>
                </a:lnTo>
                <a:cubicBezTo>
                  <a:pt x="12660" y="18160"/>
                  <a:pt x="13532" y="17891"/>
                  <a:pt x="14234" y="18221"/>
                </a:cubicBezTo>
                <a:lnTo>
                  <a:pt x="16272" y="19181"/>
                </a:lnTo>
                <a:cubicBezTo>
                  <a:pt x="16974" y="19511"/>
                  <a:pt x="17514" y="19172"/>
                  <a:pt x="17472" y="18427"/>
                </a:cubicBezTo>
                <a:lnTo>
                  <a:pt x="17370" y="16637"/>
                </a:lnTo>
                <a:cubicBezTo>
                  <a:pt x="17327" y="15891"/>
                  <a:pt x="17912" y="15124"/>
                  <a:pt x="18668" y="14932"/>
                </a:cubicBezTo>
                <a:lnTo>
                  <a:pt x="20482" y="14472"/>
                </a:lnTo>
                <a:cubicBezTo>
                  <a:pt x="21239" y="14280"/>
                  <a:pt x="21376" y="13720"/>
                  <a:pt x="20789" y="13227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532958" y="327049"/>
            <a:ext cx="367982" cy="367982"/>
          </a:xfrm>
          <a:prstGeom prst="ellipse">
            <a:avLst/>
          </a:prstGeom>
          <a:ln>
            <a:noFill/>
          </a:ln>
          <a:effectLst>
            <a:outerShdw blurRad="1270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8" name="Content Placeholder 2"/>
          <p:cNvSpPr txBox="1"/>
          <p:nvPr/>
        </p:nvSpPr>
        <p:spPr>
          <a:xfrm>
            <a:off x="1077833" y="327049"/>
            <a:ext cx="3067050" cy="367982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en-US" sz="2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800016" y="327049"/>
            <a:ext cx="201847" cy="20184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 dir="u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50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000"/>
                            </p:stCondLst>
                            <p:childTnLst>
                              <p:par>
                                <p:cTn id="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5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0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1" grpId="0" animBg="1"/>
      <p:bldP spid="26" grpId="0"/>
      <p:bldP spid="3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2"/>
          <p:cNvGrpSpPr/>
          <p:nvPr/>
        </p:nvGrpSpPr>
        <p:grpSpPr bwMode="auto">
          <a:xfrm>
            <a:off x="713993" y="3536272"/>
            <a:ext cx="3623746" cy="618380"/>
            <a:chOff x="-1032447" y="0"/>
            <a:chExt cx="2967616" cy="506624"/>
          </a:xfrm>
          <a:solidFill>
            <a:schemeClr val="accent1"/>
          </a:solidFill>
        </p:grpSpPr>
        <p:sp>
          <p:nvSpPr>
            <p:cNvPr id="5" name="圆角矩形 33"/>
            <p:cNvSpPr>
              <a:spLocks noChangeArrowheads="1"/>
            </p:cNvSpPr>
            <p:nvPr/>
          </p:nvSpPr>
          <p:spPr bwMode="auto">
            <a:xfrm>
              <a:off x="-1032447" y="73989"/>
              <a:ext cx="2967616" cy="432635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BAB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zh-CN" altLang="zh-CN" sz="16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" name="等腰三角形 34"/>
            <p:cNvSpPr>
              <a:spLocks noChangeArrowheads="1"/>
            </p:cNvSpPr>
            <p:nvPr/>
          </p:nvSpPr>
          <p:spPr bwMode="auto">
            <a:xfrm>
              <a:off x="902659" y="0"/>
              <a:ext cx="129852" cy="9522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BAB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zh-CN" altLang="zh-CN" sz="16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7" name="椭圆 35"/>
          <p:cNvSpPr>
            <a:spLocks noChangeArrowheads="1"/>
          </p:cNvSpPr>
          <p:nvPr/>
        </p:nvSpPr>
        <p:spPr bwMode="auto">
          <a:xfrm>
            <a:off x="2507798" y="1931196"/>
            <a:ext cx="1294916" cy="129491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20000"/>
              </a:lnSpc>
            </a:pPr>
            <a:endParaRPr lang="zh-CN" altLang="zh-CN" sz="14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8" name="组合 36"/>
          <p:cNvGrpSpPr/>
          <p:nvPr/>
        </p:nvGrpSpPr>
        <p:grpSpPr bwMode="auto">
          <a:xfrm flipV="1">
            <a:off x="4196228" y="3627380"/>
            <a:ext cx="2363028" cy="618381"/>
            <a:chOff x="0" y="0"/>
            <a:chExt cx="1935168" cy="506624"/>
          </a:xfrm>
          <a:solidFill>
            <a:schemeClr val="accent2"/>
          </a:solidFill>
        </p:grpSpPr>
        <p:sp>
          <p:nvSpPr>
            <p:cNvPr id="9" name="圆角矩形 37"/>
            <p:cNvSpPr>
              <a:spLocks noChangeArrowheads="1"/>
            </p:cNvSpPr>
            <p:nvPr/>
          </p:nvSpPr>
          <p:spPr bwMode="auto">
            <a:xfrm>
              <a:off x="0" y="73989"/>
              <a:ext cx="1935168" cy="432635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BAB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zh-CN" altLang="zh-CN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等腰三角形 38"/>
            <p:cNvSpPr>
              <a:spLocks noChangeArrowheads="1"/>
            </p:cNvSpPr>
            <p:nvPr/>
          </p:nvSpPr>
          <p:spPr bwMode="auto">
            <a:xfrm>
              <a:off x="902659" y="0"/>
              <a:ext cx="129852" cy="9522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BAB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zh-CN" altLang="zh-CN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1" name="椭圆 39"/>
          <p:cNvSpPr>
            <a:spLocks noChangeArrowheads="1"/>
          </p:cNvSpPr>
          <p:nvPr/>
        </p:nvSpPr>
        <p:spPr bwMode="auto">
          <a:xfrm>
            <a:off x="4808792" y="4657803"/>
            <a:ext cx="1294916" cy="129491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20000"/>
              </a:lnSpc>
            </a:pPr>
            <a:endParaRPr lang="zh-CN" altLang="zh-CN" sz="14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2" name="组合 40"/>
          <p:cNvGrpSpPr/>
          <p:nvPr/>
        </p:nvGrpSpPr>
        <p:grpSpPr bwMode="auto">
          <a:xfrm>
            <a:off x="6421623" y="3536272"/>
            <a:ext cx="2364965" cy="618380"/>
            <a:chOff x="0" y="0"/>
            <a:chExt cx="1935168" cy="506624"/>
          </a:xfrm>
          <a:solidFill>
            <a:schemeClr val="accent3"/>
          </a:solidFill>
        </p:grpSpPr>
        <p:sp>
          <p:nvSpPr>
            <p:cNvPr id="13" name="圆角矩形 41"/>
            <p:cNvSpPr>
              <a:spLocks noChangeArrowheads="1"/>
            </p:cNvSpPr>
            <p:nvPr/>
          </p:nvSpPr>
          <p:spPr bwMode="auto">
            <a:xfrm>
              <a:off x="0" y="73989"/>
              <a:ext cx="1935168" cy="432635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BAB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zh-CN" altLang="zh-CN" sz="14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等腰三角形 42"/>
            <p:cNvSpPr>
              <a:spLocks noChangeArrowheads="1"/>
            </p:cNvSpPr>
            <p:nvPr/>
          </p:nvSpPr>
          <p:spPr bwMode="auto">
            <a:xfrm>
              <a:off x="902659" y="0"/>
              <a:ext cx="129852" cy="9522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BAB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zh-CN" altLang="zh-CN" sz="14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5" name="椭圆 43"/>
          <p:cNvSpPr>
            <a:spLocks noChangeArrowheads="1"/>
          </p:cNvSpPr>
          <p:nvPr/>
        </p:nvSpPr>
        <p:spPr bwMode="auto">
          <a:xfrm>
            <a:off x="6956645" y="1931196"/>
            <a:ext cx="1294916" cy="129491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20000"/>
              </a:lnSpc>
            </a:pPr>
            <a:endParaRPr lang="zh-CN" altLang="zh-CN" sz="14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椭圆 45"/>
          <p:cNvSpPr>
            <a:spLocks noChangeArrowheads="1"/>
          </p:cNvSpPr>
          <p:nvPr/>
        </p:nvSpPr>
        <p:spPr bwMode="auto">
          <a:xfrm>
            <a:off x="9178163" y="4657803"/>
            <a:ext cx="1294916" cy="129491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20000"/>
              </a:lnSpc>
            </a:pPr>
            <a:endParaRPr lang="zh-CN" altLang="zh-CN" sz="14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TextBox 46"/>
          <p:cNvSpPr>
            <a:spLocks noChangeArrowheads="1"/>
          </p:cNvSpPr>
          <p:nvPr/>
        </p:nvSpPr>
        <p:spPr bwMode="auto">
          <a:xfrm>
            <a:off x="2102772" y="4904336"/>
            <a:ext cx="2104972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TextBox 47"/>
          <p:cNvSpPr>
            <a:spLocks noChangeArrowheads="1"/>
          </p:cNvSpPr>
          <p:nvPr/>
        </p:nvSpPr>
        <p:spPr bwMode="auto">
          <a:xfrm>
            <a:off x="2426382" y="4636408"/>
            <a:ext cx="1459687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TextBox 50"/>
          <p:cNvSpPr>
            <a:spLocks noChangeArrowheads="1"/>
          </p:cNvSpPr>
          <p:nvPr/>
        </p:nvSpPr>
        <p:spPr bwMode="auto">
          <a:xfrm>
            <a:off x="2413777" y="3778584"/>
            <a:ext cx="1459687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输入文本内容</a:t>
            </a:r>
          </a:p>
        </p:txBody>
      </p:sp>
      <p:sp>
        <p:nvSpPr>
          <p:cNvPr id="20" name="TextBox 51"/>
          <p:cNvSpPr>
            <a:spLocks noChangeArrowheads="1"/>
          </p:cNvSpPr>
          <p:nvPr/>
        </p:nvSpPr>
        <p:spPr bwMode="auto">
          <a:xfrm>
            <a:off x="4635294" y="3778584"/>
            <a:ext cx="1459687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输入文本内容</a:t>
            </a:r>
          </a:p>
        </p:txBody>
      </p:sp>
      <p:sp>
        <p:nvSpPr>
          <p:cNvPr id="21" name="TextBox 52"/>
          <p:cNvSpPr>
            <a:spLocks noChangeArrowheads="1"/>
          </p:cNvSpPr>
          <p:nvPr/>
        </p:nvSpPr>
        <p:spPr bwMode="auto">
          <a:xfrm>
            <a:off x="6959550" y="3778584"/>
            <a:ext cx="1457749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输入文本内容</a:t>
            </a:r>
          </a:p>
        </p:txBody>
      </p:sp>
      <p:grpSp>
        <p:nvGrpSpPr>
          <p:cNvPr id="22" name="组合 53"/>
          <p:cNvGrpSpPr/>
          <p:nvPr/>
        </p:nvGrpSpPr>
        <p:grpSpPr bwMode="auto">
          <a:xfrm flipV="1">
            <a:off x="8643137" y="3627378"/>
            <a:ext cx="3501620" cy="618382"/>
            <a:chOff x="-1" y="0"/>
            <a:chExt cx="2865253" cy="506625"/>
          </a:xfrm>
          <a:solidFill>
            <a:schemeClr val="accent4"/>
          </a:solidFill>
        </p:grpSpPr>
        <p:sp>
          <p:nvSpPr>
            <p:cNvPr id="23" name="圆角矩形 54"/>
            <p:cNvSpPr>
              <a:spLocks noChangeArrowheads="1"/>
            </p:cNvSpPr>
            <p:nvPr/>
          </p:nvSpPr>
          <p:spPr bwMode="auto">
            <a:xfrm>
              <a:off x="-1" y="73990"/>
              <a:ext cx="2865253" cy="432635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BAB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zh-CN" altLang="zh-CN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等腰三角形 55"/>
            <p:cNvSpPr>
              <a:spLocks noChangeArrowheads="1"/>
            </p:cNvSpPr>
            <p:nvPr/>
          </p:nvSpPr>
          <p:spPr bwMode="auto">
            <a:xfrm>
              <a:off x="902659" y="0"/>
              <a:ext cx="129852" cy="9522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BAB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zh-CN" altLang="zh-CN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5" name="TextBox 56"/>
          <p:cNvSpPr>
            <a:spLocks noChangeArrowheads="1"/>
          </p:cNvSpPr>
          <p:nvPr/>
        </p:nvSpPr>
        <p:spPr bwMode="auto">
          <a:xfrm>
            <a:off x="9002724" y="3778584"/>
            <a:ext cx="1459688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输入文本内容</a:t>
            </a:r>
          </a:p>
        </p:txBody>
      </p:sp>
      <p:sp>
        <p:nvSpPr>
          <p:cNvPr id="26" name="TextBox 57"/>
          <p:cNvSpPr>
            <a:spLocks noChangeArrowheads="1"/>
          </p:cNvSpPr>
          <p:nvPr/>
        </p:nvSpPr>
        <p:spPr bwMode="auto">
          <a:xfrm>
            <a:off x="4403764" y="2177729"/>
            <a:ext cx="2104972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</a:t>
            </a: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TextBox 58"/>
          <p:cNvSpPr>
            <a:spLocks noChangeArrowheads="1"/>
          </p:cNvSpPr>
          <p:nvPr/>
        </p:nvSpPr>
        <p:spPr bwMode="auto">
          <a:xfrm>
            <a:off x="4727376" y="1918635"/>
            <a:ext cx="1457749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TextBox 59"/>
          <p:cNvSpPr>
            <a:spLocks noChangeArrowheads="1"/>
          </p:cNvSpPr>
          <p:nvPr/>
        </p:nvSpPr>
        <p:spPr bwMode="auto">
          <a:xfrm>
            <a:off x="6551618" y="4904336"/>
            <a:ext cx="2104972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</a:t>
            </a: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TextBox 62"/>
          <p:cNvSpPr>
            <a:spLocks noChangeArrowheads="1"/>
          </p:cNvSpPr>
          <p:nvPr/>
        </p:nvSpPr>
        <p:spPr bwMode="auto">
          <a:xfrm>
            <a:off x="6873292" y="4649979"/>
            <a:ext cx="1459687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TextBox 63"/>
          <p:cNvSpPr>
            <a:spLocks noChangeArrowheads="1"/>
          </p:cNvSpPr>
          <p:nvPr/>
        </p:nvSpPr>
        <p:spPr bwMode="auto">
          <a:xfrm>
            <a:off x="8693657" y="2177729"/>
            <a:ext cx="2104972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</a:t>
            </a: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TextBox 66"/>
          <p:cNvSpPr>
            <a:spLocks noChangeArrowheads="1"/>
          </p:cNvSpPr>
          <p:nvPr/>
        </p:nvSpPr>
        <p:spPr bwMode="auto">
          <a:xfrm>
            <a:off x="9015330" y="1918635"/>
            <a:ext cx="1459688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TextBox 67"/>
          <p:cNvSpPr>
            <a:spLocks noChangeArrowheads="1"/>
          </p:cNvSpPr>
          <p:nvPr/>
        </p:nvSpPr>
        <p:spPr bwMode="auto">
          <a:xfrm>
            <a:off x="2774160" y="2338100"/>
            <a:ext cx="762194" cy="517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33" name="TextBox 68"/>
          <p:cNvSpPr>
            <a:spLocks noChangeArrowheads="1"/>
          </p:cNvSpPr>
          <p:nvPr/>
        </p:nvSpPr>
        <p:spPr bwMode="auto">
          <a:xfrm>
            <a:off x="7223116" y="2338100"/>
            <a:ext cx="760039" cy="517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34" name="TextBox 70"/>
          <p:cNvSpPr>
            <a:spLocks noChangeArrowheads="1"/>
          </p:cNvSpPr>
          <p:nvPr/>
        </p:nvSpPr>
        <p:spPr bwMode="auto">
          <a:xfrm>
            <a:off x="5075155" y="5064707"/>
            <a:ext cx="762194" cy="517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35" name="TextBox 72"/>
          <p:cNvSpPr>
            <a:spLocks noChangeArrowheads="1"/>
          </p:cNvSpPr>
          <p:nvPr/>
        </p:nvSpPr>
        <p:spPr bwMode="auto">
          <a:xfrm>
            <a:off x="9444525" y="5064707"/>
            <a:ext cx="762194" cy="517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36" name="椭圆 35"/>
          <p:cNvSpPr/>
          <p:nvPr/>
        </p:nvSpPr>
        <p:spPr>
          <a:xfrm>
            <a:off x="532958" y="327049"/>
            <a:ext cx="367982" cy="367982"/>
          </a:xfrm>
          <a:prstGeom prst="ellipse">
            <a:avLst/>
          </a:prstGeom>
          <a:ln>
            <a:noFill/>
          </a:ln>
          <a:effectLst>
            <a:outerShdw blurRad="1270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7" name="Content Placeholder 2"/>
          <p:cNvSpPr txBox="1"/>
          <p:nvPr/>
        </p:nvSpPr>
        <p:spPr>
          <a:xfrm>
            <a:off x="1077833" y="327049"/>
            <a:ext cx="3067050" cy="367982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en-US" sz="2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800016" y="327049"/>
            <a:ext cx="201847" cy="20184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 dir="u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9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4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8" dur="6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6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3" dur="6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6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8" dur="6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6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3" dur="6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6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1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6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0" dur="6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6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5" dur="6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6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0" dur="6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6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5" dur="6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6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73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78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500"/>
                            </p:stCondLst>
                            <p:childTnLst>
                              <p:par>
                                <p:cTn id="8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2" dur="6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6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7" dur="6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6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2" dur="6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6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7" dur="6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6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5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05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10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4" dur="6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6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9" dur="6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6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24" dur="6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6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29" dur="6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6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 autoUpdateAnimBg="0"/>
      <p:bldP spid="11" grpId="0" bldLvl="0" animBg="1" autoUpdateAnimBg="0"/>
      <p:bldP spid="15" grpId="0" bldLvl="0" animBg="1" autoUpdateAnimBg="0"/>
      <p:bldP spid="16" grpId="0" bldLvl="0" animBg="1" autoUpdateAnimBg="0"/>
      <p:bldP spid="17" grpId="0" bldLvl="0" autoUpdateAnimBg="0"/>
      <p:bldP spid="18" grpId="0" bldLvl="0" autoUpdateAnimBg="0"/>
      <p:bldP spid="19" grpId="0" bldLvl="0" autoUpdateAnimBg="0"/>
      <p:bldP spid="20" grpId="0" bldLvl="0" autoUpdateAnimBg="0"/>
      <p:bldP spid="21" grpId="0" bldLvl="0" autoUpdateAnimBg="0"/>
      <p:bldP spid="25" grpId="0" bldLvl="0" autoUpdateAnimBg="0"/>
      <p:bldP spid="26" grpId="0" bldLvl="0" autoUpdateAnimBg="0"/>
      <p:bldP spid="27" grpId="0" bldLvl="0" autoUpdateAnimBg="0"/>
      <p:bldP spid="28" grpId="0" bldLvl="0" autoUpdateAnimBg="0"/>
      <p:bldP spid="29" grpId="0" bldLvl="0" autoUpdateAnimBg="0"/>
      <p:bldP spid="30" grpId="0" bldLvl="0" autoUpdateAnimBg="0"/>
      <p:bldP spid="31" grpId="0" bldLvl="0" autoUpdateAnimBg="0"/>
      <p:bldP spid="32" grpId="0" bldLvl="0" autoUpdateAnimBg="0"/>
      <p:bldP spid="33" grpId="0" bldLvl="0" autoUpdateAnimBg="0"/>
      <p:bldP spid="34" grpId="0" bldLvl="0" autoUpdateAnimBg="0"/>
      <p:bldP spid="35" grpId="0" bldLvl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5166"/>
          <p:cNvSpPr/>
          <p:nvPr/>
        </p:nvSpPr>
        <p:spPr>
          <a:xfrm>
            <a:off x="3724935" y="2194576"/>
            <a:ext cx="1487369" cy="13177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131" y="0"/>
                </a:moveTo>
                <a:lnTo>
                  <a:pt x="4125" y="12945"/>
                </a:lnTo>
                <a:lnTo>
                  <a:pt x="0" y="21600"/>
                </a:lnTo>
                <a:lnTo>
                  <a:pt x="21600" y="7769"/>
                </a:lnTo>
                <a:lnTo>
                  <a:pt x="17131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square" lIns="46524" tIns="46524" rIns="46524" bIns="46524" numCol="1" anchor="ctr">
            <a:noAutofit/>
          </a:bodyPr>
          <a:lstStyle/>
          <a:p>
            <a:pPr algn="ctr">
              <a:lnSpc>
                <a:spcPct val="120000"/>
              </a:lnSpc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Shape 5167"/>
          <p:cNvSpPr/>
          <p:nvPr/>
        </p:nvSpPr>
        <p:spPr>
          <a:xfrm>
            <a:off x="3273871" y="2975795"/>
            <a:ext cx="2395107" cy="13718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039" y="0"/>
                </a:moveTo>
                <a:lnTo>
                  <a:pt x="2561" y="13286"/>
                </a:lnTo>
                <a:lnTo>
                  <a:pt x="0" y="21600"/>
                </a:lnTo>
                <a:lnTo>
                  <a:pt x="21600" y="8314"/>
                </a:lnTo>
                <a:cubicBezTo>
                  <a:pt x="21600" y="8314"/>
                  <a:pt x="19039" y="0"/>
                  <a:pt x="19039" y="0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square" lIns="46524" tIns="46524" rIns="46524" bIns="46524" numCol="1" anchor="ctr">
            <a:noAutofit/>
          </a:bodyPr>
          <a:lstStyle/>
          <a:p>
            <a:pPr algn="ctr">
              <a:lnSpc>
                <a:spcPct val="120000"/>
              </a:lnSpc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Shape 5168"/>
          <p:cNvSpPr/>
          <p:nvPr/>
        </p:nvSpPr>
        <p:spPr>
          <a:xfrm>
            <a:off x="2822811" y="3822873"/>
            <a:ext cx="3302845" cy="13717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743" y="0"/>
                </a:moveTo>
                <a:lnTo>
                  <a:pt x="1857" y="13286"/>
                </a:lnTo>
                <a:lnTo>
                  <a:pt x="0" y="21600"/>
                </a:lnTo>
                <a:lnTo>
                  <a:pt x="21600" y="8314"/>
                </a:lnTo>
                <a:cubicBezTo>
                  <a:pt x="21600" y="8314"/>
                  <a:pt x="19743" y="0"/>
                  <a:pt x="19743" y="0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square" lIns="46524" tIns="46524" rIns="46524" bIns="46524" numCol="1" anchor="ctr">
            <a:noAutofit/>
          </a:bodyPr>
          <a:lstStyle/>
          <a:p>
            <a:pPr algn="ctr">
              <a:lnSpc>
                <a:spcPct val="120000"/>
              </a:lnSpc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Shape 5169"/>
          <p:cNvSpPr/>
          <p:nvPr/>
        </p:nvSpPr>
        <p:spPr>
          <a:xfrm>
            <a:off x="2361258" y="4669953"/>
            <a:ext cx="4210573" cy="13717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57" y="13286"/>
                </a:moveTo>
                <a:lnTo>
                  <a:pt x="0" y="21600"/>
                </a:lnTo>
                <a:lnTo>
                  <a:pt x="21600" y="8314"/>
                </a:lnTo>
                <a:lnTo>
                  <a:pt x="20143" y="0"/>
                </a:lnTo>
                <a:cubicBezTo>
                  <a:pt x="20143" y="0"/>
                  <a:pt x="1457" y="13286"/>
                  <a:pt x="1457" y="13286"/>
                </a:cubicBezTo>
                <a:close/>
              </a:path>
            </a:pathLst>
          </a:custGeom>
          <a:solidFill>
            <a:schemeClr val="accent4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square" lIns="46524" tIns="46524" rIns="46524" bIns="46524" numCol="1" anchor="ctr">
            <a:noAutofit/>
          </a:bodyPr>
          <a:lstStyle/>
          <a:p>
            <a:pPr algn="ctr">
              <a:lnSpc>
                <a:spcPct val="120000"/>
              </a:lnSpc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4175998" y="1829529"/>
            <a:ext cx="1047559" cy="898079"/>
            <a:chOff x="2313735" y="1108481"/>
            <a:chExt cx="857881" cy="735467"/>
          </a:xfrm>
        </p:grpSpPr>
        <p:sp>
          <p:nvSpPr>
            <p:cNvPr id="4" name="Shape 5171"/>
            <p:cNvSpPr/>
            <p:nvPr/>
          </p:nvSpPr>
          <p:spPr>
            <a:xfrm>
              <a:off x="2313735" y="1108481"/>
              <a:ext cx="849654" cy="6870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lnSpc>
                  <a:spcPct val="120000"/>
                </a:lnSpc>
                <a:defRPr>
                  <a:solidFill>
                    <a:srgbClr val="4C4C4C"/>
                  </a:solidFill>
                </a:defRPr>
              </a:pPr>
              <a:endParaRPr 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Shape 5176"/>
            <p:cNvSpPr/>
            <p:nvPr/>
          </p:nvSpPr>
          <p:spPr>
            <a:xfrm>
              <a:off x="2329102" y="1491630"/>
              <a:ext cx="842514" cy="3523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 defTabSz="584200">
                <a:lnSpc>
                  <a:spcPct val="100000"/>
                </a:lnSpc>
                <a:spcBef>
                  <a:spcPts val="0"/>
                </a:spcBef>
                <a:defRPr sz="1500" cap="all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输入文本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3724935" y="2975797"/>
            <a:ext cx="1941237" cy="528018"/>
            <a:chOff x="1944344" y="2047198"/>
            <a:chExt cx="1589745" cy="432411"/>
          </a:xfrm>
        </p:grpSpPr>
        <p:sp>
          <p:nvSpPr>
            <p:cNvPr id="6" name="Shape 5173"/>
            <p:cNvSpPr/>
            <p:nvPr/>
          </p:nvSpPr>
          <p:spPr>
            <a:xfrm>
              <a:off x="1944344" y="2047198"/>
              <a:ext cx="1589745" cy="4324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16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8440" y="0"/>
                  </a:lnTo>
                  <a:cubicBezTo>
                    <a:pt x="18440" y="0"/>
                    <a:pt x="3160" y="0"/>
                    <a:pt x="316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6524" tIns="46524" rIns="46524" bIns="46524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>
                  <a:solidFill>
                    <a:srgbClr val="4C4C4C"/>
                  </a:solidFill>
                </a:defRPr>
              </a:pPr>
              <a:endParaRPr 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Shape 5177"/>
            <p:cNvSpPr/>
            <p:nvPr/>
          </p:nvSpPr>
          <p:spPr>
            <a:xfrm>
              <a:off x="2191740" y="2087244"/>
              <a:ext cx="1099552" cy="3523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 defTabSz="584200">
                <a:lnSpc>
                  <a:spcPct val="100000"/>
                </a:lnSpc>
                <a:spcBef>
                  <a:spcPts val="0"/>
                </a:spcBef>
                <a:defRPr sz="1500" cap="all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点击输入文本</a:t>
              </a: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3273874" y="3822872"/>
            <a:ext cx="2848974" cy="528019"/>
            <a:chOff x="1574955" y="2740898"/>
            <a:chExt cx="2333121" cy="432412"/>
          </a:xfrm>
        </p:grpSpPr>
        <p:sp>
          <p:nvSpPr>
            <p:cNvPr id="5" name="Shape 5172"/>
            <p:cNvSpPr/>
            <p:nvPr/>
          </p:nvSpPr>
          <p:spPr>
            <a:xfrm>
              <a:off x="1574955" y="2740898"/>
              <a:ext cx="2333121" cy="4324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3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447" y="0"/>
                  </a:lnTo>
                  <a:cubicBezTo>
                    <a:pt x="19447" y="0"/>
                    <a:pt x="2153" y="0"/>
                    <a:pt x="2153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6524" tIns="46524" rIns="46524" bIns="46524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>
                  <a:solidFill>
                    <a:srgbClr val="4C4C4C"/>
                  </a:solidFill>
                </a:defRPr>
              </a:pPr>
              <a:endParaRPr 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Shape 5178"/>
            <p:cNvSpPr/>
            <p:nvPr/>
          </p:nvSpPr>
          <p:spPr>
            <a:xfrm>
              <a:off x="1815028" y="2780945"/>
              <a:ext cx="1849246" cy="3523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 defTabSz="584200">
                <a:lnSpc>
                  <a:spcPct val="100000"/>
                </a:lnSpc>
                <a:spcBef>
                  <a:spcPts val="0"/>
                </a:spcBef>
                <a:defRPr sz="1500" cap="all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2822810" y="4669950"/>
            <a:ext cx="3756702" cy="528012"/>
            <a:chOff x="1205565" y="3434598"/>
            <a:chExt cx="3076490" cy="432407"/>
          </a:xfrm>
        </p:grpSpPr>
        <p:sp>
          <p:nvSpPr>
            <p:cNvPr id="7" name="Shape 5174"/>
            <p:cNvSpPr/>
            <p:nvPr/>
          </p:nvSpPr>
          <p:spPr>
            <a:xfrm>
              <a:off x="1205565" y="3434598"/>
              <a:ext cx="3076490" cy="4324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19967" y="0"/>
                  </a:lnTo>
                  <a:lnTo>
                    <a:pt x="1633" y="0"/>
                  </a:lnTo>
                  <a:lnTo>
                    <a:pt x="0" y="21600"/>
                  </a:lnTo>
                  <a:cubicBezTo>
                    <a:pt x="0" y="2160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6524" tIns="46524" rIns="46524" bIns="46524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>
                  <a:solidFill>
                    <a:srgbClr val="4C4C4C"/>
                  </a:solidFill>
                </a:defRPr>
              </a:pPr>
              <a:endParaRPr 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Shape 5179"/>
            <p:cNvSpPr/>
            <p:nvPr/>
          </p:nvSpPr>
          <p:spPr>
            <a:xfrm>
              <a:off x="1422332" y="3474643"/>
              <a:ext cx="2634639" cy="3523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 defTabSz="584200">
                <a:lnSpc>
                  <a:spcPct val="100000"/>
                </a:lnSpc>
                <a:spcBef>
                  <a:spcPts val="0"/>
                </a:spcBef>
                <a:defRPr sz="1500" cap="all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2361260" y="5505266"/>
            <a:ext cx="4664442" cy="528012"/>
            <a:chOff x="827585" y="4118665"/>
            <a:chExt cx="3819870" cy="432407"/>
          </a:xfrm>
        </p:grpSpPr>
        <p:sp>
          <p:nvSpPr>
            <p:cNvPr id="8" name="Shape 5175"/>
            <p:cNvSpPr/>
            <p:nvPr/>
          </p:nvSpPr>
          <p:spPr>
            <a:xfrm>
              <a:off x="827585" y="4118665"/>
              <a:ext cx="3819870" cy="4324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15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0285" y="0"/>
                  </a:lnTo>
                  <a:cubicBezTo>
                    <a:pt x="20285" y="0"/>
                    <a:pt x="1315" y="0"/>
                    <a:pt x="1315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6524" tIns="46524" rIns="46524" bIns="46524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>
                  <a:solidFill>
                    <a:srgbClr val="4C4C4C"/>
                  </a:solidFill>
                </a:defRPr>
              </a:pPr>
              <a:endParaRPr 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Shape 5180"/>
            <p:cNvSpPr/>
            <p:nvPr/>
          </p:nvSpPr>
          <p:spPr>
            <a:xfrm>
              <a:off x="1072475" y="4158709"/>
              <a:ext cx="3334354" cy="3523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 defTabSz="584200">
                <a:lnSpc>
                  <a:spcPct val="100000"/>
                </a:lnSpc>
                <a:spcBef>
                  <a:spcPts val="0"/>
                </a:spcBef>
                <a:defRPr sz="1500" cap="all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8" name="Round Same Side Corner Rectangle 67"/>
          <p:cNvSpPr/>
          <p:nvPr/>
        </p:nvSpPr>
        <p:spPr>
          <a:xfrm rot="10800000" flipH="1">
            <a:off x="7567575" y="1845937"/>
            <a:ext cx="60936" cy="627700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475" tIns="50237" rIns="100475" bIns="50237" rtlCol="0" anchor="ctr"/>
          <a:lstStyle/>
          <a:p>
            <a:pPr algn="ctr">
              <a:lnSpc>
                <a:spcPct val="120000"/>
              </a:lnSpc>
            </a:pPr>
            <a:endParaRPr lang="bg-BG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Round Same Side Corner Rectangle 68"/>
          <p:cNvSpPr/>
          <p:nvPr/>
        </p:nvSpPr>
        <p:spPr>
          <a:xfrm rot="10800000" flipH="1">
            <a:off x="7565573" y="2799971"/>
            <a:ext cx="60936" cy="627700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475" tIns="50237" rIns="100475" bIns="50237" rtlCol="0" anchor="ctr"/>
          <a:lstStyle/>
          <a:p>
            <a:pPr algn="ctr">
              <a:lnSpc>
                <a:spcPct val="120000"/>
              </a:lnSpc>
            </a:pPr>
            <a:endParaRPr lang="bg-BG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Round Same Side Corner Rectangle 69"/>
          <p:cNvSpPr/>
          <p:nvPr/>
        </p:nvSpPr>
        <p:spPr>
          <a:xfrm rot="10800000" flipH="1">
            <a:off x="7567575" y="3667113"/>
            <a:ext cx="60936" cy="627700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475" tIns="50237" rIns="100475" bIns="50237" rtlCol="0" anchor="ctr"/>
          <a:lstStyle/>
          <a:p>
            <a:pPr algn="ctr">
              <a:lnSpc>
                <a:spcPct val="120000"/>
              </a:lnSpc>
            </a:pPr>
            <a:endParaRPr lang="bg-BG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7735229" y="1830491"/>
            <a:ext cx="2700245" cy="679888"/>
            <a:chOff x="5228512" y="1109269"/>
            <a:chExt cx="2871880" cy="556783"/>
          </a:xfrm>
        </p:grpSpPr>
        <p:sp>
          <p:nvSpPr>
            <p:cNvPr id="21" name="TextBox 20"/>
            <p:cNvSpPr txBox="1"/>
            <p:nvPr/>
          </p:nvSpPr>
          <p:spPr>
            <a:xfrm>
              <a:off x="5228512" y="1303102"/>
              <a:ext cx="2871880" cy="36295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，修改文字内容，也可以直接复制你的内容到</a:t>
              </a:r>
              <a:r>
                <a:rPr lang="zh-CN" altLang="en-US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此。请替换文字内容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，修改文字内容，也可以直接复制你的内容到此。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Rectangle 71"/>
            <p:cNvSpPr/>
            <p:nvPr/>
          </p:nvSpPr>
          <p:spPr>
            <a:xfrm>
              <a:off x="5228513" y="1109269"/>
              <a:ext cx="1336637" cy="211720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7735229" y="2758414"/>
            <a:ext cx="2700245" cy="679888"/>
            <a:chOff x="5228512" y="1869180"/>
            <a:chExt cx="2871880" cy="556784"/>
          </a:xfrm>
        </p:grpSpPr>
        <p:sp>
          <p:nvSpPr>
            <p:cNvPr id="23" name="TextBox 22"/>
            <p:cNvSpPr txBox="1"/>
            <p:nvPr/>
          </p:nvSpPr>
          <p:spPr>
            <a:xfrm>
              <a:off x="5228512" y="2063014"/>
              <a:ext cx="2871880" cy="36295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，修改文字内容，也可以直接复制你的内容到</a:t>
              </a:r>
              <a:r>
                <a:rPr lang="zh-CN" altLang="en-US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此。请替换文字内容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，修改文字内容，也可以直接复制你的内容到此。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Rectangle 73"/>
            <p:cNvSpPr/>
            <p:nvPr/>
          </p:nvSpPr>
          <p:spPr>
            <a:xfrm>
              <a:off x="5228513" y="1869180"/>
              <a:ext cx="1336637" cy="21172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7735229" y="3686337"/>
            <a:ext cx="2700245" cy="679888"/>
            <a:chOff x="5228512" y="2629091"/>
            <a:chExt cx="2871880" cy="556784"/>
          </a:xfrm>
        </p:grpSpPr>
        <p:sp>
          <p:nvSpPr>
            <p:cNvPr id="25" name="TextBox 24"/>
            <p:cNvSpPr txBox="1"/>
            <p:nvPr/>
          </p:nvSpPr>
          <p:spPr>
            <a:xfrm>
              <a:off x="5228512" y="2822925"/>
              <a:ext cx="2871880" cy="36295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，修改文字内容，也可以直接复制你的内容到</a:t>
              </a:r>
              <a:r>
                <a:rPr lang="zh-CN" altLang="en-US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此。请替换文字内容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，修改文字内容，也可以直接复制你的内容到此。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Rectangle 75"/>
            <p:cNvSpPr/>
            <p:nvPr/>
          </p:nvSpPr>
          <p:spPr>
            <a:xfrm>
              <a:off x="5228513" y="2629091"/>
              <a:ext cx="1336637" cy="21172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7" name="Round Same Side Corner Rectangle 76"/>
          <p:cNvSpPr/>
          <p:nvPr/>
        </p:nvSpPr>
        <p:spPr>
          <a:xfrm rot="10800000" flipH="1">
            <a:off x="7565573" y="4546901"/>
            <a:ext cx="60936" cy="627700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475" tIns="50237" rIns="100475" bIns="50237" rtlCol="0" anchor="ctr"/>
          <a:lstStyle/>
          <a:p>
            <a:pPr algn="ctr">
              <a:lnSpc>
                <a:spcPct val="120000"/>
              </a:lnSpc>
            </a:pPr>
            <a:endParaRPr lang="bg-BG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Round Same Side Corner Rectangle 77"/>
          <p:cNvSpPr/>
          <p:nvPr/>
        </p:nvSpPr>
        <p:spPr>
          <a:xfrm rot="10800000" flipH="1">
            <a:off x="7567575" y="5414043"/>
            <a:ext cx="60936" cy="627700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E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475" tIns="50237" rIns="100475" bIns="50237" rtlCol="0" anchor="ctr"/>
          <a:lstStyle/>
          <a:p>
            <a:pPr algn="ctr">
              <a:lnSpc>
                <a:spcPct val="120000"/>
              </a:lnSpc>
            </a:pPr>
            <a:endParaRPr lang="bg-BG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7735229" y="4505346"/>
            <a:ext cx="2700245" cy="679889"/>
            <a:chOff x="5228512" y="3299800"/>
            <a:chExt cx="2871880" cy="556784"/>
          </a:xfrm>
        </p:grpSpPr>
        <p:sp>
          <p:nvSpPr>
            <p:cNvPr id="29" name="TextBox 28"/>
            <p:cNvSpPr txBox="1"/>
            <p:nvPr/>
          </p:nvSpPr>
          <p:spPr>
            <a:xfrm>
              <a:off x="5228512" y="3493634"/>
              <a:ext cx="2871880" cy="36295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，修改文字内容，也可以直接复制你的内容到</a:t>
              </a:r>
              <a:r>
                <a:rPr lang="zh-CN" altLang="en-US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此。请替换文字内容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，修改文字内容，也可以直接复制你的内容到此。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Rectangle 79"/>
            <p:cNvSpPr/>
            <p:nvPr/>
          </p:nvSpPr>
          <p:spPr>
            <a:xfrm>
              <a:off x="5228513" y="3299800"/>
              <a:ext cx="1336637" cy="21172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7735229" y="5433270"/>
            <a:ext cx="2700245" cy="679889"/>
            <a:chOff x="5228512" y="4059711"/>
            <a:chExt cx="2871880" cy="556784"/>
          </a:xfrm>
        </p:grpSpPr>
        <p:sp>
          <p:nvSpPr>
            <p:cNvPr id="31" name="TextBox 30"/>
            <p:cNvSpPr txBox="1"/>
            <p:nvPr/>
          </p:nvSpPr>
          <p:spPr>
            <a:xfrm>
              <a:off x="5228512" y="4253545"/>
              <a:ext cx="2871880" cy="36295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，修改文字内容，也可以直接复制你的内容到</a:t>
              </a:r>
              <a:r>
                <a:rPr lang="zh-CN" altLang="en-US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此。请替换文字内容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，修改文字内容，也可以直接复制你的内容到此。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Rectangle 81"/>
            <p:cNvSpPr/>
            <p:nvPr/>
          </p:nvSpPr>
          <p:spPr>
            <a:xfrm>
              <a:off x="5228513" y="4059711"/>
              <a:ext cx="1336637" cy="21172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4" name="椭圆 43"/>
          <p:cNvSpPr/>
          <p:nvPr/>
        </p:nvSpPr>
        <p:spPr>
          <a:xfrm>
            <a:off x="532958" y="327049"/>
            <a:ext cx="367982" cy="367982"/>
          </a:xfrm>
          <a:prstGeom prst="ellipse">
            <a:avLst/>
          </a:prstGeom>
          <a:ln>
            <a:noFill/>
          </a:ln>
          <a:effectLst>
            <a:outerShdw blurRad="1270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5" name="Content Placeholder 2"/>
          <p:cNvSpPr txBox="1"/>
          <p:nvPr/>
        </p:nvSpPr>
        <p:spPr>
          <a:xfrm>
            <a:off x="1077833" y="327049"/>
            <a:ext cx="3067050" cy="367982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en-US" sz="2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椭圆 45"/>
          <p:cNvSpPr/>
          <p:nvPr/>
        </p:nvSpPr>
        <p:spPr>
          <a:xfrm>
            <a:off x="800016" y="327049"/>
            <a:ext cx="201847" cy="20184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 dir="u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7" grpId="0" animBg="1"/>
      <p:bldP spid="2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7"/>
          <p:cNvSpPr/>
          <p:nvPr/>
        </p:nvSpPr>
        <p:spPr>
          <a:xfrm>
            <a:off x="3269845" y="200"/>
            <a:ext cx="9588200" cy="7232253"/>
          </a:xfrm>
          <a:custGeom>
            <a:avLst/>
            <a:gdLst>
              <a:gd name="connsiteX0" fmla="*/ 0 w 7664245"/>
              <a:gd name="connsiteY0" fmla="*/ 0 h 6858000"/>
              <a:gd name="connsiteX1" fmla="*/ 7664245 w 7664245"/>
              <a:gd name="connsiteY1" fmla="*/ 0 h 6858000"/>
              <a:gd name="connsiteX2" fmla="*/ 7664245 w 7664245"/>
              <a:gd name="connsiteY2" fmla="*/ 6858000 h 6858000"/>
              <a:gd name="connsiteX3" fmla="*/ 0 w 7664245"/>
              <a:gd name="connsiteY3" fmla="*/ 6858000 h 6858000"/>
              <a:gd name="connsiteX4" fmla="*/ 0 w 7664245"/>
              <a:gd name="connsiteY4" fmla="*/ 0 h 6858000"/>
              <a:gd name="connsiteX0-1" fmla="*/ 3657600 w 7664245"/>
              <a:gd name="connsiteY0-2" fmla="*/ 0 h 6858000"/>
              <a:gd name="connsiteX1-3" fmla="*/ 7664245 w 7664245"/>
              <a:gd name="connsiteY1-4" fmla="*/ 0 h 6858000"/>
              <a:gd name="connsiteX2-5" fmla="*/ 7664245 w 7664245"/>
              <a:gd name="connsiteY2-6" fmla="*/ 6858000 h 6858000"/>
              <a:gd name="connsiteX3-7" fmla="*/ 0 w 7664245"/>
              <a:gd name="connsiteY3-8" fmla="*/ 6858000 h 6858000"/>
              <a:gd name="connsiteX4-9" fmla="*/ 3657600 w 7664245"/>
              <a:gd name="connsiteY4-10" fmla="*/ 0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664245" h="6858000">
                <a:moveTo>
                  <a:pt x="3657600" y="0"/>
                </a:moveTo>
                <a:lnTo>
                  <a:pt x="7664245" y="0"/>
                </a:lnTo>
                <a:lnTo>
                  <a:pt x="7664245" y="6858000"/>
                </a:lnTo>
                <a:lnTo>
                  <a:pt x="0" y="6858000"/>
                </a:lnTo>
                <a:lnTo>
                  <a:pt x="3657600" y="0"/>
                </a:lnTo>
                <a:close/>
              </a:path>
            </a:pathLst>
          </a:custGeom>
          <a:blipFill dpi="0" rotWithShape="1">
            <a:blip r:embed="rId3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30" tIns="48216" rIns="96430" bIns="48216" rtlCol="0" anchor="ctr"/>
          <a:lstStyle/>
          <a:p>
            <a:pPr algn="ctr">
              <a:lnSpc>
                <a:spcPct val="120000"/>
              </a:lnSpc>
            </a:pPr>
            <a:endParaRPr lang="en-GB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8" name="Pentagon 25"/>
          <p:cNvSpPr/>
          <p:nvPr/>
        </p:nvSpPr>
        <p:spPr>
          <a:xfrm>
            <a:off x="486354" y="2485219"/>
            <a:ext cx="640667" cy="383982"/>
          </a:xfrm>
          <a:prstGeom prst="homePlate">
            <a:avLst/>
          </a:prstGeom>
          <a:solidFill>
            <a:schemeClr val="accent1"/>
          </a:solidFill>
          <a:ln w="28575">
            <a:noFill/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30" tIns="48216" rIns="96430" bIns="48216" rtlCol="0" anchor="ctr"/>
          <a:lstStyle/>
          <a:p>
            <a:pPr algn="ctr">
              <a:lnSpc>
                <a:spcPct val="120000"/>
              </a:lnSpc>
            </a:pPr>
            <a:r>
              <a:rPr lang="en-US" sz="211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01</a:t>
            </a:r>
            <a:endParaRPr lang="en-GB" sz="211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9" name="Rectangle 26"/>
          <p:cNvSpPr/>
          <p:nvPr/>
        </p:nvSpPr>
        <p:spPr>
          <a:xfrm>
            <a:off x="1182899" y="2488083"/>
            <a:ext cx="3710890" cy="540572"/>
          </a:xfrm>
          <a:prstGeom prst="rect">
            <a:avLst/>
          </a:prstGeom>
        </p:spPr>
        <p:txBody>
          <a:bodyPr wrap="square" lIns="96430" tIns="48216" rIns="96430" bIns="48216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8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</a:t>
            </a:r>
            <a:r>
              <a:rPr lang="zh-CN" altLang="en-US" sz="8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0" name="Pentagon 33"/>
          <p:cNvSpPr/>
          <p:nvPr/>
        </p:nvSpPr>
        <p:spPr>
          <a:xfrm>
            <a:off x="486354" y="3424335"/>
            <a:ext cx="640667" cy="383982"/>
          </a:xfrm>
          <a:prstGeom prst="homePlate">
            <a:avLst/>
          </a:prstGeom>
          <a:solidFill>
            <a:schemeClr val="accent2"/>
          </a:solidFill>
          <a:ln w="28575">
            <a:noFill/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30" tIns="48216" rIns="96430" bIns="48216" rtlCol="0" anchor="ctr"/>
          <a:lstStyle/>
          <a:p>
            <a:pPr algn="ctr">
              <a:lnSpc>
                <a:spcPct val="120000"/>
              </a:lnSpc>
            </a:pPr>
            <a:r>
              <a:rPr lang="en-US" sz="211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02</a:t>
            </a:r>
            <a:endParaRPr lang="en-GB" sz="211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1" name="Rectangle 34"/>
          <p:cNvSpPr/>
          <p:nvPr/>
        </p:nvSpPr>
        <p:spPr>
          <a:xfrm>
            <a:off x="1182899" y="3427199"/>
            <a:ext cx="3280085" cy="540572"/>
          </a:xfrm>
          <a:prstGeom prst="rect">
            <a:avLst/>
          </a:prstGeom>
        </p:spPr>
        <p:txBody>
          <a:bodyPr wrap="square" lIns="96430" tIns="48216" rIns="96430" bIns="48216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8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</a:t>
            </a:r>
            <a:r>
              <a:rPr lang="zh-CN" altLang="en-US" sz="8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2" name="Pentagon 36"/>
          <p:cNvSpPr/>
          <p:nvPr/>
        </p:nvSpPr>
        <p:spPr>
          <a:xfrm>
            <a:off x="486354" y="4350133"/>
            <a:ext cx="640667" cy="383982"/>
          </a:xfrm>
          <a:prstGeom prst="homePlate">
            <a:avLst/>
          </a:prstGeom>
          <a:solidFill>
            <a:schemeClr val="accent3"/>
          </a:solidFill>
          <a:ln w="28575">
            <a:noFill/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30" tIns="48216" rIns="96430" bIns="48216" rtlCol="0" anchor="ctr"/>
          <a:lstStyle/>
          <a:p>
            <a:pPr algn="ctr">
              <a:lnSpc>
                <a:spcPct val="120000"/>
              </a:lnSpc>
            </a:pPr>
            <a:r>
              <a:rPr lang="en-US" sz="211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03</a:t>
            </a:r>
            <a:endParaRPr lang="en-GB" sz="211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3" name="Rectangle 37"/>
          <p:cNvSpPr/>
          <p:nvPr/>
        </p:nvSpPr>
        <p:spPr>
          <a:xfrm>
            <a:off x="1182901" y="4352995"/>
            <a:ext cx="3124389" cy="540572"/>
          </a:xfrm>
          <a:prstGeom prst="rect">
            <a:avLst/>
          </a:prstGeom>
        </p:spPr>
        <p:txBody>
          <a:bodyPr wrap="square" lIns="96430" tIns="48216" rIns="96430" bIns="48216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8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</a:t>
            </a:r>
            <a:r>
              <a:rPr lang="zh-CN" altLang="en-US" sz="8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4" name="Pentagon 39"/>
          <p:cNvSpPr/>
          <p:nvPr/>
        </p:nvSpPr>
        <p:spPr>
          <a:xfrm>
            <a:off x="486354" y="5318792"/>
            <a:ext cx="640667" cy="383982"/>
          </a:xfrm>
          <a:prstGeom prst="homePlate">
            <a:avLst/>
          </a:prstGeom>
          <a:solidFill>
            <a:schemeClr val="accent4"/>
          </a:solidFill>
          <a:ln w="28575">
            <a:noFill/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30" tIns="48216" rIns="96430" bIns="48216" rtlCol="0" anchor="ctr"/>
          <a:lstStyle/>
          <a:p>
            <a:pPr algn="ctr">
              <a:lnSpc>
                <a:spcPct val="120000"/>
              </a:lnSpc>
            </a:pPr>
            <a:r>
              <a:rPr lang="en-US" sz="211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04</a:t>
            </a:r>
            <a:endParaRPr lang="en-GB" sz="211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5" name="Rectangle 40"/>
          <p:cNvSpPr/>
          <p:nvPr/>
        </p:nvSpPr>
        <p:spPr>
          <a:xfrm>
            <a:off x="1182902" y="5321655"/>
            <a:ext cx="2582178" cy="688305"/>
          </a:xfrm>
          <a:prstGeom prst="rect">
            <a:avLst/>
          </a:prstGeom>
        </p:spPr>
        <p:txBody>
          <a:bodyPr wrap="square" lIns="96430" tIns="48216" rIns="96430" bIns="48216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8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</a:t>
            </a:r>
            <a:r>
              <a:rPr lang="zh-CN" altLang="en-US" sz="8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46" name="Group 3"/>
          <p:cNvGrpSpPr/>
          <p:nvPr/>
        </p:nvGrpSpPr>
        <p:grpSpPr>
          <a:xfrm>
            <a:off x="4845286" y="2914267"/>
            <a:ext cx="2222506" cy="964301"/>
            <a:chOff x="5621315" y="2514600"/>
            <a:chExt cx="2107496" cy="914400"/>
          </a:xfrm>
          <a:solidFill>
            <a:schemeClr val="bg1"/>
          </a:solidFill>
        </p:grpSpPr>
        <p:sp>
          <p:nvSpPr>
            <p:cNvPr id="147" name="Parallelogram 14"/>
            <p:cNvSpPr/>
            <p:nvPr/>
          </p:nvSpPr>
          <p:spPr>
            <a:xfrm>
              <a:off x="5621315" y="2514600"/>
              <a:ext cx="2107496" cy="914400"/>
            </a:xfrm>
            <a:prstGeom prst="parallelogram">
              <a:avLst>
                <a:gd name="adj" fmla="val 52419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8" name="AutoShape 59"/>
            <p:cNvSpPr/>
            <p:nvPr/>
          </p:nvSpPr>
          <p:spPr bwMode="auto">
            <a:xfrm>
              <a:off x="6442494" y="2777487"/>
              <a:ext cx="465138" cy="464344"/>
            </a:xfrm>
            <a:custGeom>
              <a:avLst/>
              <a:gdLst>
                <a:gd name="T0" fmla="+- 0 10794 23"/>
                <a:gd name="T1" fmla="*/ T0 w 21543"/>
                <a:gd name="T2" fmla="*/ 10800 h 21600"/>
                <a:gd name="T3" fmla="+- 0 10794 23"/>
                <a:gd name="T4" fmla="*/ T3 w 21543"/>
                <a:gd name="T5" fmla="*/ 10800 h 21600"/>
                <a:gd name="T6" fmla="+- 0 10794 23"/>
                <a:gd name="T7" fmla="*/ T6 w 21543"/>
                <a:gd name="T8" fmla="*/ 10800 h 21600"/>
                <a:gd name="T9" fmla="+- 0 10794 23"/>
                <a:gd name="T10" fmla="*/ T9 w 21543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43" h="21600">
                  <a:moveTo>
                    <a:pt x="16976" y="19986"/>
                  </a:moveTo>
                  <a:lnTo>
                    <a:pt x="11226" y="17680"/>
                  </a:lnTo>
                  <a:cubicBezTo>
                    <a:pt x="11088" y="17626"/>
                    <a:pt x="10946" y="17608"/>
                    <a:pt x="10806" y="17600"/>
                  </a:cubicBezTo>
                  <a:lnTo>
                    <a:pt x="19660" y="3837"/>
                  </a:lnTo>
                  <a:cubicBezTo>
                    <a:pt x="19660" y="3837"/>
                    <a:pt x="16976" y="19986"/>
                    <a:pt x="16976" y="19986"/>
                  </a:cubicBezTo>
                  <a:close/>
                  <a:moveTo>
                    <a:pt x="6859" y="16244"/>
                  </a:moveTo>
                  <a:cubicBezTo>
                    <a:pt x="6858" y="16242"/>
                    <a:pt x="6855" y="16240"/>
                    <a:pt x="6854" y="16238"/>
                  </a:cubicBezTo>
                  <a:lnTo>
                    <a:pt x="19606" y="2552"/>
                  </a:lnTo>
                  <a:lnTo>
                    <a:pt x="8735" y="19536"/>
                  </a:lnTo>
                  <a:cubicBezTo>
                    <a:pt x="8735" y="19536"/>
                    <a:pt x="6859" y="16244"/>
                    <a:pt x="6859" y="16244"/>
                  </a:cubicBezTo>
                  <a:close/>
                  <a:moveTo>
                    <a:pt x="2111" y="14024"/>
                  </a:moveTo>
                  <a:lnTo>
                    <a:pt x="17712" y="3595"/>
                  </a:lnTo>
                  <a:lnTo>
                    <a:pt x="6369" y="15770"/>
                  </a:lnTo>
                  <a:cubicBezTo>
                    <a:pt x="6309" y="15734"/>
                    <a:pt x="6256" y="15687"/>
                    <a:pt x="6190" y="15660"/>
                  </a:cubicBezTo>
                  <a:cubicBezTo>
                    <a:pt x="6190" y="15660"/>
                    <a:pt x="2111" y="14024"/>
                    <a:pt x="2111" y="14024"/>
                  </a:cubicBezTo>
                  <a:close/>
                  <a:moveTo>
                    <a:pt x="21234" y="108"/>
                  </a:moveTo>
                  <a:cubicBezTo>
                    <a:pt x="21123" y="35"/>
                    <a:pt x="20996" y="0"/>
                    <a:pt x="20868" y="0"/>
                  </a:cubicBezTo>
                  <a:cubicBezTo>
                    <a:pt x="20738" y="0"/>
                    <a:pt x="20608" y="36"/>
                    <a:pt x="20495" y="113"/>
                  </a:cubicBezTo>
                  <a:lnTo>
                    <a:pt x="299" y="13613"/>
                  </a:lnTo>
                  <a:cubicBezTo>
                    <a:pt x="91" y="13751"/>
                    <a:pt x="-23" y="13995"/>
                    <a:pt x="3" y="14244"/>
                  </a:cubicBezTo>
                  <a:cubicBezTo>
                    <a:pt x="28" y="14494"/>
                    <a:pt x="190" y="14708"/>
                    <a:pt x="422" y="14801"/>
                  </a:cubicBezTo>
                  <a:lnTo>
                    <a:pt x="5689" y="16914"/>
                  </a:lnTo>
                  <a:lnTo>
                    <a:pt x="8166" y="21259"/>
                  </a:lnTo>
                  <a:cubicBezTo>
                    <a:pt x="8284" y="21468"/>
                    <a:pt x="8505" y="21597"/>
                    <a:pt x="8743" y="21599"/>
                  </a:cubicBezTo>
                  <a:lnTo>
                    <a:pt x="8751" y="21599"/>
                  </a:lnTo>
                  <a:cubicBezTo>
                    <a:pt x="8987" y="21599"/>
                    <a:pt x="9206" y="21474"/>
                    <a:pt x="9328" y="21271"/>
                  </a:cubicBezTo>
                  <a:lnTo>
                    <a:pt x="10726" y="18934"/>
                  </a:lnTo>
                  <a:lnTo>
                    <a:pt x="17253" y="21551"/>
                  </a:lnTo>
                  <a:cubicBezTo>
                    <a:pt x="17332" y="21584"/>
                    <a:pt x="17418" y="21599"/>
                    <a:pt x="17502" y="21599"/>
                  </a:cubicBezTo>
                  <a:cubicBezTo>
                    <a:pt x="17617" y="21599"/>
                    <a:pt x="17731" y="21571"/>
                    <a:pt x="17832" y="21512"/>
                  </a:cubicBezTo>
                  <a:cubicBezTo>
                    <a:pt x="18010" y="21412"/>
                    <a:pt x="18133" y="21238"/>
                    <a:pt x="18167" y="21035"/>
                  </a:cubicBezTo>
                  <a:lnTo>
                    <a:pt x="21533" y="785"/>
                  </a:lnTo>
                  <a:cubicBezTo>
                    <a:pt x="21576" y="520"/>
                    <a:pt x="21459" y="254"/>
                    <a:pt x="21234" y="10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6787" tIns="26787" rIns="26787" bIns="26787" anchor="ctr"/>
            <a:lstStyle/>
            <a:p>
              <a:pPr algn="ctr" defTabSz="241300" hangingPunct="0">
                <a:lnSpc>
                  <a:spcPct val="120000"/>
                </a:lnSpc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9" name="Group 1"/>
          <p:cNvGrpSpPr/>
          <p:nvPr/>
        </p:nvGrpSpPr>
        <p:grpSpPr>
          <a:xfrm>
            <a:off x="5415574" y="1644262"/>
            <a:ext cx="2222506" cy="964301"/>
            <a:chOff x="6162090" y="1310315"/>
            <a:chExt cx="2107496" cy="914400"/>
          </a:xfrm>
          <a:solidFill>
            <a:schemeClr val="bg1"/>
          </a:solidFill>
        </p:grpSpPr>
        <p:sp>
          <p:nvSpPr>
            <p:cNvPr id="150" name="Parallelogram 13"/>
            <p:cNvSpPr/>
            <p:nvPr/>
          </p:nvSpPr>
          <p:spPr>
            <a:xfrm>
              <a:off x="6162090" y="1310315"/>
              <a:ext cx="2107496" cy="914400"/>
            </a:xfrm>
            <a:prstGeom prst="parallelogram">
              <a:avLst>
                <a:gd name="adj" fmla="val 52419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51" name="Group 42"/>
            <p:cNvGrpSpPr/>
            <p:nvPr/>
          </p:nvGrpSpPr>
          <p:grpSpPr>
            <a:xfrm>
              <a:off x="6983269" y="1549630"/>
              <a:ext cx="465138" cy="435769"/>
              <a:chOff x="5368132" y="3540125"/>
              <a:chExt cx="465138" cy="435769"/>
            </a:xfrm>
            <a:grpFill/>
          </p:grpSpPr>
          <p:sp>
            <p:nvSpPr>
              <p:cNvPr id="152" name="AutoShape 110"/>
              <p:cNvSpPr/>
              <p:nvPr/>
            </p:nvSpPr>
            <p:spPr bwMode="auto">
              <a:xfrm>
                <a:off x="5426869" y="3598069"/>
                <a:ext cx="347663" cy="2325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699" y="20255"/>
                    </a:moveTo>
                    <a:lnTo>
                      <a:pt x="899" y="20255"/>
                    </a:lnTo>
                    <a:lnTo>
                      <a:pt x="899" y="1350"/>
                    </a:lnTo>
                    <a:lnTo>
                      <a:pt x="20699" y="1350"/>
                    </a:lnTo>
                    <a:cubicBezTo>
                      <a:pt x="20699" y="1350"/>
                      <a:pt x="20699" y="20255"/>
                      <a:pt x="20699" y="20255"/>
                    </a:cubicBezTo>
                    <a:close/>
                    <a:moveTo>
                      <a:pt x="20699" y="0"/>
                    </a:moveTo>
                    <a:lnTo>
                      <a:pt x="899" y="5"/>
                    </a:lnTo>
                    <a:cubicBezTo>
                      <a:pt x="402" y="5"/>
                      <a:pt x="0" y="603"/>
                      <a:pt x="0" y="1350"/>
                    </a:cubicBezTo>
                    <a:lnTo>
                      <a:pt x="0" y="20249"/>
                    </a:lnTo>
                    <a:cubicBezTo>
                      <a:pt x="0" y="20996"/>
                      <a:pt x="402" y="21599"/>
                      <a:pt x="899" y="21599"/>
                    </a:cubicBezTo>
                    <a:lnTo>
                      <a:pt x="20699" y="21599"/>
                    </a:lnTo>
                    <a:cubicBezTo>
                      <a:pt x="21197" y="21599"/>
                      <a:pt x="21600" y="20996"/>
                      <a:pt x="21600" y="20249"/>
                    </a:cubicBezTo>
                    <a:lnTo>
                      <a:pt x="21600" y="1350"/>
                    </a:lnTo>
                    <a:cubicBezTo>
                      <a:pt x="21600" y="603"/>
                      <a:pt x="21197" y="0"/>
                      <a:pt x="20699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7" tIns="26787" rIns="26787" bIns="26787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 sz="1545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53" name="AutoShape 111"/>
              <p:cNvSpPr/>
              <p:nvPr/>
            </p:nvSpPr>
            <p:spPr bwMode="auto">
              <a:xfrm>
                <a:off x="5368132" y="3540125"/>
                <a:ext cx="465138" cy="4357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6562"/>
                    </a:moveTo>
                    <a:cubicBezTo>
                      <a:pt x="20249" y="16959"/>
                      <a:pt x="19946" y="17282"/>
                      <a:pt x="19575" y="17282"/>
                    </a:cubicBezTo>
                    <a:lnTo>
                      <a:pt x="13499" y="17282"/>
                    </a:lnTo>
                    <a:lnTo>
                      <a:pt x="8099" y="17282"/>
                    </a:lnTo>
                    <a:lnTo>
                      <a:pt x="2024" y="17282"/>
                    </a:lnTo>
                    <a:cubicBezTo>
                      <a:pt x="1651" y="17282"/>
                      <a:pt x="1349" y="16959"/>
                      <a:pt x="1349" y="16562"/>
                    </a:cubicBezTo>
                    <a:lnTo>
                      <a:pt x="1349" y="2160"/>
                    </a:lnTo>
                    <a:cubicBezTo>
                      <a:pt x="1349" y="1762"/>
                      <a:pt x="1651" y="1440"/>
                      <a:pt x="2024" y="1440"/>
                    </a:cubicBezTo>
                    <a:lnTo>
                      <a:pt x="19575" y="1440"/>
                    </a:lnTo>
                    <a:cubicBezTo>
                      <a:pt x="19946" y="1440"/>
                      <a:pt x="20249" y="1762"/>
                      <a:pt x="20249" y="2160"/>
                    </a:cubicBezTo>
                    <a:cubicBezTo>
                      <a:pt x="20249" y="2160"/>
                      <a:pt x="20249" y="16562"/>
                      <a:pt x="20249" y="16562"/>
                    </a:cubicBezTo>
                    <a:close/>
                    <a:moveTo>
                      <a:pt x="19575" y="0"/>
                    </a:moveTo>
                    <a:lnTo>
                      <a:pt x="2024" y="0"/>
                    </a:lnTo>
                    <a:cubicBezTo>
                      <a:pt x="905" y="0"/>
                      <a:pt x="0" y="966"/>
                      <a:pt x="0" y="2160"/>
                    </a:cubicBezTo>
                    <a:lnTo>
                      <a:pt x="0" y="16562"/>
                    </a:lnTo>
                    <a:cubicBezTo>
                      <a:pt x="0" y="17753"/>
                      <a:pt x="903" y="18718"/>
                      <a:pt x="2018" y="18721"/>
                    </a:cubicBezTo>
                    <a:lnTo>
                      <a:pt x="8774" y="18721"/>
                    </a:lnTo>
                    <a:lnTo>
                      <a:pt x="8774" y="19597"/>
                    </a:lnTo>
                    <a:lnTo>
                      <a:pt x="4561" y="20181"/>
                    </a:lnTo>
                    <a:cubicBezTo>
                      <a:pt x="4260" y="20262"/>
                      <a:pt x="4049" y="20549"/>
                      <a:pt x="4049" y="20879"/>
                    </a:cubicBezTo>
                    <a:cubicBezTo>
                      <a:pt x="4049" y="21277"/>
                      <a:pt x="4351" y="21599"/>
                      <a:pt x="4724" y="21599"/>
                    </a:cubicBezTo>
                    <a:lnTo>
                      <a:pt x="16874" y="21599"/>
                    </a:lnTo>
                    <a:cubicBezTo>
                      <a:pt x="17248" y="21599"/>
                      <a:pt x="17549" y="21277"/>
                      <a:pt x="17549" y="20879"/>
                    </a:cubicBezTo>
                    <a:cubicBezTo>
                      <a:pt x="17549" y="20549"/>
                      <a:pt x="17339" y="20262"/>
                      <a:pt x="17038" y="20181"/>
                    </a:cubicBezTo>
                    <a:lnTo>
                      <a:pt x="12824" y="19597"/>
                    </a:lnTo>
                    <a:lnTo>
                      <a:pt x="12824" y="18721"/>
                    </a:lnTo>
                    <a:lnTo>
                      <a:pt x="19581" y="18721"/>
                    </a:lnTo>
                    <a:cubicBezTo>
                      <a:pt x="20696" y="18718"/>
                      <a:pt x="21600" y="17753"/>
                      <a:pt x="21600" y="16562"/>
                    </a:cubicBezTo>
                    <a:lnTo>
                      <a:pt x="21600" y="2160"/>
                    </a:lnTo>
                    <a:cubicBezTo>
                      <a:pt x="21600" y="966"/>
                      <a:pt x="20692" y="0"/>
                      <a:pt x="19575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7" tIns="26787" rIns="26787" bIns="26787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 sz="1545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54" name="Group 5"/>
          <p:cNvGrpSpPr/>
          <p:nvPr/>
        </p:nvGrpSpPr>
        <p:grpSpPr>
          <a:xfrm>
            <a:off x="3614285" y="5454278"/>
            <a:ext cx="2222506" cy="964301"/>
            <a:chOff x="4454013" y="4923170"/>
            <a:chExt cx="2107496" cy="914400"/>
          </a:xfrm>
          <a:solidFill>
            <a:schemeClr val="bg1"/>
          </a:solidFill>
        </p:grpSpPr>
        <p:sp>
          <p:nvSpPr>
            <p:cNvPr id="155" name="Parallelogram 16"/>
            <p:cNvSpPr/>
            <p:nvPr/>
          </p:nvSpPr>
          <p:spPr>
            <a:xfrm>
              <a:off x="4454013" y="4923170"/>
              <a:ext cx="2107496" cy="914400"/>
            </a:xfrm>
            <a:prstGeom prst="parallelogram">
              <a:avLst>
                <a:gd name="adj" fmla="val 52419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56" name="Group 45"/>
            <p:cNvGrpSpPr/>
            <p:nvPr/>
          </p:nvGrpSpPr>
          <p:grpSpPr>
            <a:xfrm>
              <a:off x="5348217" y="5147801"/>
              <a:ext cx="319088" cy="465138"/>
              <a:chOff x="3582988" y="3510757"/>
              <a:chExt cx="319088" cy="465138"/>
            </a:xfrm>
            <a:grpFill/>
          </p:grpSpPr>
          <p:sp>
            <p:nvSpPr>
              <p:cNvPr id="157" name="AutoShape 113"/>
              <p:cNvSpPr/>
              <p:nvPr/>
            </p:nvSpPr>
            <p:spPr bwMode="auto">
              <a:xfrm>
                <a:off x="3582988" y="3510757"/>
                <a:ext cx="319088" cy="4651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5386" y="14175"/>
                    </a:moveTo>
                    <a:lnTo>
                      <a:pt x="6223" y="14175"/>
                    </a:lnTo>
                    <a:cubicBezTo>
                      <a:pt x="5734" y="13446"/>
                      <a:pt x="5147" y="12716"/>
                      <a:pt x="4568" y="12003"/>
                    </a:cubicBezTo>
                    <a:cubicBezTo>
                      <a:pt x="3287" y="10427"/>
                      <a:pt x="1963" y="8797"/>
                      <a:pt x="1963" y="7425"/>
                    </a:cubicBezTo>
                    <a:cubicBezTo>
                      <a:pt x="1963" y="4075"/>
                      <a:pt x="5927" y="1350"/>
                      <a:pt x="10800" y="1350"/>
                    </a:cubicBezTo>
                    <a:cubicBezTo>
                      <a:pt x="15672" y="1350"/>
                      <a:pt x="19636" y="4075"/>
                      <a:pt x="19636" y="7425"/>
                    </a:cubicBezTo>
                    <a:cubicBezTo>
                      <a:pt x="19636" y="8787"/>
                      <a:pt x="18312" y="10425"/>
                      <a:pt x="17029" y="12011"/>
                    </a:cubicBezTo>
                    <a:cubicBezTo>
                      <a:pt x="16455" y="12723"/>
                      <a:pt x="15873" y="13449"/>
                      <a:pt x="15386" y="14175"/>
                    </a:cubicBezTo>
                    <a:moveTo>
                      <a:pt x="10800" y="20249"/>
                    </a:moveTo>
                    <a:cubicBezTo>
                      <a:pt x="9805" y="20249"/>
                      <a:pt x="9347" y="20171"/>
                      <a:pt x="8839" y="19406"/>
                    </a:cubicBezTo>
                    <a:lnTo>
                      <a:pt x="13000" y="19048"/>
                    </a:lnTo>
                    <a:cubicBezTo>
                      <a:pt x="12398" y="20164"/>
                      <a:pt x="11959" y="20249"/>
                      <a:pt x="10800" y="20249"/>
                    </a:cubicBezTo>
                    <a:moveTo>
                      <a:pt x="7595" y="16813"/>
                    </a:moveTo>
                    <a:cubicBezTo>
                      <a:pt x="7417" y="16407"/>
                      <a:pt x="7215" y="15978"/>
                      <a:pt x="6991" y="15525"/>
                    </a:cubicBezTo>
                    <a:lnTo>
                      <a:pt x="14616" y="15525"/>
                    </a:lnTo>
                    <a:cubicBezTo>
                      <a:pt x="14496" y="15767"/>
                      <a:pt x="14375" y="16010"/>
                      <a:pt x="14270" y="16239"/>
                    </a:cubicBezTo>
                    <a:cubicBezTo>
                      <a:pt x="14270" y="16239"/>
                      <a:pt x="7595" y="16813"/>
                      <a:pt x="7595" y="16813"/>
                    </a:cubicBezTo>
                    <a:close/>
                    <a:moveTo>
                      <a:pt x="13345" y="18343"/>
                    </a:moveTo>
                    <a:lnTo>
                      <a:pt x="8476" y="18762"/>
                    </a:lnTo>
                    <a:cubicBezTo>
                      <a:pt x="8303" y="18416"/>
                      <a:pt x="8116" y="18011"/>
                      <a:pt x="7890" y="17483"/>
                    </a:cubicBezTo>
                    <a:cubicBezTo>
                      <a:pt x="7887" y="17477"/>
                      <a:pt x="7883" y="17469"/>
                      <a:pt x="7881" y="17462"/>
                    </a:cubicBezTo>
                    <a:lnTo>
                      <a:pt x="13957" y="16941"/>
                    </a:lnTo>
                    <a:cubicBezTo>
                      <a:pt x="13871" y="17140"/>
                      <a:pt x="13778" y="17350"/>
                      <a:pt x="13698" y="17537"/>
                    </a:cubicBezTo>
                    <a:cubicBezTo>
                      <a:pt x="13569" y="17841"/>
                      <a:pt x="13453" y="18104"/>
                      <a:pt x="13345" y="18343"/>
                    </a:cubicBezTo>
                    <a:moveTo>
                      <a:pt x="10800" y="0"/>
                    </a:moveTo>
                    <a:cubicBezTo>
                      <a:pt x="4835" y="0"/>
                      <a:pt x="0" y="3324"/>
                      <a:pt x="0" y="7425"/>
                    </a:cubicBezTo>
                    <a:cubicBezTo>
                      <a:pt x="0" y="10146"/>
                      <a:pt x="3621" y="13029"/>
                      <a:pt x="4939" y="15562"/>
                    </a:cubicBezTo>
                    <a:cubicBezTo>
                      <a:pt x="6906" y="19339"/>
                      <a:pt x="6688" y="21599"/>
                      <a:pt x="10800" y="21599"/>
                    </a:cubicBezTo>
                    <a:cubicBezTo>
                      <a:pt x="14972" y="21599"/>
                      <a:pt x="14692" y="19349"/>
                      <a:pt x="16660" y="15577"/>
                    </a:cubicBezTo>
                    <a:cubicBezTo>
                      <a:pt x="17983" y="13039"/>
                      <a:pt x="21600" y="10124"/>
                      <a:pt x="21600" y="7425"/>
                    </a:cubicBezTo>
                    <a:cubicBezTo>
                      <a:pt x="21600" y="332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7" tIns="26787" rIns="26787" bIns="26787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58" name="AutoShape 114"/>
              <p:cNvSpPr/>
              <p:nvPr/>
            </p:nvSpPr>
            <p:spPr bwMode="auto">
              <a:xfrm>
                <a:off x="3655219" y="3583782"/>
                <a:ext cx="94456" cy="9445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938" y="0"/>
                    </a:moveTo>
                    <a:cubicBezTo>
                      <a:pt x="8943" y="0"/>
                      <a:pt x="0" y="8942"/>
                      <a:pt x="0" y="19938"/>
                    </a:cubicBezTo>
                    <a:cubicBezTo>
                      <a:pt x="0" y="20855"/>
                      <a:pt x="743" y="21600"/>
                      <a:pt x="1661" y="21600"/>
                    </a:cubicBezTo>
                    <a:cubicBezTo>
                      <a:pt x="2579" y="21600"/>
                      <a:pt x="3323" y="20855"/>
                      <a:pt x="3323" y="19938"/>
                    </a:cubicBezTo>
                    <a:cubicBezTo>
                      <a:pt x="3323" y="10777"/>
                      <a:pt x="10777" y="3323"/>
                      <a:pt x="19938" y="3323"/>
                    </a:cubicBezTo>
                    <a:cubicBezTo>
                      <a:pt x="20856" y="3323"/>
                      <a:pt x="21600" y="2578"/>
                      <a:pt x="21600" y="1661"/>
                    </a:cubicBezTo>
                    <a:cubicBezTo>
                      <a:pt x="21600" y="744"/>
                      <a:pt x="20856" y="0"/>
                      <a:pt x="19938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7" tIns="26787" rIns="26787" bIns="26787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59" name="Group 4"/>
          <p:cNvGrpSpPr/>
          <p:nvPr/>
        </p:nvGrpSpPr>
        <p:grpSpPr>
          <a:xfrm>
            <a:off x="4234624" y="4184272"/>
            <a:ext cx="2222506" cy="964301"/>
            <a:chOff x="5042252" y="3718885"/>
            <a:chExt cx="2107496" cy="914400"/>
          </a:xfrm>
          <a:solidFill>
            <a:schemeClr val="bg1"/>
          </a:solidFill>
        </p:grpSpPr>
        <p:sp>
          <p:nvSpPr>
            <p:cNvPr id="160" name="Parallelogram 15"/>
            <p:cNvSpPr/>
            <p:nvPr/>
          </p:nvSpPr>
          <p:spPr>
            <a:xfrm>
              <a:off x="5042252" y="3718885"/>
              <a:ext cx="2107496" cy="914400"/>
            </a:xfrm>
            <a:prstGeom prst="parallelogram">
              <a:avLst>
                <a:gd name="adj" fmla="val 52419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61" name="Group 48"/>
            <p:cNvGrpSpPr/>
            <p:nvPr/>
          </p:nvGrpSpPr>
          <p:grpSpPr>
            <a:xfrm>
              <a:off x="5863431" y="3980425"/>
              <a:ext cx="465138" cy="391319"/>
              <a:chOff x="5368132" y="2625725"/>
              <a:chExt cx="465138" cy="391319"/>
            </a:xfrm>
            <a:grpFill/>
          </p:grpSpPr>
          <p:sp>
            <p:nvSpPr>
              <p:cNvPr id="162" name="AutoShape 120"/>
              <p:cNvSpPr/>
              <p:nvPr/>
            </p:nvSpPr>
            <p:spPr bwMode="auto">
              <a:xfrm>
                <a:off x="5484813" y="2727325"/>
                <a:ext cx="231775" cy="2317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48" y="16070"/>
                    </a:moveTo>
                    <a:cubicBezTo>
                      <a:pt x="14037" y="19468"/>
                      <a:pt x="8925" y="19859"/>
                      <a:pt x="5529" y="16948"/>
                    </a:cubicBezTo>
                    <a:cubicBezTo>
                      <a:pt x="2130" y="14038"/>
                      <a:pt x="1740" y="8924"/>
                      <a:pt x="4651" y="5527"/>
                    </a:cubicBezTo>
                    <a:cubicBezTo>
                      <a:pt x="7559" y="2131"/>
                      <a:pt x="12674" y="1740"/>
                      <a:pt x="16070" y="4650"/>
                    </a:cubicBezTo>
                    <a:cubicBezTo>
                      <a:pt x="19466" y="7560"/>
                      <a:pt x="19859" y="12673"/>
                      <a:pt x="16948" y="16070"/>
                    </a:cubicBezTo>
                    <a:moveTo>
                      <a:pt x="10800" y="0"/>
                    </a:moveTo>
                    <a:cubicBezTo>
                      <a:pt x="4833" y="0"/>
                      <a:pt x="0" y="4834"/>
                      <a:pt x="0" y="10800"/>
                    </a:cubicBezTo>
                    <a:cubicBezTo>
                      <a:pt x="0" y="16765"/>
                      <a:pt x="4833" y="21599"/>
                      <a:pt x="10800" y="21599"/>
                    </a:cubicBezTo>
                    <a:cubicBezTo>
                      <a:pt x="16764" y="21599"/>
                      <a:pt x="21600" y="16765"/>
                      <a:pt x="21600" y="10800"/>
                    </a:cubicBezTo>
                    <a:cubicBezTo>
                      <a:pt x="21600" y="483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7" tIns="26787" rIns="26787" bIns="26787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 sz="1545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63" name="AutoShape 121"/>
              <p:cNvSpPr/>
              <p:nvPr/>
            </p:nvSpPr>
            <p:spPr bwMode="auto">
              <a:xfrm>
                <a:off x="5542757" y="2785269"/>
                <a:ext cx="65088" cy="650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200" y="0"/>
                    </a:moveTo>
                    <a:cubicBezTo>
                      <a:pt x="8596" y="0"/>
                      <a:pt x="0" y="8596"/>
                      <a:pt x="0" y="19195"/>
                    </a:cubicBezTo>
                    <a:lnTo>
                      <a:pt x="0" y="19199"/>
                    </a:lnTo>
                    <a:cubicBezTo>
                      <a:pt x="0" y="20524"/>
                      <a:pt x="1068" y="21599"/>
                      <a:pt x="2400" y="21599"/>
                    </a:cubicBezTo>
                    <a:cubicBezTo>
                      <a:pt x="3721" y="21599"/>
                      <a:pt x="4800" y="20524"/>
                      <a:pt x="4800" y="19199"/>
                    </a:cubicBezTo>
                    <a:lnTo>
                      <a:pt x="4800" y="19195"/>
                    </a:lnTo>
                    <a:cubicBezTo>
                      <a:pt x="4800" y="11247"/>
                      <a:pt x="11240" y="4799"/>
                      <a:pt x="19200" y="4799"/>
                    </a:cubicBezTo>
                    <a:cubicBezTo>
                      <a:pt x="20521" y="4799"/>
                      <a:pt x="21600" y="3724"/>
                      <a:pt x="21600" y="2399"/>
                    </a:cubicBezTo>
                    <a:cubicBezTo>
                      <a:pt x="21600" y="1075"/>
                      <a:pt x="20521" y="0"/>
                      <a:pt x="192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7" tIns="26787" rIns="26787" bIns="26787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 sz="1545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64" name="AutoShape 122"/>
              <p:cNvSpPr/>
              <p:nvPr/>
            </p:nvSpPr>
            <p:spPr bwMode="auto">
              <a:xfrm>
                <a:off x="5368132" y="2625725"/>
                <a:ext cx="465138" cy="39131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9199"/>
                    </a:moveTo>
                    <a:cubicBezTo>
                      <a:pt x="20249" y="19642"/>
                      <a:pt x="19948" y="19999"/>
                      <a:pt x="19575" y="19999"/>
                    </a:cubicBezTo>
                    <a:lnTo>
                      <a:pt x="2024" y="19999"/>
                    </a:lnTo>
                    <a:cubicBezTo>
                      <a:pt x="1651" y="19999"/>
                      <a:pt x="1349" y="19642"/>
                      <a:pt x="1349" y="19199"/>
                    </a:cubicBezTo>
                    <a:lnTo>
                      <a:pt x="1349" y="7200"/>
                    </a:lnTo>
                    <a:cubicBezTo>
                      <a:pt x="1349" y="6809"/>
                      <a:pt x="1588" y="6475"/>
                      <a:pt x="1914" y="6411"/>
                    </a:cubicBezTo>
                    <a:lnTo>
                      <a:pt x="5588" y="5684"/>
                    </a:lnTo>
                    <a:lnTo>
                      <a:pt x="6797" y="2103"/>
                    </a:lnTo>
                    <a:cubicBezTo>
                      <a:pt x="6900" y="1799"/>
                      <a:pt x="7148" y="1600"/>
                      <a:pt x="7424" y="1600"/>
                    </a:cubicBezTo>
                    <a:lnTo>
                      <a:pt x="14174" y="1600"/>
                    </a:lnTo>
                    <a:cubicBezTo>
                      <a:pt x="14450" y="1600"/>
                      <a:pt x="14698" y="1799"/>
                      <a:pt x="14801" y="2103"/>
                    </a:cubicBezTo>
                    <a:lnTo>
                      <a:pt x="16010" y="5684"/>
                    </a:lnTo>
                    <a:lnTo>
                      <a:pt x="19685" y="6411"/>
                    </a:lnTo>
                    <a:cubicBezTo>
                      <a:pt x="20011" y="6475"/>
                      <a:pt x="20249" y="6809"/>
                      <a:pt x="20249" y="7200"/>
                    </a:cubicBezTo>
                    <a:cubicBezTo>
                      <a:pt x="20249" y="7200"/>
                      <a:pt x="20249" y="19199"/>
                      <a:pt x="20249" y="19199"/>
                    </a:cubicBezTo>
                    <a:close/>
                    <a:moveTo>
                      <a:pt x="19907" y="4832"/>
                    </a:moveTo>
                    <a:lnTo>
                      <a:pt x="16981" y="4254"/>
                    </a:lnTo>
                    <a:lnTo>
                      <a:pt x="16054" y="1507"/>
                    </a:lnTo>
                    <a:cubicBezTo>
                      <a:pt x="15745" y="591"/>
                      <a:pt x="15006" y="0"/>
                      <a:pt x="14174" y="0"/>
                    </a:cubicBezTo>
                    <a:lnTo>
                      <a:pt x="7424" y="0"/>
                    </a:lnTo>
                    <a:cubicBezTo>
                      <a:pt x="6593" y="0"/>
                      <a:pt x="5854" y="591"/>
                      <a:pt x="5543" y="1509"/>
                    </a:cubicBezTo>
                    <a:lnTo>
                      <a:pt x="4618" y="4254"/>
                    </a:lnTo>
                    <a:lnTo>
                      <a:pt x="1692" y="4832"/>
                    </a:lnTo>
                    <a:cubicBezTo>
                      <a:pt x="711" y="5025"/>
                      <a:pt x="0" y="6020"/>
                      <a:pt x="0" y="7200"/>
                    </a:cubicBezTo>
                    <a:lnTo>
                      <a:pt x="0" y="19199"/>
                    </a:lnTo>
                    <a:cubicBezTo>
                      <a:pt x="0" y="20523"/>
                      <a:pt x="908" y="21600"/>
                      <a:pt x="2024" y="21600"/>
                    </a:cubicBezTo>
                    <a:lnTo>
                      <a:pt x="19575" y="21600"/>
                    </a:lnTo>
                    <a:cubicBezTo>
                      <a:pt x="20691" y="21600"/>
                      <a:pt x="21600" y="20523"/>
                      <a:pt x="21600" y="19199"/>
                    </a:cubicBezTo>
                    <a:lnTo>
                      <a:pt x="21600" y="7200"/>
                    </a:lnTo>
                    <a:cubicBezTo>
                      <a:pt x="21600" y="6020"/>
                      <a:pt x="20888" y="5025"/>
                      <a:pt x="19907" y="483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7" tIns="26787" rIns="26787" bIns="26787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 sz="1545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30" name="椭圆 29"/>
          <p:cNvSpPr/>
          <p:nvPr/>
        </p:nvSpPr>
        <p:spPr>
          <a:xfrm>
            <a:off x="532958" y="327049"/>
            <a:ext cx="367982" cy="367982"/>
          </a:xfrm>
          <a:prstGeom prst="ellipse">
            <a:avLst/>
          </a:prstGeom>
          <a:ln>
            <a:noFill/>
          </a:ln>
          <a:effectLst>
            <a:outerShdw blurRad="1270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1" name="Content Placeholder 2"/>
          <p:cNvSpPr txBox="1"/>
          <p:nvPr/>
        </p:nvSpPr>
        <p:spPr>
          <a:xfrm>
            <a:off x="1077833" y="327049"/>
            <a:ext cx="3067050" cy="367982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en-US" sz="2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800016" y="327049"/>
            <a:ext cx="201847" cy="20184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 dir="u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0" animBg="1"/>
      <p:bldP spid="138" grpId="0" animBg="1"/>
      <p:bldP spid="139" grpId="0"/>
      <p:bldP spid="140" grpId="0" animBg="1"/>
      <p:bldP spid="141" grpId="0"/>
      <p:bldP spid="142" grpId="0" animBg="1"/>
      <p:bldP spid="143" grpId="0"/>
      <p:bldP spid="144" grpId="0" animBg="1"/>
      <p:bldP spid="14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MH_Others_10" descr="#wm#_48_07_*Z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723690" y="1536477"/>
            <a:ext cx="1609701" cy="1613133"/>
          </a:xfrm>
          <a:prstGeom prst="ellipse">
            <a:avLst/>
          </a:prstGeom>
          <a:solidFill>
            <a:schemeClr val="accent2">
              <a:alpha val="86000"/>
            </a:schemeClr>
          </a:solidFill>
          <a:ln>
            <a:noFill/>
          </a:ln>
          <a:effectLst/>
        </p:spPr>
        <p:txBody>
          <a:bodyPr wrap="square" lIns="0" tIns="0" rIns="0" bIns="0" anchor="ctr">
            <a:normAutofit lnSpcReduction="10000"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zh-CN" altLang="en-US" sz="7595" b="1" kern="0" dirty="0" smtClean="0">
                <a:solidFill>
                  <a:srgbClr val="FFFFFF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章</a:t>
            </a:r>
            <a:endParaRPr lang="zh-CN" altLang="zh-CN" sz="7595" b="1" kern="0" dirty="0">
              <a:solidFill>
                <a:srgbClr val="FFFFFF"/>
              </a:solidFill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8" name="MH_Others_11" descr="#wm#_48_07_*Z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845171" y="2740203"/>
            <a:ext cx="976435" cy="978515"/>
          </a:xfrm>
          <a:prstGeom prst="ellipse">
            <a:avLst/>
          </a:prstGeom>
          <a:solidFill>
            <a:srgbClr val="5E1013"/>
          </a:solidFill>
          <a:ln>
            <a:noFill/>
          </a:ln>
          <a:effectLst/>
        </p:spPr>
        <p:txBody>
          <a:bodyPr wrap="square" lIns="0" tIns="0" rIns="0" bIns="0" anchor="ctr">
            <a:normAutofit lnSpcReduction="10000"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zh-CN" altLang="en-US" sz="4640" kern="0" dirty="0" smtClean="0">
                <a:ea typeface="微软雅黑" panose="020B0503020204020204" pitchFamily="34" charset="-122"/>
              </a:rPr>
              <a:t>节</a:t>
            </a:r>
            <a:endParaRPr lang="zh-CN" altLang="zh-CN" sz="4640" kern="0" dirty="0">
              <a:ea typeface="微软雅黑" panose="020B0503020204020204" pitchFamily="34" charset="-122"/>
            </a:endParaRPr>
          </a:p>
        </p:txBody>
      </p:sp>
      <p:sp>
        <p:nvSpPr>
          <p:cNvPr id="32" name="MH_Others_12"/>
          <p:cNvSpPr txBox="1"/>
          <p:nvPr>
            <p:custDataLst>
              <p:tags r:id="rId4"/>
            </p:custDataLst>
          </p:nvPr>
        </p:nvSpPr>
        <p:spPr>
          <a:xfrm>
            <a:off x="3140526" y="3229461"/>
            <a:ext cx="645810" cy="2896207"/>
          </a:xfrm>
          <a:prstGeom prst="rect">
            <a:avLst/>
          </a:prstGeom>
          <a:noFill/>
        </p:spPr>
        <p:txBody>
          <a:bodyPr vert="eaVert" wrap="square" lIns="0" tIns="0" rIns="0" bIns="0" rtlCol="0" anchor="ctr" anchorCtr="0">
            <a:normAutofit/>
          </a:bodyPr>
          <a:lstStyle/>
          <a:p>
            <a:r>
              <a:rPr lang="en-US" altLang="zh-CN" sz="3795" dirty="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CHAPTER</a:t>
            </a:r>
            <a:endParaRPr lang="zh-CN" altLang="en-US" sz="3795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TextBox 1"/>
          <p:cNvSpPr txBox="1"/>
          <p:nvPr/>
        </p:nvSpPr>
        <p:spPr>
          <a:xfrm>
            <a:off x="5693211" y="2962083"/>
            <a:ext cx="4379404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lvl="1"/>
            <a:r>
              <a:rPr lang="en-US" altLang="zh-CN" sz="4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04</a:t>
            </a:r>
            <a:r>
              <a:rPr lang="zh-CN" altLang="en-US" sz="4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</a:t>
            </a:r>
            <a:r>
              <a:rPr lang="zh-CN" altLang="en-US" sz="4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标题文字</a:t>
            </a:r>
            <a:endParaRPr lang="zh-CN" altLang="en-US" sz="4800" b="1" spc="422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文本框 9"/>
          <p:cNvSpPr txBox="1"/>
          <p:nvPr/>
        </p:nvSpPr>
        <p:spPr>
          <a:xfrm>
            <a:off x="5693211" y="4066446"/>
            <a:ext cx="1939531" cy="3245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41300" lvl="1" indent="-241300">
              <a:buFont typeface="Wingdings" panose="05000000000000000000" pitchFamily="2" charset="2"/>
              <a:buChar char="l"/>
            </a:pPr>
            <a:r>
              <a:rPr lang="zh-CN" altLang="en-US" sz="211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年度工作概述</a:t>
            </a:r>
          </a:p>
        </p:txBody>
      </p:sp>
      <p:sp>
        <p:nvSpPr>
          <p:cNvPr id="19" name="文本框 9"/>
          <p:cNvSpPr txBox="1"/>
          <p:nvPr/>
        </p:nvSpPr>
        <p:spPr>
          <a:xfrm>
            <a:off x="5693211" y="4524039"/>
            <a:ext cx="2102136" cy="3245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41300" lvl="1" indent="-241300">
              <a:buFont typeface="Wingdings" panose="05000000000000000000" pitchFamily="2" charset="2"/>
              <a:buChar char="l"/>
            </a:pPr>
            <a:r>
              <a:rPr lang="zh-CN" altLang="en-US" sz="211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成功项目展示</a:t>
            </a:r>
          </a:p>
        </p:txBody>
      </p:sp>
      <p:sp>
        <p:nvSpPr>
          <p:cNvPr id="21" name="文本框 9"/>
          <p:cNvSpPr txBox="1"/>
          <p:nvPr/>
        </p:nvSpPr>
        <p:spPr>
          <a:xfrm>
            <a:off x="8236077" y="4071027"/>
            <a:ext cx="1939531" cy="3245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41300" lvl="1" indent="-241300">
              <a:buFont typeface="Wingdings" panose="05000000000000000000" pitchFamily="2" charset="2"/>
              <a:buChar char="l"/>
            </a:pPr>
            <a:r>
              <a:rPr lang="zh-CN" altLang="en-US" sz="211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工作完成情况</a:t>
            </a:r>
          </a:p>
        </p:txBody>
      </p:sp>
      <p:sp>
        <p:nvSpPr>
          <p:cNvPr id="22" name="文本框 9"/>
          <p:cNvSpPr txBox="1"/>
          <p:nvPr/>
        </p:nvSpPr>
        <p:spPr>
          <a:xfrm>
            <a:off x="8236080" y="4529253"/>
            <a:ext cx="1939528" cy="3245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41300" lvl="1" indent="-241300">
              <a:buFont typeface="Wingdings" panose="05000000000000000000" pitchFamily="2" charset="2"/>
              <a:buChar char="l"/>
            </a:pPr>
            <a:r>
              <a:rPr lang="zh-CN" altLang="en-US" sz="211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明年工作计划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" grpId="0" animBg="1"/>
      <p:bldP spid="77" grpId="0" animBg="1"/>
      <p:bldP spid="78" grpId="0" animBg="1"/>
      <p:bldP spid="32" grpId="0"/>
      <p:bldP spid="17" grpId="0"/>
      <p:bldP spid="18" grpId="0"/>
      <p:bldP spid="19" grpId="0"/>
      <p:bldP spid="21" grpId="0"/>
      <p:bldP spid="2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7"/>
          <p:cNvGrpSpPr/>
          <p:nvPr/>
        </p:nvGrpSpPr>
        <p:grpSpPr bwMode="auto">
          <a:xfrm>
            <a:off x="8420587" y="2255458"/>
            <a:ext cx="4004745" cy="1775434"/>
            <a:chOff x="2872440" y="555224"/>
            <a:chExt cx="2846543" cy="1262781"/>
          </a:xfrm>
        </p:grpSpPr>
        <p:sp>
          <p:nvSpPr>
            <p:cNvPr id="21" name="文本框 66"/>
            <p:cNvSpPr txBox="1">
              <a:spLocks noChangeArrowheads="1"/>
            </p:cNvSpPr>
            <p:nvPr/>
          </p:nvSpPr>
          <p:spPr bwMode="auto">
            <a:xfrm>
              <a:off x="2904174" y="1373898"/>
              <a:ext cx="2814809" cy="444107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请替换文字内容，点击添加相关标题文字，修改文字内容，也可以直接复制你的内容到此。请替换文字内容，点击添加相关标题文字，修改文字内容，也可以直接复制你的内容到此。</a:t>
              </a:r>
            </a:p>
          </p:txBody>
        </p:sp>
        <p:sp>
          <p:nvSpPr>
            <p:cNvPr id="21529" name="文本框 13"/>
            <p:cNvSpPr txBox="1">
              <a:spLocks noChangeArrowheads="1"/>
            </p:cNvSpPr>
            <p:nvPr/>
          </p:nvSpPr>
          <p:spPr bwMode="auto">
            <a:xfrm>
              <a:off x="2872440" y="555224"/>
              <a:ext cx="1443851" cy="297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</a:p>
          </p:txBody>
        </p:sp>
        <p:sp>
          <p:nvSpPr>
            <p:cNvPr id="21530" name="文本框 66"/>
            <p:cNvSpPr txBox="1">
              <a:spLocks noChangeArrowheads="1"/>
            </p:cNvSpPr>
            <p:nvPr/>
          </p:nvSpPr>
          <p:spPr bwMode="auto">
            <a:xfrm>
              <a:off x="2875615" y="880114"/>
              <a:ext cx="2572999" cy="1860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100" dirty="0" smtClean="0">
                  <a:solidFill>
                    <a:schemeClr val="bg1">
                      <a:lumMod val="65000"/>
                    </a:schemeClr>
                  </a:solidFill>
                  <a:latin typeface="+mn-lt"/>
                  <a:ea typeface="SimSun-ExtB" panose="02010609060101010101" pitchFamily="49" charset="-122"/>
                  <a:cs typeface="Arial" panose="020B0604020202020204" pitchFamily="34" charset="0"/>
                </a:rPr>
                <a:t>CLICK PLEASE REPLACE THE WRITTEN CONTENT</a:t>
              </a:r>
              <a:endParaRPr lang="zh-CN" altLang="en-US" sz="1100" dirty="0">
                <a:solidFill>
                  <a:schemeClr val="bg1">
                    <a:lumMod val="65000"/>
                  </a:schemeClr>
                </a:solidFill>
                <a:latin typeface="+mn-lt"/>
                <a:ea typeface="SimSun-ExtB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24" name="任意多边形 23"/>
            <p:cNvSpPr/>
            <p:nvPr/>
          </p:nvSpPr>
          <p:spPr>
            <a:xfrm>
              <a:off x="2989856" y="1286573"/>
              <a:ext cx="287194" cy="0"/>
            </a:xfrm>
            <a:custGeom>
              <a:avLst/>
              <a:gdLst>
                <a:gd name="connsiteX0" fmla="*/ 0 w 504825"/>
                <a:gd name="connsiteY0" fmla="*/ 0 h 0"/>
                <a:gd name="connsiteX1" fmla="*/ 504825 w 50482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4825">
                  <a:moveTo>
                    <a:pt x="0" y="0"/>
                  </a:moveTo>
                  <a:lnTo>
                    <a:pt x="504825" y="0"/>
                  </a:lnTo>
                </a:path>
              </a:pathLst>
            </a:cu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7996450" y="1"/>
            <a:ext cx="4861948" cy="1515732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>
            <a:off x="7996450" y="5705758"/>
            <a:ext cx="4861948" cy="1515732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sp>
        <p:nvSpPr>
          <p:cNvPr id="41" name="任意多边形 40"/>
          <p:cNvSpPr/>
          <p:nvPr/>
        </p:nvSpPr>
        <p:spPr>
          <a:xfrm>
            <a:off x="7996450" y="1640741"/>
            <a:ext cx="4861948" cy="3931079"/>
          </a:xfrm>
          <a:custGeom>
            <a:avLst/>
            <a:gdLst>
              <a:gd name="connsiteX0" fmla="*/ 0 w 3457575"/>
              <a:gd name="connsiteY0" fmla="*/ 0 h 2796096"/>
              <a:gd name="connsiteX1" fmla="*/ 3457575 w 3457575"/>
              <a:gd name="connsiteY1" fmla="*/ 0 h 2796096"/>
              <a:gd name="connsiteX2" fmla="*/ 3457575 w 3457575"/>
              <a:gd name="connsiteY2" fmla="*/ 2796096 h 2796096"/>
              <a:gd name="connsiteX3" fmla="*/ 0 w 3457575"/>
              <a:gd name="connsiteY3" fmla="*/ 2796096 h 2796096"/>
              <a:gd name="connsiteX4" fmla="*/ 0 w 3457575"/>
              <a:gd name="connsiteY4" fmla="*/ 0 h 2796096"/>
              <a:gd name="connsiteX5" fmla="*/ 85726 w 3457575"/>
              <a:gd name="connsiteY5" fmla="*/ 86496 h 2796096"/>
              <a:gd name="connsiteX6" fmla="*/ 85726 w 3457575"/>
              <a:gd name="connsiteY6" fmla="*/ 2698618 h 2796096"/>
              <a:gd name="connsiteX7" fmla="*/ 3371852 w 3457575"/>
              <a:gd name="connsiteY7" fmla="*/ 2698618 h 2796096"/>
              <a:gd name="connsiteX8" fmla="*/ 3371852 w 3457575"/>
              <a:gd name="connsiteY8" fmla="*/ 86496 h 2796096"/>
              <a:gd name="connsiteX9" fmla="*/ 85726 w 3457575"/>
              <a:gd name="connsiteY9" fmla="*/ 86496 h 2796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57575" h="2796096">
                <a:moveTo>
                  <a:pt x="0" y="0"/>
                </a:moveTo>
                <a:lnTo>
                  <a:pt x="3457575" y="0"/>
                </a:lnTo>
                <a:lnTo>
                  <a:pt x="3457575" y="2796096"/>
                </a:lnTo>
                <a:lnTo>
                  <a:pt x="0" y="2796096"/>
                </a:lnTo>
                <a:lnTo>
                  <a:pt x="0" y="0"/>
                </a:lnTo>
                <a:close/>
                <a:moveTo>
                  <a:pt x="85726" y="86496"/>
                </a:moveTo>
                <a:lnTo>
                  <a:pt x="85726" y="2698618"/>
                </a:lnTo>
                <a:lnTo>
                  <a:pt x="3371852" y="2698618"/>
                </a:lnTo>
                <a:lnTo>
                  <a:pt x="3371852" y="86496"/>
                </a:lnTo>
                <a:lnTo>
                  <a:pt x="85726" y="8649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grpSp>
        <p:nvGrpSpPr>
          <p:cNvPr id="4" name="组合 55"/>
          <p:cNvGrpSpPr/>
          <p:nvPr/>
        </p:nvGrpSpPr>
        <p:grpSpPr bwMode="auto">
          <a:xfrm>
            <a:off x="560662" y="1869507"/>
            <a:ext cx="6958076" cy="1165781"/>
            <a:chOff x="5125834" y="3831657"/>
            <a:chExt cx="4948441" cy="828896"/>
          </a:xfrm>
        </p:grpSpPr>
        <p:sp>
          <p:nvSpPr>
            <p:cNvPr id="57" name="文本框 66"/>
            <p:cNvSpPr txBox="1">
              <a:spLocks noChangeArrowheads="1"/>
            </p:cNvSpPr>
            <p:nvPr/>
          </p:nvSpPr>
          <p:spPr bwMode="auto">
            <a:xfrm>
              <a:off x="5175048" y="4216589"/>
              <a:ext cx="4899227" cy="443964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请替换文字内容，点击添加相关标题文字，修改文字内容，也可以直接复制你的内容到此。请替换文字内容，点击添加相关标题文字，修改文字内容，也可以直接复制你的内容到此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。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请替换文字内容，点击添加相关标题文字，修改文字内容，也可以直接复制你的内容到此。请替换文字内容，点击添加相关标题文字，修改文字内容，也可以直接复制你的内容到此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。</a:t>
              </a:r>
              <a:endPara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527" name="文本框 66"/>
            <p:cNvSpPr txBox="1">
              <a:spLocks noChangeArrowheads="1"/>
            </p:cNvSpPr>
            <p:nvPr/>
          </p:nvSpPr>
          <p:spPr bwMode="auto">
            <a:xfrm>
              <a:off x="5125834" y="3831657"/>
              <a:ext cx="1869231" cy="3939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20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</a:p>
          </p:txBody>
        </p:sp>
      </p:grpSp>
      <p:sp>
        <p:nvSpPr>
          <p:cNvPr id="7" name="十字形 6"/>
          <p:cNvSpPr/>
          <p:nvPr/>
        </p:nvSpPr>
        <p:spPr>
          <a:xfrm>
            <a:off x="8594706" y="4810607"/>
            <a:ext cx="388420" cy="388420"/>
          </a:xfrm>
          <a:prstGeom prst="plus">
            <a:avLst>
              <a:gd name="adj" fmla="val 4138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grpSp>
        <p:nvGrpSpPr>
          <p:cNvPr id="5" name="组合 2"/>
          <p:cNvGrpSpPr/>
          <p:nvPr/>
        </p:nvGrpSpPr>
        <p:grpSpPr bwMode="auto">
          <a:xfrm>
            <a:off x="768264" y="4071717"/>
            <a:ext cx="5853089" cy="973283"/>
            <a:chOff x="546100" y="2895600"/>
            <a:chExt cx="4162425" cy="692704"/>
          </a:xfrm>
        </p:grpSpPr>
        <p:grpSp>
          <p:nvGrpSpPr>
            <p:cNvPr id="21520" name="组合 8"/>
            <p:cNvGrpSpPr/>
            <p:nvPr/>
          </p:nvGrpSpPr>
          <p:grpSpPr bwMode="auto">
            <a:xfrm>
              <a:off x="546100" y="2895600"/>
              <a:ext cx="692704" cy="692704"/>
              <a:chOff x="584200" y="2946400"/>
              <a:chExt cx="692704" cy="692704"/>
            </a:xfrm>
          </p:grpSpPr>
          <p:sp>
            <p:nvSpPr>
              <p:cNvPr id="8" name="矩形 7"/>
              <p:cNvSpPr/>
              <p:nvPr/>
            </p:nvSpPr>
            <p:spPr>
              <a:xfrm>
                <a:off x="584200" y="2946400"/>
                <a:ext cx="692150" cy="692704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/>
              </a:p>
            </p:txBody>
          </p:sp>
          <p:grpSp>
            <p:nvGrpSpPr>
              <p:cNvPr id="9" name="组合 67"/>
              <p:cNvGrpSpPr/>
              <p:nvPr/>
            </p:nvGrpSpPr>
            <p:grpSpPr bwMode="auto">
              <a:xfrm>
                <a:off x="724526" y="3119526"/>
                <a:ext cx="412052" cy="346452"/>
                <a:chOff x="7321551" y="763588"/>
                <a:chExt cx="1050925" cy="882650"/>
              </a:xfrm>
              <a:solidFill>
                <a:schemeClr val="bg1"/>
              </a:solidFill>
            </p:grpSpPr>
            <p:sp>
              <p:nvSpPr>
                <p:cNvPr id="69" name="Freeform 11"/>
                <p:cNvSpPr>
                  <a:spLocks noEditPoints="1"/>
                </p:cNvSpPr>
                <p:nvPr/>
              </p:nvSpPr>
              <p:spPr bwMode="auto">
                <a:xfrm>
                  <a:off x="7321551" y="763588"/>
                  <a:ext cx="744538" cy="704850"/>
                </a:xfrm>
                <a:custGeom>
                  <a:avLst/>
                  <a:gdLst>
                    <a:gd name="T0" fmla="*/ 86 w 90"/>
                    <a:gd name="T1" fmla="*/ 32 h 83"/>
                    <a:gd name="T2" fmla="*/ 90 w 90"/>
                    <a:gd name="T3" fmla="*/ 32 h 83"/>
                    <a:gd name="T4" fmla="*/ 45 w 90"/>
                    <a:gd name="T5" fmla="*/ 0 h 83"/>
                    <a:gd name="T6" fmla="*/ 0 w 90"/>
                    <a:gd name="T7" fmla="*/ 39 h 83"/>
                    <a:gd name="T8" fmla="*/ 18 w 90"/>
                    <a:gd name="T9" fmla="*/ 69 h 83"/>
                    <a:gd name="T10" fmla="*/ 13 w 90"/>
                    <a:gd name="T11" fmla="*/ 83 h 83"/>
                    <a:gd name="T12" fmla="*/ 29 w 90"/>
                    <a:gd name="T13" fmla="*/ 75 h 83"/>
                    <a:gd name="T14" fmla="*/ 45 w 90"/>
                    <a:gd name="T15" fmla="*/ 77 h 83"/>
                    <a:gd name="T16" fmla="*/ 49 w 90"/>
                    <a:gd name="T17" fmla="*/ 77 h 83"/>
                    <a:gd name="T18" fmla="*/ 48 w 90"/>
                    <a:gd name="T19" fmla="*/ 67 h 83"/>
                    <a:gd name="T20" fmla="*/ 86 w 90"/>
                    <a:gd name="T21" fmla="*/ 32 h 83"/>
                    <a:gd name="T22" fmla="*/ 62 w 90"/>
                    <a:gd name="T23" fmla="*/ 19 h 83"/>
                    <a:gd name="T24" fmla="*/ 67 w 90"/>
                    <a:gd name="T25" fmla="*/ 25 h 83"/>
                    <a:gd name="T26" fmla="*/ 62 w 90"/>
                    <a:gd name="T27" fmla="*/ 31 h 83"/>
                    <a:gd name="T28" fmla="*/ 55 w 90"/>
                    <a:gd name="T29" fmla="*/ 25 h 83"/>
                    <a:gd name="T30" fmla="*/ 62 w 90"/>
                    <a:gd name="T31" fmla="*/ 19 h 83"/>
                    <a:gd name="T32" fmla="*/ 30 w 90"/>
                    <a:gd name="T33" fmla="*/ 31 h 83"/>
                    <a:gd name="T34" fmla="*/ 23 w 90"/>
                    <a:gd name="T35" fmla="*/ 25 h 83"/>
                    <a:gd name="T36" fmla="*/ 30 w 90"/>
                    <a:gd name="T37" fmla="*/ 19 h 83"/>
                    <a:gd name="T38" fmla="*/ 36 w 90"/>
                    <a:gd name="T39" fmla="*/ 25 h 83"/>
                    <a:gd name="T40" fmla="*/ 30 w 90"/>
                    <a:gd name="T41" fmla="*/ 31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90" h="83">
                      <a:moveTo>
                        <a:pt x="86" y="32"/>
                      </a:moveTo>
                      <a:cubicBezTo>
                        <a:pt x="87" y="32"/>
                        <a:pt x="89" y="32"/>
                        <a:pt x="90" y="32"/>
                      </a:cubicBezTo>
                      <a:cubicBezTo>
                        <a:pt x="86" y="14"/>
                        <a:pt x="67" y="0"/>
                        <a:pt x="45" y="0"/>
                      </a:cubicBezTo>
                      <a:cubicBezTo>
                        <a:pt x="20" y="0"/>
                        <a:pt x="0" y="17"/>
                        <a:pt x="0" y="39"/>
                      </a:cubicBezTo>
                      <a:cubicBezTo>
                        <a:pt x="0" y="51"/>
                        <a:pt x="6" y="61"/>
                        <a:pt x="18" y="69"/>
                      </a:cubicBezTo>
                      <a:cubicBezTo>
                        <a:pt x="13" y="83"/>
                        <a:pt x="13" y="83"/>
                        <a:pt x="13" y="83"/>
                      </a:cubicBezTo>
                      <a:cubicBezTo>
                        <a:pt x="29" y="75"/>
                        <a:pt x="29" y="75"/>
                        <a:pt x="29" y="75"/>
                      </a:cubicBezTo>
                      <a:cubicBezTo>
                        <a:pt x="35" y="76"/>
                        <a:pt x="39" y="77"/>
                        <a:pt x="45" y="77"/>
                      </a:cubicBezTo>
                      <a:cubicBezTo>
                        <a:pt x="46" y="77"/>
                        <a:pt x="48" y="77"/>
                        <a:pt x="49" y="77"/>
                      </a:cubicBezTo>
                      <a:cubicBezTo>
                        <a:pt x="48" y="74"/>
                        <a:pt x="48" y="71"/>
                        <a:pt x="48" y="67"/>
                      </a:cubicBezTo>
                      <a:cubicBezTo>
                        <a:pt x="48" y="48"/>
                        <a:pt x="65" y="32"/>
                        <a:pt x="86" y="32"/>
                      </a:cubicBezTo>
                      <a:close/>
                      <a:moveTo>
                        <a:pt x="62" y="19"/>
                      </a:moveTo>
                      <a:cubicBezTo>
                        <a:pt x="65" y="19"/>
                        <a:pt x="67" y="22"/>
                        <a:pt x="67" y="25"/>
                      </a:cubicBezTo>
                      <a:cubicBezTo>
                        <a:pt x="67" y="29"/>
                        <a:pt x="65" y="31"/>
                        <a:pt x="62" y="31"/>
                      </a:cubicBezTo>
                      <a:cubicBezTo>
                        <a:pt x="58" y="31"/>
                        <a:pt x="55" y="29"/>
                        <a:pt x="55" y="25"/>
                      </a:cubicBezTo>
                      <a:cubicBezTo>
                        <a:pt x="55" y="22"/>
                        <a:pt x="58" y="19"/>
                        <a:pt x="62" y="19"/>
                      </a:cubicBezTo>
                      <a:close/>
                      <a:moveTo>
                        <a:pt x="30" y="31"/>
                      </a:moveTo>
                      <a:cubicBezTo>
                        <a:pt x="27" y="31"/>
                        <a:pt x="23" y="29"/>
                        <a:pt x="23" y="25"/>
                      </a:cubicBezTo>
                      <a:cubicBezTo>
                        <a:pt x="23" y="22"/>
                        <a:pt x="27" y="19"/>
                        <a:pt x="30" y="19"/>
                      </a:cubicBezTo>
                      <a:cubicBezTo>
                        <a:pt x="33" y="19"/>
                        <a:pt x="36" y="22"/>
                        <a:pt x="36" y="25"/>
                      </a:cubicBezTo>
                      <a:cubicBezTo>
                        <a:pt x="36" y="29"/>
                        <a:pt x="33" y="31"/>
                        <a:pt x="30" y="3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900">
                    <a:latin typeface="+mn-lt"/>
                    <a:ea typeface="+mn-ea"/>
                  </a:endParaRPr>
                </a:p>
              </p:txBody>
            </p:sp>
            <p:sp>
              <p:nvSpPr>
                <p:cNvPr id="70" name="Freeform 12"/>
                <p:cNvSpPr>
                  <a:spLocks noEditPoints="1"/>
                </p:cNvSpPr>
                <p:nvPr/>
              </p:nvSpPr>
              <p:spPr bwMode="auto">
                <a:xfrm>
                  <a:off x="7735888" y="1052513"/>
                  <a:ext cx="636588" cy="593725"/>
                </a:xfrm>
                <a:custGeom>
                  <a:avLst/>
                  <a:gdLst>
                    <a:gd name="T0" fmla="*/ 77 w 77"/>
                    <a:gd name="T1" fmla="*/ 33 h 70"/>
                    <a:gd name="T2" fmla="*/ 39 w 77"/>
                    <a:gd name="T3" fmla="*/ 0 h 70"/>
                    <a:gd name="T4" fmla="*/ 0 w 77"/>
                    <a:gd name="T5" fmla="*/ 33 h 70"/>
                    <a:gd name="T6" fmla="*/ 39 w 77"/>
                    <a:gd name="T7" fmla="*/ 66 h 70"/>
                    <a:gd name="T8" fmla="*/ 52 w 77"/>
                    <a:gd name="T9" fmla="*/ 63 h 70"/>
                    <a:gd name="T10" fmla="*/ 65 w 77"/>
                    <a:gd name="T11" fmla="*/ 70 h 70"/>
                    <a:gd name="T12" fmla="*/ 61 w 77"/>
                    <a:gd name="T13" fmla="*/ 59 h 70"/>
                    <a:gd name="T14" fmla="*/ 77 w 77"/>
                    <a:gd name="T15" fmla="*/ 33 h 70"/>
                    <a:gd name="T16" fmla="*/ 26 w 77"/>
                    <a:gd name="T17" fmla="*/ 27 h 70"/>
                    <a:gd name="T18" fmla="*/ 22 w 77"/>
                    <a:gd name="T19" fmla="*/ 23 h 70"/>
                    <a:gd name="T20" fmla="*/ 26 w 77"/>
                    <a:gd name="T21" fmla="*/ 18 h 70"/>
                    <a:gd name="T22" fmla="*/ 32 w 77"/>
                    <a:gd name="T23" fmla="*/ 23 h 70"/>
                    <a:gd name="T24" fmla="*/ 26 w 77"/>
                    <a:gd name="T25" fmla="*/ 27 h 70"/>
                    <a:gd name="T26" fmla="*/ 51 w 77"/>
                    <a:gd name="T27" fmla="*/ 27 h 70"/>
                    <a:gd name="T28" fmla="*/ 47 w 77"/>
                    <a:gd name="T29" fmla="*/ 23 h 70"/>
                    <a:gd name="T30" fmla="*/ 51 w 77"/>
                    <a:gd name="T31" fmla="*/ 18 h 70"/>
                    <a:gd name="T32" fmla="*/ 57 w 77"/>
                    <a:gd name="T33" fmla="*/ 23 h 70"/>
                    <a:gd name="T34" fmla="*/ 51 w 77"/>
                    <a:gd name="T35" fmla="*/ 27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7" h="70">
                      <a:moveTo>
                        <a:pt x="77" y="33"/>
                      </a:moveTo>
                      <a:cubicBezTo>
                        <a:pt x="77" y="15"/>
                        <a:pt x="59" y="0"/>
                        <a:pt x="39" y="0"/>
                      </a:cubicBezTo>
                      <a:cubicBezTo>
                        <a:pt x="17" y="0"/>
                        <a:pt x="0" y="15"/>
                        <a:pt x="0" y="33"/>
                      </a:cubicBezTo>
                      <a:cubicBezTo>
                        <a:pt x="0" y="51"/>
                        <a:pt x="17" y="66"/>
                        <a:pt x="39" y="66"/>
                      </a:cubicBezTo>
                      <a:cubicBezTo>
                        <a:pt x="43" y="66"/>
                        <a:pt x="48" y="65"/>
                        <a:pt x="52" y="63"/>
                      </a:cubicBezTo>
                      <a:cubicBezTo>
                        <a:pt x="65" y="70"/>
                        <a:pt x="65" y="70"/>
                        <a:pt x="65" y="70"/>
                      </a:cubicBezTo>
                      <a:cubicBezTo>
                        <a:pt x="61" y="59"/>
                        <a:pt x="61" y="59"/>
                        <a:pt x="61" y="59"/>
                      </a:cubicBezTo>
                      <a:cubicBezTo>
                        <a:pt x="70" y="52"/>
                        <a:pt x="77" y="43"/>
                        <a:pt x="77" y="33"/>
                      </a:cubicBezTo>
                      <a:close/>
                      <a:moveTo>
                        <a:pt x="26" y="27"/>
                      </a:moveTo>
                      <a:cubicBezTo>
                        <a:pt x="24" y="27"/>
                        <a:pt x="22" y="25"/>
                        <a:pt x="22" y="23"/>
                      </a:cubicBezTo>
                      <a:cubicBezTo>
                        <a:pt x="22" y="21"/>
                        <a:pt x="24" y="18"/>
                        <a:pt x="26" y="18"/>
                      </a:cubicBezTo>
                      <a:cubicBezTo>
                        <a:pt x="30" y="18"/>
                        <a:pt x="32" y="21"/>
                        <a:pt x="32" y="23"/>
                      </a:cubicBezTo>
                      <a:cubicBezTo>
                        <a:pt x="32" y="25"/>
                        <a:pt x="30" y="27"/>
                        <a:pt x="26" y="27"/>
                      </a:cubicBezTo>
                      <a:close/>
                      <a:moveTo>
                        <a:pt x="51" y="27"/>
                      </a:moveTo>
                      <a:cubicBezTo>
                        <a:pt x="49" y="27"/>
                        <a:pt x="47" y="25"/>
                        <a:pt x="47" y="23"/>
                      </a:cubicBezTo>
                      <a:cubicBezTo>
                        <a:pt x="47" y="21"/>
                        <a:pt x="49" y="18"/>
                        <a:pt x="51" y="18"/>
                      </a:cubicBezTo>
                      <a:cubicBezTo>
                        <a:pt x="55" y="18"/>
                        <a:pt x="57" y="21"/>
                        <a:pt x="57" y="23"/>
                      </a:cubicBezTo>
                      <a:cubicBezTo>
                        <a:pt x="57" y="25"/>
                        <a:pt x="55" y="27"/>
                        <a:pt x="51" y="2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900">
                    <a:latin typeface="+mn-lt"/>
                    <a:ea typeface="+mn-ea"/>
                  </a:endParaRPr>
                </a:p>
              </p:txBody>
            </p:sp>
          </p:grpSp>
        </p:grpSp>
        <p:grpSp>
          <p:nvGrpSpPr>
            <p:cNvPr id="21521" name="组合 71"/>
            <p:cNvGrpSpPr/>
            <p:nvPr/>
          </p:nvGrpSpPr>
          <p:grpSpPr bwMode="auto">
            <a:xfrm>
              <a:off x="1417435" y="2945159"/>
              <a:ext cx="3291090" cy="590697"/>
              <a:chOff x="5125835" y="3227734"/>
              <a:chExt cx="3291090" cy="590697"/>
            </a:xfrm>
          </p:grpSpPr>
          <p:sp>
            <p:nvSpPr>
              <p:cNvPr id="73" name="文本框 66"/>
              <p:cNvSpPr txBox="1">
                <a:spLocks noChangeArrowheads="1"/>
              </p:cNvSpPr>
              <p:nvPr/>
            </p:nvSpPr>
            <p:spPr bwMode="auto">
              <a:xfrm>
                <a:off x="5162550" y="3505462"/>
                <a:ext cx="3254375" cy="3129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zh-CN" altLang="en-US" sz="800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请替换文字内容，点击添加相关标题文字，修改文字内容，也可以直接复制你的内容到此。请替换文字内容，点击添加相关标题文字，修改文字内容，也可以直接复制你的内容到此。</a:t>
                </a:r>
              </a:p>
            </p:txBody>
          </p:sp>
          <p:sp>
            <p:nvSpPr>
              <p:cNvPr id="21523" name="文本框 66"/>
              <p:cNvSpPr txBox="1">
                <a:spLocks noChangeArrowheads="1"/>
              </p:cNvSpPr>
              <p:nvPr/>
            </p:nvSpPr>
            <p:spPr bwMode="auto">
              <a:xfrm>
                <a:off x="5125835" y="3227734"/>
                <a:ext cx="1444577" cy="2973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zh-CN" altLang="en-US" sz="1600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点击请替换文字内容</a:t>
                </a:r>
              </a:p>
            </p:txBody>
          </p:sp>
        </p:grpSp>
      </p:grpSp>
      <p:grpSp>
        <p:nvGrpSpPr>
          <p:cNvPr id="11" name="组合 3"/>
          <p:cNvGrpSpPr/>
          <p:nvPr/>
        </p:nvGrpSpPr>
        <p:grpSpPr bwMode="auto">
          <a:xfrm>
            <a:off x="768264" y="5339663"/>
            <a:ext cx="5853089" cy="973283"/>
            <a:chOff x="546100" y="3797300"/>
            <a:chExt cx="4162425" cy="692704"/>
          </a:xfrm>
        </p:grpSpPr>
        <p:grpSp>
          <p:nvGrpSpPr>
            <p:cNvPr id="21514" name="组合 9"/>
            <p:cNvGrpSpPr/>
            <p:nvPr/>
          </p:nvGrpSpPr>
          <p:grpSpPr bwMode="auto">
            <a:xfrm>
              <a:off x="546100" y="3797300"/>
              <a:ext cx="692704" cy="692704"/>
              <a:chOff x="584200" y="3848100"/>
              <a:chExt cx="692704" cy="692704"/>
            </a:xfrm>
          </p:grpSpPr>
          <p:sp>
            <p:nvSpPr>
              <p:cNvPr id="71" name="矩形 70"/>
              <p:cNvSpPr/>
              <p:nvPr/>
            </p:nvSpPr>
            <p:spPr>
              <a:xfrm>
                <a:off x="584200" y="3848100"/>
                <a:ext cx="692150" cy="692704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/>
              </a:p>
            </p:txBody>
          </p:sp>
          <p:grpSp>
            <p:nvGrpSpPr>
              <p:cNvPr id="13" name="组合 60"/>
              <p:cNvGrpSpPr/>
              <p:nvPr/>
            </p:nvGrpSpPr>
            <p:grpSpPr bwMode="auto">
              <a:xfrm>
                <a:off x="715724" y="4011754"/>
                <a:ext cx="448152" cy="357046"/>
                <a:chOff x="155576" y="754063"/>
                <a:chExt cx="1143000" cy="909638"/>
              </a:xfrm>
              <a:solidFill>
                <a:schemeClr val="bg1"/>
              </a:solidFill>
            </p:grpSpPr>
            <p:sp>
              <p:nvSpPr>
                <p:cNvPr id="62" name="Freeform 13"/>
                <p:cNvSpPr>
                  <a:spLocks noEditPoints="1"/>
                </p:cNvSpPr>
                <p:nvPr/>
              </p:nvSpPr>
              <p:spPr bwMode="auto">
                <a:xfrm>
                  <a:off x="155576" y="855663"/>
                  <a:ext cx="985838" cy="808038"/>
                </a:xfrm>
                <a:custGeom>
                  <a:avLst/>
                  <a:gdLst>
                    <a:gd name="T0" fmla="*/ 98 w 119"/>
                    <a:gd name="T1" fmla="*/ 40 h 95"/>
                    <a:gd name="T2" fmla="*/ 95 w 119"/>
                    <a:gd name="T3" fmla="*/ 36 h 95"/>
                    <a:gd name="T4" fmla="*/ 94 w 119"/>
                    <a:gd name="T5" fmla="*/ 22 h 95"/>
                    <a:gd name="T6" fmla="*/ 69 w 119"/>
                    <a:gd name="T7" fmla="*/ 23 h 95"/>
                    <a:gd name="T8" fmla="*/ 65 w 119"/>
                    <a:gd name="T9" fmla="*/ 16 h 95"/>
                    <a:gd name="T10" fmla="*/ 45 w 119"/>
                    <a:gd name="T11" fmla="*/ 6 h 95"/>
                    <a:gd name="T12" fmla="*/ 11 w 119"/>
                    <a:gd name="T13" fmla="*/ 34 h 95"/>
                    <a:gd name="T14" fmla="*/ 1 w 119"/>
                    <a:gd name="T15" fmla="*/ 60 h 95"/>
                    <a:gd name="T16" fmla="*/ 51 w 119"/>
                    <a:gd name="T17" fmla="*/ 93 h 95"/>
                    <a:gd name="T18" fmla="*/ 110 w 119"/>
                    <a:gd name="T19" fmla="*/ 67 h 95"/>
                    <a:gd name="T20" fmla="*/ 98 w 119"/>
                    <a:gd name="T21" fmla="*/ 40 h 95"/>
                    <a:gd name="T22" fmla="*/ 52 w 119"/>
                    <a:gd name="T23" fmla="*/ 86 h 95"/>
                    <a:gd name="T24" fmla="*/ 14 w 119"/>
                    <a:gd name="T25" fmla="*/ 62 h 95"/>
                    <a:gd name="T26" fmla="*/ 52 w 119"/>
                    <a:gd name="T27" fmla="*/ 35 h 95"/>
                    <a:gd name="T28" fmla="*/ 91 w 119"/>
                    <a:gd name="T29" fmla="*/ 57 h 95"/>
                    <a:gd name="T30" fmla="*/ 52 w 119"/>
                    <a:gd name="T31" fmla="*/ 86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9" h="95">
                      <a:moveTo>
                        <a:pt x="98" y="40"/>
                      </a:moveTo>
                      <a:cubicBezTo>
                        <a:pt x="93" y="39"/>
                        <a:pt x="95" y="36"/>
                        <a:pt x="95" y="36"/>
                      </a:cubicBezTo>
                      <a:cubicBezTo>
                        <a:pt x="95" y="36"/>
                        <a:pt x="100" y="28"/>
                        <a:pt x="94" y="22"/>
                      </a:cubicBezTo>
                      <a:cubicBezTo>
                        <a:pt x="87" y="14"/>
                        <a:pt x="69" y="23"/>
                        <a:pt x="69" y="23"/>
                      </a:cubicBezTo>
                      <a:cubicBezTo>
                        <a:pt x="62" y="25"/>
                        <a:pt x="64" y="22"/>
                        <a:pt x="65" y="16"/>
                      </a:cubicBezTo>
                      <a:cubicBezTo>
                        <a:pt x="65" y="10"/>
                        <a:pt x="63" y="0"/>
                        <a:pt x="45" y="6"/>
                      </a:cubicBezTo>
                      <a:cubicBezTo>
                        <a:pt x="26" y="12"/>
                        <a:pt x="11" y="34"/>
                        <a:pt x="11" y="34"/>
                      </a:cubicBezTo>
                      <a:cubicBezTo>
                        <a:pt x="0" y="49"/>
                        <a:pt x="1" y="60"/>
                        <a:pt x="1" y="60"/>
                      </a:cubicBezTo>
                      <a:cubicBezTo>
                        <a:pt x="4" y="85"/>
                        <a:pt x="30" y="91"/>
                        <a:pt x="51" y="93"/>
                      </a:cubicBezTo>
                      <a:cubicBezTo>
                        <a:pt x="72" y="95"/>
                        <a:pt x="102" y="86"/>
                        <a:pt x="110" y="67"/>
                      </a:cubicBezTo>
                      <a:cubicBezTo>
                        <a:pt x="119" y="48"/>
                        <a:pt x="103" y="41"/>
                        <a:pt x="98" y="40"/>
                      </a:cubicBezTo>
                      <a:close/>
                      <a:moveTo>
                        <a:pt x="52" y="86"/>
                      </a:moveTo>
                      <a:cubicBezTo>
                        <a:pt x="31" y="87"/>
                        <a:pt x="14" y="76"/>
                        <a:pt x="14" y="62"/>
                      </a:cubicBezTo>
                      <a:cubicBezTo>
                        <a:pt x="14" y="48"/>
                        <a:pt x="31" y="36"/>
                        <a:pt x="52" y="35"/>
                      </a:cubicBezTo>
                      <a:cubicBezTo>
                        <a:pt x="74" y="34"/>
                        <a:pt x="91" y="43"/>
                        <a:pt x="91" y="57"/>
                      </a:cubicBezTo>
                      <a:cubicBezTo>
                        <a:pt x="91" y="72"/>
                        <a:pt x="74" y="85"/>
                        <a:pt x="52" y="8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900">
                    <a:latin typeface="+mn-lt"/>
                    <a:ea typeface="+mn-ea"/>
                  </a:endParaRPr>
                </a:p>
              </p:txBody>
            </p:sp>
            <p:sp>
              <p:nvSpPr>
                <p:cNvPr id="63" name="Freeform 14"/>
                <p:cNvSpPr>
                  <a:spLocks noEditPoints="1"/>
                </p:cNvSpPr>
                <p:nvPr/>
              </p:nvSpPr>
              <p:spPr bwMode="auto">
                <a:xfrm>
                  <a:off x="379413" y="1212850"/>
                  <a:ext cx="388938" cy="357188"/>
                </a:xfrm>
                <a:custGeom>
                  <a:avLst/>
                  <a:gdLst>
                    <a:gd name="T0" fmla="*/ 21 w 47"/>
                    <a:gd name="T1" fmla="*/ 3 h 42"/>
                    <a:gd name="T2" fmla="*/ 2 w 47"/>
                    <a:gd name="T3" fmla="*/ 25 h 42"/>
                    <a:gd name="T4" fmla="*/ 8 w 47"/>
                    <a:gd name="T5" fmla="*/ 35 h 42"/>
                    <a:gd name="T6" fmla="*/ 40 w 47"/>
                    <a:gd name="T7" fmla="*/ 29 h 42"/>
                    <a:gd name="T8" fmla="*/ 21 w 47"/>
                    <a:gd name="T9" fmla="*/ 3 h 42"/>
                    <a:gd name="T10" fmla="*/ 16 w 47"/>
                    <a:gd name="T11" fmla="*/ 31 h 42"/>
                    <a:gd name="T12" fmla="*/ 8 w 47"/>
                    <a:gd name="T13" fmla="*/ 26 h 42"/>
                    <a:gd name="T14" fmla="*/ 15 w 47"/>
                    <a:gd name="T15" fmla="*/ 19 h 42"/>
                    <a:gd name="T16" fmla="*/ 23 w 47"/>
                    <a:gd name="T17" fmla="*/ 24 h 42"/>
                    <a:gd name="T18" fmla="*/ 16 w 47"/>
                    <a:gd name="T19" fmla="*/ 31 h 42"/>
                    <a:gd name="T20" fmla="*/ 28 w 47"/>
                    <a:gd name="T21" fmla="*/ 20 h 42"/>
                    <a:gd name="T22" fmla="*/ 25 w 47"/>
                    <a:gd name="T23" fmla="*/ 20 h 42"/>
                    <a:gd name="T24" fmla="*/ 26 w 47"/>
                    <a:gd name="T25" fmla="*/ 16 h 42"/>
                    <a:gd name="T26" fmla="*/ 30 w 47"/>
                    <a:gd name="T27" fmla="*/ 16 h 42"/>
                    <a:gd name="T28" fmla="*/ 28 w 47"/>
                    <a:gd name="T29" fmla="*/ 2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47" h="42">
                      <a:moveTo>
                        <a:pt x="21" y="3"/>
                      </a:moveTo>
                      <a:cubicBezTo>
                        <a:pt x="0" y="5"/>
                        <a:pt x="2" y="25"/>
                        <a:pt x="2" y="25"/>
                      </a:cubicBezTo>
                      <a:cubicBezTo>
                        <a:pt x="2" y="25"/>
                        <a:pt x="2" y="32"/>
                        <a:pt x="8" y="35"/>
                      </a:cubicBezTo>
                      <a:cubicBezTo>
                        <a:pt x="21" y="42"/>
                        <a:pt x="33" y="38"/>
                        <a:pt x="40" y="29"/>
                      </a:cubicBezTo>
                      <a:cubicBezTo>
                        <a:pt x="47" y="21"/>
                        <a:pt x="43" y="0"/>
                        <a:pt x="21" y="3"/>
                      </a:cubicBezTo>
                      <a:close/>
                      <a:moveTo>
                        <a:pt x="16" y="31"/>
                      </a:moveTo>
                      <a:cubicBezTo>
                        <a:pt x="12" y="31"/>
                        <a:pt x="8" y="29"/>
                        <a:pt x="8" y="26"/>
                      </a:cubicBezTo>
                      <a:cubicBezTo>
                        <a:pt x="8" y="22"/>
                        <a:pt x="11" y="19"/>
                        <a:pt x="15" y="19"/>
                      </a:cubicBezTo>
                      <a:cubicBezTo>
                        <a:pt x="20" y="18"/>
                        <a:pt x="23" y="21"/>
                        <a:pt x="23" y="24"/>
                      </a:cubicBezTo>
                      <a:cubicBezTo>
                        <a:pt x="23" y="27"/>
                        <a:pt x="20" y="31"/>
                        <a:pt x="16" y="31"/>
                      </a:cubicBezTo>
                      <a:close/>
                      <a:moveTo>
                        <a:pt x="28" y="20"/>
                      </a:moveTo>
                      <a:cubicBezTo>
                        <a:pt x="27" y="21"/>
                        <a:pt x="25" y="21"/>
                        <a:pt x="25" y="20"/>
                      </a:cubicBezTo>
                      <a:cubicBezTo>
                        <a:pt x="24" y="19"/>
                        <a:pt x="24" y="17"/>
                        <a:pt x="26" y="16"/>
                      </a:cubicBezTo>
                      <a:cubicBezTo>
                        <a:pt x="27" y="15"/>
                        <a:pt x="29" y="15"/>
                        <a:pt x="30" y="16"/>
                      </a:cubicBezTo>
                      <a:cubicBezTo>
                        <a:pt x="30" y="17"/>
                        <a:pt x="30" y="19"/>
                        <a:pt x="28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900">
                    <a:latin typeface="+mn-lt"/>
                    <a:ea typeface="+mn-ea"/>
                  </a:endParaRPr>
                </a:p>
              </p:txBody>
            </p:sp>
            <p:sp>
              <p:nvSpPr>
                <p:cNvPr id="64" name="Freeform 15"/>
                <p:cNvSpPr/>
                <p:nvPr/>
              </p:nvSpPr>
              <p:spPr bwMode="auto">
                <a:xfrm>
                  <a:off x="892176" y="890588"/>
                  <a:ext cx="215900" cy="228600"/>
                </a:xfrm>
                <a:custGeom>
                  <a:avLst/>
                  <a:gdLst>
                    <a:gd name="T0" fmla="*/ 20 w 26"/>
                    <a:gd name="T1" fmla="*/ 27 h 27"/>
                    <a:gd name="T2" fmla="*/ 23 w 26"/>
                    <a:gd name="T3" fmla="*/ 24 h 27"/>
                    <a:gd name="T4" fmla="*/ 23 w 26"/>
                    <a:gd name="T5" fmla="*/ 24 h 27"/>
                    <a:gd name="T6" fmla="*/ 4 w 26"/>
                    <a:gd name="T7" fmla="*/ 4 h 27"/>
                    <a:gd name="T8" fmla="*/ 0 w 26"/>
                    <a:gd name="T9" fmla="*/ 8 h 27"/>
                    <a:gd name="T10" fmla="*/ 4 w 26"/>
                    <a:gd name="T11" fmla="*/ 11 h 27"/>
                    <a:gd name="T12" fmla="*/ 16 w 26"/>
                    <a:gd name="T13" fmla="*/ 23 h 27"/>
                    <a:gd name="T14" fmla="*/ 20 w 26"/>
                    <a:gd name="T15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6" h="27">
                      <a:moveTo>
                        <a:pt x="20" y="27"/>
                      </a:moveTo>
                      <a:cubicBezTo>
                        <a:pt x="21" y="27"/>
                        <a:pt x="23" y="26"/>
                        <a:pt x="23" y="24"/>
                      </a:cubicBezTo>
                      <a:cubicBezTo>
                        <a:pt x="23" y="24"/>
                        <a:pt x="23" y="24"/>
                        <a:pt x="23" y="24"/>
                      </a:cubicBezTo>
                      <a:cubicBezTo>
                        <a:pt x="26" y="0"/>
                        <a:pt x="4" y="4"/>
                        <a:pt x="4" y="4"/>
                      </a:cubicBezTo>
                      <a:cubicBezTo>
                        <a:pt x="2" y="4"/>
                        <a:pt x="0" y="6"/>
                        <a:pt x="0" y="8"/>
                      </a:cubicBezTo>
                      <a:cubicBezTo>
                        <a:pt x="0" y="10"/>
                        <a:pt x="2" y="11"/>
                        <a:pt x="4" y="11"/>
                      </a:cubicBezTo>
                      <a:cubicBezTo>
                        <a:pt x="19" y="8"/>
                        <a:pt x="16" y="23"/>
                        <a:pt x="16" y="23"/>
                      </a:cubicBezTo>
                      <a:cubicBezTo>
                        <a:pt x="16" y="25"/>
                        <a:pt x="18" y="27"/>
                        <a:pt x="20" y="2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900">
                    <a:latin typeface="+mn-lt"/>
                    <a:ea typeface="+mn-ea"/>
                  </a:endParaRPr>
                </a:p>
              </p:txBody>
            </p:sp>
            <p:sp>
              <p:nvSpPr>
                <p:cNvPr id="65" name="Freeform 16"/>
                <p:cNvSpPr/>
                <p:nvPr/>
              </p:nvSpPr>
              <p:spPr bwMode="auto">
                <a:xfrm>
                  <a:off x="850901" y="754063"/>
                  <a:ext cx="447675" cy="425450"/>
                </a:xfrm>
                <a:custGeom>
                  <a:avLst/>
                  <a:gdLst>
                    <a:gd name="T0" fmla="*/ 22 w 54"/>
                    <a:gd name="T1" fmla="*/ 2 h 50"/>
                    <a:gd name="T2" fmla="*/ 4 w 54"/>
                    <a:gd name="T3" fmla="*/ 2 h 50"/>
                    <a:gd name="T4" fmla="*/ 4 w 54"/>
                    <a:gd name="T5" fmla="*/ 2 h 50"/>
                    <a:gd name="T6" fmla="*/ 4 w 54"/>
                    <a:gd name="T7" fmla="*/ 2 h 50"/>
                    <a:gd name="T8" fmla="*/ 0 w 54"/>
                    <a:gd name="T9" fmla="*/ 7 h 50"/>
                    <a:gd name="T10" fmla="*/ 5 w 54"/>
                    <a:gd name="T11" fmla="*/ 12 h 50"/>
                    <a:gd name="T12" fmla="*/ 10 w 54"/>
                    <a:gd name="T13" fmla="*/ 11 h 50"/>
                    <a:gd name="T14" fmla="*/ 35 w 54"/>
                    <a:gd name="T15" fmla="*/ 24 h 50"/>
                    <a:gd name="T16" fmla="*/ 37 w 54"/>
                    <a:gd name="T17" fmla="*/ 41 h 50"/>
                    <a:gd name="T18" fmla="*/ 36 w 54"/>
                    <a:gd name="T19" fmla="*/ 46 h 50"/>
                    <a:gd name="T20" fmla="*/ 41 w 54"/>
                    <a:gd name="T21" fmla="*/ 50 h 50"/>
                    <a:gd name="T22" fmla="*/ 46 w 54"/>
                    <a:gd name="T23" fmla="*/ 46 h 50"/>
                    <a:gd name="T24" fmla="*/ 46 w 54"/>
                    <a:gd name="T25" fmla="*/ 46 h 50"/>
                    <a:gd name="T26" fmla="*/ 22 w 54"/>
                    <a:gd name="T27" fmla="*/ 2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4" h="50">
                      <a:moveTo>
                        <a:pt x="22" y="2"/>
                      </a:moveTo>
                      <a:cubicBezTo>
                        <a:pt x="14" y="0"/>
                        <a:pt x="7" y="1"/>
                        <a:pt x="4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2" y="3"/>
                        <a:pt x="0" y="5"/>
                        <a:pt x="0" y="7"/>
                      </a:cubicBezTo>
                      <a:cubicBezTo>
                        <a:pt x="0" y="10"/>
                        <a:pt x="2" y="12"/>
                        <a:pt x="5" y="12"/>
                      </a:cubicBezTo>
                      <a:cubicBezTo>
                        <a:pt x="5" y="12"/>
                        <a:pt x="8" y="12"/>
                        <a:pt x="10" y="11"/>
                      </a:cubicBezTo>
                      <a:cubicBezTo>
                        <a:pt x="12" y="10"/>
                        <a:pt x="27" y="11"/>
                        <a:pt x="35" y="24"/>
                      </a:cubicBezTo>
                      <a:cubicBezTo>
                        <a:pt x="39" y="33"/>
                        <a:pt x="37" y="40"/>
                        <a:pt x="37" y="41"/>
                      </a:cubicBezTo>
                      <a:cubicBezTo>
                        <a:pt x="37" y="41"/>
                        <a:pt x="36" y="43"/>
                        <a:pt x="36" y="46"/>
                      </a:cubicBezTo>
                      <a:cubicBezTo>
                        <a:pt x="36" y="49"/>
                        <a:pt x="38" y="50"/>
                        <a:pt x="41" y="50"/>
                      </a:cubicBezTo>
                      <a:cubicBezTo>
                        <a:pt x="43" y="50"/>
                        <a:pt x="45" y="50"/>
                        <a:pt x="46" y="46"/>
                      </a:cubicBezTo>
                      <a:cubicBezTo>
                        <a:pt x="46" y="46"/>
                        <a:pt x="46" y="46"/>
                        <a:pt x="46" y="46"/>
                      </a:cubicBezTo>
                      <a:cubicBezTo>
                        <a:pt x="54" y="18"/>
                        <a:pt x="36" y="5"/>
                        <a:pt x="22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900">
                    <a:latin typeface="+mn-lt"/>
                    <a:ea typeface="+mn-ea"/>
                  </a:endParaRPr>
                </a:p>
              </p:txBody>
            </p:sp>
          </p:grpSp>
        </p:grpSp>
        <p:grpSp>
          <p:nvGrpSpPr>
            <p:cNvPr id="21515" name="组合 74"/>
            <p:cNvGrpSpPr/>
            <p:nvPr/>
          </p:nvGrpSpPr>
          <p:grpSpPr bwMode="auto">
            <a:xfrm>
              <a:off x="1417435" y="3846859"/>
              <a:ext cx="3291090" cy="590697"/>
              <a:chOff x="5125835" y="3227734"/>
              <a:chExt cx="3291090" cy="590697"/>
            </a:xfrm>
          </p:grpSpPr>
          <p:sp>
            <p:nvSpPr>
              <p:cNvPr id="76" name="文本框 66"/>
              <p:cNvSpPr txBox="1">
                <a:spLocks noChangeArrowheads="1"/>
              </p:cNvSpPr>
              <p:nvPr/>
            </p:nvSpPr>
            <p:spPr bwMode="auto">
              <a:xfrm>
                <a:off x="5162550" y="3505462"/>
                <a:ext cx="3254375" cy="3129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zh-CN" altLang="en-US" sz="800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请替换文字内容，点击添加相关标题文字，修改文字内容，也可以直接复制你的内容到此。请替换文字内容，点击添加相关标题文字，修改文字内容，也可以直接复制你的内容到此。</a:t>
                </a:r>
              </a:p>
            </p:txBody>
          </p:sp>
          <p:sp>
            <p:nvSpPr>
              <p:cNvPr id="21517" name="文本框 66"/>
              <p:cNvSpPr txBox="1">
                <a:spLocks noChangeArrowheads="1"/>
              </p:cNvSpPr>
              <p:nvPr/>
            </p:nvSpPr>
            <p:spPr bwMode="auto">
              <a:xfrm>
                <a:off x="5125835" y="3227734"/>
                <a:ext cx="1444577" cy="2973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zh-CN" altLang="en-US" sz="1600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点击请替换文字内容</a:t>
                </a:r>
              </a:p>
            </p:txBody>
          </p:sp>
        </p:grpSp>
      </p:grpSp>
      <p:sp>
        <p:nvSpPr>
          <p:cNvPr id="34" name="椭圆 33"/>
          <p:cNvSpPr/>
          <p:nvPr/>
        </p:nvSpPr>
        <p:spPr>
          <a:xfrm>
            <a:off x="532958" y="327049"/>
            <a:ext cx="367982" cy="367982"/>
          </a:xfrm>
          <a:prstGeom prst="ellipse">
            <a:avLst/>
          </a:prstGeom>
          <a:ln>
            <a:noFill/>
          </a:ln>
          <a:effectLst>
            <a:outerShdw blurRad="1270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5" name="Content Placeholder 2"/>
          <p:cNvSpPr txBox="1"/>
          <p:nvPr/>
        </p:nvSpPr>
        <p:spPr>
          <a:xfrm>
            <a:off x="1077833" y="327049"/>
            <a:ext cx="3067050" cy="367982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en-US" sz="2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800016" y="327049"/>
            <a:ext cx="201847" cy="20184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 dir="u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9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161563" y="1636615"/>
            <a:ext cx="10601230" cy="4639424"/>
            <a:chOff x="1100786" y="1551735"/>
            <a:chExt cx="10052640" cy="4399344"/>
          </a:xfrm>
        </p:grpSpPr>
        <p:sp>
          <p:nvSpPr>
            <p:cNvPr id="22" name="Freeform 21"/>
            <p:cNvSpPr/>
            <p:nvPr/>
          </p:nvSpPr>
          <p:spPr>
            <a:xfrm rot="19805282">
              <a:off x="1456384" y="1551735"/>
              <a:ext cx="9350488" cy="4399344"/>
            </a:xfrm>
            <a:custGeom>
              <a:avLst/>
              <a:gdLst>
                <a:gd name="connsiteX0" fmla="*/ 9210674 w 9350488"/>
                <a:gd name="connsiteY0" fmla="*/ 3819266 h 4399344"/>
                <a:gd name="connsiteX1" fmla="*/ 9350488 w 9350488"/>
                <a:gd name="connsiteY1" fmla="*/ 4082226 h 4399344"/>
                <a:gd name="connsiteX2" fmla="*/ 9033370 w 9350488"/>
                <a:gd name="connsiteY2" fmla="*/ 4399344 h 4399344"/>
                <a:gd name="connsiteX3" fmla="*/ 6852320 w 9350488"/>
                <a:gd name="connsiteY3" fmla="*/ 4399344 h 4399344"/>
                <a:gd name="connsiteX4" fmla="*/ 6844759 w 9350488"/>
                <a:gd name="connsiteY4" fmla="*/ 4398581 h 4399344"/>
                <a:gd name="connsiteX5" fmla="*/ 6831730 w 9350488"/>
                <a:gd name="connsiteY5" fmla="*/ 4398964 h 4399344"/>
                <a:gd name="connsiteX6" fmla="*/ 6805150 w 9350488"/>
                <a:gd name="connsiteY6" fmla="*/ 4394589 h 4399344"/>
                <a:gd name="connsiteX7" fmla="*/ 6788410 w 9350488"/>
                <a:gd name="connsiteY7" fmla="*/ 4392901 h 4399344"/>
                <a:gd name="connsiteX8" fmla="*/ 6781081 w 9350488"/>
                <a:gd name="connsiteY8" fmla="*/ 4390626 h 4399344"/>
                <a:gd name="connsiteX9" fmla="*/ 6771692 w 9350488"/>
                <a:gd name="connsiteY9" fmla="*/ 4389080 h 4399344"/>
                <a:gd name="connsiteX10" fmla="*/ 6748678 w 9350488"/>
                <a:gd name="connsiteY10" fmla="*/ 4380567 h 4399344"/>
                <a:gd name="connsiteX11" fmla="*/ 6728884 w 9350488"/>
                <a:gd name="connsiteY11" fmla="*/ 4374423 h 4399344"/>
                <a:gd name="connsiteX12" fmla="*/ 6722076 w 9350488"/>
                <a:gd name="connsiteY12" fmla="*/ 4370728 h 4399344"/>
                <a:gd name="connsiteX13" fmla="*/ 6714626 w 9350488"/>
                <a:gd name="connsiteY13" fmla="*/ 4367972 h 4399344"/>
                <a:gd name="connsiteX14" fmla="*/ 6695104 w 9350488"/>
                <a:gd name="connsiteY14" fmla="*/ 4356088 h 4399344"/>
                <a:gd name="connsiteX15" fmla="*/ 6675017 w 9350488"/>
                <a:gd name="connsiteY15" fmla="*/ 4345185 h 4399344"/>
                <a:gd name="connsiteX16" fmla="*/ 6668890 w 9350488"/>
                <a:gd name="connsiteY16" fmla="*/ 4340130 h 4399344"/>
                <a:gd name="connsiteX17" fmla="*/ 6662274 w 9350488"/>
                <a:gd name="connsiteY17" fmla="*/ 4336102 h 4399344"/>
                <a:gd name="connsiteX18" fmla="*/ 6647012 w 9350488"/>
                <a:gd name="connsiteY18" fmla="*/ 4322079 h 4399344"/>
                <a:gd name="connsiteX19" fmla="*/ 6628085 w 9350488"/>
                <a:gd name="connsiteY19" fmla="*/ 4306462 h 4399344"/>
                <a:gd name="connsiteX20" fmla="*/ 6622029 w 9350488"/>
                <a:gd name="connsiteY20" fmla="*/ 4299122 h 4399344"/>
                <a:gd name="connsiteX21" fmla="*/ 6616378 w 9350488"/>
                <a:gd name="connsiteY21" fmla="*/ 4293931 h 4399344"/>
                <a:gd name="connsiteX22" fmla="*/ 6606505 w 9350488"/>
                <a:gd name="connsiteY22" fmla="*/ 4280307 h 4399344"/>
                <a:gd name="connsiteX23" fmla="*/ 6589361 w 9350488"/>
                <a:gd name="connsiteY23" fmla="*/ 4259529 h 4399344"/>
                <a:gd name="connsiteX24" fmla="*/ 6583143 w 9350488"/>
                <a:gd name="connsiteY24" fmla="*/ 4248073 h 4399344"/>
                <a:gd name="connsiteX25" fmla="*/ 6578683 w 9350488"/>
                <a:gd name="connsiteY25" fmla="*/ 4241920 h 4399344"/>
                <a:gd name="connsiteX26" fmla="*/ 5577164 w 9350488"/>
                <a:gd name="connsiteY26" fmla="*/ 2519482 h 4399344"/>
                <a:gd name="connsiteX27" fmla="*/ 3584720 w 9350488"/>
                <a:gd name="connsiteY27" fmla="*/ 2519482 h 4399344"/>
                <a:gd name="connsiteX28" fmla="*/ 3577151 w 9350488"/>
                <a:gd name="connsiteY28" fmla="*/ 2518719 h 4399344"/>
                <a:gd name="connsiteX29" fmla="*/ 3564128 w 9350488"/>
                <a:gd name="connsiteY29" fmla="*/ 2519102 h 4399344"/>
                <a:gd name="connsiteX30" fmla="*/ 3537559 w 9350488"/>
                <a:gd name="connsiteY30" fmla="*/ 2514728 h 4399344"/>
                <a:gd name="connsiteX31" fmla="*/ 3520810 w 9350488"/>
                <a:gd name="connsiteY31" fmla="*/ 2513039 h 4399344"/>
                <a:gd name="connsiteX32" fmla="*/ 3513476 w 9350488"/>
                <a:gd name="connsiteY32" fmla="*/ 2510763 h 4399344"/>
                <a:gd name="connsiteX33" fmla="*/ 3504091 w 9350488"/>
                <a:gd name="connsiteY33" fmla="*/ 2509217 h 4399344"/>
                <a:gd name="connsiteX34" fmla="*/ 3481082 w 9350488"/>
                <a:gd name="connsiteY34" fmla="*/ 2500707 h 4399344"/>
                <a:gd name="connsiteX35" fmla="*/ 3461284 w 9350488"/>
                <a:gd name="connsiteY35" fmla="*/ 2494561 h 4399344"/>
                <a:gd name="connsiteX36" fmla="*/ 3454474 w 9350488"/>
                <a:gd name="connsiteY36" fmla="*/ 2490865 h 4399344"/>
                <a:gd name="connsiteX37" fmla="*/ 3447024 w 9350488"/>
                <a:gd name="connsiteY37" fmla="*/ 2488109 h 4399344"/>
                <a:gd name="connsiteX38" fmla="*/ 3427503 w 9350488"/>
                <a:gd name="connsiteY38" fmla="*/ 2476226 h 4399344"/>
                <a:gd name="connsiteX39" fmla="*/ 3407416 w 9350488"/>
                <a:gd name="connsiteY39" fmla="*/ 2465323 h 4399344"/>
                <a:gd name="connsiteX40" fmla="*/ 3401290 w 9350488"/>
                <a:gd name="connsiteY40" fmla="*/ 2460268 h 4399344"/>
                <a:gd name="connsiteX41" fmla="*/ 3394672 w 9350488"/>
                <a:gd name="connsiteY41" fmla="*/ 2456239 h 4399344"/>
                <a:gd name="connsiteX42" fmla="*/ 3379407 w 9350488"/>
                <a:gd name="connsiteY42" fmla="*/ 2442213 h 4399344"/>
                <a:gd name="connsiteX43" fmla="*/ 3360484 w 9350488"/>
                <a:gd name="connsiteY43" fmla="*/ 2426600 h 4399344"/>
                <a:gd name="connsiteX44" fmla="*/ 3354430 w 9350488"/>
                <a:gd name="connsiteY44" fmla="*/ 2419263 h 4399344"/>
                <a:gd name="connsiteX45" fmla="*/ 3348776 w 9350488"/>
                <a:gd name="connsiteY45" fmla="*/ 2414068 h 4399344"/>
                <a:gd name="connsiteX46" fmla="*/ 3338897 w 9350488"/>
                <a:gd name="connsiteY46" fmla="*/ 2400437 h 4399344"/>
                <a:gd name="connsiteX47" fmla="*/ 3321761 w 9350488"/>
                <a:gd name="connsiteY47" fmla="*/ 2379667 h 4399344"/>
                <a:gd name="connsiteX48" fmla="*/ 3315545 w 9350488"/>
                <a:gd name="connsiteY48" fmla="*/ 2368216 h 4399344"/>
                <a:gd name="connsiteX49" fmla="*/ 3311081 w 9350488"/>
                <a:gd name="connsiteY49" fmla="*/ 2362057 h 4399344"/>
                <a:gd name="connsiteX50" fmla="*/ 2309562 w 9350488"/>
                <a:gd name="connsiteY50" fmla="*/ 639619 h 4399344"/>
                <a:gd name="connsiteX51" fmla="*/ 317118 w 9350488"/>
                <a:gd name="connsiteY51" fmla="*/ 639619 h 4399344"/>
                <a:gd name="connsiteX52" fmla="*/ 1 w 9350488"/>
                <a:gd name="connsiteY52" fmla="*/ 322501 h 4399344"/>
                <a:gd name="connsiteX53" fmla="*/ 317119 w 9350488"/>
                <a:gd name="connsiteY53" fmla="*/ 5383 h 4399344"/>
                <a:gd name="connsiteX54" fmla="*/ 2436279 w 9350488"/>
                <a:gd name="connsiteY54" fmla="*/ 5383 h 4399344"/>
                <a:gd name="connsiteX55" fmla="*/ 2448735 w 9350488"/>
                <a:gd name="connsiteY55" fmla="*/ 2523 h 4399344"/>
                <a:gd name="connsiteX56" fmla="*/ 2627103 w 9350488"/>
                <a:gd name="connsiteY56" fmla="*/ 31715 h 4399344"/>
                <a:gd name="connsiteX57" fmla="*/ 2650943 w 9350488"/>
                <a:gd name="connsiteY57" fmla="*/ 46228 h 4399344"/>
                <a:gd name="connsiteX58" fmla="*/ 2675472 w 9350488"/>
                <a:gd name="connsiteY58" fmla="*/ 59542 h 4399344"/>
                <a:gd name="connsiteX59" fmla="*/ 2790366 w 9350488"/>
                <a:gd name="connsiteY59" fmla="*/ 199065 h 4399344"/>
                <a:gd name="connsiteX60" fmla="*/ 2794154 w 9350488"/>
                <a:gd name="connsiteY60" fmla="*/ 211270 h 4399344"/>
                <a:gd name="connsiteX61" fmla="*/ 3767495 w 9350488"/>
                <a:gd name="connsiteY61" fmla="*/ 1885246 h 4399344"/>
                <a:gd name="connsiteX62" fmla="*/ 5703881 w 9350488"/>
                <a:gd name="connsiteY62" fmla="*/ 1885246 h 4399344"/>
                <a:gd name="connsiteX63" fmla="*/ 5716337 w 9350488"/>
                <a:gd name="connsiteY63" fmla="*/ 1882386 h 4399344"/>
                <a:gd name="connsiteX64" fmla="*/ 5894704 w 9350488"/>
                <a:gd name="connsiteY64" fmla="*/ 1911577 h 4399344"/>
                <a:gd name="connsiteX65" fmla="*/ 5930433 w 9350488"/>
                <a:gd name="connsiteY65" fmla="*/ 1933328 h 4399344"/>
                <a:gd name="connsiteX66" fmla="*/ 5943074 w 9350488"/>
                <a:gd name="connsiteY66" fmla="*/ 1939405 h 4399344"/>
                <a:gd name="connsiteX67" fmla="*/ 6044613 w 9350488"/>
                <a:gd name="connsiteY67" fmla="*/ 2051207 h 4399344"/>
                <a:gd name="connsiteX68" fmla="*/ 6057322 w 9350488"/>
                <a:gd name="connsiteY68" fmla="*/ 2083506 h 4399344"/>
                <a:gd name="connsiteX69" fmla="*/ 7035096 w 9350488"/>
                <a:gd name="connsiteY69" fmla="*/ 3765107 h 4399344"/>
                <a:gd name="connsiteX70" fmla="*/ 9033370 w 9350488"/>
                <a:gd name="connsiteY70" fmla="*/ 3765107 h 4399344"/>
                <a:gd name="connsiteX71" fmla="*/ 9210674 w 9350488"/>
                <a:gd name="connsiteY71" fmla="*/ 3819266 h 4399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9350488" h="4399344">
                  <a:moveTo>
                    <a:pt x="9210674" y="3819266"/>
                  </a:moveTo>
                  <a:cubicBezTo>
                    <a:pt x="9295028" y="3876255"/>
                    <a:pt x="9350488" y="3972763"/>
                    <a:pt x="9350488" y="4082226"/>
                  </a:cubicBezTo>
                  <a:cubicBezTo>
                    <a:pt x="9350488" y="4257365"/>
                    <a:pt x="9208509" y="4399344"/>
                    <a:pt x="9033370" y="4399344"/>
                  </a:cubicBezTo>
                  <a:lnTo>
                    <a:pt x="6852320" y="4399344"/>
                  </a:lnTo>
                  <a:lnTo>
                    <a:pt x="6844759" y="4398581"/>
                  </a:lnTo>
                  <a:lnTo>
                    <a:pt x="6831730" y="4398964"/>
                  </a:lnTo>
                  <a:lnTo>
                    <a:pt x="6805150" y="4394589"/>
                  </a:lnTo>
                  <a:lnTo>
                    <a:pt x="6788410" y="4392901"/>
                  </a:lnTo>
                  <a:lnTo>
                    <a:pt x="6781081" y="4390626"/>
                  </a:lnTo>
                  <a:lnTo>
                    <a:pt x="6771692" y="4389080"/>
                  </a:lnTo>
                  <a:lnTo>
                    <a:pt x="6748678" y="4380567"/>
                  </a:lnTo>
                  <a:lnTo>
                    <a:pt x="6728884" y="4374423"/>
                  </a:lnTo>
                  <a:lnTo>
                    <a:pt x="6722076" y="4370728"/>
                  </a:lnTo>
                  <a:lnTo>
                    <a:pt x="6714626" y="4367972"/>
                  </a:lnTo>
                  <a:lnTo>
                    <a:pt x="6695104" y="4356088"/>
                  </a:lnTo>
                  <a:lnTo>
                    <a:pt x="6675017" y="4345185"/>
                  </a:lnTo>
                  <a:lnTo>
                    <a:pt x="6668890" y="4340130"/>
                  </a:lnTo>
                  <a:lnTo>
                    <a:pt x="6662274" y="4336102"/>
                  </a:lnTo>
                  <a:lnTo>
                    <a:pt x="6647012" y="4322079"/>
                  </a:lnTo>
                  <a:lnTo>
                    <a:pt x="6628085" y="4306462"/>
                  </a:lnTo>
                  <a:lnTo>
                    <a:pt x="6622029" y="4299122"/>
                  </a:lnTo>
                  <a:lnTo>
                    <a:pt x="6616378" y="4293931"/>
                  </a:lnTo>
                  <a:lnTo>
                    <a:pt x="6606505" y="4280307"/>
                  </a:lnTo>
                  <a:lnTo>
                    <a:pt x="6589361" y="4259529"/>
                  </a:lnTo>
                  <a:lnTo>
                    <a:pt x="6583143" y="4248073"/>
                  </a:lnTo>
                  <a:lnTo>
                    <a:pt x="6578683" y="4241920"/>
                  </a:lnTo>
                  <a:lnTo>
                    <a:pt x="5577164" y="2519482"/>
                  </a:lnTo>
                  <a:lnTo>
                    <a:pt x="3584720" y="2519482"/>
                  </a:lnTo>
                  <a:lnTo>
                    <a:pt x="3577151" y="2518719"/>
                  </a:lnTo>
                  <a:lnTo>
                    <a:pt x="3564128" y="2519102"/>
                  </a:lnTo>
                  <a:lnTo>
                    <a:pt x="3537559" y="2514728"/>
                  </a:lnTo>
                  <a:lnTo>
                    <a:pt x="3520810" y="2513039"/>
                  </a:lnTo>
                  <a:lnTo>
                    <a:pt x="3513476" y="2510763"/>
                  </a:lnTo>
                  <a:lnTo>
                    <a:pt x="3504091" y="2509217"/>
                  </a:lnTo>
                  <a:lnTo>
                    <a:pt x="3481082" y="2500707"/>
                  </a:lnTo>
                  <a:lnTo>
                    <a:pt x="3461284" y="2494561"/>
                  </a:lnTo>
                  <a:lnTo>
                    <a:pt x="3454474" y="2490865"/>
                  </a:lnTo>
                  <a:lnTo>
                    <a:pt x="3447024" y="2488109"/>
                  </a:lnTo>
                  <a:lnTo>
                    <a:pt x="3427503" y="2476226"/>
                  </a:lnTo>
                  <a:lnTo>
                    <a:pt x="3407416" y="2465323"/>
                  </a:lnTo>
                  <a:lnTo>
                    <a:pt x="3401290" y="2460268"/>
                  </a:lnTo>
                  <a:lnTo>
                    <a:pt x="3394672" y="2456239"/>
                  </a:lnTo>
                  <a:lnTo>
                    <a:pt x="3379407" y="2442213"/>
                  </a:lnTo>
                  <a:lnTo>
                    <a:pt x="3360484" y="2426600"/>
                  </a:lnTo>
                  <a:lnTo>
                    <a:pt x="3354430" y="2419263"/>
                  </a:lnTo>
                  <a:lnTo>
                    <a:pt x="3348776" y="2414068"/>
                  </a:lnTo>
                  <a:lnTo>
                    <a:pt x="3338897" y="2400437"/>
                  </a:lnTo>
                  <a:lnTo>
                    <a:pt x="3321761" y="2379667"/>
                  </a:lnTo>
                  <a:lnTo>
                    <a:pt x="3315545" y="2368216"/>
                  </a:lnTo>
                  <a:lnTo>
                    <a:pt x="3311081" y="2362057"/>
                  </a:lnTo>
                  <a:lnTo>
                    <a:pt x="2309562" y="639619"/>
                  </a:lnTo>
                  <a:lnTo>
                    <a:pt x="317118" y="639619"/>
                  </a:lnTo>
                  <a:cubicBezTo>
                    <a:pt x="141979" y="639619"/>
                    <a:pt x="0" y="497640"/>
                    <a:pt x="1" y="322501"/>
                  </a:cubicBezTo>
                  <a:cubicBezTo>
                    <a:pt x="0" y="147362"/>
                    <a:pt x="141979" y="5383"/>
                    <a:pt x="317119" y="5383"/>
                  </a:cubicBezTo>
                  <a:lnTo>
                    <a:pt x="2436279" y="5383"/>
                  </a:lnTo>
                  <a:lnTo>
                    <a:pt x="2448735" y="2523"/>
                  </a:lnTo>
                  <a:cubicBezTo>
                    <a:pt x="2510031" y="-5274"/>
                    <a:pt x="2572102" y="5149"/>
                    <a:pt x="2627103" y="31715"/>
                  </a:cubicBezTo>
                  <a:lnTo>
                    <a:pt x="2650943" y="46228"/>
                  </a:lnTo>
                  <a:lnTo>
                    <a:pt x="2675472" y="59542"/>
                  </a:lnTo>
                  <a:cubicBezTo>
                    <a:pt x="2726084" y="93735"/>
                    <a:pt x="2766295" y="142156"/>
                    <a:pt x="2790366" y="199065"/>
                  </a:cubicBezTo>
                  <a:lnTo>
                    <a:pt x="2794154" y="211270"/>
                  </a:lnTo>
                  <a:lnTo>
                    <a:pt x="3767495" y="1885246"/>
                  </a:lnTo>
                  <a:lnTo>
                    <a:pt x="5703881" y="1885246"/>
                  </a:lnTo>
                  <a:lnTo>
                    <a:pt x="5716337" y="1882386"/>
                  </a:lnTo>
                  <a:cubicBezTo>
                    <a:pt x="5777633" y="1874589"/>
                    <a:pt x="5839704" y="1885011"/>
                    <a:pt x="5894704" y="1911577"/>
                  </a:cubicBezTo>
                  <a:lnTo>
                    <a:pt x="5930433" y="1933328"/>
                  </a:lnTo>
                  <a:lnTo>
                    <a:pt x="5943074" y="1939405"/>
                  </a:lnTo>
                  <a:cubicBezTo>
                    <a:pt x="5985251" y="1967899"/>
                    <a:pt x="6020204" y="2006273"/>
                    <a:pt x="6044613" y="2051207"/>
                  </a:cubicBezTo>
                  <a:lnTo>
                    <a:pt x="6057322" y="2083506"/>
                  </a:lnTo>
                  <a:lnTo>
                    <a:pt x="7035096" y="3765107"/>
                  </a:lnTo>
                  <a:lnTo>
                    <a:pt x="9033370" y="3765107"/>
                  </a:lnTo>
                  <a:cubicBezTo>
                    <a:pt x="9099047" y="3765107"/>
                    <a:pt x="9160061" y="3785073"/>
                    <a:pt x="9210674" y="381926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 rot="19805282">
              <a:off x="1100786" y="3962064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 rot="19805282">
              <a:off x="2976655" y="2907046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 rot="19805282">
              <a:off x="4856481" y="3966200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 rot="19805282">
              <a:off x="6750373" y="2907049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 rot="19805282">
              <a:off x="10518517" y="2907047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 rot="19805282">
              <a:off x="8614859" y="3962065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Freeform 23"/>
            <p:cNvSpPr>
              <a:spLocks noEditPoints="1"/>
            </p:cNvSpPr>
            <p:nvPr/>
          </p:nvSpPr>
          <p:spPr bwMode="auto">
            <a:xfrm>
              <a:off x="3100417" y="3031426"/>
              <a:ext cx="387383" cy="385476"/>
            </a:xfrm>
            <a:custGeom>
              <a:avLst/>
              <a:gdLst>
                <a:gd name="T0" fmla="*/ 6 w 94"/>
                <a:gd name="T1" fmla="*/ 28 h 94"/>
                <a:gd name="T2" fmla="*/ 32 w 94"/>
                <a:gd name="T3" fmla="*/ 4 h 94"/>
                <a:gd name="T4" fmla="*/ 67 w 94"/>
                <a:gd name="T5" fmla="*/ 6 h 94"/>
                <a:gd name="T6" fmla="*/ 90 w 94"/>
                <a:gd name="T7" fmla="*/ 32 h 94"/>
                <a:gd name="T8" fmla="*/ 88 w 94"/>
                <a:gd name="T9" fmla="*/ 67 h 94"/>
                <a:gd name="T10" fmla="*/ 88 w 94"/>
                <a:gd name="T11" fmla="*/ 67 h 94"/>
                <a:gd name="T12" fmla="*/ 62 w 94"/>
                <a:gd name="T13" fmla="*/ 90 h 94"/>
                <a:gd name="T14" fmla="*/ 27 w 94"/>
                <a:gd name="T15" fmla="*/ 89 h 94"/>
                <a:gd name="T16" fmla="*/ 27 w 94"/>
                <a:gd name="T17" fmla="*/ 89 h 94"/>
                <a:gd name="T18" fmla="*/ 4 w 94"/>
                <a:gd name="T19" fmla="*/ 62 h 94"/>
                <a:gd name="T20" fmla="*/ 6 w 94"/>
                <a:gd name="T21" fmla="*/ 28 h 94"/>
                <a:gd name="T22" fmla="*/ 6 w 94"/>
                <a:gd name="T23" fmla="*/ 28 h 94"/>
                <a:gd name="T24" fmla="*/ 20 w 94"/>
                <a:gd name="T25" fmla="*/ 27 h 94"/>
                <a:gd name="T26" fmla="*/ 16 w 94"/>
                <a:gd name="T27" fmla="*/ 32 h 94"/>
                <a:gd name="T28" fmla="*/ 16 w 94"/>
                <a:gd name="T29" fmla="*/ 32 h 94"/>
                <a:gd name="T30" fmla="*/ 15 w 94"/>
                <a:gd name="T31" fmla="*/ 35 h 94"/>
                <a:gd name="T32" fmla="*/ 36 w 94"/>
                <a:gd name="T33" fmla="*/ 37 h 94"/>
                <a:gd name="T34" fmla="*/ 34 w 94"/>
                <a:gd name="T35" fmla="*/ 40 h 94"/>
                <a:gd name="T36" fmla="*/ 32 w 94"/>
                <a:gd name="T37" fmla="*/ 45 h 94"/>
                <a:gd name="T38" fmla="*/ 13 w 94"/>
                <a:gd name="T39" fmla="*/ 53 h 94"/>
                <a:gd name="T40" fmla="*/ 15 w 94"/>
                <a:gd name="T41" fmla="*/ 59 h 94"/>
                <a:gd name="T42" fmla="*/ 15 w 94"/>
                <a:gd name="T43" fmla="*/ 59 h 94"/>
                <a:gd name="T44" fmla="*/ 16 w 94"/>
                <a:gd name="T45" fmla="*/ 60 h 94"/>
                <a:gd name="T46" fmla="*/ 29 w 94"/>
                <a:gd name="T47" fmla="*/ 54 h 94"/>
                <a:gd name="T48" fmla="*/ 26 w 94"/>
                <a:gd name="T49" fmla="*/ 74 h 94"/>
                <a:gd name="T50" fmla="*/ 32 w 94"/>
                <a:gd name="T51" fmla="*/ 78 h 94"/>
                <a:gd name="T52" fmla="*/ 32 w 94"/>
                <a:gd name="T53" fmla="*/ 78 h 94"/>
                <a:gd name="T54" fmla="*/ 33 w 94"/>
                <a:gd name="T55" fmla="*/ 79 h 94"/>
                <a:gd name="T56" fmla="*/ 34 w 94"/>
                <a:gd name="T57" fmla="*/ 78 h 94"/>
                <a:gd name="T58" fmla="*/ 36 w 94"/>
                <a:gd name="T59" fmla="*/ 55 h 94"/>
                <a:gd name="T60" fmla="*/ 48 w 94"/>
                <a:gd name="T61" fmla="*/ 67 h 94"/>
                <a:gd name="T62" fmla="*/ 60 w 94"/>
                <a:gd name="T63" fmla="*/ 79 h 94"/>
                <a:gd name="T64" fmla="*/ 65 w 94"/>
                <a:gd name="T65" fmla="*/ 77 h 94"/>
                <a:gd name="T66" fmla="*/ 66 w 94"/>
                <a:gd name="T67" fmla="*/ 74 h 94"/>
                <a:gd name="T68" fmla="*/ 54 w 94"/>
                <a:gd name="T69" fmla="*/ 62 h 94"/>
                <a:gd name="T70" fmla="*/ 39 w 94"/>
                <a:gd name="T71" fmla="*/ 48 h 94"/>
                <a:gd name="T72" fmla="*/ 41 w 94"/>
                <a:gd name="T73" fmla="*/ 43 h 94"/>
                <a:gd name="T74" fmla="*/ 43 w 94"/>
                <a:gd name="T75" fmla="*/ 39 h 94"/>
                <a:gd name="T76" fmla="*/ 49 w 94"/>
                <a:gd name="T77" fmla="*/ 42 h 94"/>
                <a:gd name="T78" fmla="*/ 77 w 94"/>
                <a:gd name="T79" fmla="*/ 64 h 94"/>
                <a:gd name="T80" fmla="*/ 78 w 94"/>
                <a:gd name="T81" fmla="*/ 62 h 94"/>
                <a:gd name="T82" fmla="*/ 78 w 94"/>
                <a:gd name="T83" fmla="*/ 62 h 94"/>
                <a:gd name="T84" fmla="*/ 80 w 94"/>
                <a:gd name="T85" fmla="*/ 56 h 94"/>
                <a:gd name="T86" fmla="*/ 53 w 94"/>
                <a:gd name="T87" fmla="*/ 35 h 94"/>
                <a:gd name="T88" fmla="*/ 47 w 94"/>
                <a:gd name="T89" fmla="*/ 32 h 94"/>
                <a:gd name="T90" fmla="*/ 50 w 94"/>
                <a:gd name="T91" fmla="*/ 28 h 94"/>
                <a:gd name="T92" fmla="*/ 56 w 94"/>
                <a:gd name="T93" fmla="*/ 30 h 94"/>
                <a:gd name="T94" fmla="*/ 74 w 94"/>
                <a:gd name="T95" fmla="*/ 28 h 94"/>
                <a:gd name="T96" fmla="*/ 71 w 94"/>
                <a:gd name="T97" fmla="*/ 23 h 94"/>
                <a:gd name="T98" fmla="*/ 70 w 94"/>
                <a:gd name="T99" fmla="*/ 22 h 94"/>
                <a:gd name="T100" fmla="*/ 58 w 94"/>
                <a:gd name="T101" fmla="*/ 23 h 94"/>
                <a:gd name="T102" fmla="*/ 55 w 94"/>
                <a:gd name="T103" fmla="*/ 22 h 94"/>
                <a:gd name="T104" fmla="*/ 62 w 94"/>
                <a:gd name="T105" fmla="*/ 16 h 94"/>
                <a:gd name="T106" fmla="*/ 53 w 94"/>
                <a:gd name="T107" fmla="*/ 14 h 94"/>
                <a:gd name="T108" fmla="*/ 49 w 94"/>
                <a:gd name="T109" fmla="*/ 18 h 94"/>
                <a:gd name="T110" fmla="*/ 43 w 94"/>
                <a:gd name="T111" fmla="*/ 13 h 94"/>
                <a:gd name="T112" fmla="*/ 37 w 94"/>
                <a:gd name="T113" fmla="*/ 15 h 94"/>
                <a:gd name="T114" fmla="*/ 35 w 94"/>
                <a:gd name="T115" fmla="*/ 16 h 94"/>
                <a:gd name="T116" fmla="*/ 44 w 94"/>
                <a:gd name="T117" fmla="*/ 24 h 94"/>
                <a:gd name="T118" fmla="*/ 40 w 94"/>
                <a:gd name="T119" fmla="*/ 30 h 94"/>
                <a:gd name="T120" fmla="*/ 20 w 94"/>
                <a:gd name="T121" fmla="*/ 2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4" h="94">
                  <a:moveTo>
                    <a:pt x="6" y="28"/>
                  </a:moveTo>
                  <a:cubicBezTo>
                    <a:pt x="11" y="16"/>
                    <a:pt x="21" y="8"/>
                    <a:pt x="32" y="4"/>
                  </a:cubicBezTo>
                  <a:cubicBezTo>
                    <a:pt x="43" y="0"/>
                    <a:pt x="56" y="1"/>
                    <a:pt x="67" y="6"/>
                  </a:cubicBezTo>
                  <a:cubicBezTo>
                    <a:pt x="78" y="12"/>
                    <a:pt x="86" y="21"/>
                    <a:pt x="90" y="32"/>
                  </a:cubicBezTo>
                  <a:cubicBezTo>
                    <a:pt x="94" y="43"/>
                    <a:pt x="94" y="56"/>
                    <a:pt x="88" y="67"/>
                  </a:cubicBezTo>
                  <a:cubicBezTo>
                    <a:pt x="88" y="67"/>
                    <a:pt x="88" y="67"/>
                    <a:pt x="88" y="67"/>
                  </a:cubicBezTo>
                  <a:cubicBezTo>
                    <a:pt x="83" y="78"/>
                    <a:pt x="73" y="87"/>
                    <a:pt x="62" y="90"/>
                  </a:cubicBezTo>
                  <a:cubicBezTo>
                    <a:pt x="51" y="94"/>
                    <a:pt x="39" y="94"/>
                    <a:pt x="27" y="89"/>
                  </a:cubicBezTo>
                  <a:cubicBezTo>
                    <a:pt x="27" y="89"/>
                    <a:pt x="27" y="89"/>
                    <a:pt x="27" y="89"/>
                  </a:cubicBezTo>
                  <a:cubicBezTo>
                    <a:pt x="16" y="83"/>
                    <a:pt x="8" y="73"/>
                    <a:pt x="4" y="62"/>
                  </a:cubicBezTo>
                  <a:cubicBezTo>
                    <a:pt x="0" y="51"/>
                    <a:pt x="1" y="39"/>
                    <a:pt x="6" y="28"/>
                  </a:cubicBezTo>
                  <a:cubicBezTo>
                    <a:pt x="6" y="28"/>
                    <a:pt x="6" y="28"/>
                    <a:pt x="6" y="28"/>
                  </a:cubicBezTo>
                  <a:close/>
                  <a:moveTo>
                    <a:pt x="20" y="27"/>
                  </a:moveTo>
                  <a:cubicBezTo>
                    <a:pt x="18" y="29"/>
                    <a:pt x="17" y="30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3"/>
                    <a:pt x="15" y="34"/>
                    <a:pt x="15" y="35"/>
                  </a:cubicBezTo>
                  <a:cubicBezTo>
                    <a:pt x="21" y="34"/>
                    <a:pt x="28" y="34"/>
                    <a:pt x="36" y="37"/>
                  </a:cubicBezTo>
                  <a:cubicBezTo>
                    <a:pt x="35" y="38"/>
                    <a:pt x="35" y="39"/>
                    <a:pt x="34" y="40"/>
                  </a:cubicBezTo>
                  <a:cubicBezTo>
                    <a:pt x="33" y="42"/>
                    <a:pt x="32" y="43"/>
                    <a:pt x="32" y="45"/>
                  </a:cubicBezTo>
                  <a:cubicBezTo>
                    <a:pt x="26" y="45"/>
                    <a:pt x="20" y="47"/>
                    <a:pt x="13" y="53"/>
                  </a:cubicBezTo>
                  <a:cubicBezTo>
                    <a:pt x="14" y="55"/>
                    <a:pt x="14" y="57"/>
                    <a:pt x="15" y="59"/>
                  </a:cubicBezTo>
                  <a:cubicBezTo>
                    <a:pt x="15" y="59"/>
                    <a:pt x="15" y="59"/>
                    <a:pt x="15" y="59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21" y="56"/>
                    <a:pt x="25" y="54"/>
                    <a:pt x="29" y="54"/>
                  </a:cubicBezTo>
                  <a:cubicBezTo>
                    <a:pt x="27" y="61"/>
                    <a:pt x="26" y="68"/>
                    <a:pt x="26" y="74"/>
                  </a:cubicBezTo>
                  <a:cubicBezTo>
                    <a:pt x="28" y="76"/>
                    <a:pt x="30" y="77"/>
                    <a:pt x="32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3" y="78"/>
                    <a:pt x="33" y="78"/>
                    <a:pt x="33" y="79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3" y="72"/>
                    <a:pt x="34" y="64"/>
                    <a:pt x="36" y="55"/>
                  </a:cubicBezTo>
                  <a:cubicBezTo>
                    <a:pt x="41" y="58"/>
                    <a:pt x="44" y="62"/>
                    <a:pt x="48" y="67"/>
                  </a:cubicBezTo>
                  <a:cubicBezTo>
                    <a:pt x="52" y="71"/>
                    <a:pt x="56" y="76"/>
                    <a:pt x="60" y="79"/>
                  </a:cubicBezTo>
                  <a:cubicBezTo>
                    <a:pt x="62" y="78"/>
                    <a:pt x="63" y="78"/>
                    <a:pt x="65" y="77"/>
                  </a:cubicBezTo>
                  <a:cubicBezTo>
                    <a:pt x="66" y="74"/>
                    <a:pt x="66" y="74"/>
                    <a:pt x="66" y="74"/>
                  </a:cubicBezTo>
                  <a:cubicBezTo>
                    <a:pt x="62" y="71"/>
                    <a:pt x="58" y="67"/>
                    <a:pt x="54" y="62"/>
                  </a:cubicBezTo>
                  <a:cubicBezTo>
                    <a:pt x="49" y="56"/>
                    <a:pt x="44" y="51"/>
                    <a:pt x="39" y="48"/>
                  </a:cubicBezTo>
                  <a:cubicBezTo>
                    <a:pt x="40" y="46"/>
                    <a:pt x="40" y="45"/>
                    <a:pt x="41" y="43"/>
                  </a:cubicBezTo>
                  <a:cubicBezTo>
                    <a:pt x="42" y="42"/>
                    <a:pt x="42" y="40"/>
                    <a:pt x="43" y="39"/>
                  </a:cubicBezTo>
                  <a:cubicBezTo>
                    <a:pt x="45" y="40"/>
                    <a:pt x="47" y="41"/>
                    <a:pt x="49" y="42"/>
                  </a:cubicBezTo>
                  <a:cubicBezTo>
                    <a:pt x="61" y="47"/>
                    <a:pt x="71" y="55"/>
                    <a:pt x="77" y="64"/>
                  </a:cubicBezTo>
                  <a:cubicBezTo>
                    <a:pt x="77" y="63"/>
                    <a:pt x="78" y="63"/>
                    <a:pt x="78" y="62"/>
                  </a:cubicBezTo>
                  <a:cubicBezTo>
                    <a:pt x="78" y="62"/>
                    <a:pt x="78" y="62"/>
                    <a:pt x="78" y="62"/>
                  </a:cubicBezTo>
                  <a:cubicBezTo>
                    <a:pt x="79" y="60"/>
                    <a:pt x="80" y="58"/>
                    <a:pt x="80" y="56"/>
                  </a:cubicBezTo>
                  <a:cubicBezTo>
                    <a:pt x="74" y="47"/>
                    <a:pt x="63" y="40"/>
                    <a:pt x="53" y="35"/>
                  </a:cubicBezTo>
                  <a:cubicBezTo>
                    <a:pt x="51" y="34"/>
                    <a:pt x="49" y="33"/>
                    <a:pt x="47" y="32"/>
                  </a:cubicBezTo>
                  <a:cubicBezTo>
                    <a:pt x="48" y="31"/>
                    <a:pt x="49" y="29"/>
                    <a:pt x="50" y="28"/>
                  </a:cubicBezTo>
                  <a:cubicBezTo>
                    <a:pt x="52" y="29"/>
                    <a:pt x="54" y="30"/>
                    <a:pt x="56" y="30"/>
                  </a:cubicBezTo>
                  <a:cubicBezTo>
                    <a:pt x="66" y="32"/>
                    <a:pt x="73" y="28"/>
                    <a:pt x="74" y="28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71" y="22"/>
                    <a:pt x="70" y="22"/>
                    <a:pt x="70" y="22"/>
                  </a:cubicBezTo>
                  <a:cubicBezTo>
                    <a:pt x="68" y="22"/>
                    <a:pt x="63" y="24"/>
                    <a:pt x="58" y="23"/>
                  </a:cubicBezTo>
                  <a:cubicBezTo>
                    <a:pt x="57" y="23"/>
                    <a:pt x="56" y="22"/>
                    <a:pt x="55" y="22"/>
                  </a:cubicBezTo>
                  <a:cubicBezTo>
                    <a:pt x="57" y="20"/>
                    <a:pt x="60" y="18"/>
                    <a:pt x="62" y="16"/>
                  </a:cubicBezTo>
                  <a:cubicBezTo>
                    <a:pt x="59" y="15"/>
                    <a:pt x="56" y="14"/>
                    <a:pt x="53" y="14"/>
                  </a:cubicBezTo>
                  <a:cubicBezTo>
                    <a:pt x="52" y="15"/>
                    <a:pt x="50" y="16"/>
                    <a:pt x="49" y="18"/>
                  </a:cubicBezTo>
                  <a:cubicBezTo>
                    <a:pt x="47" y="16"/>
                    <a:pt x="45" y="15"/>
                    <a:pt x="43" y="13"/>
                  </a:cubicBezTo>
                  <a:cubicBezTo>
                    <a:pt x="41" y="14"/>
                    <a:pt x="39" y="14"/>
                    <a:pt x="37" y="15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5" y="16"/>
                    <a:pt x="39" y="20"/>
                    <a:pt x="44" y="24"/>
                  </a:cubicBezTo>
                  <a:cubicBezTo>
                    <a:pt x="42" y="26"/>
                    <a:pt x="41" y="28"/>
                    <a:pt x="40" y="30"/>
                  </a:cubicBezTo>
                  <a:cubicBezTo>
                    <a:pt x="33" y="28"/>
                    <a:pt x="26" y="27"/>
                    <a:pt x="20" y="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Freeform 24"/>
            <p:cNvSpPr>
              <a:spLocks noEditPoints="1"/>
            </p:cNvSpPr>
            <p:nvPr/>
          </p:nvSpPr>
          <p:spPr bwMode="auto">
            <a:xfrm>
              <a:off x="6878905" y="3031426"/>
              <a:ext cx="377843" cy="362576"/>
            </a:xfrm>
            <a:custGeom>
              <a:avLst/>
              <a:gdLst>
                <a:gd name="T0" fmla="*/ 80 w 198"/>
                <a:gd name="T1" fmla="*/ 39 h 190"/>
                <a:gd name="T2" fmla="*/ 32 w 198"/>
                <a:gd name="T3" fmla="*/ 39 h 190"/>
                <a:gd name="T4" fmla="*/ 24 w 198"/>
                <a:gd name="T5" fmla="*/ 52 h 190"/>
                <a:gd name="T6" fmla="*/ 32 w 198"/>
                <a:gd name="T7" fmla="*/ 65 h 190"/>
                <a:gd name="T8" fmla="*/ 80 w 198"/>
                <a:gd name="T9" fmla="*/ 65 h 190"/>
                <a:gd name="T10" fmla="*/ 80 w 198"/>
                <a:gd name="T11" fmla="*/ 39 h 190"/>
                <a:gd name="T12" fmla="*/ 80 w 198"/>
                <a:gd name="T13" fmla="*/ 39 h 190"/>
                <a:gd name="T14" fmla="*/ 114 w 198"/>
                <a:gd name="T15" fmla="*/ 65 h 190"/>
                <a:gd name="T16" fmla="*/ 170 w 198"/>
                <a:gd name="T17" fmla="*/ 65 h 190"/>
                <a:gd name="T18" fmla="*/ 177 w 198"/>
                <a:gd name="T19" fmla="*/ 65 h 190"/>
                <a:gd name="T20" fmla="*/ 179 w 198"/>
                <a:gd name="T21" fmla="*/ 69 h 190"/>
                <a:gd name="T22" fmla="*/ 194 w 198"/>
                <a:gd name="T23" fmla="*/ 93 h 190"/>
                <a:gd name="T24" fmla="*/ 198 w 198"/>
                <a:gd name="T25" fmla="*/ 99 h 190"/>
                <a:gd name="T26" fmla="*/ 194 w 198"/>
                <a:gd name="T27" fmla="*/ 103 h 190"/>
                <a:gd name="T28" fmla="*/ 179 w 198"/>
                <a:gd name="T29" fmla="*/ 127 h 190"/>
                <a:gd name="T30" fmla="*/ 177 w 198"/>
                <a:gd name="T31" fmla="*/ 134 h 190"/>
                <a:gd name="T32" fmla="*/ 170 w 198"/>
                <a:gd name="T33" fmla="*/ 134 h 190"/>
                <a:gd name="T34" fmla="*/ 114 w 198"/>
                <a:gd name="T35" fmla="*/ 134 h 190"/>
                <a:gd name="T36" fmla="*/ 114 w 198"/>
                <a:gd name="T37" fmla="*/ 164 h 190"/>
                <a:gd name="T38" fmla="*/ 164 w 198"/>
                <a:gd name="T39" fmla="*/ 164 h 190"/>
                <a:gd name="T40" fmla="*/ 164 w 198"/>
                <a:gd name="T41" fmla="*/ 190 h 190"/>
                <a:gd name="T42" fmla="*/ 37 w 198"/>
                <a:gd name="T43" fmla="*/ 190 h 190"/>
                <a:gd name="T44" fmla="*/ 37 w 198"/>
                <a:gd name="T45" fmla="*/ 164 h 190"/>
                <a:gd name="T46" fmla="*/ 82 w 198"/>
                <a:gd name="T47" fmla="*/ 164 h 190"/>
                <a:gd name="T48" fmla="*/ 82 w 198"/>
                <a:gd name="T49" fmla="*/ 86 h 190"/>
                <a:gd name="T50" fmla="*/ 26 w 198"/>
                <a:gd name="T51" fmla="*/ 86 h 190"/>
                <a:gd name="T52" fmla="*/ 19 w 198"/>
                <a:gd name="T53" fmla="*/ 86 h 190"/>
                <a:gd name="T54" fmla="*/ 17 w 198"/>
                <a:gd name="T55" fmla="*/ 80 h 190"/>
                <a:gd name="T56" fmla="*/ 2 w 198"/>
                <a:gd name="T57" fmla="*/ 56 h 190"/>
                <a:gd name="T58" fmla="*/ 0 w 198"/>
                <a:gd name="T59" fmla="*/ 52 h 190"/>
                <a:gd name="T60" fmla="*/ 2 w 198"/>
                <a:gd name="T61" fmla="*/ 45 h 190"/>
                <a:gd name="T62" fmla="*/ 17 w 198"/>
                <a:gd name="T63" fmla="*/ 21 h 190"/>
                <a:gd name="T64" fmla="*/ 19 w 198"/>
                <a:gd name="T65" fmla="*/ 17 h 190"/>
                <a:gd name="T66" fmla="*/ 26 w 198"/>
                <a:gd name="T67" fmla="*/ 17 h 190"/>
                <a:gd name="T68" fmla="*/ 82 w 198"/>
                <a:gd name="T69" fmla="*/ 17 h 190"/>
                <a:gd name="T70" fmla="*/ 82 w 198"/>
                <a:gd name="T71" fmla="*/ 13 h 190"/>
                <a:gd name="T72" fmla="*/ 99 w 198"/>
                <a:gd name="T73" fmla="*/ 0 h 190"/>
                <a:gd name="T74" fmla="*/ 114 w 198"/>
                <a:gd name="T75" fmla="*/ 13 h 190"/>
                <a:gd name="T76" fmla="*/ 114 w 198"/>
                <a:gd name="T77" fmla="*/ 65 h 190"/>
                <a:gd name="T78" fmla="*/ 114 w 198"/>
                <a:gd name="T79" fmla="*/ 65 h 190"/>
                <a:gd name="T80" fmla="*/ 166 w 198"/>
                <a:gd name="T81" fmla="*/ 84 h 190"/>
                <a:gd name="T82" fmla="*/ 116 w 198"/>
                <a:gd name="T83" fmla="*/ 84 h 190"/>
                <a:gd name="T84" fmla="*/ 116 w 198"/>
                <a:gd name="T85" fmla="*/ 112 h 190"/>
                <a:gd name="T86" fmla="*/ 166 w 198"/>
                <a:gd name="T87" fmla="*/ 112 h 190"/>
                <a:gd name="T88" fmla="*/ 175 w 198"/>
                <a:gd name="T89" fmla="*/ 99 h 190"/>
                <a:gd name="T90" fmla="*/ 166 w 198"/>
                <a:gd name="T91" fmla="*/ 84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98" h="190">
                  <a:moveTo>
                    <a:pt x="80" y="39"/>
                  </a:moveTo>
                  <a:lnTo>
                    <a:pt x="32" y="39"/>
                  </a:lnTo>
                  <a:lnTo>
                    <a:pt x="24" y="52"/>
                  </a:lnTo>
                  <a:lnTo>
                    <a:pt x="32" y="65"/>
                  </a:lnTo>
                  <a:lnTo>
                    <a:pt x="80" y="65"/>
                  </a:lnTo>
                  <a:lnTo>
                    <a:pt x="80" y="39"/>
                  </a:lnTo>
                  <a:lnTo>
                    <a:pt x="80" y="39"/>
                  </a:lnTo>
                  <a:close/>
                  <a:moveTo>
                    <a:pt x="114" y="65"/>
                  </a:moveTo>
                  <a:lnTo>
                    <a:pt x="170" y="65"/>
                  </a:lnTo>
                  <a:lnTo>
                    <a:pt x="177" y="65"/>
                  </a:lnTo>
                  <a:lnTo>
                    <a:pt x="179" y="69"/>
                  </a:lnTo>
                  <a:lnTo>
                    <a:pt x="194" y="93"/>
                  </a:lnTo>
                  <a:lnTo>
                    <a:pt x="198" y="99"/>
                  </a:lnTo>
                  <a:lnTo>
                    <a:pt x="194" y="103"/>
                  </a:lnTo>
                  <a:lnTo>
                    <a:pt x="179" y="127"/>
                  </a:lnTo>
                  <a:lnTo>
                    <a:pt x="177" y="134"/>
                  </a:lnTo>
                  <a:lnTo>
                    <a:pt x="170" y="134"/>
                  </a:lnTo>
                  <a:lnTo>
                    <a:pt x="114" y="134"/>
                  </a:lnTo>
                  <a:lnTo>
                    <a:pt x="114" y="164"/>
                  </a:lnTo>
                  <a:lnTo>
                    <a:pt x="164" y="164"/>
                  </a:lnTo>
                  <a:lnTo>
                    <a:pt x="164" y="190"/>
                  </a:lnTo>
                  <a:lnTo>
                    <a:pt x="37" y="190"/>
                  </a:lnTo>
                  <a:lnTo>
                    <a:pt x="37" y="164"/>
                  </a:lnTo>
                  <a:lnTo>
                    <a:pt x="82" y="164"/>
                  </a:lnTo>
                  <a:lnTo>
                    <a:pt x="82" y="86"/>
                  </a:lnTo>
                  <a:lnTo>
                    <a:pt x="26" y="86"/>
                  </a:lnTo>
                  <a:lnTo>
                    <a:pt x="19" y="86"/>
                  </a:lnTo>
                  <a:lnTo>
                    <a:pt x="17" y="80"/>
                  </a:lnTo>
                  <a:lnTo>
                    <a:pt x="2" y="56"/>
                  </a:lnTo>
                  <a:lnTo>
                    <a:pt x="0" y="52"/>
                  </a:lnTo>
                  <a:lnTo>
                    <a:pt x="2" y="45"/>
                  </a:lnTo>
                  <a:lnTo>
                    <a:pt x="17" y="21"/>
                  </a:lnTo>
                  <a:lnTo>
                    <a:pt x="19" y="17"/>
                  </a:lnTo>
                  <a:lnTo>
                    <a:pt x="26" y="17"/>
                  </a:lnTo>
                  <a:lnTo>
                    <a:pt x="82" y="17"/>
                  </a:lnTo>
                  <a:lnTo>
                    <a:pt x="82" y="13"/>
                  </a:lnTo>
                  <a:lnTo>
                    <a:pt x="99" y="0"/>
                  </a:lnTo>
                  <a:lnTo>
                    <a:pt x="114" y="13"/>
                  </a:lnTo>
                  <a:lnTo>
                    <a:pt x="114" y="65"/>
                  </a:lnTo>
                  <a:lnTo>
                    <a:pt x="114" y="65"/>
                  </a:lnTo>
                  <a:close/>
                  <a:moveTo>
                    <a:pt x="166" y="84"/>
                  </a:moveTo>
                  <a:lnTo>
                    <a:pt x="116" y="84"/>
                  </a:lnTo>
                  <a:lnTo>
                    <a:pt x="116" y="112"/>
                  </a:lnTo>
                  <a:lnTo>
                    <a:pt x="166" y="112"/>
                  </a:lnTo>
                  <a:lnTo>
                    <a:pt x="175" y="99"/>
                  </a:lnTo>
                  <a:lnTo>
                    <a:pt x="166" y="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Freeform 25"/>
            <p:cNvSpPr>
              <a:spLocks noEditPoints="1"/>
            </p:cNvSpPr>
            <p:nvPr/>
          </p:nvSpPr>
          <p:spPr bwMode="auto">
            <a:xfrm>
              <a:off x="5005051" y="4114114"/>
              <a:ext cx="337768" cy="330136"/>
            </a:xfrm>
            <a:custGeom>
              <a:avLst/>
              <a:gdLst>
                <a:gd name="T0" fmla="*/ 74 w 82"/>
                <a:gd name="T1" fmla="*/ 6 h 80"/>
                <a:gd name="T2" fmla="*/ 67 w 82"/>
                <a:gd name="T3" fmla="*/ 27 h 80"/>
                <a:gd name="T4" fmla="*/ 65 w 82"/>
                <a:gd name="T5" fmla="*/ 30 h 80"/>
                <a:gd name="T6" fmla="*/ 75 w 82"/>
                <a:gd name="T7" fmla="*/ 71 h 80"/>
                <a:gd name="T8" fmla="*/ 66 w 82"/>
                <a:gd name="T9" fmla="*/ 80 h 80"/>
                <a:gd name="T10" fmla="*/ 44 w 82"/>
                <a:gd name="T11" fmla="*/ 50 h 80"/>
                <a:gd name="T12" fmla="*/ 36 w 82"/>
                <a:gd name="T13" fmla="*/ 57 h 80"/>
                <a:gd name="T14" fmla="*/ 39 w 82"/>
                <a:gd name="T15" fmla="*/ 70 h 80"/>
                <a:gd name="T16" fmla="*/ 34 w 82"/>
                <a:gd name="T17" fmla="*/ 75 h 80"/>
                <a:gd name="T18" fmla="*/ 26 w 82"/>
                <a:gd name="T19" fmla="*/ 61 h 80"/>
                <a:gd name="T20" fmla="*/ 21 w 82"/>
                <a:gd name="T21" fmla="*/ 67 h 80"/>
                <a:gd name="T22" fmla="*/ 16 w 82"/>
                <a:gd name="T23" fmla="*/ 62 h 80"/>
                <a:gd name="T24" fmla="*/ 21 w 82"/>
                <a:gd name="T25" fmla="*/ 57 h 80"/>
                <a:gd name="T26" fmla="*/ 7 w 82"/>
                <a:gd name="T27" fmla="*/ 50 h 80"/>
                <a:gd name="T28" fmla="*/ 12 w 82"/>
                <a:gd name="T29" fmla="*/ 44 h 80"/>
                <a:gd name="T30" fmla="*/ 25 w 82"/>
                <a:gd name="T31" fmla="*/ 47 h 80"/>
                <a:gd name="T32" fmla="*/ 32 w 82"/>
                <a:gd name="T33" fmla="*/ 39 h 80"/>
                <a:gd name="T34" fmla="*/ 0 w 82"/>
                <a:gd name="T35" fmla="*/ 18 h 80"/>
                <a:gd name="T36" fmla="*/ 9 w 82"/>
                <a:gd name="T37" fmla="*/ 8 h 80"/>
                <a:gd name="T38" fmla="*/ 51 w 82"/>
                <a:gd name="T39" fmla="*/ 16 h 80"/>
                <a:gd name="T40" fmla="*/ 53 w 82"/>
                <a:gd name="T41" fmla="*/ 13 h 80"/>
                <a:gd name="T42" fmla="*/ 74 w 82"/>
                <a:gd name="T43" fmla="*/ 6 h 80"/>
                <a:gd name="T44" fmla="*/ 82 w 82"/>
                <a:gd name="T45" fmla="*/ 50 h 80"/>
                <a:gd name="T46" fmla="*/ 74 w 82"/>
                <a:gd name="T47" fmla="*/ 42 h 80"/>
                <a:gd name="T48" fmla="*/ 72 w 82"/>
                <a:gd name="T49" fmla="*/ 44 h 80"/>
                <a:gd name="T50" fmla="*/ 76 w 82"/>
                <a:gd name="T51" fmla="*/ 57 h 80"/>
                <a:gd name="T52" fmla="*/ 82 w 82"/>
                <a:gd name="T53" fmla="*/ 50 h 80"/>
                <a:gd name="T54" fmla="*/ 29 w 82"/>
                <a:gd name="T55" fmla="*/ 0 h 80"/>
                <a:gd name="T56" fmla="*/ 23 w 82"/>
                <a:gd name="T57" fmla="*/ 7 h 80"/>
                <a:gd name="T58" fmla="*/ 36 w 82"/>
                <a:gd name="T59" fmla="*/ 10 h 80"/>
                <a:gd name="T60" fmla="*/ 37 w 82"/>
                <a:gd name="T61" fmla="*/ 8 h 80"/>
                <a:gd name="T62" fmla="*/ 29 w 82"/>
                <a:gd name="T6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2" h="80">
                  <a:moveTo>
                    <a:pt x="74" y="6"/>
                  </a:moveTo>
                  <a:cubicBezTo>
                    <a:pt x="76" y="15"/>
                    <a:pt x="74" y="21"/>
                    <a:pt x="67" y="27"/>
                  </a:cubicBezTo>
                  <a:cubicBezTo>
                    <a:pt x="65" y="30"/>
                    <a:pt x="65" y="30"/>
                    <a:pt x="65" y="30"/>
                  </a:cubicBezTo>
                  <a:cubicBezTo>
                    <a:pt x="75" y="71"/>
                    <a:pt x="75" y="71"/>
                    <a:pt x="75" y="7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9" y="70"/>
                    <a:pt x="39" y="70"/>
                    <a:pt x="39" y="70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26" y="61"/>
                    <a:pt x="26" y="61"/>
                    <a:pt x="26" y="61"/>
                  </a:cubicBezTo>
                  <a:cubicBezTo>
                    <a:pt x="21" y="67"/>
                    <a:pt x="21" y="67"/>
                    <a:pt x="21" y="67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60" y="5"/>
                    <a:pt x="67" y="4"/>
                    <a:pt x="74" y="6"/>
                  </a:cubicBezTo>
                  <a:close/>
                  <a:moveTo>
                    <a:pt x="82" y="50"/>
                  </a:moveTo>
                  <a:cubicBezTo>
                    <a:pt x="74" y="42"/>
                    <a:pt x="74" y="42"/>
                    <a:pt x="74" y="42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6" y="57"/>
                    <a:pt x="76" y="57"/>
                    <a:pt x="76" y="57"/>
                  </a:cubicBezTo>
                  <a:cubicBezTo>
                    <a:pt x="82" y="50"/>
                    <a:pt x="82" y="50"/>
                    <a:pt x="82" y="50"/>
                  </a:cubicBezTo>
                  <a:close/>
                  <a:moveTo>
                    <a:pt x="29" y="0"/>
                  </a:moveTo>
                  <a:cubicBezTo>
                    <a:pt x="23" y="7"/>
                    <a:pt x="23" y="7"/>
                    <a:pt x="23" y="7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7" y="8"/>
                    <a:pt x="37" y="8"/>
                    <a:pt x="37" y="8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Freeform 26"/>
            <p:cNvSpPr>
              <a:spLocks noEditPoints="1"/>
            </p:cNvSpPr>
            <p:nvPr/>
          </p:nvSpPr>
          <p:spPr bwMode="auto">
            <a:xfrm>
              <a:off x="8773924" y="4087398"/>
              <a:ext cx="316777" cy="383568"/>
            </a:xfrm>
            <a:custGeom>
              <a:avLst/>
              <a:gdLst>
                <a:gd name="T0" fmla="*/ 0 w 77"/>
                <a:gd name="T1" fmla="*/ 85 h 93"/>
                <a:gd name="T2" fmla="*/ 30 w 77"/>
                <a:gd name="T3" fmla="*/ 20 h 93"/>
                <a:gd name="T4" fmla="*/ 38 w 77"/>
                <a:gd name="T5" fmla="*/ 26 h 93"/>
                <a:gd name="T6" fmla="*/ 39 w 77"/>
                <a:gd name="T7" fmla="*/ 27 h 93"/>
                <a:gd name="T8" fmla="*/ 39 w 77"/>
                <a:gd name="T9" fmla="*/ 27 h 93"/>
                <a:gd name="T10" fmla="*/ 40 w 77"/>
                <a:gd name="T11" fmla="*/ 27 h 93"/>
                <a:gd name="T12" fmla="*/ 40 w 77"/>
                <a:gd name="T13" fmla="*/ 28 h 93"/>
                <a:gd name="T14" fmla="*/ 40 w 77"/>
                <a:gd name="T15" fmla="*/ 28 h 93"/>
                <a:gd name="T16" fmla="*/ 41 w 77"/>
                <a:gd name="T17" fmla="*/ 28 h 93"/>
                <a:gd name="T18" fmla="*/ 41 w 77"/>
                <a:gd name="T19" fmla="*/ 29 h 93"/>
                <a:gd name="T20" fmla="*/ 42 w 77"/>
                <a:gd name="T21" fmla="*/ 29 h 93"/>
                <a:gd name="T22" fmla="*/ 42 w 77"/>
                <a:gd name="T23" fmla="*/ 29 h 93"/>
                <a:gd name="T24" fmla="*/ 43 w 77"/>
                <a:gd name="T25" fmla="*/ 29 h 93"/>
                <a:gd name="T26" fmla="*/ 43 w 77"/>
                <a:gd name="T27" fmla="*/ 30 h 93"/>
                <a:gd name="T28" fmla="*/ 43 w 77"/>
                <a:gd name="T29" fmla="*/ 30 h 93"/>
                <a:gd name="T30" fmla="*/ 48 w 77"/>
                <a:gd name="T31" fmla="*/ 33 h 93"/>
                <a:gd name="T32" fmla="*/ 48 w 77"/>
                <a:gd name="T33" fmla="*/ 33 h 93"/>
                <a:gd name="T34" fmla="*/ 49 w 77"/>
                <a:gd name="T35" fmla="*/ 34 h 93"/>
                <a:gd name="T36" fmla="*/ 49 w 77"/>
                <a:gd name="T37" fmla="*/ 34 h 93"/>
                <a:gd name="T38" fmla="*/ 50 w 77"/>
                <a:gd name="T39" fmla="*/ 34 h 93"/>
                <a:gd name="T40" fmla="*/ 50 w 77"/>
                <a:gd name="T41" fmla="*/ 35 h 93"/>
                <a:gd name="T42" fmla="*/ 50 w 77"/>
                <a:gd name="T43" fmla="*/ 35 h 93"/>
                <a:gd name="T44" fmla="*/ 51 w 77"/>
                <a:gd name="T45" fmla="*/ 35 h 93"/>
                <a:gd name="T46" fmla="*/ 51 w 77"/>
                <a:gd name="T47" fmla="*/ 36 h 93"/>
                <a:gd name="T48" fmla="*/ 52 w 77"/>
                <a:gd name="T49" fmla="*/ 36 h 93"/>
                <a:gd name="T50" fmla="*/ 52 w 77"/>
                <a:gd name="T51" fmla="*/ 36 h 93"/>
                <a:gd name="T52" fmla="*/ 53 w 77"/>
                <a:gd name="T53" fmla="*/ 37 h 93"/>
                <a:gd name="T54" fmla="*/ 53 w 77"/>
                <a:gd name="T55" fmla="*/ 37 h 93"/>
                <a:gd name="T56" fmla="*/ 48 w 77"/>
                <a:gd name="T57" fmla="*/ 79 h 93"/>
                <a:gd name="T58" fmla="*/ 7 w 77"/>
                <a:gd name="T59" fmla="*/ 91 h 93"/>
                <a:gd name="T60" fmla="*/ 35 w 77"/>
                <a:gd name="T61" fmla="*/ 64 h 93"/>
                <a:gd name="T62" fmla="*/ 19 w 77"/>
                <a:gd name="T63" fmla="*/ 53 h 93"/>
                <a:gd name="T64" fmla="*/ 3 w 77"/>
                <a:gd name="T65" fmla="*/ 88 h 93"/>
                <a:gd name="T66" fmla="*/ 73 w 77"/>
                <a:gd name="T67" fmla="*/ 93 h 93"/>
                <a:gd name="T68" fmla="*/ 54 w 77"/>
                <a:gd name="T69" fmla="*/ 83 h 93"/>
                <a:gd name="T70" fmla="*/ 69 w 77"/>
                <a:gd name="T71" fmla="*/ 42 h 93"/>
                <a:gd name="T72" fmla="*/ 34 w 77"/>
                <a:gd name="T73" fmla="*/ 0 h 93"/>
                <a:gd name="T74" fmla="*/ 69 w 77"/>
                <a:gd name="T75" fmla="*/ 4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7" h="93">
                  <a:moveTo>
                    <a:pt x="3" y="88"/>
                  </a:moveTo>
                  <a:cubicBezTo>
                    <a:pt x="2" y="87"/>
                    <a:pt x="1" y="86"/>
                    <a:pt x="0" y="85"/>
                  </a:cubicBezTo>
                  <a:cubicBezTo>
                    <a:pt x="0" y="72"/>
                    <a:pt x="0" y="58"/>
                    <a:pt x="0" y="45"/>
                  </a:cubicBezTo>
                  <a:cubicBezTo>
                    <a:pt x="12" y="40"/>
                    <a:pt x="21" y="32"/>
                    <a:pt x="30" y="20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53" y="55"/>
                    <a:pt x="49" y="67"/>
                    <a:pt x="48" y="79"/>
                  </a:cubicBezTo>
                  <a:cubicBezTo>
                    <a:pt x="36" y="84"/>
                    <a:pt x="23" y="88"/>
                    <a:pt x="11" y="93"/>
                  </a:cubicBezTo>
                  <a:cubicBezTo>
                    <a:pt x="9" y="92"/>
                    <a:pt x="8" y="91"/>
                    <a:pt x="7" y="91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7" y="69"/>
                    <a:pt x="32" y="68"/>
                    <a:pt x="35" y="64"/>
                  </a:cubicBezTo>
                  <a:cubicBezTo>
                    <a:pt x="38" y="60"/>
                    <a:pt x="37" y="54"/>
                    <a:pt x="32" y="51"/>
                  </a:cubicBezTo>
                  <a:cubicBezTo>
                    <a:pt x="28" y="47"/>
                    <a:pt x="22" y="49"/>
                    <a:pt x="19" y="53"/>
                  </a:cubicBezTo>
                  <a:cubicBezTo>
                    <a:pt x="16" y="57"/>
                    <a:pt x="16" y="62"/>
                    <a:pt x="19" y="65"/>
                  </a:cubicBezTo>
                  <a:cubicBezTo>
                    <a:pt x="3" y="88"/>
                    <a:pt x="3" y="88"/>
                    <a:pt x="3" y="88"/>
                  </a:cubicBezTo>
                  <a:close/>
                  <a:moveTo>
                    <a:pt x="27" y="93"/>
                  </a:moveTo>
                  <a:cubicBezTo>
                    <a:pt x="73" y="93"/>
                    <a:pt x="73" y="93"/>
                    <a:pt x="73" y="93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27" y="93"/>
                    <a:pt x="27" y="93"/>
                    <a:pt x="27" y="93"/>
                  </a:cubicBezTo>
                  <a:close/>
                  <a:moveTo>
                    <a:pt x="69" y="42"/>
                  </a:moveTo>
                  <a:cubicBezTo>
                    <a:pt x="77" y="31"/>
                    <a:pt x="77" y="31"/>
                    <a:pt x="77" y="3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6" y="12"/>
                    <a:pt x="26" y="12"/>
                    <a:pt x="26" y="12"/>
                  </a:cubicBezTo>
                  <a:lnTo>
                    <a:pt x="69" y="4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cxnSp>
        <p:nvCxnSpPr>
          <p:cNvPr id="38" name="Straight Arrow Connector 37"/>
          <p:cNvCxnSpPr/>
          <p:nvPr/>
        </p:nvCxnSpPr>
        <p:spPr>
          <a:xfrm>
            <a:off x="3474579" y="3956327"/>
            <a:ext cx="0" cy="1013398"/>
          </a:xfrm>
          <a:prstGeom prst="straightConnector1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7454235" y="3956327"/>
            <a:ext cx="0" cy="1013398"/>
          </a:xfrm>
          <a:prstGeom prst="straightConnector1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9440759" y="2943490"/>
            <a:ext cx="0" cy="1013398"/>
          </a:xfrm>
          <a:prstGeom prst="straightConnector1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5476570" y="2943490"/>
            <a:ext cx="0" cy="1013398"/>
          </a:xfrm>
          <a:prstGeom prst="straightConnector1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2205729" y="5176348"/>
            <a:ext cx="2537702" cy="986008"/>
            <a:chOff x="1929542" y="4908274"/>
            <a:chExt cx="2729132" cy="934980"/>
          </a:xfrm>
        </p:grpSpPr>
        <p:sp>
          <p:nvSpPr>
            <p:cNvPr id="44" name="TextBox 43"/>
            <p:cNvSpPr txBox="1"/>
            <p:nvPr/>
          </p:nvSpPr>
          <p:spPr>
            <a:xfrm>
              <a:off x="2519031" y="4908274"/>
              <a:ext cx="1550153" cy="311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929542" y="5195350"/>
              <a:ext cx="2729132" cy="6479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8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，点击添加相关标题文字，修改文字内容，也可以直接复制你的内容到</a:t>
              </a:r>
              <a:r>
                <a:rPr lang="zh-CN" altLang="en-US" sz="8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此。请替换文字内容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，点击添加相关标题文字，修改文字内容，也可以直接复制你的内容到此。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185385" y="5201374"/>
            <a:ext cx="2537702" cy="960982"/>
            <a:chOff x="5703260" y="4932005"/>
            <a:chExt cx="2729132" cy="911249"/>
          </a:xfrm>
        </p:grpSpPr>
        <p:sp>
          <p:nvSpPr>
            <p:cNvPr id="48" name="TextBox 47"/>
            <p:cNvSpPr txBox="1"/>
            <p:nvPr/>
          </p:nvSpPr>
          <p:spPr>
            <a:xfrm>
              <a:off x="6292750" y="4932005"/>
              <a:ext cx="1550153" cy="311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5703260" y="5195350"/>
              <a:ext cx="2729132" cy="6479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8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，点击添加相关标题文字，修改文字内容，也可以直接复制你的内容到</a:t>
              </a:r>
              <a:r>
                <a:rPr lang="zh-CN" altLang="en-US" sz="8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此。请替换文字内容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，点击添加相关标题文字，修改文字内容，也可以直接复制你的内容到此。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168723" y="1709796"/>
            <a:ext cx="2611174" cy="976343"/>
            <a:chOff x="4038291" y="1621125"/>
            <a:chExt cx="2304129" cy="925818"/>
          </a:xfrm>
        </p:grpSpPr>
        <p:sp>
          <p:nvSpPr>
            <p:cNvPr id="50" name="TextBox 49"/>
            <p:cNvSpPr txBox="1"/>
            <p:nvPr/>
          </p:nvSpPr>
          <p:spPr>
            <a:xfrm>
              <a:off x="4554393" y="1621125"/>
              <a:ext cx="1271925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4038291" y="1899037"/>
              <a:ext cx="2304129" cy="6479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8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，点击添加相关标题文字，修改文字内容，也可以直接复制你的内容到</a:t>
              </a:r>
              <a:r>
                <a:rPr lang="zh-CN" altLang="en-US" sz="8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此。请替换文字内容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，点击添加相关标题文字，修改文字内容，也可以直接复制你的内容到此。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114883" y="1721694"/>
            <a:ext cx="2611174" cy="964437"/>
            <a:chOff x="7780247" y="1632414"/>
            <a:chExt cx="2304129" cy="914531"/>
          </a:xfrm>
        </p:grpSpPr>
        <p:sp>
          <p:nvSpPr>
            <p:cNvPr id="52" name="TextBox 51"/>
            <p:cNvSpPr txBox="1"/>
            <p:nvPr/>
          </p:nvSpPr>
          <p:spPr>
            <a:xfrm>
              <a:off x="8296348" y="1632414"/>
              <a:ext cx="1271925" cy="311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7780247" y="1899037"/>
              <a:ext cx="2304129" cy="6479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8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，点击添加相关标题文字，修改文字内容，也可以直接复制你的内容到</a:t>
              </a:r>
              <a:r>
                <a:rPr lang="zh-CN" altLang="en-US" sz="8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此。请替换文字内容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，点击添加相关标题文字，修改文字内容，也可以直接复制你的内容到此。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0" name="椭圆 29"/>
          <p:cNvSpPr/>
          <p:nvPr/>
        </p:nvSpPr>
        <p:spPr>
          <a:xfrm>
            <a:off x="532958" y="327049"/>
            <a:ext cx="367982" cy="367982"/>
          </a:xfrm>
          <a:prstGeom prst="ellipse">
            <a:avLst/>
          </a:prstGeom>
          <a:ln>
            <a:noFill/>
          </a:ln>
          <a:effectLst>
            <a:outerShdw blurRad="1270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1" name="Content Placeholder 2"/>
          <p:cNvSpPr txBox="1"/>
          <p:nvPr/>
        </p:nvSpPr>
        <p:spPr>
          <a:xfrm>
            <a:off x="1077833" y="327049"/>
            <a:ext cx="3067050" cy="367982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en-US" sz="2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800016" y="327049"/>
            <a:ext cx="201847" cy="20184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 dir="u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808641" y="3015156"/>
            <a:ext cx="9241468" cy="1987501"/>
            <a:chOff x="1050566" y="2772576"/>
            <a:chExt cx="10090868" cy="2170176"/>
          </a:xfrm>
        </p:grpSpPr>
        <p:sp>
          <p:nvSpPr>
            <p:cNvPr id="50" name="Block Arc 49"/>
            <p:cNvSpPr/>
            <p:nvPr/>
          </p:nvSpPr>
          <p:spPr>
            <a:xfrm>
              <a:off x="1050566" y="2786644"/>
              <a:ext cx="2156108" cy="2156108"/>
            </a:xfrm>
            <a:prstGeom prst="blockArc">
              <a:avLst>
                <a:gd name="adj1" fmla="val 10800000"/>
                <a:gd name="adj2" fmla="val 0"/>
                <a:gd name="adj3" fmla="val 807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1" name="Block Arc 50"/>
            <p:cNvSpPr/>
            <p:nvPr/>
          </p:nvSpPr>
          <p:spPr>
            <a:xfrm flipV="1">
              <a:off x="3034256" y="2772576"/>
              <a:ext cx="2156108" cy="2156108"/>
            </a:xfrm>
            <a:prstGeom prst="blockArc">
              <a:avLst>
                <a:gd name="adj1" fmla="val 10800000"/>
                <a:gd name="adj2" fmla="val 0"/>
                <a:gd name="adj3" fmla="val 807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2" name="Block Arc 51"/>
            <p:cNvSpPr/>
            <p:nvPr/>
          </p:nvSpPr>
          <p:spPr>
            <a:xfrm>
              <a:off x="5017946" y="2786644"/>
              <a:ext cx="2156108" cy="2156108"/>
            </a:xfrm>
            <a:prstGeom prst="blockArc">
              <a:avLst>
                <a:gd name="adj1" fmla="val 10800000"/>
                <a:gd name="adj2" fmla="val 0"/>
                <a:gd name="adj3" fmla="val 8077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" name="Block Arc 52"/>
            <p:cNvSpPr/>
            <p:nvPr/>
          </p:nvSpPr>
          <p:spPr>
            <a:xfrm flipV="1">
              <a:off x="7001636" y="2772576"/>
              <a:ext cx="2156108" cy="2156108"/>
            </a:xfrm>
            <a:prstGeom prst="blockArc">
              <a:avLst>
                <a:gd name="adj1" fmla="val 10800000"/>
                <a:gd name="adj2" fmla="val 0"/>
                <a:gd name="adj3" fmla="val 8077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4" name="Block Arc 53"/>
            <p:cNvSpPr/>
            <p:nvPr/>
          </p:nvSpPr>
          <p:spPr>
            <a:xfrm>
              <a:off x="8985326" y="2786644"/>
              <a:ext cx="2156108" cy="2156108"/>
            </a:xfrm>
            <a:prstGeom prst="blockArc">
              <a:avLst>
                <a:gd name="adj1" fmla="val 10800000"/>
                <a:gd name="adj2" fmla="val 0"/>
                <a:gd name="adj3" fmla="val 8077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688779" y="3445156"/>
            <a:ext cx="1114619" cy="1114619"/>
            <a:chOff x="7471157" y="3242097"/>
            <a:chExt cx="1217066" cy="1217066"/>
          </a:xfrm>
        </p:grpSpPr>
        <p:sp>
          <p:nvSpPr>
            <p:cNvPr id="59" name="Oval 58"/>
            <p:cNvSpPr/>
            <p:nvPr/>
          </p:nvSpPr>
          <p:spPr>
            <a:xfrm>
              <a:off x="7471157" y="3242097"/>
              <a:ext cx="1217066" cy="121706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1" name="Freeform 60"/>
            <p:cNvSpPr>
              <a:spLocks noEditPoints="1"/>
            </p:cNvSpPr>
            <p:nvPr/>
          </p:nvSpPr>
          <p:spPr bwMode="auto">
            <a:xfrm>
              <a:off x="7885731" y="3639946"/>
              <a:ext cx="387918" cy="438717"/>
            </a:xfrm>
            <a:custGeom>
              <a:avLst/>
              <a:gdLst>
                <a:gd name="T0" fmla="*/ 20 w 78"/>
                <a:gd name="T1" fmla="*/ 7 h 88"/>
                <a:gd name="T2" fmla="*/ 20 w 78"/>
                <a:gd name="T3" fmla="*/ 11 h 88"/>
                <a:gd name="T4" fmla="*/ 5 w 78"/>
                <a:gd name="T5" fmla="*/ 6 h 88"/>
                <a:gd name="T6" fmla="*/ 1 w 78"/>
                <a:gd name="T7" fmla="*/ 8 h 88"/>
                <a:gd name="T8" fmla="*/ 0 w 78"/>
                <a:gd name="T9" fmla="*/ 20 h 88"/>
                <a:gd name="T10" fmla="*/ 3 w 78"/>
                <a:gd name="T11" fmla="*/ 38 h 88"/>
                <a:gd name="T12" fmla="*/ 17 w 78"/>
                <a:gd name="T13" fmla="*/ 49 h 88"/>
                <a:gd name="T14" fmla="*/ 20 w 78"/>
                <a:gd name="T15" fmla="*/ 50 h 88"/>
                <a:gd name="T16" fmla="*/ 20 w 78"/>
                <a:gd name="T17" fmla="*/ 49 h 88"/>
                <a:gd name="T18" fmla="*/ 31 w 78"/>
                <a:gd name="T19" fmla="*/ 52 h 88"/>
                <a:gd name="T20" fmla="*/ 31 w 78"/>
                <a:gd name="T21" fmla="*/ 64 h 88"/>
                <a:gd name="T22" fmla="*/ 27 w 78"/>
                <a:gd name="T23" fmla="*/ 64 h 88"/>
                <a:gd name="T24" fmla="*/ 27 w 78"/>
                <a:gd name="T25" fmla="*/ 68 h 88"/>
                <a:gd name="T26" fmla="*/ 15 w 78"/>
                <a:gd name="T27" fmla="*/ 68 h 88"/>
                <a:gd name="T28" fmla="*/ 15 w 78"/>
                <a:gd name="T29" fmla="*/ 88 h 88"/>
                <a:gd name="T30" fmla="*/ 64 w 78"/>
                <a:gd name="T31" fmla="*/ 88 h 88"/>
                <a:gd name="T32" fmla="*/ 64 w 78"/>
                <a:gd name="T33" fmla="*/ 68 h 88"/>
                <a:gd name="T34" fmla="*/ 52 w 78"/>
                <a:gd name="T35" fmla="*/ 68 h 88"/>
                <a:gd name="T36" fmla="*/ 52 w 78"/>
                <a:gd name="T37" fmla="*/ 64 h 88"/>
                <a:gd name="T38" fmla="*/ 47 w 78"/>
                <a:gd name="T39" fmla="*/ 64 h 88"/>
                <a:gd name="T40" fmla="*/ 47 w 78"/>
                <a:gd name="T41" fmla="*/ 52 h 88"/>
                <a:gd name="T42" fmla="*/ 58 w 78"/>
                <a:gd name="T43" fmla="*/ 49 h 88"/>
                <a:gd name="T44" fmla="*/ 58 w 78"/>
                <a:gd name="T45" fmla="*/ 50 h 88"/>
                <a:gd name="T46" fmla="*/ 61 w 78"/>
                <a:gd name="T47" fmla="*/ 49 h 88"/>
                <a:gd name="T48" fmla="*/ 75 w 78"/>
                <a:gd name="T49" fmla="*/ 38 h 88"/>
                <a:gd name="T50" fmla="*/ 78 w 78"/>
                <a:gd name="T51" fmla="*/ 20 h 88"/>
                <a:gd name="T52" fmla="*/ 77 w 78"/>
                <a:gd name="T53" fmla="*/ 8 h 88"/>
                <a:gd name="T54" fmla="*/ 73 w 78"/>
                <a:gd name="T55" fmla="*/ 6 h 88"/>
                <a:gd name="T56" fmla="*/ 58 w 78"/>
                <a:gd name="T57" fmla="*/ 11 h 88"/>
                <a:gd name="T58" fmla="*/ 58 w 78"/>
                <a:gd name="T59" fmla="*/ 7 h 88"/>
                <a:gd name="T60" fmla="*/ 60 w 78"/>
                <a:gd name="T61" fmla="*/ 7 h 88"/>
                <a:gd name="T62" fmla="*/ 60 w 78"/>
                <a:gd name="T63" fmla="*/ 0 h 88"/>
                <a:gd name="T64" fmla="*/ 17 w 78"/>
                <a:gd name="T65" fmla="*/ 0 h 88"/>
                <a:gd name="T66" fmla="*/ 17 w 78"/>
                <a:gd name="T67" fmla="*/ 7 h 88"/>
                <a:gd name="T68" fmla="*/ 20 w 78"/>
                <a:gd name="T69" fmla="*/ 7 h 88"/>
                <a:gd name="T70" fmla="*/ 63 w 78"/>
                <a:gd name="T71" fmla="*/ 42 h 88"/>
                <a:gd name="T72" fmla="*/ 59 w 78"/>
                <a:gd name="T73" fmla="*/ 20 h 88"/>
                <a:gd name="T74" fmla="*/ 61 w 78"/>
                <a:gd name="T75" fmla="*/ 22 h 88"/>
                <a:gd name="T76" fmla="*/ 66 w 78"/>
                <a:gd name="T77" fmla="*/ 18 h 88"/>
                <a:gd name="T78" fmla="*/ 64 w 78"/>
                <a:gd name="T79" fmla="*/ 16 h 88"/>
                <a:gd name="T80" fmla="*/ 71 w 78"/>
                <a:gd name="T81" fmla="*/ 13 h 88"/>
                <a:gd name="T82" fmla="*/ 72 w 78"/>
                <a:gd name="T83" fmla="*/ 20 h 88"/>
                <a:gd name="T84" fmla="*/ 69 w 78"/>
                <a:gd name="T85" fmla="*/ 36 h 88"/>
                <a:gd name="T86" fmla="*/ 63 w 78"/>
                <a:gd name="T87" fmla="*/ 42 h 88"/>
                <a:gd name="T88" fmla="*/ 19 w 78"/>
                <a:gd name="T89" fmla="*/ 20 h 88"/>
                <a:gd name="T90" fmla="*/ 15 w 78"/>
                <a:gd name="T91" fmla="*/ 42 h 88"/>
                <a:gd name="T92" fmla="*/ 9 w 78"/>
                <a:gd name="T93" fmla="*/ 36 h 88"/>
                <a:gd name="T94" fmla="*/ 6 w 78"/>
                <a:gd name="T95" fmla="*/ 20 h 88"/>
                <a:gd name="T96" fmla="*/ 7 w 78"/>
                <a:gd name="T97" fmla="*/ 13 h 88"/>
                <a:gd name="T98" fmla="*/ 14 w 78"/>
                <a:gd name="T99" fmla="*/ 16 h 88"/>
                <a:gd name="T100" fmla="*/ 12 w 78"/>
                <a:gd name="T101" fmla="*/ 18 h 88"/>
                <a:gd name="T102" fmla="*/ 17 w 78"/>
                <a:gd name="T103" fmla="*/ 22 h 88"/>
                <a:gd name="T104" fmla="*/ 19 w 78"/>
                <a:gd name="T105" fmla="*/ 20 h 88"/>
                <a:gd name="T106" fmla="*/ 32 w 78"/>
                <a:gd name="T107" fmla="*/ 10 h 88"/>
                <a:gd name="T108" fmla="*/ 32 w 78"/>
                <a:gd name="T109" fmla="*/ 45 h 88"/>
                <a:gd name="T110" fmla="*/ 25 w 78"/>
                <a:gd name="T111" fmla="*/ 41 h 88"/>
                <a:gd name="T112" fmla="*/ 28 w 78"/>
                <a:gd name="T113" fmla="*/ 14 h 88"/>
                <a:gd name="T114" fmla="*/ 28 w 78"/>
                <a:gd name="T115" fmla="*/ 10 h 88"/>
                <a:gd name="T116" fmla="*/ 32 w 78"/>
                <a:gd name="T117" fmla="*/ 1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8" h="88">
                  <a:moveTo>
                    <a:pt x="20" y="7"/>
                  </a:moveTo>
                  <a:cubicBezTo>
                    <a:pt x="20" y="8"/>
                    <a:pt x="21" y="10"/>
                    <a:pt x="20" y="11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11"/>
                    <a:pt x="0" y="16"/>
                    <a:pt x="0" y="20"/>
                  </a:cubicBezTo>
                  <a:cubicBezTo>
                    <a:pt x="0" y="26"/>
                    <a:pt x="1" y="33"/>
                    <a:pt x="3" y="38"/>
                  </a:cubicBezTo>
                  <a:cubicBezTo>
                    <a:pt x="6" y="44"/>
                    <a:pt x="10" y="48"/>
                    <a:pt x="17" y="49"/>
                  </a:cubicBezTo>
                  <a:cubicBezTo>
                    <a:pt x="18" y="50"/>
                    <a:pt x="19" y="50"/>
                    <a:pt x="20" y="50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2" y="51"/>
                    <a:pt x="26" y="52"/>
                    <a:pt x="31" y="52"/>
                  </a:cubicBezTo>
                  <a:cubicBezTo>
                    <a:pt x="31" y="64"/>
                    <a:pt x="31" y="64"/>
                    <a:pt x="31" y="64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88"/>
                    <a:pt x="15" y="88"/>
                    <a:pt x="1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4" y="68"/>
                    <a:pt x="64" y="68"/>
                    <a:pt x="64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64"/>
                    <a:pt x="52" y="64"/>
                    <a:pt x="52" y="64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47" y="52"/>
                    <a:pt x="47" y="52"/>
                    <a:pt x="47" y="52"/>
                  </a:cubicBezTo>
                  <a:cubicBezTo>
                    <a:pt x="52" y="52"/>
                    <a:pt x="56" y="51"/>
                    <a:pt x="58" y="49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59" y="50"/>
                    <a:pt x="60" y="50"/>
                    <a:pt x="61" y="49"/>
                  </a:cubicBezTo>
                  <a:cubicBezTo>
                    <a:pt x="68" y="48"/>
                    <a:pt x="72" y="44"/>
                    <a:pt x="75" y="38"/>
                  </a:cubicBezTo>
                  <a:cubicBezTo>
                    <a:pt x="77" y="33"/>
                    <a:pt x="78" y="26"/>
                    <a:pt x="78" y="20"/>
                  </a:cubicBezTo>
                  <a:cubicBezTo>
                    <a:pt x="78" y="16"/>
                    <a:pt x="78" y="11"/>
                    <a:pt x="77" y="8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7" y="10"/>
                    <a:pt x="58" y="8"/>
                    <a:pt x="58" y="7"/>
                  </a:cubicBezTo>
                  <a:cubicBezTo>
                    <a:pt x="60" y="7"/>
                    <a:pt x="60" y="7"/>
                    <a:pt x="60" y="7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20" y="7"/>
                    <a:pt x="20" y="7"/>
                    <a:pt x="20" y="7"/>
                  </a:cubicBezTo>
                  <a:close/>
                  <a:moveTo>
                    <a:pt x="63" y="42"/>
                  </a:moveTo>
                  <a:cubicBezTo>
                    <a:pt x="64" y="36"/>
                    <a:pt x="60" y="28"/>
                    <a:pt x="59" y="20"/>
                  </a:cubicBezTo>
                  <a:cubicBezTo>
                    <a:pt x="61" y="22"/>
                    <a:pt x="61" y="22"/>
                    <a:pt x="61" y="22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2" y="15"/>
                    <a:pt x="72" y="18"/>
                    <a:pt x="72" y="20"/>
                  </a:cubicBezTo>
                  <a:cubicBezTo>
                    <a:pt x="71" y="26"/>
                    <a:pt x="71" y="31"/>
                    <a:pt x="69" y="36"/>
                  </a:cubicBezTo>
                  <a:cubicBezTo>
                    <a:pt x="67" y="39"/>
                    <a:pt x="65" y="41"/>
                    <a:pt x="63" y="42"/>
                  </a:cubicBezTo>
                  <a:close/>
                  <a:moveTo>
                    <a:pt x="19" y="20"/>
                  </a:moveTo>
                  <a:cubicBezTo>
                    <a:pt x="17" y="28"/>
                    <a:pt x="14" y="36"/>
                    <a:pt x="15" y="42"/>
                  </a:cubicBezTo>
                  <a:cubicBezTo>
                    <a:pt x="13" y="41"/>
                    <a:pt x="11" y="39"/>
                    <a:pt x="9" y="36"/>
                  </a:cubicBezTo>
                  <a:cubicBezTo>
                    <a:pt x="7" y="31"/>
                    <a:pt x="6" y="26"/>
                    <a:pt x="6" y="20"/>
                  </a:cubicBezTo>
                  <a:cubicBezTo>
                    <a:pt x="6" y="18"/>
                    <a:pt x="6" y="15"/>
                    <a:pt x="7" y="13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9" y="20"/>
                    <a:pt x="19" y="20"/>
                    <a:pt x="19" y="20"/>
                  </a:cubicBezTo>
                  <a:close/>
                  <a:moveTo>
                    <a:pt x="32" y="10"/>
                  </a:moveTo>
                  <a:cubicBezTo>
                    <a:pt x="32" y="45"/>
                    <a:pt x="32" y="45"/>
                    <a:pt x="32" y="45"/>
                  </a:cubicBezTo>
                  <a:cubicBezTo>
                    <a:pt x="32" y="45"/>
                    <a:pt x="27" y="45"/>
                    <a:pt x="25" y="41"/>
                  </a:cubicBezTo>
                  <a:cubicBezTo>
                    <a:pt x="24" y="37"/>
                    <a:pt x="28" y="16"/>
                    <a:pt x="28" y="14"/>
                  </a:cubicBezTo>
                  <a:cubicBezTo>
                    <a:pt x="28" y="13"/>
                    <a:pt x="28" y="10"/>
                    <a:pt x="28" y="10"/>
                  </a:cubicBezTo>
                  <a:lnTo>
                    <a:pt x="32" y="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9505493" y="3445156"/>
            <a:ext cx="1114619" cy="1114619"/>
            <a:chOff x="9454847" y="3242097"/>
            <a:chExt cx="1217066" cy="1217066"/>
          </a:xfrm>
        </p:grpSpPr>
        <p:sp>
          <p:nvSpPr>
            <p:cNvPr id="60" name="Oval 59"/>
            <p:cNvSpPr/>
            <p:nvPr/>
          </p:nvSpPr>
          <p:spPr>
            <a:xfrm>
              <a:off x="9454847" y="3242097"/>
              <a:ext cx="1217066" cy="1217066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2" name="Freeform 61"/>
            <p:cNvSpPr>
              <a:spLocks noEditPoints="1"/>
            </p:cNvSpPr>
            <p:nvPr/>
          </p:nvSpPr>
          <p:spPr bwMode="auto">
            <a:xfrm>
              <a:off x="9854412" y="3611644"/>
              <a:ext cx="417935" cy="477972"/>
            </a:xfrm>
            <a:custGeom>
              <a:avLst/>
              <a:gdLst>
                <a:gd name="T0" fmla="*/ 50 w 84"/>
                <a:gd name="T1" fmla="*/ 92 h 96"/>
                <a:gd name="T2" fmla="*/ 57 w 84"/>
                <a:gd name="T3" fmla="*/ 81 h 96"/>
                <a:gd name="T4" fmla="*/ 56 w 84"/>
                <a:gd name="T5" fmla="*/ 75 h 96"/>
                <a:gd name="T6" fmla="*/ 43 w 84"/>
                <a:gd name="T7" fmla="*/ 63 h 96"/>
                <a:gd name="T8" fmla="*/ 38 w 84"/>
                <a:gd name="T9" fmla="*/ 62 h 96"/>
                <a:gd name="T10" fmla="*/ 30 w 84"/>
                <a:gd name="T11" fmla="*/ 67 h 96"/>
                <a:gd name="T12" fmla="*/ 17 w 84"/>
                <a:gd name="T13" fmla="*/ 35 h 96"/>
                <a:gd name="T14" fmla="*/ 26 w 84"/>
                <a:gd name="T15" fmla="*/ 31 h 96"/>
                <a:gd name="T16" fmla="*/ 27 w 84"/>
                <a:gd name="T17" fmla="*/ 25 h 96"/>
                <a:gd name="T18" fmla="*/ 22 w 84"/>
                <a:gd name="T19" fmla="*/ 8 h 96"/>
                <a:gd name="T20" fmla="*/ 18 w 84"/>
                <a:gd name="T21" fmla="*/ 4 h 96"/>
                <a:gd name="T22" fmla="*/ 4 w 84"/>
                <a:gd name="T23" fmla="*/ 6 h 96"/>
                <a:gd name="T24" fmla="*/ 0 w 84"/>
                <a:gd name="T25" fmla="*/ 10 h 96"/>
                <a:gd name="T26" fmla="*/ 43 w 84"/>
                <a:gd name="T27" fmla="*/ 94 h 96"/>
                <a:gd name="T28" fmla="*/ 50 w 84"/>
                <a:gd name="T29" fmla="*/ 92 h 96"/>
                <a:gd name="T30" fmla="*/ 45 w 84"/>
                <a:gd name="T31" fmla="*/ 53 h 96"/>
                <a:gd name="T32" fmla="*/ 32 w 84"/>
                <a:gd name="T33" fmla="*/ 53 h 96"/>
                <a:gd name="T34" fmla="*/ 32 w 84"/>
                <a:gd name="T35" fmla="*/ 50 h 96"/>
                <a:gd name="T36" fmla="*/ 40 w 84"/>
                <a:gd name="T37" fmla="*/ 38 h 96"/>
                <a:gd name="T38" fmla="*/ 42 w 84"/>
                <a:gd name="T39" fmla="*/ 32 h 96"/>
                <a:gd name="T40" fmla="*/ 41 w 84"/>
                <a:gd name="T41" fmla="*/ 30 h 96"/>
                <a:gd name="T42" fmla="*/ 40 w 84"/>
                <a:gd name="T43" fmla="*/ 31 h 96"/>
                <a:gd name="T44" fmla="*/ 39 w 84"/>
                <a:gd name="T45" fmla="*/ 36 h 96"/>
                <a:gd name="T46" fmla="*/ 34 w 84"/>
                <a:gd name="T47" fmla="*/ 36 h 96"/>
                <a:gd name="T48" fmla="*/ 34 w 84"/>
                <a:gd name="T49" fmla="*/ 31 h 96"/>
                <a:gd name="T50" fmla="*/ 42 w 84"/>
                <a:gd name="T51" fmla="*/ 26 h 96"/>
                <a:gd name="T52" fmla="*/ 47 w 84"/>
                <a:gd name="T53" fmla="*/ 28 h 96"/>
                <a:gd name="T54" fmla="*/ 47 w 84"/>
                <a:gd name="T55" fmla="*/ 34 h 96"/>
                <a:gd name="T56" fmla="*/ 47 w 84"/>
                <a:gd name="T57" fmla="*/ 37 h 96"/>
                <a:gd name="T58" fmla="*/ 38 w 84"/>
                <a:gd name="T59" fmla="*/ 50 h 96"/>
                <a:gd name="T60" fmla="*/ 46 w 84"/>
                <a:gd name="T61" fmla="*/ 50 h 96"/>
                <a:gd name="T62" fmla="*/ 45 w 84"/>
                <a:gd name="T63" fmla="*/ 53 h 96"/>
                <a:gd name="T64" fmla="*/ 63 w 84"/>
                <a:gd name="T65" fmla="*/ 50 h 96"/>
                <a:gd name="T66" fmla="*/ 60 w 84"/>
                <a:gd name="T67" fmla="*/ 50 h 96"/>
                <a:gd name="T68" fmla="*/ 60 w 84"/>
                <a:gd name="T69" fmla="*/ 53 h 96"/>
                <a:gd name="T70" fmla="*/ 54 w 84"/>
                <a:gd name="T71" fmla="*/ 53 h 96"/>
                <a:gd name="T72" fmla="*/ 54 w 84"/>
                <a:gd name="T73" fmla="*/ 50 h 96"/>
                <a:gd name="T74" fmla="*/ 46 w 84"/>
                <a:gd name="T75" fmla="*/ 50 h 96"/>
                <a:gd name="T76" fmla="*/ 47 w 84"/>
                <a:gd name="T77" fmla="*/ 46 h 96"/>
                <a:gd name="T78" fmla="*/ 55 w 84"/>
                <a:gd name="T79" fmla="*/ 26 h 96"/>
                <a:gd name="T80" fmla="*/ 63 w 84"/>
                <a:gd name="T81" fmla="*/ 26 h 96"/>
                <a:gd name="T82" fmla="*/ 61 w 84"/>
                <a:gd name="T83" fmla="*/ 46 h 96"/>
                <a:gd name="T84" fmla="*/ 63 w 84"/>
                <a:gd name="T85" fmla="*/ 46 h 96"/>
                <a:gd name="T86" fmla="*/ 63 w 84"/>
                <a:gd name="T87" fmla="*/ 50 h 96"/>
                <a:gd name="T88" fmla="*/ 55 w 84"/>
                <a:gd name="T89" fmla="*/ 46 h 96"/>
                <a:gd name="T90" fmla="*/ 52 w 84"/>
                <a:gd name="T91" fmla="*/ 46 h 96"/>
                <a:gd name="T92" fmla="*/ 56 w 84"/>
                <a:gd name="T93" fmla="*/ 35 h 96"/>
                <a:gd name="T94" fmla="*/ 55 w 84"/>
                <a:gd name="T95" fmla="*/ 46 h 96"/>
                <a:gd name="T96" fmla="*/ 43 w 84"/>
                <a:gd name="T97" fmla="*/ 0 h 96"/>
                <a:gd name="T98" fmla="*/ 72 w 84"/>
                <a:gd name="T99" fmla="*/ 12 h 96"/>
                <a:gd name="T100" fmla="*/ 84 w 84"/>
                <a:gd name="T101" fmla="*/ 41 h 96"/>
                <a:gd name="T102" fmla="*/ 72 w 84"/>
                <a:gd name="T103" fmla="*/ 71 h 96"/>
                <a:gd name="T104" fmla="*/ 65 w 84"/>
                <a:gd name="T105" fmla="*/ 76 h 96"/>
                <a:gd name="T106" fmla="*/ 63 w 84"/>
                <a:gd name="T107" fmla="*/ 73 h 96"/>
                <a:gd name="T108" fmla="*/ 59 w 84"/>
                <a:gd name="T109" fmla="*/ 69 h 96"/>
                <a:gd name="T110" fmla="*/ 66 w 84"/>
                <a:gd name="T111" fmla="*/ 64 h 96"/>
                <a:gd name="T112" fmla="*/ 75 w 84"/>
                <a:gd name="T113" fmla="*/ 41 h 96"/>
                <a:gd name="T114" fmla="*/ 66 w 84"/>
                <a:gd name="T115" fmla="*/ 19 h 96"/>
                <a:gd name="T116" fmla="*/ 43 w 84"/>
                <a:gd name="T117" fmla="*/ 10 h 96"/>
                <a:gd name="T118" fmla="*/ 31 w 84"/>
                <a:gd name="T119" fmla="*/ 12 h 96"/>
                <a:gd name="T120" fmla="*/ 29 w 84"/>
                <a:gd name="T121" fmla="*/ 6 h 96"/>
                <a:gd name="T122" fmla="*/ 28 w 84"/>
                <a:gd name="T123" fmla="*/ 3 h 96"/>
                <a:gd name="T124" fmla="*/ 43 w 84"/>
                <a:gd name="T12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4" h="96">
                  <a:moveTo>
                    <a:pt x="50" y="92"/>
                  </a:moveTo>
                  <a:cubicBezTo>
                    <a:pt x="52" y="88"/>
                    <a:pt x="55" y="84"/>
                    <a:pt x="57" y="81"/>
                  </a:cubicBezTo>
                  <a:cubicBezTo>
                    <a:pt x="58" y="79"/>
                    <a:pt x="58" y="77"/>
                    <a:pt x="56" y="75"/>
                  </a:cubicBezTo>
                  <a:cubicBezTo>
                    <a:pt x="52" y="71"/>
                    <a:pt x="48" y="67"/>
                    <a:pt x="43" y="63"/>
                  </a:cubicBezTo>
                  <a:cubicBezTo>
                    <a:pt x="41" y="61"/>
                    <a:pt x="40" y="61"/>
                    <a:pt x="38" y="62"/>
                  </a:cubicBezTo>
                  <a:cubicBezTo>
                    <a:pt x="35" y="63"/>
                    <a:pt x="33" y="65"/>
                    <a:pt x="30" y="67"/>
                  </a:cubicBezTo>
                  <a:cubicBezTo>
                    <a:pt x="21" y="53"/>
                    <a:pt x="19" y="45"/>
                    <a:pt x="17" y="35"/>
                  </a:cubicBezTo>
                  <a:cubicBezTo>
                    <a:pt x="20" y="34"/>
                    <a:pt x="23" y="32"/>
                    <a:pt x="26" y="31"/>
                  </a:cubicBezTo>
                  <a:cubicBezTo>
                    <a:pt x="27" y="30"/>
                    <a:pt x="28" y="28"/>
                    <a:pt x="27" y="25"/>
                  </a:cubicBezTo>
                  <a:cubicBezTo>
                    <a:pt x="26" y="20"/>
                    <a:pt x="24" y="14"/>
                    <a:pt x="22" y="8"/>
                  </a:cubicBezTo>
                  <a:cubicBezTo>
                    <a:pt x="22" y="6"/>
                    <a:pt x="20" y="4"/>
                    <a:pt x="18" y="4"/>
                  </a:cubicBezTo>
                  <a:cubicBezTo>
                    <a:pt x="14" y="5"/>
                    <a:pt x="9" y="5"/>
                    <a:pt x="4" y="6"/>
                  </a:cubicBezTo>
                  <a:cubicBezTo>
                    <a:pt x="0" y="6"/>
                    <a:pt x="0" y="7"/>
                    <a:pt x="0" y="10"/>
                  </a:cubicBezTo>
                  <a:cubicBezTo>
                    <a:pt x="1" y="46"/>
                    <a:pt x="15" y="78"/>
                    <a:pt x="43" y="94"/>
                  </a:cubicBezTo>
                  <a:cubicBezTo>
                    <a:pt x="46" y="96"/>
                    <a:pt x="47" y="96"/>
                    <a:pt x="50" y="92"/>
                  </a:cubicBezTo>
                  <a:close/>
                  <a:moveTo>
                    <a:pt x="45" y="53"/>
                  </a:moveTo>
                  <a:cubicBezTo>
                    <a:pt x="32" y="53"/>
                    <a:pt x="32" y="53"/>
                    <a:pt x="32" y="53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41" y="36"/>
                    <a:pt x="42" y="34"/>
                    <a:pt x="42" y="32"/>
                  </a:cubicBezTo>
                  <a:cubicBezTo>
                    <a:pt x="42" y="31"/>
                    <a:pt x="42" y="30"/>
                    <a:pt x="41" y="30"/>
                  </a:cubicBezTo>
                  <a:cubicBezTo>
                    <a:pt x="40" y="30"/>
                    <a:pt x="40" y="31"/>
                    <a:pt x="40" y="31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5" y="28"/>
                    <a:pt x="37" y="26"/>
                    <a:pt x="42" y="26"/>
                  </a:cubicBezTo>
                  <a:cubicBezTo>
                    <a:pt x="44" y="26"/>
                    <a:pt x="46" y="27"/>
                    <a:pt x="47" y="28"/>
                  </a:cubicBezTo>
                  <a:cubicBezTo>
                    <a:pt x="48" y="29"/>
                    <a:pt x="48" y="31"/>
                    <a:pt x="47" y="34"/>
                  </a:cubicBezTo>
                  <a:cubicBezTo>
                    <a:pt x="47" y="35"/>
                    <a:pt x="47" y="36"/>
                    <a:pt x="47" y="37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5" y="53"/>
                    <a:pt x="45" y="53"/>
                    <a:pt x="45" y="53"/>
                  </a:cubicBezTo>
                  <a:close/>
                  <a:moveTo>
                    <a:pt x="63" y="50"/>
                  </a:moveTo>
                  <a:cubicBezTo>
                    <a:pt x="60" y="50"/>
                    <a:pt x="60" y="50"/>
                    <a:pt x="60" y="50"/>
                  </a:cubicBezTo>
                  <a:cubicBezTo>
                    <a:pt x="60" y="53"/>
                    <a:pt x="60" y="53"/>
                    <a:pt x="60" y="53"/>
                  </a:cubicBezTo>
                  <a:cubicBezTo>
                    <a:pt x="54" y="53"/>
                    <a:pt x="54" y="53"/>
                    <a:pt x="54" y="53"/>
                  </a:cubicBezTo>
                  <a:cubicBezTo>
                    <a:pt x="54" y="50"/>
                    <a:pt x="54" y="50"/>
                    <a:pt x="54" y="50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55" y="26"/>
                    <a:pt x="55" y="26"/>
                    <a:pt x="55" y="26"/>
                  </a:cubicBezTo>
                  <a:cubicBezTo>
                    <a:pt x="63" y="26"/>
                    <a:pt x="63" y="26"/>
                    <a:pt x="63" y="26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63" y="46"/>
                    <a:pt x="63" y="46"/>
                    <a:pt x="63" y="46"/>
                  </a:cubicBezTo>
                  <a:cubicBezTo>
                    <a:pt x="63" y="50"/>
                    <a:pt x="63" y="50"/>
                    <a:pt x="63" y="50"/>
                  </a:cubicBezTo>
                  <a:close/>
                  <a:moveTo>
                    <a:pt x="55" y="46"/>
                  </a:moveTo>
                  <a:cubicBezTo>
                    <a:pt x="52" y="46"/>
                    <a:pt x="52" y="46"/>
                    <a:pt x="52" y="46"/>
                  </a:cubicBezTo>
                  <a:cubicBezTo>
                    <a:pt x="56" y="35"/>
                    <a:pt x="56" y="35"/>
                    <a:pt x="56" y="35"/>
                  </a:cubicBezTo>
                  <a:cubicBezTo>
                    <a:pt x="55" y="46"/>
                    <a:pt x="55" y="46"/>
                    <a:pt x="55" y="46"/>
                  </a:cubicBezTo>
                  <a:close/>
                  <a:moveTo>
                    <a:pt x="43" y="0"/>
                  </a:moveTo>
                  <a:cubicBezTo>
                    <a:pt x="54" y="0"/>
                    <a:pt x="65" y="5"/>
                    <a:pt x="72" y="12"/>
                  </a:cubicBezTo>
                  <a:cubicBezTo>
                    <a:pt x="80" y="20"/>
                    <a:pt x="84" y="30"/>
                    <a:pt x="84" y="41"/>
                  </a:cubicBezTo>
                  <a:cubicBezTo>
                    <a:pt x="84" y="53"/>
                    <a:pt x="80" y="63"/>
                    <a:pt x="72" y="71"/>
                  </a:cubicBezTo>
                  <a:cubicBezTo>
                    <a:pt x="70" y="73"/>
                    <a:pt x="68" y="75"/>
                    <a:pt x="65" y="76"/>
                  </a:cubicBezTo>
                  <a:cubicBezTo>
                    <a:pt x="65" y="75"/>
                    <a:pt x="64" y="74"/>
                    <a:pt x="63" y="73"/>
                  </a:cubicBezTo>
                  <a:cubicBezTo>
                    <a:pt x="59" y="69"/>
                    <a:pt x="59" y="69"/>
                    <a:pt x="59" y="69"/>
                  </a:cubicBezTo>
                  <a:cubicBezTo>
                    <a:pt x="61" y="68"/>
                    <a:pt x="64" y="66"/>
                    <a:pt x="66" y="64"/>
                  </a:cubicBezTo>
                  <a:cubicBezTo>
                    <a:pt x="71" y="58"/>
                    <a:pt x="75" y="50"/>
                    <a:pt x="75" y="41"/>
                  </a:cubicBezTo>
                  <a:cubicBezTo>
                    <a:pt x="75" y="33"/>
                    <a:pt x="71" y="25"/>
                    <a:pt x="66" y="19"/>
                  </a:cubicBezTo>
                  <a:cubicBezTo>
                    <a:pt x="60" y="13"/>
                    <a:pt x="52" y="10"/>
                    <a:pt x="43" y="10"/>
                  </a:cubicBezTo>
                  <a:cubicBezTo>
                    <a:pt x="39" y="10"/>
                    <a:pt x="35" y="11"/>
                    <a:pt x="31" y="12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5"/>
                    <a:pt x="28" y="4"/>
                    <a:pt x="28" y="3"/>
                  </a:cubicBezTo>
                  <a:cubicBezTo>
                    <a:pt x="33" y="1"/>
                    <a:pt x="38" y="0"/>
                    <a:pt x="4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055355" y="3445156"/>
            <a:ext cx="1114619" cy="1114619"/>
            <a:chOff x="3503777" y="3242097"/>
            <a:chExt cx="1217066" cy="1217066"/>
          </a:xfrm>
        </p:grpSpPr>
        <p:sp>
          <p:nvSpPr>
            <p:cNvPr id="57" name="Oval 56"/>
            <p:cNvSpPr/>
            <p:nvPr/>
          </p:nvSpPr>
          <p:spPr>
            <a:xfrm>
              <a:off x="3503777" y="3242097"/>
              <a:ext cx="1217066" cy="121706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3" name="Freeform 62"/>
            <p:cNvSpPr>
              <a:spLocks noEditPoints="1"/>
            </p:cNvSpPr>
            <p:nvPr/>
          </p:nvSpPr>
          <p:spPr bwMode="auto">
            <a:xfrm>
              <a:off x="3944905" y="3598612"/>
              <a:ext cx="334809" cy="528770"/>
            </a:xfrm>
            <a:custGeom>
              <a:avLst/>
              <a:gdLst>
                <a:gd name="T0" fmla="*/ 57 w 67"/>
                <a:gd name="T1" fmla="*/ 10 h 106"/>
                <a:gd name="T2" fmla="*/ 62 w 67"/>
                <a:gd name="T3" fmla="*/ 51 h 106"/>
                <a:gd name="T4" fmla="*/ 51 w 67"/>
                <a:gd name="T5" fmla="*/ 66 h 106"/>
                <a:gd name="T6" fmla="*/ 55 w 67"/>
                <a:gd name="T7" fmla="*/ 65 h 106"/>
                <a:gd name="T8" fmla="*/ 57 w 67"/>
                <a:gd name="T9" fmla="*/ 73 h 106"/>
                <a:gd name="T10" fmla="*/ 56 w 67"/>
                <a:gd name="T11" fmla="*/ 80 h 106"/>
                <a:gd name="T12" fmla="*/ 57 w 67"/>
                <a:gd name="T13" fmla="*/ 86 h 106"/>
                <a:gd name="T14" fmla="*/ 55 w 67"/>
                <a:gd name="T15" fmla="*/ 93 h 106"/>
                <a:gd name="T16" fmla="*/ 15 w 67"/>
                <a:gd name="T17" fmla="*/ 97 h 106"/>
                <a:gd name="T18" fmla="*/ 12 w 67"/>
                <a:gd name="T19" fmla="*/ 95 h 106"/>
                <a:gd name="T20" fmla="*/ 12 w 67"/>
                <a:gd name="T21" fmla="*/ 83 h 106"/>
                <a:gd name="T22" fmla="*/ 12 w 67"/>
                <a:gd name="T23" fmla="*/ 82 h 106"/>
                <a:gd name="T24" fmla="*/ 12 w 67"/>
                <a:gd name="T25" fmla="*/ 71 h 106"/>
                <a:gd name="T26" fmla="*/ 15 w 67"/>
                <a:gd name="T27" fmla="*/ 69 h 106"/>
                <a:gd name="T28" fmla="*/ 16 w 67"/>
                <a:gd name="T29" fmla="*/ 63 h 106"/>
                <a:gd name="T30" fmla="*/ 0 w 67"/>
                <a:gd name="T31" fmla="*/ 34 h 106"/>
                <a:gd name="T32" fmla="*/ 33 w 67"/>
                <a:gd name="T33" fmla="*/ 0 h 106"/>
                <a:gd name="T34" fmla="*/ 28 w 67"/>
                <a:gd name="T35" fmla="*/ 41 h 106"/>
                <a:gd name="T36" fmla="*/ 30 w 67"/>
                <a:gd name="T37" fmla="*/ 39 h 106"/>
                <a:gd name="T38" fmla="*/ 33 w 67"/>
                <a:gd name="T39" fmla="*/ 41 h 106"/>
                <a:gd name="T40" fmla="*/ 36 w 67"/>
                <a:gd name="T41" fmla="*/ 39 h 106"/>
                <a:gd name="T42" fmla="*/ 39 w 67"/>
                <a:gd name="T43" fmla="*/ 41 h 106"/>
                <a:gd name="T44" fmla="*/ 43 w 67"/>
                <a:gd name="T45" fmla="*/ 38 h 106"/>
                <a:gd name="T46" fmla="*/ 39 w 67"/>
                <a:gd name="T47" fmla="*/ 52 h 106"/>
                <a:gd name="T48" fmla="*/ 44 w 67"/>
                <a:gd name="T49" fmla="*/ 66 h 106"/>
                <a:gd name="T50" fmla="*/ 44 w 67"/>
                <a:gd name="T51" fmla="*/ 58 h 106"/>
                <a:gd name="T52" fmla="*/ 56 w 67"/>
                <a:gd name="T53" fmla="*/ 47 h 106"/>
                <a:gd name="T54" fmla="*/ 52 w 67"/>
                <a:gd name="T55" fmla="*/ 15 h 106"/>
                <a:gd name="T56" fmla="*/ 15 w 67"/>
                <a:gd name="T57" fmla="*/ 15 h 106"/>
                <a:gd name="T58" fmla="*/ 11 w 67"/>
                <a:gd name="T59" fmla="*/ 48 h 106"/>
                <a:gd name="T60" fmla="*/ 23 w 67"/>
                <a:gd name="T61" fmla="*/ 59 h 106"/>
                <a:gd name="T62" fmla="*/ 23 w 67"/>
                <a:gd name="T63" fmla="*/ 67 h 106"/>
                <a:gd name="T64" fmla="*/ 29 w 67"/>
                <a:gd name="T65" fmla="*/ 52 h 106"/>
                <a:gd name="T66" fmla="*/ 25 w 67"/>
                <a:gd name="T67" fmla="*/ 38 h 106"/>
                <a:gd name="T68" fmla="*/ 40 w 67"/>
                <a:gd name="T69" fmla="*/ 43 h 106"/>
                <a:gd name="T70" fmla="*/ 36 w 67"/>
                <a:gd name="T71" fmla="*/ 42 h 106"/>
                <a:gd name="T72" fmla="*/ 30 w 67"/>
                <a:gd name="T73" fmla="*/ 42 h 106"/>
                <a:gd name="T74" fmla="*/ 27 w 67"/>
                <a:gd name="T75" fmla="*/ 42 h 106"/>
                <a:gd name="T76" fmla="*/ 32 w 67"/>
                <a:gd name="T77" fmla="*/ 51 h 106"/>
                <a:gd name="T78" fmla="*/ 32 w 67"/>
                <a:gd name="T79" fmla="*/ 67 h 106"/>
                <a:gd name="T80" fmla="*/ 35 w 67"/>
                <a:gd name="T81" fmla="*/ 51 h 106"/>
                <a:gd name="T82" fmla="*/ 35 w 67"/>
                <a:gd name="T83" fmla="*/ 50 h 106"/>
                <a:gd name="T84" fmla="*/ 43 w 67"/>
                <a:gd name="T85" fmla="*/ 96 h 106"/>
                <a:gd name="T86" fmla="*/ 34 w 67"/>
                <a:gd name="T87" fmla="*/ 106 h 106"/>
                <a:gd name="T88" fmla="*/ 43 w 67"/>
                <a:gd name="T89" fmla="*/ 96 h 106"/>
                <a:gd name="T90" fmla="*/ 17 w 67"/>
                <a:gd name="T91" fmla="*/ 88 h 106"/>
                <a:gd name="T92" fmla="*/ 17 w 67"/>
                <a:gd name="T93" fmla="*/ 90 h 106"/>
                <a:gd name="T94" fmla="*/ 50 w 67"/>
                <a:gd name="T95" fmla="*/ 86 h 106"/>
                <a:gd name="T96" fmla="*/ 50 w 67"/>
                <a:gd name="T97" fmla="*/ 73 h 106"/>
                <a:gd name="T98" fmla="*/ 17 w 67"/>
                <a:gd name="T99" fmla="*/ 77 h 106"/>
                <a:gd name="T100" fmla="*/ 50 w 67"/>
                <a:gd name="T101" fmla="*/ 74 h 106"/>
                <a:gd name="T102" fmla="*/ 50 w 67"/>
                <a:gd name="T103" fmla="*/ 7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7" h="106">
                  <a:moveTo>
                    <a:pt x="33" y="0"/>
                  </a:moveTo>
                  <a:cubicBezTo>
                    <a:pt x="43" y="0"/>
                    <a:pt x="51" y="4"/>
                    <a:pt x="57" y="10"/>
                  </a:cubicBezTo>
                  <a:cubicBezTo>
                    <a:pt x="63" y="16"/>
                    <a:pt x="67" y="25"/>
                    <a:pt x="67" y="34"/>
                  </a:cubicBezTo>
                  <a:cubicBezTo>
                    <a:pt x="67" y="40"/>
                    <a:pt x="65" y="46"/>
                    <a:pt x="62" y="51"/>
                  </a:cubicBezTo>
                  <a:cubicBezTo>
                    <a:pt x="59" y="56"/>
                    <a:pt x="56" y="59"/>
                    <a:pt x="51" y="62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57" y="70"/>
                    <a:pt x="57" y="72"/>
                    <a:pt x="57" y="73"/>
                  </a:cubicBezTo>
                  <a:cubicBezTo>
                    <a:pt x="57" y="75"/>
                    <a:pt x="57" y="77"/>
                    <a:pt x="56" y="79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7" y="82"/>
                    <a:pt x="57" y="84"/>
                    <a:pt x="57" y="86"/>
                  </a:cubicBezTo>
                  <a:cubicBezTo>
                    <a:pt x="57" y="88"/>
                    <a:pt x="57" y="90"/>
                    <a:pt x="56" y="92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15" y="97"/>
                    <a:pt x="15" y="97"/>
                    <a:pt x="15" y="97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1" y="93"/>
                    <a:pt x="11" y="91"/>
                    <a:pt x="10" y="90"/>
                  </a:cubicBezTo>
                  <a:cubicBezTo>
                    <a:pt x="10" y="88"/>
                    <a:pt x="11" y="86"/>
                    <a:pt x="12" y="83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1" y="81"/>
                    <a:pt x="11" y="79"/>
                    <a:pt x="10" y="77"/>
                  </a:cubicBezTo>
                  <a:cubicBezTo>
                    <a:pt x="10" y="75"/>
                    <a:pt x="11" y="73"/>
                    <a:pt x="12" y="71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1" y="60"/>
                    <a:pt x="7" y="56"/>
                    <a:pt x="5" y="51"/>
                  </a:cubicBezTo>
                  <a:cubicBezTo>
                    <a:pt x="2" y="46"/>
                    <a:pt x="0" y="40"/>
                    <a:pt x="0" y="34"/>
                  </a:cubicBezTo>
                  <a:cubicBezTo>
                    <a:pt x="0" y="25"/>
                    <a:pt x="4" y="16"/>
                    <a:pt x="10" y="10"/>
                  </a:cubicBezTo>
                  <a:cubicBezTo>
                    <a:pt x="16" y="4"/>
                    <a:pt x="24" y="0"/>
                    <a:pt x="33" y="0"/>
                  </a:cubicBezTo>
                  <a:close/>
                  <a:moveTo>
                    <a:pt x="26" y="40"/>
                  </a:moveTo>
                  <a:cubicBezTo>
                    <a:pt x="27" y="41"/>
                    <a:pt x="27" y="41"/>
                    <a:pt x="28" y="41"/>
                  </a:cubicBezTo>
                  <a:cubicBezTo>
                    <a:pt x="28" y="41"/>
                    <a:pt x="29" y="41"/>
                    <a:pt x="30" y="40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2" y="41"/>
                    <a:pt x="32" y="41"/>
                    <a:pt x="33" y="41"/>
                  </a:cubicBezTo>
                  <a:cubicBezTo>
                    <a:pt x="34" y="41"/>
                    <a:pt x="35" y="41"/>
                    <a:pt x="35" y="40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41"/>
                    <a:pt x="38" y="41"/>
                    <a:pt x="39" y="41"/>
                  </a:cubicBezTo>
                  <a:cubicBezTo>
                    <a:pt x="40" y="41"/>
                    <a:pt x="41" y="41"/>
                    <a:pt x="42" y="40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50" y="55"/>
                    <a:pt x="54" y="52"/>
                    <a:pt x="56" y="47"/>
                  </a:cubicBezTo>
                  <a:cubicBezTo>
                    <a:pt x="59" y="44"/>
                    <a:pt x="60" y="39"/>
                    <a:pt x="60" y="34"/>
                  </a:cubicBezTo>
                  <a:cubicBezTo>
                    <a:pt x="60" y="27"/>
                    <a:pt x="57" y="20"/>
                    <a:pt x="52" y="15"/>
                  </a:cubicBezTo>
                  <a:cubicBezTo>
                    <a:pt x="47" y="10"/>
                    <a:pt x="41" y="7"/>
                    <a:pt x="33" y="7"/>
                  </a:cubicBezTo>
                  <a:cubicBezTo>
                    <a:pt x="26" y="7"/>
                    <a:pt x="19" y="10"/>
                    <a:pt x="15" y="15"/>
                  </a:cubicBezTo>
                  <a:cubicBezTo>
                    <a:pt x="10" y="20"/>
                    <a:pt x="7" y="27"/>
                    <a:pt x="7" y="34"/>
                  </a:cubicBezTo>
                  <a:cubicBezTo>
                    <a:pt x="7" y="39"/>
                    <a:pt x="8" y="44"/>
                    <a:pt x="11" y="48"/>
                  </a:cubicBezTo>
                  <a:cubicBezTo>
                    <a:pt x="13" y="52"/>
                    <a:pt x="17" y="55"/>
                    <a:pt x="21" y="58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6" y="40"/>
                    <a:pt x="26" y="40"/>
                    <a:pt x="26" y="40"/>
                  </a:cubicBezTo>
                  <a:close/>
                  <a:moveTo>
                    <a:pt x="40" y="43"/>
                  </a:moveTo>
                  <a:cubicBezTo>
                    <a:pt x="40" y="43"/>
                    <a:pt x="40" y="43"/>
                    <a:pt x="39" y="43"/>
                  </a:cubicBezTo>
                  <a:cubicBezTo>
                    <a:pt x="38" y="43"/>
                    <a:pt x="37" y="43"/>
                    <a:pt x="36" y="42"/>
                  </a:cubicBezTo>
                  <a:cubicBezTo>
                    <a:pt x="35" y="42"/>
                    <a:pt x="34" y="43"/>
                    <a:pt x="33" y="43"/>
                  </a:cubicBezTo>
                  <a:cubicBezTo>
                    <a:pt x="32" y="43"/>
                    <a:pt x="31" y="42"/>
                    <a:pt x="30" y="42"/>
                  </a:cubicBezTo>
                  <a:cubicBezTo>
                    <a:pt x="29" y="42"/>
                    <a:pt x="28" y="43"/>
                    <a:pt x="28" y="43"/>
                  </a:cubicBezTo>
                  <a:cubicBezTo>
                    <a:pt x="27" y="43"/>
                    <a:pt x="27" y="43"/>
                    <a:pt x="27" y="42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40" y="43"/>
                    <a:pt x="40" y="43"/>
                    <a:pt x="40" y="43"/>
                  </a:cubicBezTo>
                  <a:close/>
                  <a:moveTo>
                    <a:pt x="43" y="96"/>
                  </a:moveTo>
                  <a:cubicBezTo>
                    <a:pt x="24" y="98"/>
                    <a:pt x="24" y="98"/>
                    <a:pt x="24" y="98"/>
                  </a:cubicBezTo>
                  <a:cubicBezTo>
                    <a:pt x="25" y="103"/>
                    <a:pt x="29" y="106"/>
                    <a:pt x="34" y="106"/>
                  </a:cubicBezTo>
                  <a:cubicBezTo>
                    <a:pt x="39" y="106"/>
                    <a:pt x="43" y="102"/>
                    <a:pt x="43" y="97"/>
                  </a:cubicBezTo>
                  <a:cubicBezTo>
                    <a:pt x="43" y="97"/>
                    <a:pt x="43" y="97"/>
                    <a:pt x="43" y="96"/>
                  </a:cubicBezTo>
                  <a:close/>
                  <a:moveTo>
                    <a:pt x="50" y="85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7" y="89"/>
                    <a:pt x="17" y="90"/>
                    <a:pt x="17" y="90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50" y="86"/>
                    <a:pt x="50" y="86"/>
                  </a:cubicBezTo>
                  <a:cubicBezTo>
                    <a:pt x="50" y="86"/>
                    <a:pt x="50" y="86"/>
                    <a:pt x="50" y="85"/>
                  </a:cubicBezTo>
                  <a:close/>
                  <a:moveTo>
                    <a:pt x="50" y="73"/>
                  </a:moveTo>
                  <a:cubicBezTo>
                    <a:pt x="17" y="76"/>
                    <a:pt x="17" y="76"/>
                    <a:pt x="17" y="76"/>
                  </a:cubicBezTo>
                  <a:cubicBezTo>
                    <a:pt x="17" y="76"/>
                    <a:pt x="17" y="76"/>
                    <a:pt x="17" y="77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50" y="74"/>
                    <a:pt x="50" y="74"/>
                    <a:pt x="50" y="73"/>
                  </a:cubicBezTo>
                  <a:cubicBezTo>
                    <a:pt x="50" y="73"/>
                    <a:pt x="50" y="73"/>
                    <a:pt x="50" y="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872067" y="3445156"/>
            <a:ext cx="1114619" cy="1114619"/>
            <a:chOff x="5487467" y="3242097"/>
            <a:chExt cx="1217066" cy="1217066"/>
          </a:xfrm>
        </p:grpSpPr>
        <p:sp>
          <p:nvSpPr>
            <p:cNvPr id="58" name="Oval 57"/>
            <p:cNvSpPr/>
            <p:nvPr/>
          </p:nvSpPr>
          <p:spPr>
            <a:xfrm>
              <a:off x="5487467" y="3242097"/>
              <a:ext cx="1217066" cy="121706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4" name="Freeform 63"/>
            <p:cNvSpPr>
              <a:spLocks noEditPoints="1"/>
            </p:cNvSpPr>
            <p:nvPr/>
          </p:nvSpPr>
          <p:spPr bwMode="auto">
            <a:xfrm>
              <a:off x="5862422" y="3626092"/>
              <a:ext cx="468733" cy="466426"/>
            </a:xfrm>
            <a:custGeom>
              <a:avLst/>
              <a:gdLst>
                <a:gd name="T0" fmla="*/ 6 w 94"/>
                <a:gd name="T1" fmla="*/ 28 h 94"/>
                <a:gd name="T2" fmla="*/ 32 w 94"/>
                <a:gd name="T3" fmla="*/ 4 h 94"/>
                <a:gd name="T4" fmla="*/ 67 w 94"/>
                <a:gd name="T5" fmla="*/ 6 h 94"/>
                <a:gd name="T6" fmla="*/ 90 w 94"/>
                <a:gd name="T7" fmla="*/ 32 h 94"/>
                <a:gd name="T8" fmla="*/ 88 w 94"/>
                <a:gd name="T9" fmla="*/ 67 h 94"/>
                <a:gd name="T10" fmla="*/ 88 w 94"/>
                <a:gd name="T11" fmla="*/ 67 h 94"/>
                <a:gd name="T12" fmla="*/ 62 w 94"/>
                <a:gd name="T13" fmla="*/ 90 h 94"/>
                <a:gd name="T14" fmla="*/ 27 w 94"/>
                <a:gd name="T15" fmla="*/ 89 h 94"/>
                <a:gd name="T16" fmla="*/ 27 w 94"/>
                <a:gd name="T17" fmla="*/ 89 h 94"/>
                <a:gd name="T18" fmla="*/ 4 w 94"/>
                <a:gd name="T19" fmla="*/ 62 h 94"/>
                <a:gd name="T20" fmla="*/ 6 w 94"/>
                <a:gd name="T21" fmla="*/ 28 h 94"/>
                <a:gd name="T22" fmla="*/ 6 w 94"/>
                <a:gd name="T23" fmla="*/ 28 h 94"/>
                <a:gd name="T24" fmla="*/ 20 w 94"/>
                <a:gd name="T25" fmla="*/ 27 h 94"/>
                <a:gd name="T26" fmla="*/ 16 w 94"/>
                <a:gd name="T27" fmla="*/ 32 h 94"/>
                <a:gd name="T28" fmla="*/ 16 w 94"/>
                <a:gd name="T29" fmla="*/ 32 h 94"/>
                <a:gd name="T30" fmla="*/ 15 w 94"/>
                <a:gd name="T31" fmla="*/ 35 h 94"/>
                <a:gd name="T32" fmla="*/ 36 w 94"/>
                <a:gd name="T33" fmla="*/ 37 h 94"/>
                <a:gd name="T34" fmla="*/ 34 w 94"/>
                <a:gd name="T35" fmla="*/ 40 h 94"/>
                <a:gd name="T36" fmla="*/ 32 w 94"/>
                <a:gd name="T37" fmla="*/ 45 h 94"/>
                <a:gd name="T38" fmla="*/ 13 w 94"/>
                <a:gd name="T39" fmla="*/ 53 h 94"/>
                <a:gd name="T40" fmla="*/ 15 w 94"/>
                <a:gd name="T41" fmla="*/ 59 h 94"/>
                <a:gd name="T42" fmla="*/ 15 w 94"/>
                <a:gd name="T43" fmla="*/ 59 h 94"/>
                <a:gd name="T44" fmla="*/ 16 w 94"/>
                <a:gd name="T45" fmla="*/ 60 h 94"/>
                <a:gd name="T46" fmla="*/ 29 w 94"/>
                <a:gd name="T47" fmla="*/ 54 h 94"/>
                <a:gd name="T48" fmla="*/ 26 w 94"/>
                <a:gd name="T49" fmla="*/ 74 h 94"/>
                <a:gd name="T50" fmla="*/ 32 w 94"/>
                <a:gd name="T51" fmla="*/ 78 h 94"/>
                <a:gd name="T52" fmla="*/ 32 w 94"/>
                <a:gd name="T53" fmla="*/ 78 h 94"/>
                <a:gd name="T54" fmla="*/ 33 w 94"/>
                <a:gd name="T55" fmla="*/ 79 h 94"/>
                <a:gd name="T56" fmla="*/ 34 w 94"/>
                <a:gd name="T57" fmla="*/ 78 h 94"/>
                <a:gd name="T58" fmla="*/ 36 w 94"/>
                <a:gd name="T59" fmla="*/ 55 h 94"/>
                <a:gd name="T60" fmla="*/ 48 w 94"/>
                <a:gd name="T61" fmla="*/ 67 h 94"/>
                <a:gd name="T62" fmla="*/ 60 w 94"/>
                <a:gd name="T63" fmla="*/ 79 h 94"/>
                <a:gd name="T64" fmla="*/ 65 w 94"/>
                <a:gd name="T65" fmla="*/ 77 h 94"/>
                <a:gd name="T66" fmla="*/ 66 w 94"/>
                <a:gd name="T67" fmla="*/ 74 h 94"/>
                <a:gd name="T68" fmla="*/ 54 w 94"/>
                <a:gd name="T69" fmla="*/ 62 h 94"/>
                <a:gd name="T70" fmla="*/ 39 w 94"/>
                <a:gd name="T71" fmla="*/ 48 h 94"/>
                <a:gd name="T72" fmla="*/ 41 w 94"/>
                <a:gd name="T73" fmla="*/ 43 h 94"/>
                <a:gd name="T74" fmla="*/ 43 w 94"/>
                <a:gd name="T75" fmla="*/ 39 h 94"/>
                <a:gd name="T76" fmla="*/ 49 w 94"/>
                <a:gd name="T77" fmla="*/ 42 h 94"/>
                <a:gd name="T78" fmla="*/ 77 w 94"/>
                <a:gd name="T79" fmla="*/ 64 h 94"/>
                <a:gd name="T80" fmla="*/ 78 w 94"/>
                <a:gd name="T81" fmla="*/ 62 h 94"/>
                <a:gd name="T82" fmla="*/ 78 w 94"/>
                <a:gd name="T83" fmla="*/ 62 h 94"/>
                <a:gd name="T84" fmla="*/ 80 w 94"/>
                <a:gd name="T85" fmla="*/ 56 h 94"/>
                <a:gd name="T86" fmla="*/ 53 w 94"/>
                <a:gd name="T87" fmla="*/ 35 h 94"/>
                <a:gd name="T88" fmla="*/ 47 w 94"/>
                <a:gd name="T89" fmla="*/ 32 h 94"/>
                <a:gd name="T90" fmla="*/ 50 w 94"/>
                <a:gd name="T91" fmla="*/ 28 h 94"/>
                <a:gd name="T92" fmla="*/ 56 w 94"/>
                <a:gd name="T93" fmla="*/ 30 h 94"/>
                <a:gd name="T94" fmla="*/ 74 w 94"/>
                <a:gd name="T95" fmla="*/ 28 h 94"/>
                <a:gd name="T96" fmla="*/ 71 w 94"/>
                <a:gd name="T97" fmla="*/ 23 h 94"/>
                <a:gd name="T98" fmla="*/ 70 w 94"/>
                <a:gd name="T99" fmla="*/ 22 h 94"/>
                <a:gd name="T100" fmla="*/ 58 w 94"/>
                <a:gd name="T101" fmla="*/ 23 h 94"/>
                <a:gd name="T102" fmla="*/ 55 w 94"/>
                <a:gd name="T103" fmla="*/ 22 h 94"/>
                <a:gd name="T104" fmla="*/ 62 w 94"/>
                <a:gd name="T105" fmla="*/ 16 h 94"/>
                <a:gd name="T106" fmla="*/ 53 w 94"/>
                <a:gd name="T107" fmla="*/ 14 h 94"/>
                <a:gd name="T108" fmla="*/ 49 w 94"/>
                <a:gd name="T109" fmla="*/ 18 h 94"/>
                <a:gd name="T110" fmla="*/ 43 w 94"/>
                <a:gd name="T111" fmla="*/ 13 h 94"/>
                <a:gd name="T112" fmla="*/ 37 w 94"/>
                <a:gd name="T113" fmla="*/ 15 h 94"/>
                <a:gd name="T114" fmla="*/ 35 w 94"/>
                <a:gd name="T115" fmla="*/ 16 h 94"/>
                <a:gd name="T116" fmla="*/ 44 w 94"/>
                <a:gd name="T117" fmla="*/ 24 h 94"/>
                <a:gd name="T118" fmla="*/ 40 w 94"/>
                <a:gd name="T119" fmla="*/ 30 h 94"/>
                <a:gd name="T120" fmla="*/ 20 w 94"/>
                <a:gd name="T121" fmla="*/ 2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4" h="94">
                  <a:moveTo>
                    <a:pt x="6" y="28"/>
                  </a:moveTo>
                  <a:cubicBezTo>
                    <a:pt x="11" y="16"/>
                    <a:pt x="21" y="8"/>
                    <a:pt x="32" y="4"/>
                  </a:cubicBezTo>
                  <a:cubicBezTo>
                    <a:pt x="43" y="0"/>
                    <a:pt x="56" y="1"/>
                    <a:pt x="67" y="6"/>
                  </a:cubicBezTo>
                  <a:cubicBezTo>
                    <a:pt x="78" y="12"/>
                    <a:pt x="86" y="21"/>
                    <a:pt x="90" y="32"/>
                  </a:cubicBezTo>
                  <a:cubicBezTo>
                    <a:pt x="94" y="43"/>
                    <a:pt x="94" y="56"/>
                    <a:pt x="88" y="67"/>
                  </a:cubicBezTo>
                  <a:cubicBezTo>
                    <a:pt x="88" y="67"/>
                    <a:pt x="88" y="67"/>
                    <a:pt x="88" y="67"/>
                  </a:cubicBezTo>
                  <a:cubicBezTo>
                    <a:pt x="83" y="78"/>
                    <a:pt x="73" y="87"/>
                    <a:pt x="62" y="90"/>
                  </a:cubicBezTo>
                  <a:cubicBezTo>
                    <a:pt x="51" y="94"/>
                    <a:pt x="39" y="94"/>
                    <a:pt x="27" y="89"/>
                  </a:cubicBezTo>
                  <a:cubicBezTo>
                    <a:pt x="27" y="89"/>
                    <a:pt x="27" y="89"/>
                    <a:pt x="27" y="89"/>
                  </a:cubicBezTo>
                  <a:cubicBezTo>
                    <a:pt x="16" y="83"/>
                    <a:pt x="8" y="73"/>
                    <a:pt x="4" y="62"/>
                  </a:cubicBezTo>
                  <a:cubicBezTo>
                    <a:pt x="0" y="51"/>
                    <a:pt x="1" y="39"/>
                    <a:pt x="6" y="28"/>
                  </a:cubicBezTo>
                  <a:cubicBezTo>
                    <a:pt x="6" y="28"/>
                    <a:pt x="6" y="28"/>
                    <a:pt x="6" y="28"/>
                  </a:cubicBezTo>
                  <a:close/>
                  <a:moveTo>
                    <a:pt x="20" y="27"/>
                  </a:moveTo>
                  <a:cubicBezTo>
                    <a:pt x="18" y="29"/>
                    <a:pt x="17" y="30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3"/>
                    <a:pt x="15" y="34"/>
                    <a:pt x="15" y="35"/>
                  </a:cubicBezTo>
                  <a:cubicBezTo>
                    <a:pt x="21" y="34"/>
                    <a:pt x="28" y="34"/>
                    <a:pt x="36" y="37"/>
                  </a:cubicBezTo>
                  <a:cubicBezTo>
                    <a:pt x="35" y="38"/>
                    <a:pt x="35" y="39"/>
                    <a:pt x="34" y="40"/>
                  </a:cubicBezTo>
                  <a:cubicBezTo>
                    <a:pt x="33" y="42"/>
                    <a:pt x="32" y="43"/>
                    <a:pt x="32" y="45"/>
                  </a:cubicBezTo>
                  <a:cubicBezTo>
                    <a:pt x="26" y="45"/>
                    <a:pt x="20" y="47"/>
                    <a:pt x="13" y="53"/>
                  </a:cubicBezTo>
                  <a:cubicBezTo>
                    <a:pt x="14" y="55"/>
                    <a:pt x="14" y="57"/>
                    <a:pt x="15" y="59"/>
                  </a:cubicBezTo>
                  <a:cubicBezTo>
                    <a:pt x="15" y="59"/>
                    <a:pt x="15" y="59"/>
                    <a:pt x="15" y="59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21" y="56"/>
                    <a:pt x="25" y="54"/>
                    <a:pt x="29" y="54"/>
                  </a:cubicBezTo>
                  <a:cubicBezTo>
                    <a:pt x="27" y="61"/>
                    <a:pt x="26" y="68"/>
                    <a:pt x="26" y="74"/>
                  </a:cubicBezTo>
                  <a:cubicBezTo>
                    <a:pt x="28" y="76"/>
                    <a:pt x="30" y="77"/>
                    <a:pt x="32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3" y="78"/>
                    <a:pt x="33" y="78"/>
                    <a:pt x="33" y="79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3" y="72"/>
                    <a:pt x="34" y="64"/>
                    <a:pt x="36" y="55"/>
                  </a:cubicBezTo>
                  <a:cubicBezTo>
                    <a:pt x="41" y="58"/>
                    <a:pt x="44" y="62"/>
                    <a:pt x="48" y="67"/>
                  </a:cubicBezTo>
                  <a:cubicBezTo>
                    <a:pt x="52" y="71"/>
                    <a:pt x="56" y="76"/>
                    <a:pt x="60" y="79"/>
                  </a:cubicBezTo>
                  <a:cubicBezTo>
                    <a:pt x="62" y="78"/>
                    <a:pt x="63" y="78"/>
                    <a:pt x="65" y="77"/>
                  </a:cubicBezTo>
                  <a:cubicBezTo>
                    <a:pt x="66" y="74"/>
                    <a:pt x="66" y="74"/>
                    <a:pt x="66" y="74"/>
                  </a:cubicBezTo>
                  <a:cubicBezTo>
                    <a:pt x="62" y="71"/>
                    <a:pt x="58" y="67"/>
                    <a:pt x="54" y="62"/>
                  </a:cubicBezTo>
                  <a:cubicBezTo>
                    <a:pt x="49" y="56"/>
                    <a:pt x="44" y="51"/>
                    <a:pt x="39" y="48"/>
                  </a:cubicBezTo>
                  <a:cubicBezTo>
                    <a:pt x="40" y="46"/>
                    <a:pt x="40" y="45"/>
                    <a:pt x="41" y="43"/>
                  </a:cubicBezTo>
                  <a:cubicBezTo>
                    <a:pt x="42" y="42"/>
                    <a:pt x="42" y="40"/>
                    <a:pt x="43" y="39"/>
                  </a:cubicBezTo>
                  <a:cubicBezTo>
                    <a:pt x="45" y="40"/>
                    <a:pt x="47" y="41"/>
                    <a:pt x="49" y="42"/>
                  </a:cubicBezTo>
                  <a:cubicBezTo>
                    <a:pt x="61" y="47"/>
                    <a:pt x="71" y="55"/>
                    <a:pt x="77" y="64"/>
                  </a:cubicBezTo>
                  <a:cubicBezTo>
                    <a:pt x="77" y="63"/>
                    <a:pt x="78" y="63"/>
                    <a:pt x="78" y="62"/>
                  </a:cubicBezTo>
                  <a:cubicBezTo>
                    <a:pt x="78" y="62"/>
                    <a:pt x="78" y="62"/>
                    <a:pt x="78" y="62"/>
                  </a:cubicBezTo>
                  <a:cubicBezTo>
                    <a:pt x="79" y="60"/>
                    <a:pt x="80" y="58"/>
                    <a:pt x="80" y="56"/>
                  </a:cubicBezTo>
                  <a:cubicBezTo>
                    <a:pt x="74" y="47"/>
                    <a:pt x="63" y="40"/>
                    <a:pt x="53" y="35"/>
                  </a:cubicBezTo>
                  <a:cubicBezTo>
                    <a:pt x="51" y="34"/>
                    <a:pt x="49" y="33"/>
                    <a:pt x="47" y="32"/>
                  </a:cubicBezTo>
                  <a:cubicBezTo>
                    <a:pt x="48" y="31"/>
                    <a:pt x="49" y="29"/>
                    <a:pt x="50" y="28"/>
                  </a:cubicBezTo>
                  <a:cubicBezTo>
                    <a:pt x="52" y="29"/>
                    <a:pt x="54" y="30"/>
                    <a:pt x="56" y="30"/>
                  </a:cubicBezTo>
                  <a:cubicBezTo>
                    <a:pt x="66" y="32"/>
                    <a:pt x="73" y="28"/>
                    <a:pt x="74" y="28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71" y="22"/>
                    <a:pt x="70" y="22"/>
                    <a:pt x="70" y="22"/>
                  </a:cubicBezTo>
                  <a:cubicBezTo>
                    <a:pt x="68" y="22"/>
                    <a:pt x="63" y="24"/>
                    <a:pt x="58" y="23"/>
                  </a:cubicBezTo>
                  <a:cubicBezTo>
                    <a:pt x="57" y="23"/>
                    <a:pt x="56" y="22"/>
                    <a:pt x="55" y="22"/>
                  </a:cubicBezTo>
                  <a:cubicBezTo>
                    <a:pt x="57" y="20"/>
                    <a:pt x="60" y="18"/>
                    <a:pt x="62" y="16"/>
                  </a:cubicBezTo>
                  <a:cubicBezTo>
                    <a:pt x="59" y="15"/>
                    <a:pt x="56" y="14"/>
                    <a:pt x="53" y="14"/>
                  </a:cubicBezTo>
                  <a:cubicBezTo>
                    <a:pt x="52" y="15"/>
                    <a:pt x="50" y="16"/>
                    <a:pt x="49" y="18"/>
                  </a:cubicBezTo>
                  <a:cubicBezTo>
                    <a:pt x="47" y="16"/>
                    <a:pt x="45" y="15"/>
                    <a:pt x="43" y="13"/>
                  </a:cubicBezTo>
                  <a:cubicBezTo>
                    <a:pt x="41" y="14"/>
                    <a:pt x="39" y="14"/>
                    <a:pt x="37" y="15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5" y="16"/>
                    <a:pt x="39" y="20"/>
                    <a:pt x="44" y="24"/>
                  </a:cubicBezTo>
                  <a:cubicBezTo>
                    <a:pt x="42" y="26"/>
                    <a:pt x="41" y="28"/>
                    <a:pt x="40" y="30"/>
                  </a:cubicBezTo>
                  <a:cubicBezTo>
                    <a:pt x="33" y="28"/>
                    <a:pt x="26" y="27"/>
                    <a:pt x="20" y="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238642" y="3445156"/>
            <a:ext cx="1114619" cy="1114619"/>
            <a:chOff x="1520087" y="3242097"/>
            <a:chExt cx="1217066" cy="1217066"/>
          </a:xfrm>
        </p:grpSpPr>
        <p:sp>
          <p:nvSpPr>
            <p:cNvPr id="56" name="Oval 55"/>
            <p:cNvSpPr/>
            <p:nvPr/>
          </p:nvSpPr>
          <p:spPr>
            <a:xfrm>
              <a:off x="1520087" y="3242097"/>
              <a:ext cx="1217066" cy="121706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5" name="Freeform 64"/>
            <p:cNvSpPr>
              <a:spLocks noEditPoints="1"/>
            </p:cNvSpPr>
            <p:nvPr/>
          </p:nvSpPr>
          <p:spPr bwMode="auto">
            <a:xfrm>
              <a:off x="1892065" y="3591229"/>
              <a:ext cx="460437" cy="536153"/>
            </a:xfrm>
            <a:custGeom>
              <a:avLst/>
              <a:gdLst>
                <a:gd name="T0" fmla="*/ 233 w 233"/>
                <a:gd name="T1" fmla="*/ 118 h 271"/>
                <a:gd name="T2" fmla="*/ 205 w 233"/>
                <a:gd name="T3" fmla="*/ 262 h 271"/>
                <a:gd name="T4" fmla="*/ 200 w 233"/>
                <a:gd name="T5" fmla="*/ 271 h 271"/>
                <a:gd name="T6" fmla="*/ 175 w 233"/>
                <a:gd name="T7" fmla="*/ 262 h 271"/>
                <a:gd name="T8" fmla="*/ 57 w 233"/>
                <a:gd name="T9" fmla="*/ 271 h 271"/>
                <a:gd name="T10" fmla="*/ 32 w 233"/>
                <a:gd name="T11" fmla="*/ 262 h 271"/>
                <a:gd name="T12" fmla="*/ 0 w 233"/>
                <a:gd name="T13" fmla="*/ 234 h 271"/>
                <a:gd name="T14" fmla="*/ 28 w 233"/>
                <a:gd name="T15" fmla="*/ 90 h 271"/>
                <a:gd name="T16" fmla="*/ 56 w 233"/>
                <a:gd name="T17" fmla="*/ 20 h 271"/>
                <a:gd name="T18" fmla="*/ 122 w 233"/>
                <a:gd name="T19" fmla="*/ 0 h 271"/>
                <a:gd name="T20" fmla="*/ 103 w 233"/>
                <a:gd name="T21" fmla="*/ 65 h 271"/>
                <a:gd name="T22" fmla="*/ 61 w 233"/>
                <a:gd name="T23" fmla="*/ 84 h 271"/>
                <a:gd name="T24" fmla="*/ 43 w 233"/>
                <a:gd name="T25" fmla="*/ 31 h 271"/>
                <a:gd name="T26" fmla="*/ 80 w 233"/>
                <a:gd name="T27" fmla="*/ 137 h 271"/>
                <a:gd name="T28" fmla="*/ 55 w 233"/>
                <a:gd name="T29" fmla="*/ 181 h 271"/>
                <a:gd name="T30" fmla="*/ 80 w 233"/>
                <a:gd name="T31" fmla="*/ 137 h 271"/>
                <a:gd name="T32" fmla="*/ 180 w 233"/>
                <a:gd name="T33" fmla="*/ 126 h 271"/>
                <a:gd name="T34" fmla="*/ 214 w 233"/>
                <a:gd name="T35" fmla="*/ 119 h 271"/>
                <a:gd name="T36" fmla="*/ 196 w 233"/>
                <a:gd name="T37" fmla="*/ 205 h 271"/>
                <a:gd name="T38" fmla="*/ 196 w 233"/>
                <a:gd name="T39" fmla="*/ 225 h 271"/>
                <a:gd name="T40" fmla="*/ 196 w 233"/>
                <a:gd name="T41" fmla="*/ 205 h 271"/>
                <a:gd name="T42" fmla="*/ 187 w 233"/>
                <a:gd name="T43" fmla="*/ 185 h 271"/>
                <a:gd name="T44" fmla="*/ 206 w 233"/>
                <a:gd name="T45" fmla="*/ 185 h 271"/>
                <a:gd name="T46" fmla="*/ 180 w 233"/>
                <a:gd name="T47" fmla="*/ 151 h 271"/>
                <a:gd name="T48" fmla="*/ 214 w 233"/>
                <a:gd name="T49" fmla="*/ 158 h 271"/>
                <a:gd name="T50" fmla="*/ 180 w 233"/>
                <a:gd name="T51" fmla="*/ 151 h 271"/>
                <a:gd name="T52" fmla="*/ 180 w 233"/>
                <a:gd name="T53" fmla="*/ 147 h 271"/>
                <a:gd name="T54" fmla="*/ 214 w 233"/>
                <a:gd name="T55" fmla="*/ 141 h 271"/>
                <a:gd name="T56" fmla="*/ 180 w 233"/>
                <a:gd name="T57" fmla="*/ 130 h 271"/>
                <a:gd name="T58" fmla="*/ 214 w 233"/>
                <a:gd name="T59" fmla="*/ 136 h 271"/>
                <a:gd name="T60" fmla="*/ 180 w 233"/>
                <a:gd name="T61" fmla="*/ 130 h 271"/>
                <a:gd name="T62" fmla="*/ 34 w 233"/>
                <a:gd name="T63" fmla="*/ 159 h 271"/>
                <a:gd name="T64" fmla="*/ 71 w 233"/>
                <a:gd name="T65" fmla="*/ 226 h 271"/>
                <a:gd name="T66" fmla="*/ 170 w 233"/>
                <a:gd name="T67" fmla="*/ 189 h 271"/>
                <a:gd name="T68" fmla="*/ 133 w 233"/>
                <a:gd name="T69" fmla="*/ 122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33" h="271">
                  <a:moveTo>
                    <a:pt x="205" y="90"/>
                  </a:moveTo>
                  <a:cubicBezTo>
                    <a:pt x="221" y="90"/>
                    <a:pt x="233" y="103"/>
                    <a:pt x="233" y="118"/>
                  </a:cubicBezTo>
                  <a:cubicBezTo>
                    <a:pt x="233" y="234"/>
                    <a:pt x="233" y="234"/>
                    <a:pt x="233" y="234"/>
                  </a:cubicBezTo>
                  <a:cubicBezTo>
                    <a:pt x="233" y="250"/>
                    <a:pt x="221" y="262"/>
                    <a:pt x="205" y="262"/>
                  </a:cubicBezTo>
                  <a:cubicBezTo>
                    <a:pt x="200" y="262"/>
                    <a:pt x="200" y="262"/>
                    <a:pt x="200" y="262"/>
                  </a:cubicBezTo>
                  <a:cubicBezTo>
                    <a:pt x="200" y="271"/>
                    <a:pt x="200" y="271"/>
                    <a:pt x="200" y="271"/>
                  </a:cubicBezTo>
                  <a:cubicBezTo>
                    <a:pt x="175" y="271"/>
                    <a:pt x="175" y="271"/>
                    <a:pt x="175" y="271"/>
                  </a:cubicBezTo>
                  <a:cubicBezTo>
                    <a:pt x="175" y="262"/>
                    <a:pt x="175" y="262"/>
                    <a:pt x="175" y="262"/>
                  </a:cubicBezTo>
                  <a:cubicBezTo>
                    <a:pt x="57" y="262"/>
                    <a:pt x="57" y="262"/>
                    <a:pt x="57" y="262"/>
                  </a:cubicBezTo>
                  <a:cubicBezTo>
                    <a:pt x="57" y="271"/>
                    <a:pt x="57" y="271"/>
                    <a:pt x="57" y="271"/>
                  </a:cubicBezTo>
                  <a:cubicBezTo>
                    <a:pt x="32" y="271"/>
                    <a:pt x="32" y="271"/>
                    <a:pt x="32" y="271"/>
                  </a:cubicBezTo>
                  <a:cubicBezTo>
                    <a:pt x="32" y="262"/>
                    <a:pt x="32" y="262"/>
                    <a:pt x="32" y="262"/>
                  </a:cubicBezTo>
                  <a:cubicBezTo>
                    <a:pt x="28" y="262"/>
                    <a:pt x="28" y="262"/>
                    <a:pt x="28" y="262"/>
                  </a:cubicBezTo>
                  <a:cubicBezTo>
                    <a:pt x="13" y="262"/>
                    <a:pt x="0" y="250"/>
                    <a:pt x="0" y="234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03"/>
                    <a:pt x="13" y="90"/>
                    <a:pt x="28" y="90"/>
                  </a:cubicBezTo>
                  <a:cubicBezTo>
                    <a:pt x="91" y="90"/>
                    <a:pt x="155" y="90"/>
                    <a:pt x="205" y="90"/>
                  </a:cubicBezTo>
                  <a:close/>
                  <a:moveTo>
                    <a:pt x="56" y="20"/>
                  </a:moveTo>
                  <a:cubicBezTo>
                    <a:pt x="87" y="57"/>
                    <a:pt x="87" y="57"/>
                    <a:pt x="87" y="57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37" y="9"/>
                    <a:pt x="137" y="9"/>
                    <a:pt x="137" y="9"/>
                  </a:cubicBezTo>
                  <a:cubicBezTo>
                    <a:pt x="103" y="65"/>
                    <a:pt x="103" y="65"/>
                    <a:pt x="103" y="65"/>
                  </a:cubicBezTo>
                  <a:cubicBezTo>
                    <a:pt x="110" y="69"/>
                    <a:pt x="114" y="76"/>
                    <a:pt x="116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62" y="77"/>
                    <a:pt x="66" y="70"/>
                    <a:pt x="72" y="66"/>
                  </a:cubicBezTo>
                  <a:cubicBezTo>
                    <a:pt x="43" y="31"/>
                    <a:pt x="43" y="31"/>
                    <a:pt x="43" y="31"/>
                  </a:cubicBezTo>
                  <a:cubicBezTo>
                    <a:pt x="56" y="20"/>
                    <a:pt x="56" y="20"/>
                    <a:pt x="56" y="20"/>
                  </a:cubicBezTo>
                  <a:close/>
                  <a:moveTo>
                    <a:pt x="80" y="137"/>
                  </a:moveTo>
                  <a:cubicBezTo>
                    <a:pt x="71" y="132"/>
                    <a:pt x="58" y="137"/>
                    <a:pt x="51" y="149"/>
                  </a:cubicBezTo>
                  <a:cubicBezTo>
                    <a:pt x="44" y="161"/>
                    <a:pt x="46" y="175"/>
                    <a:pt x="55" y="181"/>
                  </a:cubicBezTo>
                  <a:cubicBezTo>
                    <a:pt x="64" y="186"/>
                    <a:pt x="69" y="175"/>
                    <a:pt x="76" y="163"/>
                  </a:cubicBezTo>
                  <a:cubicBezTo>
                    <a:pt x="83" y="151"/>
                    <a:pt x="89" y="142"/>
                    <a:pt x="80" y="137"/>
                  </a:cubicBezTo>
                  <a:close/>
                  <a:moveTo>
                    <a:pt x="180" y="119"/>
                  </a:moveTo>
                  <a:cubicBezTo>
                    <a:pt x="180" y="126"/>
                    <a:pt x="180" y="126"/>
                    <a:pt x="180" y="126"/>
                  </a:cubicBezTo>
                  <a:cubicBezTo>
                    <a:pt x="214" y="126"/>
                    <a:pt x="214" y="126"/>
                    <a:pt x="214" y="126"/>
                  </a:cubicBezTo>
                  <a:cubicBezTo>
                    <a:pt x="214" y="119"/>
                    <a:pt x="214" y="119"/>
                    <a:pt x="214" y="119"/>
                  </a:cubicBezTo>
                  <a:cubicBezTo>
                    <a:pt x="180" y="119"/>
                    <a:pt x="180" y="119"/>
                    <a:pt x="180" y="119"/>
                  </a:cubicBezTo>
                  <a:close/>
                  <a:moveTo>
                    <a:pt x="196" y="205"/>
                  </a:moveTo>
                  <a:cubicBezTo>
                    <a:pt x="191" y="205"/>
                    <a:pt x="187" y="210"/>
                    <a:pt x="187" y="215"/>
                  </a:cubicBezTo>
                  <a:cubicBezTo>
                    <a:pt x="187" y="220"/>
                    <a:pt x="191" y="225"/>
                    <a:pt x="196" y="225"/>
                  </a:cubicBezTo>
                  <a:cubicBezTo>
                    <a:pt x="202" y="225"/>
                    <a:pt x="206" y="220"/>
                    <a:pt x="206" y="215"/>
                  </a:cubicBezTo>
                  <a:cubicBezTo>
                    <a:pt x="206" y="210"/>
                    <a:pt x="202" y="205"/>
                    <a:pt x="196" y="205"/>
                  </a:cubicBezTo>
                  <a:close/>
                  <a:moveTo>
                    <a:pt x="196" y="176"/>
                  </a:moveTo>
                  <a:cubicBezTo>
                    <a:pt x="191" y="176"/>
                    <a:pt x="187" y="180"/>
                    <a:pt x="187" y="185"/>
                  </a:cubicBezTo>
                  <a:cubicBezTo>
                    <a:pt x="187" y="191"/>
                    <a:pt x="191" y="195"/>
                    <a:pt x="196" y="195"/>
                  </a:cubicBezTo>
                  <a:cubicBezTo>
                    <a:pt x="202" y="195"/>
                    <a:pt x="206" y="191"/>
                    <a:pt x="206" y="185"/>
                  </a:cubicBezTo>
                  <a:cubicBezTo>
                    <a:pt x="206" y="180"/>
                    <a:pt x="202" y="176"/>
                    <a:pt x="196" y="176"/>
                  </a:cubicBezTo>
                  <a:close/>
                  <a:moveTo>
                    <a:pt x="180" y="151"/>
                  </a:moveTo>
                  <a:cubicBezTo>
                    <a:pt x="180" y="158"/>
                    <a:pt x="180" y="158"/>
                    <a:pt x="180" y="158"/>
                  </a:cubicBezTo>
                  <a:cubicBezTo>
                    <a:pt x="214" y="158"/>
                    <a:pt x="214" y="158"/>
                    <a:pt x="214" y="158"/>
                  </a:cubicBezTo>
                  <a:cubicBezTo>
                    <a:pt x="214" y="151"/>
                    <a:pt x="214" y="151"/>
                    <a:pt x="214" y="151"/>
                  </a:cubicBezTo>
                  <a:cubicBezTo>
                    <a:pt x="180" y="151"/>
                    <a:pt x="180" y="151"/>
                    <a:pt x="180" y="151"/>
                  </a:cubicBezTo>
                  <a:close/>
                  <a:moveTo>
                    <a:pt x="180" y="141"/>
                  </a:moveTo>
                  <a:cubicBezTo>
                    <a:pt x="180" y="147"/>
                    <a:pt x="180" y="147"/>
                    <a:pt x="180" y="147"/>
                  </a:cubicBezTo>
                  <a:cubicBezTo>
                    <a:pt x="214" y="147"/>
                    <a:pt x="214" y="147"/>
                    <a:pt x="214" y="147"/>
                  </a:cubicBezTo>
                  <a:cubicBezTo>
                    <a:pt x="214" y="141"/>
                    <a:pt x="214" y="141"/>
                    <a:pt x="214" y="141"/>
                  </a:cubicBezTo>
                  <a:cubicBezTo>
                    <a:pt x="180" y="141"/>
                    <a:pt x="180" y="141"/>
                    <a:pt x="180" y="141"/>
                  </a:cubicBezTo>
                  <a:close/>
                  <a:moveTo>
                    <a:pt x="180" y="130"/>
                  </a:moveTo>
                  <a:cubicBezTo>
                    <a:pt x="180" y="136"/>
                    <a:pt x="180" y="136"/>
                    <a:pt x="180" y="136"/>
                  </a:cubicBezTo>
                  <a:cubicBezTo>
                    <a:pt x="214" y="136"/>
                    <a:pt x="214" y="136"/>
                    <a:pt x="214" y="136"/>
                  </a:cubicBezTo>
                  <a:cubicBezTo>
                    <a:pt x="214" y="130"/>
                    <a:pt x="214" y="130"/>
                    <a:pt x="214" y="130"/>
                  </a:cubicBezTo>
                  <a:cubicBezTo>
                    <a:pt x="180" y="130"/>
                    <a:pt x="180" y="130"/>
                    <a:pt x="180" y="130"/>
                  </a:cubicBezTo>
                  <a:close/>
                  <a:moveTo>
                    <a:pt x="71" y="122"/>
                  </a:moveTo>
                  <a:cubicBezTo>
                    <a:pt x="51" y="122"/>
                    <a:pt x="34" y="139"/>
                    <a:pt x="34" y="159"/>
                  </a:cubicBezTo>
                  <a:cubicBezTo>
                    <a:pt x="34" y="189"/>
                    <a:pt x="34" y="189"/>
                    <a:pt x="34" y="189"/>
                  </a:cubicBezTo>
                  <a:cubicBezTo>
                    <a:pt x="34" y="210"/>
                    <a:pt x="51" y="226"/>
                    <a:pt x="71" y="226"/>
                  </a:cubicBezTo>
                  <a:cubicBezTo>
                    <a:pt x="133" y="226"/>
                    <a:pt x="133" y="226"/>
                    <a:pt x="133" y="226"/>
                  </a:cubicBezTo>
                  <a:cubicBezTo>
                    <a:pt x="153" y="226"/>
                    <a:pt x="170" y="210"/>
                    <a:pt x="170" y="189"/>
                  </a:cubicBezTo>
                  <a:cubicBezTo>
                    <a:pt x="170" y="159"/>
                    <a:pt x="170" y="159"/>
                    <a:pt x="170" y="159"/>
                  </a:cubicBezTo>
                  <a:cubicBezTo>
                    <a:pt x="170" y="139"/>
                    <a:pt x="153" y="122"/>
                    <a:pt x="133" y="122"/>
                  </a:cubicBezTo>
                  <a:lnTo>
                    <a:pt x="71" y="1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2721683" y="4673376"/>
            <a:ext cx="136927" cy="481209"/>
            <a:chOff x="8243431" y="1672074"/>
            <a:chExt cx="199000" cy="699358"/>
          </a:xfrm>
          <a:solidFill>
            <a:schemeClr val="bg1">
              <a:lumMod val="75000"/>
            </a:schemeClr>
          </a:solidFill>
        </p:grpSpPr>
        <p:sp>
          <p:nvSpPr>
            <p:cNvPr id="66" name="Oval 65"/>
            <p:cNvSpPr/>
            <p:nvPr/>
          </p:nvSpPr>
          <p:spPr>
            <a:xfrm>
              <a:off x="8243431" y="2172432"/>
              <a:ext cx="199000" cy="19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7" name="Oval 66"/>
            <p:cNvSpPr/>
            <p:nvPr/>
          </p:nvSpPr>
          <p:spPr>
            <a:xfrm>
              <a:off x="8243431" y="1921597"/>
              <a:ext cx="199000" cy="19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8" name="Oval 67"/>
            <p:cNvSpPr/>
            <p:nvPr/>
          </p:nvSpPr>
          <p:spPr>
            <a:xfrm>
              <a:off x="8243431" y="1672074"/>
              <a:ext cx="199000" cy="19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6360912" y="4673376"/>
            <a:ext cx="136927" cy="481209"/>
            <a:chOff x="8243431" y="1672074"/>
            <a:chExt cx="199000" cy="699358"/>
          </a:xfrm>
          <a:solidFill>
            <a:schemeClr val="bg1">
              <a:lumMod val="75000"/>
            </a:schemeClr>
          </a:solidFill>
        </p:grpSpPr>
        <p:sp>
          <p:nvSpPr>
            <p:cNvPr id="71" name="Oval 70"/>
            <p:cNvSpPr/>
            <p:nvPr/>
          </p:nvSpPr>
          <p:spPr>
            <a:xfrm>
              <a:off x="8243431" y="2172432"/>
              <a:ext cx="199000" cy="19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2" name="Oval 71"/>
            <p:cNvSpPr/>
            <p:nvPr/>
          </p:nvSpPr>
          <p:spPr>
            <a:xfrm>
              <a:off x="8243431" y="1921597"/>
              <a:ext cx="199000" cy="19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3" name="Oval 72"/>
            <p:cNvSpPr/>
            <p:nvPr/>
          </p:nvSpPr>
          <p:spPr>
            <a:xfrm>
              <a:off x="8243431" y="1672074"/>
              <a:ext cx="199000" cy="19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9994336" y="4673376"/>
            <a:ext cx="136927" cy="481209"/>
            <a:chOff x="8243431" y="1672074"/>
            <a:chExt cx="199000" cy="699358"/>
          </a:xfrm>
          <a:solidFill>
            <a:schemeClr val="bg1">
              <a:lumMod val="75000"/>
            </a:schemeClr>
          </a:solidFill>
        </p:grpSpPr>
        <p:sp>
          <p:nvSpPr>
            <p:cNvPr id="75" name="Oval 74"/>
            <p:cNvSpPr/>
            <p:nvPr/>
          </p:nvSpPr>
          <p:spPr>
            <a:xfrm>
              <a:off x="8243431" y="2172432"/>
              <a:ext cx="199000" cy="19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6" name="Oval 75"/>
            <p:cNvSpPr/>
            <p:nvPr/>
          </p:nvSpPr>
          <p:spPr>
            <a:xfrm>
              <a:off x="8243431" y="1921597"/>
              <a:ext cx="199000" cy="19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7" name="Oval 76"/>
            <p:cNvSpPr/>
            <p:nvPr/>
          </p:nvSpPr>
          <p:spPr>
            <a:xfrm>
              <a:off x="8243431" y="1672074"/>
              <a:ext cx="199000" cy="19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4544198" y="2850346"/>
            <a:ext cx="136927" cy="481209"/>
            <a:chOff x="8243431" y="1672074"/>
            <a:chExt cx="199000" cy="699358"/>
          </a:xfrm>
          <a:solidFill>
            <a:schemeClr val="bg1">
              <a:lumMod val="75000"/>
            </a:schemeClr>
          </a:solidFill>
        </p:grpSpPr>
        <p:sp>
          <p:nvSpPr>
            <p:cNvPr id="79" name="Oval 78"/>
            <p:cNvSpPr/>
            <p:nvPr/>
          </p:nvSpPr>
          <p:spPr>
            <a:xfrm>
              <a:off x="8243431" y="2172432"/>
              <a:ext cx="199000" cy="19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0" name="Oval 79"/>
            <p:cNvSpPr/>
            <p:nvPr/>
          </p:nvSpPr>
          <p:spPr>
            <a:xfrm>
              <a:off x="8243431" y="1921597"/>
              <a:ext cx="199000" cy="19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1" name="Oval 80"/>
            <p:cNvSpPr/>
            <p:nvPr/>
          </p:nvSpPr>
          <p:spPr>
            <a:xfrm>
              <a:off x="8243431" y="1672074"/>
              <a:ext cx="199000" cy="19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8177625" y="2850346"/>
            <a:ext cx="136927" cy="481209"/>
            <a:chOff x="8243431" y="1672074"/>
            <a:chExt cx="199000" cy="699358"/>
          </a:xfrm>
          <a:solidFill>
            <a:schemeClr val="bg1">
              <a:lumMod val="75000"/>
            </a:schemeClr>
          </a:solidFill>
        </p:grpSpPr>
        <p:sp>
          <p:nvSpPr>
            <p:cNvPr id="83" name="Oval 82"/>
            <p:cNvSpPr/>
            <p:nvPr/>
          </p:nvSpPr>
          <p:spPr>
            <a:xfrm>
              <a:off x="8243431" y="2172432"/>
              <a:ext cx="199000" cy="19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4" name="Oval 83"/>
            <p:cNvSpPr/>
            <p:nvPr/>
          </p:nvSpPr>
          <p:spPr>
            <a:xfrm>
              <a:off x="8243431" y="1921597"/>
              <a:ext cx="199000" cy="19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5" name="Oval 84"/>
            <p:cNvSpPr/>
            <p:nvPr/>
          </p:nvSpPr>
          <p:spPr>
            <a:xfrm>
              <a:off x="8243431" y="1672074"/>
              <a:ext cx="199000" cy="19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86" name="Rectangle 85"/>
          <p:cNvSpPr/>
          <p:nvPr/>
        </p:nvSpPr>
        <p:spPr>
          <a:xfrm>
            <a:off x="1948516" y="5309518"/>
            <a:ext cx="1683263" cy="5909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，修改文字内容，也可以直接复制你的内容到</a:t>
            </a: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，修改文字内容，也可以直接复制你的内容到此。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9221169" y="5309518"/>
            <a:ext cx="1683263" cy="5909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，修改文字内容，也可以直接复制你的内容到</a:t>
            </a: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，修改文字内容，也可以直接复制你的内容到此。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5587745" y="5309518"/>
            <a:ext cx="1683263" cy="5909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，修改文字内容，也可以直接复制你的内容到</a:t>
            </a: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，修改文字内容，也可以直接复制你的内容到此。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7390216" y="2025631"/>
            <a:ext cx="1711746" cy="5909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，修改文字内容，也可以直接复制你的内容到</a:t>
            </a: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，修改文字内容，也可以直接复制你的内容到此。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3751737" y="2025631"/>
            <a:ext cx="1711746" cy="5909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8" name="椭圆 47"/>
          <p:cNvSpPr/>
          <p:nvPr/>
        </p:nvSpPr>
        <p:spPr>
          <a:xfrm>
            <a:off x="532958" y="327049"/>
            <a:ext cx="367982" cy="367982"/>
          </a:xfrm>
          <a:prstGeom prst="ellipse">
            <a:avLst/>
          </a:prstGeom>
          <a:ln>
            <a:noFill/>
          </a:ln>
          <a:effectLst>
            <a:outerShdw blurRad="1270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9" name="Content Placeholder 2"/>
          <p:cNvSpPr txBox="1"/>
          <p:nvPr/>
        </p:nvSpPr>
        <p:spPr>
          <a:xfrm>
            <a:off x="1077833" y="327049"/>
            <a:ext cx="3067050" cy="367982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en-US" sz="2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5" name="椭圆 54"/>
          <p:cNvSpPr/>
          <p:nvPr/>
        </p:nvSpPr>
        <p:spPr>
          <a:xfrm>
            <a:off x="800016" y="327049"/>
            <a:ext cx="201847" cy="20184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 dir="u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87" grpId="0"/>
      <p:bldP spid="88" grpId="0"/>
      <p:bldP spid="89" grpId="0"/>
      <p:bldP spid="9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/>
          <p:nvPr/>
        </p:nvSpPr>
        <p:spPr bwMode="auto">
          <a:xfrm>
            <a:off x="4888790" y="4034984"/>
            <a:ext cx="3081172" cy="1886088"/>
          </a:xfrm>
          <a:custGeom>
            <a:avLst/>
            <a:gdLst>
              <a:gd name="T0" fmla="*/ 17 w 618"/>
              <a:gd name="T1" fmla="*/ 170 h 377"/>
              <a:gd name="T2" fmla="*/ 278 w 618"/>
              <a:gd name="T3" fmla="*/ 11 h 377"/>
              <a:gd name="T4" fmla="*/ 344 w 618"/>
              <a:gd name="T5" fmla="*/ 13 h 377"/>
              <a:gd name="T6" fmla="*/ 597 w 618"/>
              <a:gd name="T7" fmla="*/ 167 h 377"/>
              <a:gd name="T8" fmla="*/ 601 w 618"/>
              <a:gd name="T9" fmla="*/ 208 h 377"/>
              <a:gd name="T10" fmla="*/ 340 w 618"/>
              <a:gd name="T11" fmla="*/ 367 h 377"/>
              <a:gd name="T12" fmla="*/ 274 w 618"/>
              <a:gd name="T13" fmla="*/ 364 h 377"/>
              <a:gd name="T14" fmla="*/ 21 w 618"/>
              <a:gd name="T15" fmla="*/ 210 h 377"/>
              <a:gd name="T16" fmla="*/ 17 w 618"/>
              <a:gd name="T17" fmla="*/ 170 h 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18" h="377">
                <a:moveTo>
                  <a:pt x="17" y="170"/>
                </a:moveTo>
                <a:cubicBezTo>
                  <a:pt x="278" y="11"/>
                  <a:pt x="278" y="11"/>
                  <a:pt x="278" y="11"/>
                </a:cubicBezTo>
                <a:cubicBezTo>
                  <a:pt x="295" y="0"/>
                  <a:pt x="325" y="1"/>
                  <a:pt x="344" y="13"/>
                </a:cubicBezTo>
                <a:cubicBezTo>
                  <a:pt x="597" y="167"/>
                  <a:pt x="597" y="167"/>
                  <a:pt x="597" y="167"/>
                </a:cubicBezTo>
                <a:cubicBezTo>
                  <a:pt x="617" y="179"/>
                  <a:pt x="618" y="197"/>
                  <a:pt x="601" y="208"/>
                </a:cubicBezTo>
                <a:cubicBezTo>
                  <a:pt x="340" y="367"/>
                  <a:pt x="340" y="367"/>
                  <a:pt x="340" y="367"/>
                </a:cubicBezTo>
                <a:cubicBezTo>
                  <a:pt x="323" y="377"/>
                  <a:pt x="293" y="376"/>
                  <a:pt x="274" y="364"/>
                </a:cubicBezTo>
                <a:cubicBezTo>
                  <a:pt x="21" y="210"/>
                  <a:pt x="21" y="210"/>
                  <a:pt x="21" y="210"/>
                </a:cubicBezTo>
                <a:cubicBezTo>
                  <a:pt x="2" y="198"/>
                  <a:pt x="0" y="180"/>
                  <a:pt x="17" y="17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695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Freeform 5"/>
          <p:cNvSpPr/>
          <p:nvPr/>
        </p:nvSpPr>
        <p:spPr bwMode="auto">
          <a:xfrm>
            <a:off x="4888790" y="3580350"/>
            <a:ext cx="3081172" cy="1886088"/>
          </a:xfrm>
          <a:custGeom>
            <a:avLst/>
            <a:gdLst>
              <a:gd name="T0" fmla="*/ 17 w 618"/>
              <a:gd name="T1" fmla="*/ 170 h 377"/>
              <a:gd name="T2" fmla="*/ 278 w 618"/>
              <a:gd name="T3" fmla="*/ 11 h 377"/>
              <a:gd name="T4" fmla="*/ 344 w 618"/>
              <a:gd name="T5" fmla="*/ 13 h 377"/>
              <a:gd name="T6" fmla="*/ 597 w 618"/>
              <a:gd name="T7" fmla="*/ 167 h 377"/>
              <a:gd name="T8" fmla="*/ 601 w 618"/>
              <a:gd name="T9" fmla="*/ 208 h 377"/>
              <a:gd name="T10" fmla="*/ 340 w 618"/>
              <a:gd name="T11" fmla="*/ 367 h 377"/>
              <a:gd name="T12" fmla="*/ 274 w 618"/>
              <a:gd name="T13" fmla="*/ 364 h 377"/>
              <a:gd name="T14" fmla="*/ 21 w 618"/>
              <a:gd name="T15" fmla="*/ 210 h 377"/>
              <a:gd name="T16" fmla="*/ 17 w 618"/>
              <a:gd name="T17" fmla="*/ 170 h 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18" h="377">
                <a:moveTo>
                  <a:pt x="17" y="170"/>
                </a:moveTo>
                <a:cubicBezTo>
                  <a:pt x="278" y="11"/>
                  <a:pt x="278" y="11"/>
                  <a:pt x="278" y="11"/>
                </a:cubicBezTo>
                <a:cubicBezTo>
                  <a:pt x="295" y="0"/>
                  <a:pt x="325" y="1"/>
                  <a:pt x="344" y="13"/>
                </a:cubicBezTo>
                <a:cubicBezTo>
                  <a:pt x="597" y="167"/>
                  <a:pt x="597" y="167"/>
                  <a:pt x="597" y="167"/>
                </a:cubicBezTo>
                <a:cubicBezTo>
                  <a:pt x="617" y="179"/>
                  <a:pt x="618" y="197"/>
                  <a:pt x="601" y="208"/>
                </a:cubicBezTo>
                <a:cubicBezTo>
                  <a:pt x="340" y="367"/>
                  <a:pt x="340" y="367"/>
                  <a:pt x="340" y="367"/>
                </a:cubicBezTo>
                <a:cubicBezTo>
                  <a:pt x="323" y="377"/>
                  <a:pt x="293" y="376"/>
                  <a:pt x="274" y="364"/>
                </a:cubicBezTo>
                <a:cubicBezTo>
                  <a:pt x="21" y="210"/>
                  <a:pt x="21" y="210"/>
                  <a:pt x="21" y="210"/>
                </a:cubicBezTo>
                <a:cubicBezTo>
                  <a:pt x="2" y="198"/>
                  <a:pt x="0" y="180"/>
                  <a:pt x="17" y="17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695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Freeform 5"/>
          <p:cNvSpPr/>
          <p:nvPr/>
        </p:nvSpPr>
        <p:spPr bwMode="auto">
          <a:xfrm>
            <a:off x="4888790" y="3130426"/>
            <a:ext cx="3081172" cy="1886088"/>
          </a:xfrm>
          <a:custGeom>
            <a:avLst/>
            <a:gdLst>
              <a:gd name="T0" fmla="*/ 17 w 618"/>
              <a:gd name="T1" fmla="*/ 170 h 377"/>
              <a:gd name="T2" fmla="*/ 278 w 618"/>
              <a:gd name="T3" fmla="*/ 11 h 377"/>
              <a:gd name="T4" fmla="*/ 344 w 618"/>
              <a:gd name="T5" fmla="*/ 13 h 377"/>
              <a:gd name="T6" fmla="*/ 597 w 618"/>
              <a:gd name="T7" fmla="*/ 167 h 377"/>
              <a:gd name="T8" fmla="*/ 601 w 618"/>
              <a:gd name="T9" fmla="*/ 208 h 377"/>
              <a:gd name="T10" fmla="*/ 340 w 618"/>
              <a:gd name="T11" fmla="*/ 367 h 377"/>
              <a:gd name="T12" fmla="*/ 274 w 618"/>
              <a:gd name="T13" fmla="*/ 364 h 377"/>
              <a:gd name="T14" fmla="*/ 21 w 618"/>
              <a:gd name="T15" fmla="*/ 210 h 377"/>
              <a:gd name="T16" fmla="*/ 17 w 618"/>
              <a:gd name="T17" fmla="*/ 170 h 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18" h="377">
                <a:moveTo>
                  <a:pt x="17" y="170"/>
                </a:moveTo>
                <a:cubicBezTo>
                  <a:pt x="278" y="11"/>
                  <a:pt x="278" y="11"/>
                  <a:pt x="278" y="11"/>
                </a:cubicBezTo>
                <a:cubicBezTo>
                  <a:pt x="295" y="0"/>
                  <a:pt x="325" y="1"/>
                  <a:pt x="344" y="13"/>
                </a:cubicBezTo>
                <a:cubicBezTo>
                  <a:pt x="597" y="167"/>
                  <a:pt x="597" y="167"/>
                  <a:pt x="597" y="167"/>
                </a:cubicBezTo>
                <a:cubicBezTo>
                  <a:pt x="617" y="179"/>
                  <a:pt x="618" y="197"/>
                  <a:pt x="601" y="208"/>
                </a:cubicBezTo>
                <a:cubicBezTo>
                  <a:pt x="340" y="367"/>
                  <a:pt x="340" y="367"/>
                  <a:pt x="340" y="367"/>
                </a:cubicBezTo>
                <a:cubicBezTo>
                  <a:pt x="323" y="377"/>
                  <a:pt x="293" y="376"/>
                  <a:pt x="274" y="364"/>
                </a:cubicBezTo>
                <a:cubicBezTo>
                  <a:pt x="21" y="210"/>
                  <a:pt x="21" y="210"/>
                  <a:pt x="21" y="210"/>
                </a:cubicBezTo>
                <a:cubicBezTo>
                  <a:pt x="2" y="198"/>
                  <a:pt x="0" y="180"/>
                  <a:pt x="17" y="17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695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Freeform 5"/>
          <p:cNvSpPr/>
          <p:nvPr/>
        </p:nvSpPr>
        <p:spPr bwMode="auto">
          <a:xfrm>
            <a:off x="4888790" y="2598057"/>
            <a:ext cx="3081172" cy="1886088"/>
          </a:xfrm>
          <a:custGeom>
            <a:avLst/>
            <a:gdLst>
              <a:gd name="T0" fmla="*/ 17 w 618"/>
              <a:gd name="T1" fmla="*/ 170 h 377"/>
              <a:gd name="T2" fmla="*/ 278 w 618"/>
              <a:gd name="T3" fmla="*/ 11 h 377"/>
              <a:gd name="T4" fmla="*/ 344 w 618"/>
              <a:gd name="T5" fmla="*/ 13 h 377"/>
              <a:gd name="T6" fmla="*/ 597 w 618"/>
              <a:gd name="T7" fmla="*/ 167 h 377"/>
              <a:gd name="T8" fmla="*/ 601 w 618"/>
              <a:gd name="T9" fmla="*/ 208 h 377"/>
              <a:gd name="T10" fmla="*/ 340 w 618"/>
              <a:gd name="T11" fmla="*/ 367 h 377"/>
              <a:gd name="T12" fmla="*/ 274 w 618"/>
              <a:gd name="T13" fmla="*/ 364 h 377"/>
              <a:gd name="T14" fmla="*/ 21 w 618"/>
              <a:gd name="T15" fmla="*/ 210 h 377"/>
              <a:gd name="T16" fmla="*/ 17 w 618"/>
              <a:gd name="T17" fmla="*/ 170 h 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18" h="377">
                <a:moveTo>
                  <a:pt x="17" y="170"/>
                </a:moveTo>
                <a:cubicBezTo>
                  <a:pt x="278" y="11"/>
                  <a:pt x="278" y="11"/>
                  <a:pt x="278" y="11"/>
                </a:cubicBezTo>
                <a:cubicBezTo>
                  <a:pt x="295" y="0"/>
                  <a:pt x="325" y="1"/>
                  <a:pt x="344" y="13"/>
                </a:cubicBezTo>
                <a:cubicBezTo>
                  <a:pt x="597" y="167"/>
                  <a:pt x="597" y="167"/>
                  <a:pt x="597" y="167"/>
                </a:cubicBezTo>
                <a:cubicBezTo>
                  <a:pt x="617" y="179"/>
                  <a:pt x="618" y="197"/>
                  <a:pt x="601" y="208"/>
                </a:cubicBezTo>
                <a:cubicBezTo>
                  <a:pt x="340" y="367"/>
                  <a:pt x="340" y="367"/>
                  <a:pt x="340" y="367"/>
                </a:cubicBezTo>
                <a:cubicBezTo>
                  <a:pt x="323" y="377"/>
                  <a:pt x="293" y="376"/>
                  <a:pt x="274" y="364"/>
                </a:cubicBezTo>
                <a:cubicBezTo>
                  <a:pt x="21" y="210"/>
                  <a:pt x="21" y="210"/>
                  <a:pt x="21" y="210"/>
                </a:cubicBezTo>
                <a:cubicBezTo>
                  <a:pt x="2" y="198"/>
                  <a:pt x="0" y="180"/>
                  <a:pt x="17" y="17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695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607741" y="3367278"/>
            <a:ext cx="1770872" cy="7259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607741" y="4502414"/>
            <a:ext cx="1770872" cy="7259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648785" y="3318666"/>
            <a:ext cx="797230" cy="77048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695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648785" y="4453801"/>
            <a:ext cx="797230" cy="770485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695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32831" y="3367278"/>
            <a:ext cx="1770872" cy="7259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请替换文字内容，点击添加相关标题文字，修改文字内容，也可以直接复制你的内容到此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请替换文字内容，点击添加相关标题文字，修改文字内容，也可以直接复制你的内容到此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32831" y="4502414"/>
            <a:ext cx="1770872" cy="7259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437821" y="3318666"/>
            <a:ext cx="797230" cy="77048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695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437821" y="4453801"/>
            <a:ext cx="797230" cy="770485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695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8773670" y="3433635"/>
            <a:ext cx="547455" cy="543707"/>
            <a:chOff x="1979613" y="3067051"/>
            <a:chExt cx="231775" cy="230188"/>
          </a:xfrm>
          <a:solidFill>
            <a:schemeClr val="bg1"/>
          </a:solidFill>
        </p:grpSpPr>
        <p:sp>
          <p:nvSpPr>
            <p:cNvPr id="20" name="Freeform 38"/>
            <p:cNvSpPr>
              <a:spLocks noEditPoints="1"/>
            </p:cNvSpPr>
            <p:nvPr/>
          </p:nvSpPr>
          <p:spPr bwMode="auto">
            <a:xfrm>
              <a:off x="1979613" y="3067051"/>
              <a:ext cx="231775" cy="230188"/>
            </a:xfrm>
            <a:custGeom>
              <a:avLst/>
              <a:gdLst>
                <a:gd name="T0" fmla="*/ 61 w 122"/>
                <a:gd name="T1" fmla="*/ 0 h 122"/>
                <a:gd name="T2" fmla="*/ 0 w 122"/>
                <a:gd name="T3" fmla="*/ 61 h 122"/>
                <a:gd name="T4" fmla="*/ 61 w 122"/>
                <a:gd name="T5" fmla="*/ 122 h 122"/>
                <a:gd name="T6" fmla="*/ 122 w 122"/>
                <a:gd name="T7" fmla="*/ 61 h 122"/>
                <a:gd name="T8" fmla="*/ 61 w 122"/>
                <a:gd name="T9" fmla="*/ 0 h 122"/>
                <a:gd name="T10" fmla="*/ 64 w 122"/>
                <a:gd name="T11" fmla="*/ 109 h 122"/>
                <a:gd name="T12" fmla="*/ 64 w 122"/>
                <a:gd name="T13" fmla="*/ 102 h 122"/>
                <a:gd name="T14" fmla="*/ 57 w 122"/>
                <a:gd name="T15" fmla="*/ 102 h 122"/>
                <a:gd name="T16" fmla="*/ 57 w 122"/>
                <a:gd name="T17" fmla="*/ 109 h 122"/>
                <a:gd name="T18" fmla="*/ 29 w 122"/>
                <a:gd name="T19" fmla="*/ 97 h 122"/>
                <a:gd name="T20" fmla="*/ 28 w 122"/>
                <a:gd name="T21" fmla="*/ 97 h 122"/>
                <a:gd name="T22" fmla="*/ 27 w 122"/>
                <a:gd name="T23" fmla="*/ 95 h 122"/>
                <a:gd name="T24" fmla="*/ 25 w 122"/>
                <a:gd name="T25" fmla="*/ 93 h 122"/>
                <a:gd name="T26" fmla="*/ 24 w 122"/>
                <a:gd name="T27" fmla="*/ 93 h 122"/>
                <a:gd name="T28" fmla="*/ 13 w 122"/>
                <a:gd name="T29" fmla="*/ 65 h 122"/>
                <a:gd name="T30" fmla="*/ 20 w 122"/>
                <a:gd name="T31" fmla="*/ 65 h 122"/>
                <a:gd name="T32" fmla="*/ 20 w 122"/>
                <a:gd name="T33" fmla="*/ 58 h 122"/>
                <a:gd name="T34" fmla="*/ 13 w 122"/>
                <a:gd name="T35" fmla="*/ 58 h 122"/>
                <a:gd name="T36" fmla="*/ 57 w 122"/>
                <a:gd name="T37" fmla="*/ 13 h 122"/>
                <a:gd name="T38" fmla="*/ 57 w 122"/>
                <a:gd name="T39" fmla="*/ 20 h 122"/>
                <a:gd name="T40" fmla="*/ 64 w 122"/>
                <a:gd name="T41" fmla="*/ 20 h 122"/>
                <a:gd name="T42" fmla="*/ 64 w 122"/>
                <a:gd name="T43" fmla="*/ 13 h 122"/>
                <a:gd name="T44" fmla="*/ 83 w 122"/>
                <a:gd name="T45" fmla="*/ 18 h 122"/>
                <a:gd name="T46" fmla="*/ 83 w 122"/>
                <a:gd name="T47" fmla="*/ 19 h 122"/>
                <a:gd name="T48" fmla="*/ 86 w 122"/>
                <a:gd name="T49" fmla="*/ 21 h 122"/>
                <a:gd name="T50" fmla="*/ 87 w 122"/>
                <a:gd name="T51" fmla="*/ 21 h 122"/>
                <a:gd name="T52" fmla="*/ 90 w 122"/>
                <a:gd name="T53" fmla="*/ 23 h 122"/>
                <a:gd name="T54" fmla="*/ 91 w 122"/>
                <a:gd name="T55" fmla="*/ 24 h 122"/>
                <a:gd name="T56" fmla="*/ 93 w 122"/>
                <a:gd name="T57" fmla="*/ 26 h 122"/>
                <a:gd name="T58" fmla="*/ 94 w 122"/>
                <a:gd name="T59" fmla="*/ 27 h 122"/>
                <a:gd name="T60" fmla="*/ 96 w 122"/>
                <a:gd name="T61" fmla="*/ 29 h 122"/>
                <a:gd name="T62" fmla="*/ 98 w 122"/>
                <a:gd name="T63" fmla="*/ 31 h 122"/>
                <a:gd name="T64" fmla="*/ 99 w 122"/>
                <a:gd name="T65" fmla="*/ 32 h 122"/>
                <a:gd name="T66" fmla="*/ 101 w 122"/>
                <a:gd name="T67" fmla="*/ 35 h 122"/>
                <a:gd name="T68" fmla="*/ 101 w 122"/>
                <a:gd name="T69" fmla="*/ 36 h 122"/>
                <a:gd name="T70" fmla="*/ 103 w 122"/>
                <a:gd name="T71" fmla="*/ 39 h 122"/>
                <a:gd name="T72" fmla="*/ 103 w 122"/>
                <a:gd name="T73" fmla="*/ 39 h 122"/>
                <a:gd name="T74" fmla="*/ 108 w 122"/>
                <a:gd name="T75" fmla="*/ 58 h 122"/>
                <a:gd name="T76" fmla="*/ 102 w 122"/>
                <a:gd name="T77" fmla="*/ 58 h 122"/>
                <a:gd name="T78" fmla="*/ 102 w 122"/>
                <a:gd name="T79" fmla="*/ 65 h 122"/>
                <a:gd name="T80" fmla="*/ 108 w 122"/>
                <a:gd name="T81" fmla="*/ 65 h 122"/>
                <a:gd name="T82" fmla="*/ 64 w 122"/>
                <a:gd name="T83" fmla="*/ 109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2" h="122">
                  <a:moveTo>
                    <a:pt x="61" y="0"/>
                  </a:moveTo>
                  <a:cubicBezTo>
                    <a:pt x="27" y="0"/>
                    <a:pt x="0" y="27"/>
                    <a:pt x="0" y="61"/>
                  </a:cubicBezTo>
                  <a:cubicBezTo>
                    <a:pt x="0" y="95"/>
                    <a:pt x="27" y="122"/>
                    <a:pt x="61" y="122"/>
                  </a:cubicBezTo>
                  <a:cubicBezTo>
                    <a:pt x="94" y="122"/>
                    <a:pt x="122" y="95"/>
                    <a:pt x="122" y="61"/>
                  </a:cubicBezTo>
                  <a:cubicBezTo>
                    <a:pt x="122" y="27"/>
                    <a:pt x="94" y="0"/>
                    <a:pt x="61" y="0"/>
                  </a:cubicBezTo>
                  <a:close/>
                  <a:moveTo>
                    <a:pt x="64" y="109"/>
                  </a:moveTo>
                  <a:cubicBezTo>
                    <a:pt x="64" y="102"/>
                    <a:pt x="64" y="102"/>
                    <a:pt x="64" y="102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9"/>
                    <a:pt x="57" y="109"/>
                    <a:pt x="57" y="109"/>
                  </a:cubicBezTo>
                  <a:cubicBezTo>
                    <a:pt x="46" y="108"/>
                    <a:pt x="37" y="104"/>
                    <a:pt x="29" y="97"/>
                  </a:cubicBezTo>
                  <a:cubicBezTo>
                    <a:pt x="29" y="97"/>
                    <a:pt x="29" y="97"/>
                    <a:pt x="28" y="97"/>
                  </a:cubicBezTo>
                  <a:cubicBezTo>
                    <a:pt x="28" y="96"/>
                    <a:pt x="27" y="96"/>
                    <a:pt x="27" y="95"/>
                  </a:cubicBezTo>
                  <a:cubicBezTo>
                    <a:pt x="26" y="95"/>
                    <a:pt x="25" y="94"/>
                    <a:pt x="25" y="93"/>
                  </a:cubicBezTo>
                  <a:cubicBezTo>
                    <a:pt x="25" y="93"/>
                    <a:pt x="25" y="93"/>
                    <a:pt x="24" y="93"/>
                  </a:cubicBezTo>
                  <a:cubicBezTo>
                    <a:pt x="18" y="85"/>
                    <a:pt x="13" y="75"/>
                    <a:pt x="13" y="65"/>
                  </a:cubicBezTo>
                  <a:cubicBezTo>
                    <a:pt x="20" y="65"/>
                    <a:pt x="20" y="65"/>
                    <a:pt x="20" y="65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5" y="34"/>
                    <a:pt x="33" y="15"/>
                    <a:pt x="57" y="13"/>
                  </a:cubicBezTo>
                  <a:cubicBezTo>
                    <a:pt x="57" y="20"/>
                    <a:pt x="57" y="20"/>
                    <a:pt x="57" y="20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64" y="13"/>
                    <a:pt x="64" y="13"/>
                    <a:pt x="64" y="13"/>
                  </a:cubicBezTo>
                  <a:cubicBezTo>
                    <a:pt x="71" y="14"/>
                    <a:pt x="77" y="16"/>
                    <a:pt x="83" y="18"/>
                  </a:cubicBezTo>
                  <a:cubicBezTo>
                    <a:pt x="83" y="19"/>
                    <a:pt x="83" y="19"/>
                    <a:pt x="83" y="19"/>
                  </a:cubicBezTo>
                  <a:cubicBezTo>
                    <a:pt x="84" y="19"/>
                    <a:pt x="85" y="20"/>
                    <a:pt x="86" y="21"/>
                  </a:cubicBezTo>
                  <a:cubicBezTo>
                    <a:pt x="87" y="21"/>
                    <a:pt x="87" y="21"/>
                    <a:pt x="87" y="21"/>
                  </a:cubicBezTo>
                  <a:cubicBezTo>
                    <a:pt x="88" y="22"/>
                    <a:pt x="89" y="22"/>
                    <a:pt x="90" y="23"/>
                  </a:cubicBezTo>
                  <a:cubicBezTo>
                    <a:pt x="90" y="23"/>
                    <a:pt x="91" y="24"/>
                    <a:pt x="91" y="24"/>
                  </a:cubicBezTo>
                  <a:cubicBezTo>
                    <a:pt x="92" y="25"/>
                    <a:pt x="92" y="25"/>
                    <a:pt x="93" y="26"/>
                  </a:cubicBezTo>
                  <a:cubicBezTo>
                    <a:pt x="94" y="26"/>
                    <a:pt x="94" y="27"/>
                    <a:pt x="94" y="27"/>
                  </a:cubicBezTo>
                  <a:cubicBezTo>
                    <a:pt x="95" y="28"/>
                    <a:pt x="96" y="28"/>
                    <a:pt x="96" y="29"/>
                  </a:cubicBezTo>
                  <a:cubicBezTo>
                    <a:pt x="97" y="29"/>
                    <a:pt x="97" y="30"/>
                    <a:pt x="98" y="31"/>
                  </a:cubicBezTo>
                  <a:cubicBezTo>
                    <a:pt x="98" y="31"/>
                    <a:pt x="98" y="32"/>
                    <a:pt x="99" y="32"/>
                  </a:cubicBezTo>
                  <a:cubicBezTo>
                    <a:pt x="99" y="33"/>
                    <a:pt x="100" y="34"/>
                    <a:pt x="101" y="35"/>
                  </a:cubicBezTo>
                  <a:cubicBezTo>
                    <a:pt x="101" y="35"/>
                    <a:pt x="101" y="35"/>
                    <a:pt x="101" y="36"/>
                  </a:cubicBezTo>
                  <a:cubicBezTo>
                    <a:pt x="102" y="37"/>
                    <a:pt x="103" y="38"/>
                    <a:pt x="103" y="39"/>
                  </a:cubicBezTo>
                  <a:cubicBezTo>
                    <a:pt x="103" y="39"/>
                    <a:pt x="103" y="39"/>
                    <a:pt x="103" y="39"/>
                  </a:cubicBezTo>
                  <a:cubicBezTo>
                    <a:pt x="106" y="45"/>
                    <a:pt x="108" y="51"/>
                    <a:pt x="108" y="58"/>
                  </a:cubicBezTo>
                  <a:cubicBezTo>
                    <a:pt x="102" y="58"/>
                    <a:pt x="102" y="58"/>
                    <a:pt x="102" y="58"/>
                  </a:cubicBezTo>
                  <a:cubicBezTo>
                    <a:pt x="102" y="65"/>
                    <a:pt x="102" y="65"/>
                    <a:pt x="102" y="65"/>
                  </a:cubicBezTo>
                  <a:cubicBezTo>
                    <a:pt x="108" y="65"/>
                    <a:pt x="108" y="65"/>
                    <a:pt x="108" y="65"/>
                  </a:cubicBezTo>
                  <a:cubicBezTo>
                    <a:pt x="107" y="88"/>
                    <a:pt x="88" y="107"/>
                    <a:pt x="64" y="10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11664" tIns="55832" rIns="111664" bIns="5583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Freeform 39"/>
            <p:cNvSpPr>
              <a:spLocks noEditPoints="1"/>
            </p:cNvSpPr>
            <p:nvPr/>
          </p:nvSpPr>
          <p:spPr bwMode="auto">
            <a:xfrm>
              <a:off x="2063750" y="3125788"/>
              <a:ext cx="69850" cy="98425"/>
            </a:xfrm>
            <a:custGeom>
              <a:avLst/>
              <a:gdLst>
                <a:gd name="T0" fmla="*/ 9 w 36"/>
                <a:gd name="T1" fmla="*/ 29 h 52"/>
                <a:gd name="T2" fmla="*/ 9 w 36"/>
                <a:gd name="T3" fmla="*/ 29 h 52"/>
                <a:gd name="T4" fmla="*/ 0 w 36"/>
                <a:gd name="T5" fmla="*/ 52 h 52"/>
                <a:gd name="T6" fmla="*/ 20 w 36"/>
                <a:gd name="T7" fmla="*/ 36 h 52"/>
                <a:gd name="T8" fmla="*/ 20 w 36"/>
                <a:gd name="T9" fmla="*/ 36 h 52"/>
                <a:gd name="T10" fmla="*/ 22 w 36"/>
                <a:gd name="T11" fmla="*/ 32 h 52"/>
                <a:gd name="T12" fmla="*/ 36 w 36"/>
                <a:gd name="T13" fmla="*/ 0 h 52"/>
                <a:gd name="T14" fmla="*/ 11 w 36"/>
                <a:gd name="T15" fmla="*/ 25 h 52"/>
                <a:gd name="T16" fmla="*/ 9 w 36"/>
                <a:gd name="T17" fmla="*/ 29 h 52"/>
                <a:gd name="T18" fmla="*/ 16 w 36"/>
                <a:gd name="T19" fmla="*/ 27 h 52"/>
                <a:gd name="T20" fmla="*/ 19 w 36"/>
                <a:gd name="T21" fmla="*/ 30 h 52"/>
                <a:gd name="T22" fmla="*/ 16 w 36"/>
                <a:gd name="T23" fmla="*/ 33 h 52"/>
                <a:gd name="T24" fmla="*/ 13 w 36"/>
                <a:gd name="T25" fmla="*/ 30 h 52"/>
                <a:gd name="T26" fmla="*/ 16 w 36"/>
                <a:gd name="T27" fmla="*/ 2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6" h="52">
                  <a:moveTo>
                    <a:pt x="9" y="29"/>
                  </a:moveTo>
                  <a:cubicBezTo>
                    <a:pt x="9" y="29"/>
                    <a:pt x="9" y="29"/>
                    <a:pt x="9" y="29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2" y="35"/>
                    <a:pt x="22" y="33"/>
                    <a:pt x="22" y="32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0" y="26"/>
                    <a:pt x="9" y="27"/>
                    <a:pt x="9" y="29"/>
                  </a:cubicBezTo>
                  <a:close/>
                  <a:moveTo>
                    <a:pt x="16" y="27"/>
                  </a:moveTo>
                  <a:cubicBezTo>
                    <a:pt x="17" y="27"/>
                    <a:pt x="19" y="28"/>
                    <a:pt x="19" y="30"/>
                  </a:cubicBezTo>
                  <a:cubicBezTo>
                    <a:pt x="19" y="32"/>
                    <a:pt x="17" y="33"/>
                    <a:pt x="16" y="33"/>
                  </a:cubicBezTo>
                  <a:cubicBezTo>
                    <a:pt x="14" y="33"/>
                    <a:pt x="13" y="32"/>
                    <a:pt x="13" y="30"/>
                  </a:cubicBezTo>
                  <a:cubicBezTo>
                    <a:pt x="13" y="28"/>
                    <a:pt x="14" y="27"/>
                    <a:pt x="16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11664" tIns="55832" rIns="111664" bIns="5583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Oval 40"/>
            <p:cNvSpPr>
              <a:spLocks noChangeArrowheads="1"/>
            </p:cNvSpPr>
            <p:nvPr/>
          </p:nvSpPr>
          <p:spPr bwMode="auto">
            <a:xfrm>
              <a:off x="2090738" y="3179763"/>
              <a:ext cx="6350" cy="63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11664" tIns="55832" rIns="111664" bIns="5583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8810511" y="4651787"/>
            <a:ext cx="451276" cy="434685"/>
            <a:chOff x="4616450" y="1549401"/>
            <a:chExt cx="215900" cy="207963"/>
          </a:xfrm>
          <a:solidFill>
            <a:schemeClr val="bg1"/>
          </a:solidFill>
        </p:grpSpPr>
        <p:sp>
          <p:nvSpPr>
            <p:cNvPr id="24" name="Freeform 6"/>
            <p:cNvSpPr>
              <a:spLocks noEditPoints="1"/>
            </p:cNvSpPr>
            <p:nvPr/>
          </p:nvSpPr>
          <p:spPr bwMode="auto">
            <a:xfrm>
              <a:off x="4616450" y="1549401"/>
              <a:ext cx="215900" cy="207963"/>
            </a:xfrm>
            <a:custGeom>
              <a:avLst/>
              <a:gdLst>
                <a:gd name="T0" fmla="*/ 124 w 133"/>
                <a:gd name="T1" fmla="*/ 0 h 127"/>
                <a:gd name="T2" fmla="*/ 9 w 133"/>
                <a:gd name="T3" fmla="*/ 0 h 127"/>
                <a:gd name="T4" fmla="*/ 0 w 133"/>
                <a:gd name="T5" fmla="*/ 9 h 127"/>
                <a:gd name="T6" fmla="*/ 0 w 133"/>
                <a:gd name="T7" fmla="*/ 91 h 127"/>
                <a:gd name="T8" fmla="*/ 9 w 133"/>
                <a:gd name="T9" fmla="*/ 100 h 127"/>
                <a:gd name="T10" fmla="*/ 53 w 133"/>
                <a:gd name="T11" fmla="*/ 100 h 127"/>
                <a:gd name="T12" fmla="*/ 39 w 133"/>
                <a:gd name="T13" fmla="*/ 118 h 127"/>
                <a:gd name="T14" fmla="*/ 39 w 133"/>
                <a:gd name="T15" fmla="*/ 127 h 127"/>
                <a:gd name="T16" fmla="*/ 53 w 133"/>
                <a:gd name="T17" fmla="*/ 127 h 127"/>
                <a:gd name="T18" fmla="*/ 80 w 133"/>
                <a:gd name="T19" fmla="*/ 127 h 127"/>
                <a:gd name="T20" fmla="*/ 93 w 133"/>
                <a:gd name="T21" fmla="*/ 127 h 127"/>
                <a:gd name="T22" fmla="*/ 93 w 133"/>
                <a:gd name="T23" fmla="*/ 118 h 127"/>
                <a:gd name="T24" fmla="*/ 80 w 133"/>
                <a:gd name="T25" fmla="*/ 100 h 127"/>
                <a:gd name="T26" fmla="*/ 124 w 133"/>
                <a:gd name="T27" fmla="*/ 100 h 127"/>
                <a:gd name="T28" fmla="*/ 133 w 133"/>
                <a:gd name="T29" fmla="*/ 91 h 127"/>
                <a:gd name="T30" fmla="*/ 133 w 133"/>
                <a:gd name="T31" fmla="*/ 9 h 127"/>
                <a:gd name="T32" fmla="*/ 124 w 133"/>
                <a:gd name="T33" fmla="*/ 0 h 127"/>
                <a:gd name="T34" fmla="*/ 59 w 133"/>
                <a:gd name="T35" fmla="*/ 89 h 127"/>
                <a:gd name="T36" fmla="*/ 67 w 133"/>
                <a:gd name="T37" fmla="*/ 82 h 127"/>
                <a:gd name="T38" fmla="*/ 75 w 133"/>
                <a:gd name="T39" fmla="*/ 89 h 127"/>
                <a:gd name="T40" fmla="*/ 67 w 133"/>
                <a:gd name="T41" fmla="*/ 97 h 127"/>
                <a:gd name="T42" fmla="*/ 59 w 133"/>
                <a:gd name="T43" fmla="*/ 89 h 127"/>
                <a:gd name="T44" fmla="*/ 123 w 133"/>
                <a:gd name="T45" fmla="*/ 79 h 127"/>
                <a:gd name="T46" fmla="*/ 9 w 133"/>
                <a:gd name="T47" fmla="*/ 79 h 127"/>
                <a:gd name="T48" fmla="*/ 9 w 133"/>
                <a:gd name="T49" fmla="*/ 10 h 127"/>
                <a:gd name="T50" fmla="*/ 123 w 133"/>
                <a:gd name="T51" fmla="*/ 10 h 127"/>
                <a:gd name="T52" fmla="*/ 123 w 133"/>
                <a:gd name="T53" fmla="*/ 79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3" h="127">
                  <a:moveTo>
                    <a:pt x="124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6"/>
                    <a:pt x="4" y="100"/>
                    <a:pt x="9" y="100"/>
                  </a:cubicBezTo>
                  <a:cubicBezTo>
                    <a:pt x="53" y="100"/>
                    <a:pt x="53" y="100"/>
                    <a:pt x="53" y="100"/>
                  </a:cubicBezTo>
                  <a:cubicBezTo>
                    <a:pt x="53" y="100"/>
                    <a:pt x="55" y="118"/>
                    <a:pt x="39" y="118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53" y="127"/>
                    <a:pt x="53" y="127"/>
                    <a:pt x="53" y="127"/>
                  </a:cubicBezTo>
                  <a:cubicBezTo>
                    <a:pt x="80" y="127"/>
                    <a:pt x="80" y="127"/>
                    <a:pt x="80" y="127"/>
                  </a:cubicBezTo>
                  <a:cubicBezTo>
                    <a:pt x="93" y="127"/>
                    <a:pt x="93" y="127"/>
                    <a:pt x="93" y="127"/>
                  </a:cubicBezTo>
                  <a:cubicBezTo>
                    <a:pt x="93" y="118"/>
                    <a:pt x="93" y="118"/>
                    <a:pt x="93" y="118"/>
                  </a:cubicBezTo>
                  <a:cubicBezTo>
                    <a:pt x="77" y="118"/>
                    <a:pt x="80" y="100"/>
                    <a:pt x="80" y="100"/>
                  </a:cubicBezTo>
                  <a:cubicBezTo>
                    <a:pt x="124" y="100"/>
                    <a:pt x="124" y="100"/>
                    <a:pt x="124" y="100"/>
                  </a:cubicBezTo>
                  <a:cubicBezTo>
                    <a:pt x="129" y="100"/>
                    <a:pt x="133" y="96"/>
                    <a:pt x="133" y="91"/>
                  </a:cubicBezTo>
                  <a:cubicBezTo>
                    <a:pt x="133" y="9"/>
                    <a:pt x="133" y="9"/>
                    <a:pt x="133" y="9"/>
                  </a:cubicBezTo>
                  <a:cubicBezTo>
                    <a:pt x="133" y="4"/>
                    <a:pt x="129" y="0"/>
                    <a:pt x="124" y="0"/>
                  </a:cubicBezTo>
                  <a:close/>
                  <a:moveTo>
                    <a:pt x="59" y="89"/>
                  </a:moveTo>
                  <a:cubicBezTo>
                    <a:pt x="59" y="85"/>
                    <a:pt x="63" y="82"/>
                    <a:pt x="67" y="82"/>
                  </a:cubicBezTo>
                  <a:cubicBezTo>
                    <a:pt x="71" y="82"/>
                    <a:pt x="75" y="85"/>
                    <a:pt x="75" y="89"/>
                  </a:cubicBezTo>
                  <a:cubicBezTo>
                    <a:pt x="75" y="93"/>
                    <a:pt x="71" y="97"/>
                    <a:pt x="67" y="97"/>
                  </a:cubicBezTo>
                  <a:cubicBezTo>
                    <a:pt x="63" y="97"/>
                    <a:pt x="59" y="93"/>
                    <a:pt x="59" y="89"/>
                  </a:cubicBezTo>
                  <a:close/>
                  <a:moveTo>
                    <a:pt x="123" y="79"/>
                  </a:moveTo>
                  <a:cubicBezTo>
                    <a:pt x="9" y="79"/>
                    <a:pt x="9" y="79"/>
                    <a:pt x="9" y="79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23" y="10"/>
                    <a:pt x="123" y="10"/>
                    <a:pt x="123" y="10"/>
                  </a:cubicBezTo>
                  <a:lnTo>
                    <a:pt x="123" y="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11664" tIns="55832" rIns="111664" bIns="5583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Oval 7"/>
            <p:cNvSpPr>
              <a:spLocks noChangeArrowheads="1"/>
            </p:cNvSpPr>
            <p:nvPr/>
          </p:nvSpPr>
          <p:spPr bwMode="auto">
            <a:xfrm>
              <a:off x="4718050" y="1685926"/>
              <a:ext cx="15875" cy="174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11664" tIns="55832" rIns="111664" bIns="5583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6" name="Freeform 59"/>
          <p:cNvSpPr>
            <a:spLocks noEditPoints="1"/>
          </p:cNvSpPr>
          <p:nvPr/>
        </p:nvSpPr>
        <p:spPr bwMode="auto">
          <a:xfrm>
            <a:off x="3629618" y="4560369"/>
            <a:ext cx="392299" cy="526104"/>
          </a:xfrm>
          <a:custGeom>
            <a:avLst/>
            <a:gdLst>
              <a:gd name="T0" fmla="*/ 108 w 108"/>
              <a:gd name="T1" fmla="*/ 145 h 145"/>
              <a:gd name="T2" fmla="*/ 0 w 108"/>
              <a:gd name="T3" fmla="*/ 145 h 145"/>
              <a:gd name="T4" fmla="*/ 0 w 108"/>
              <a:gd name="T5" fmla="*/ 135 h 145"/>
              <a:gd name="T6" fmla="*/ 13 w 108"/>
              <a:gd name="T7" fmla="*/ 124 h 145"/>
              <a:gd name="T8" fmla="*/ 96 w 108"/>
              <a:gd name="T9" fmla="*/ 124 h 145"/>
              <a:gd name="T10" fmla="*/ 108 w 108"/>
              <a:gd name="T11" fmla="*/ 135 h 145"/>
              <a:gd name="T12" fmla="*/ 108 w 108"/>
              <a:gd name="T13" fmla="*/ 145 h 145"/>
              <a:gd name="T14" fmla="*/ 16 w 108"/>
              <a:gd name="T15" fmla="*/ 116 h 145"/>
              <a:gd name="T16" fmla="*/ 24 w 108"/>
              <a:gd name="T17" fmla="*/ 91 h 145"/>
              <a:gd name="T18" fmla="*/ 85 w 108"/>
              <a:gd name="T19" fmla="*/ 91 h 145"/>
              <a:gd name="T20" fmla="*/ 93 w 108"/>
              <a:gd name="T21" fmla="*/ 116 h 145"/>
              <a:gd name="T22" fmla="*/ 16 w 108"/>
              <a:gd name="T23" fmla="*/ 116 h 145"/>
              <a:gd name="T24" fmla="*/ 28 w 108"/>
              <a:gd name="T25" fmla="*/ 76 h 145"/>
              <a:gd name="T26" fmla="*/ 36 w 108"/>
              <a:gd name="T27" fmla="*/ 51 h 145"/>
              <a:gd name="T28" fmla="*/ 72 w 108"/>
              <a:gd name="T29" fmla="*/ 51 h 145"/>
              <a:gd name="T30" fmla="*/ 80 w 108"/>
              <a:gd name="T31" fmla="*/ 76 h 145"/>
              <a:gd name="T32" fmla="*/ 28 w 108"/>
              <a:gd name="T33" fmla="*/ 76 h 145"/>
              <a:gd name="T34" fmla="*/ 49 w 108"/>
              <a:gd name="T35" fmla="*/ 12 h 145"/>
              <a:gd name="T36" fmla="*/ 60 w 108"/>
              <a:gd name="T37" fmla="*/ 12 h 145"/>
              <a:gd name="T38" fmla="*/ 68 w 108"/>
              <a:gd name="T39" fmla="*/ 36 h 145"/>
              <a:gd name="T40" fmla="*/ 41 w 108"/>
              <a:gd name="T41" fmla="*/ 36 h 145"/>
              <a:gd name="T42" fmla="*/ 49 w 108"/>
              <a:gd name="T43" fmla="*/ 12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08" h="145">
                <a:moveTo>
                  <a:pt x="108" y="145"/>
                </a:moveTo>
                <a:cubicBezTo>
                  <a:pt x="0" y="145"/>
                  <a:pt x="0" y="145"/>
                  <a:pt x="0" y="145"/>
                </a:cubicBezTo>
                <a:cubicBezTo>
                  <a:pt x="0" y="135"/>
                  <a:pt x="0" y="135"/>
                  <a:pt x="0" y="135"/>
                </a:cubicBezTo>
                <a:cubicBezTo>
                  <a:pt x="13" y="124"/>
                  <a:pt x="13" y="124"/>
                  <a:pt x="13" y="124"/>
                </a:cubicBezTo>
                <a:cubicBezTo>
                  <a:pt x="96" y="124"/>
                  <a:pt x="96" y="124"/>
                  <a:pt x="96" y="124"/>
                </a:cubicBezTo>
                <a:cubicBezTo>
                  <a:pt x="108" y="135"/>
                  <a:pt x="108" y="135"/>
                  <a:pt x="108" y="135"/>
                </a:cubicBezTo>
                <a:lnTo>
                  <a:pt x="108" y="145"/>
                </a:lnTo>
                <a:close/>
                <a:moveTo>
                  <a:pt x="16" y="116"/>
                </a:moveTo>
                <a:cubicBezTo>
                  <a:pt x="24" y="91"/>
                  <a:pt x="24" y="91"/>
                  <a:pt x="24" y="91"/>
                </a:cubicBezTo>
                <a:cubicBezTo>
                  <a:pt x="85" y="91"/>
                  <a:pt x="85" y="91"/>
                  <a:pt x="85" y="91"/>
                </a:cubicBezTo>
                <a:cubicBezTo>
                  <a:pt x="93" y="116"/>
                  <a:pt x="93" y="116"/>
                  <a:pt x="93" y="116"/>
                </a:cubicBezTo>
                <a:lnTo>
                  <a:pt x="16" y="116"/>
                </a:lnTo>
                <a:close/>
                <a:moveTo>
                  <a:pt x="28" y="76"/>
                </a:moveTo>
                <a:cubicBezTo>
                  <a:pt x="36" y="51"/>
                  <a:pt x="36" y="51"/>
                  <a:pt x="36" y="51"/>
                </a:cubicBezTo>
                <a:cubicBezTo>
                  <a:pt x="72" y="51"/>
                  <a:pt x="72" y="51"/>
                  <a:pt x="72" y="51"/>
                </a:cubicBezTo>
                <a:cubicBezTo>
                  <a:pt x="80" y="76"/>
                  <a:pt x="80" y="76"/>
                  <a:pt x="80" y="76"/>
                </a:cubicBezTo>
                <a:lnTo>
                  <a:pt x="28" y="76"/>
                </a:lnTo>
                <a:close/>
                <a:moveTo>
                  <a:pt x="49" y="12"/>
                </a:moveTo>
                <a:cubicBezTo>
                  <a:pt x="49" y="12"/>
                  <a:pt x="54" y="0"/>
                  <a:pt x="60" y="12"/>
                </a:cubicBezTo>
                <a:cubicBezTo>
                  <a:pt x="68" y="36"/>
                  <a:pt x="68" y="36"/>
                  <a:pt x="68" y="36"/>
                </a:cubicBezTo>
                <a:cubicBezTo>
                  <a:pt x="41" y="36"/>
                  <a:pt x="41" y="36"/>
                  <a:pt x="41" y="36"/>
                </a:cubicBezTo>
                <a:lnTo>
                  <a:pt x="49" y="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695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3650953" y="3490624"/>
            <a:ext cx="370965" cy="429731"/>
            <a:chOff x="3581400" y="3905251"/>
            <a:chExt cx="160338" cy="185738"/>
          </a:xfrm>
          <a:solidFill>
            <a:schemeClr val="bg1"/>
          </a:solidFill>
        </p:grpSpPr>
        <p:sp>
          <p:nvSpPr>
            <p:cNvPr id="28" name="Rectangle 33"/>
            <p:cNvSpPr>
              <a:spLocks noChangeArrowheads="1"/>
            </p:cNvSpPr>
            <p:nvPr/>
          </p:nvSpPr>
          <p:spPr bwMode="auto">
            <a:xfrm>
              <a:off x="3670300" y="3941763"/>
              <a:ext cx="28575" cy="149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11664" tIns="55832" rIns="111664" bIns="5583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Rectangle 34"/>
            <p:cNvSpPr>
              <a:spLocks noChangeArrowheads="1"/>
            </p:cNvSpPr>
            <p:nvPr/>
          </p:nvSpPr>
          <p:spPr bwMode="auto">
            <a:xfrm>
              <a:off x="3627438" y="3971926"/>
              <a:ext cx="26988" cy="1190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11664" tIns="55832" rIns="111664" bIns="5583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Rectangle 35"/>
            <p:cNvSpPr>
              <a:spLocks noChangeArrowheads="1"/>
            </p:cNvSpPr>
            <p:nvPr/>
          </p:nvSpPr>
          <p:spPr bwMode="auto">
            <a:xfrm>
              <a:off x="3581400" y="3994151"/>
              <a:ext cx="26988" cy="968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11664" tIns="55832" rIns="111664" bIns="5583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Rectangle 36"/>
            <p:cNvSpPr>
              <a:spLocks noChangeArrowheads="1"/>
            </p:cNvSpPr>
            <p:nvPr/>
          </p:nvSpPr>
          <p:spPr bwMode="auto">
            <a:xfrm>
              <a:off x="3714750" y="3905251"/>
              <a:ext cx="26988" cy="1857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11664" tIns="55832" rIns="111664" bIns="5583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2" name="椭圆 31"/>
          <p:cNvSpPr/>
          <p:nvPr/>
        </p:nvSpPr>
        <p:spPr>
          <a:xfrm>
            <a:off x="532958" y="327049"/>
            <a:ext cx="367982" cy="367982"/>
          </a:xfrm>
          <a:prstGeom prst="ellipse">
            <a:avLst/>
          </a:prstGeom>
          <a:ln>
            <a:noFill/>
          </a:ln>
          <a:effectLst>
            <a:outerShdw blurRad="1270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3" name="Content Placeholder 2"/>
          <p:cNvSpPr txBox="1"/>
          <p:nvPr/>
        </p:nvSpPr>
        <p:spPr>
          <a:xfrm>
            <a:off x="1077833" y="327049"/>
            <a:ext cx="3067050" cy="367982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en-US" sz="2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800016" y="327049"/>
            <a:ext cx="201847" cy="20184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 dir="u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 animBg="1"/>
      <p:bldP spid="9" grpId="0" animBg="1"/>
      <p:bldP spid="8" grpId="0" animBg="1"/>
      <p:bldP spid="11" grpId="0"/>
      <p:bldP spid="12" grpId="0"/>
      <p:bldP spid="13" grpId="0" animBg="1"/>
      <p:bldP spid="14" grpId="0" animBg="1"/>
      <p:bldP spid="15" grpId="0"/>
      <p:bldP spid="16" grpId="0"/>
      <p:bldP spid="17" grpId="0" animBg="1"/>
      <p:bldP spid="18" grpId="0" animBg="1"/>
      <p:bldP spid="2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1"/>
          <p:cNvGrpSpPr/>
          <p:nvPr/>
        </p:nvGrpSpPr>
        <p:grpSpPr>
          <a:xfrm rot="16200000">
            <a:off x="3418805" y="4037438"/>
            <a:ext cx="769589" cy="513060"/>
            <a:chOff x="3200400" y="1234012"/>
            <a:chExt cx="1371600" cy="728138"/>
          </a:xfrm>
        </p:grpSpPr>
        <p:sp>
          <p:nvSpPr>
            <p:cNvPr id="59" name="Round Single Corner Rectangle 58"/>
            <p:cNvSpPr/>
            <p:nvPr/>
          </p:nvSpPr>
          <p:spPr>
            <a:xfrm>
              <a:off x="4114800" y="1234012"/>
              <a:ext cx="457200" cy="728138"/>
            </a:xfrm>
            <a:prstGeom prst="round1Rect">
              <a:avLst>
                <a:gd name="adj" fmla="val 50000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3657600" y="1234012"/>
              <a:ext cx="457200" cy="72813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1" name="Round Single Corner Rectangle 60"/>
            <p:cNvSpPr/>
            <p:nvPr/>
          </p:nvSpPr>
          <p:spPr>
            <a:xfrm flipH="1">
              <a:off x="3200400" y="1234012"/>
              <a:ext cx="457200" cy="728138"/>
            </a:xfrm>
            <a:prstGeom prst="round1Rect">
              <a:avLst>
                <a:gd name="adj" fmla="val 5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" name="Group 62"/>
          <p:cNvGrpSpPr/>
          <p:nvPr/>
        </p:nvGrpSpPr>
        <p:grpSpPr>
          <a:xfrm rot="16200000">
            <a:off x="4459452" y="4037438"/>
            <a:ext cx="769589" cy="513060"/>
            <a:chOff x="3200400" y="1234012"/>
            <a:chExt cx="1371600" cy="728138"/>
          </a:xfrm>
        </p:grpSpPr>
        <p:sp>
          <p:nvSpPr>
            <p:cNvPr id="64" name="Round Single Corner Rectangle 63"/>
            <p:cNvSpPr/>
            <p:nvPr/>
          </p:nvSpPr>
          <p:spPr>
            <a:xfrm>
              <a:off x="4114800" y="1234012"/>
              <a:ext cx="457200" cy="728138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3657600" y="1234012"/>
              <a:ext cx="457200" cy="72813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4" name="Round Single Corner Rectangle 73"/>
            <p:cNvSpPr/>
            <p:nvPr/>
          </p:nvSpPr>
          <p:spPr>
            <a:xfrm flipH="1">
              <a:off x="3200400" y="1234012"/>
              <a:ext cx="457200" cy="72813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" name="Group 74"/>
          <p:cNvGrpSpPr/>
          <p:nvPr/>
        </p:nvGrpSpPr>
        <p:grpSpPr>
          <a:xfrm rot="16200000">
            <a:off x="5500098" y="4037437"/>
            <a:ext cx="769589" cy="513060"/>
            <a:chOff x="3200400" y="1234012"/>
            <a:chExt cx="1371600" cy="728138"/>
          </a:xfrm>
        </p:grpSpPr>
        <p:sp>
          <p:nvSpPr>
            <p:cNvPr id="76" name="Round Single Corner Rectangle 63"/>
            <p:cNvSpPr/>
            <p:nvPr/>
          </p:nvSpPr>
          <p:spPr>
            <a:xfrm>
              <a:off x="4114800" y="1234012"/>
              <a:ext cx="457200" cy="72813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3657600" y="1234012"/>
              <a:ext cx="457200" cy="72813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8" name="Round Single Corner Rectangle 73"/>
            <p:cNvSpPr/>
            <p:nvPr/>
          </p:nvSpPr>
          <p:spPr>
            <a:xfrm flipH="1">
              <a:off x="3200400" y="1234012"/>
              <a:ext cx="457200" cy="72813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100"/>
          <p:cNvGrpSpPr/>
          <p:nvPr/>
        </p:nvGrpSpPr>
        <p:grpSpPr>
          <a:xfrm rot="16200000">
            <a:off x="8945870" y="3715916"/>
            <a:ext cx="771977" cy="1158493"/>
            <a:chOff x="4257815" y="3604273"/>
            <a:chExt cx="632164" cy="948677"/>
          </a:xfrm>
        </p:grpSpPr>
        <p:grpSp>
          <p:nvGrpSpPr>
            <p:cNvPr id="6" name="Group 96"/>
            <p:cNvGrpSpPr/>
            <p:nvPr/>
          </p:nvGrpSpPr>
          <p:grpSpPr>
            <a:xfrm>
              <a:off x="4257815" y="3905805"/>
              <a:ext cx="632164" cy="647145"/>
              <a:chOff x="4107979" y="4055348"/>
              <a:chExt cx="966386" cy="788823"/>
            </a:xfrm>
          </p:grpSpPr>
          <p:sp>
            <p:nvSpPr>
              <p:cNvPr id="37" name="Isosceles Triangle 36"/>
              <p:cNvSpPr/>
              <p:nvPr/>
            </p:nvSpPr>
            <p:spPr bwMode="auto">
              <a:xfrm rot="10800000">
                <a:off x="4107979" y="4055348"/>
                <a:ext cx="966386" cy="785648"/>
              </a:xfrm>
              <a:prstGeom prst="triangle">
                <a:avLst/>
              </a:prstGeom>
              <a:gradFill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50000">
                    <a:schemeClr val="bg1">
                      <a:lumMod val="85000"/>
                    </a:schemeClr>
                  </a:gs>
                </a:gsLst>
                <a:lin ang="0" scaled="0"/>
              </a:gradFill>
              <a:ln w="9525">
                <a:noFill/>
                <a:round/>
              </a:ln>
            </p:spPr>
            <p:txBody>
              <a:bodyPr vert="horz" wrap="square" lIns="111664" tIns="55832" rIns="111664" bIns="55832" numCol="1" rtlCol="0" anchor="t" anchorCtr="0" compatLnSpc="1"/>
              <a:lstStyle/>
              <a:p>
                <a:pPr algn="ctr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8" name="Isosceles Triangle 37"/>
              <p:cNvSpPr/>
              <p:nvPr/>
            </p:nvSpPr>
            <p:spPr bwMode="auto">
              <a:xfrm rot="10800000">
                <a:off x="4472566" y="4640971"/>
                <a:ext cx="237212" cy="203200"/>
              </a:xfrm>
              <a:prstGeom prst="triangle">
                <a:avLst/>
              </a:prstGeom>
              <a:solidFill>
                <a:schemeClr val="tx1">
                  <a:lumMod val="90000"/>
                  <a:lumOff val="10000"/>
                </a:schemeClr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rtlCol="0" anchor="t" anchorCtr="0" compatLnSpc="1"/>
              <a:lstStyle/>
              <a:p>
                <a:pPr algn="ctr"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9" name="Group 96"/>
            <p:cNvGrpSpPr/>
            <p:nvPr/>
          </p:nvGrpSpPr>
          <p:grpSpPr>
            <a:xfrm>
              <a:off x="4259771" y="3604273"/>
              <a:ext cx="630208" cy="416793"/>
              <a:chOff x="2514600" y="3103313"/>
              <a:chExt cx="914400" cy="604745"/>
            </a:xfrm>
          </p:grpSpPr>
          <p:sp>
            <p:nvSpPr>
              <p:cNvPr id="94" name="Pentagon 93"/>
              <p:cNvSpPr/>
              <p:nvPr/>
            </p:nvSpPr>
            <p:spPr>
              <a:xfrm rot="5400000">
                <a:off x="2364628" y="3253285"/>
                <a:ext cx="604743" cy="304800"/>
              </a:xfrm>
              <a:prstGeom prst="homePlat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95" name="Pentagon 94"/>
              <p:cNvSpPr/>
              <p:nvPr/>
            </p:nvSpPr>
            <p:spPr>
              <a:xfrm rot="5400000">
                <a:off x="2669428" y="3253286"/>
                <a:ext cx="604743" cy="304800"/>
              </a:xfrm>
              <a:prstGeom prst="homePlat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96" name="Pentagon 95"/>
              <p:cNvSpPr/>
              <p:nvPr/>
            </p:nvSpPr>
            <p:spPr>
              <a:xfrm rot="5400000">
                <a:off x="2974228" y="3253287"/>
                <a:ext cx="604743" cy="304800"/>
              </a:xfrm>
              <a:prstGeom prst="homePlat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0" name="Group 120"/>
          <p:cNvGrpSpPr/>
          <p:nvPr/>
        </p:nvGrpSpPr>
        <p:grpSpPr>
          <a:xfrm rot="16200000" flipH="1">
            <a:off x="4486292" y="4535690"/>
            <a:ext cx="1773622" cy="510522"/>
            <a:chOff x="4889980" y="1620289"/>
            <a:chExt cx="1452400" cy="418060"/>
          </a:xfrm>
        </p:grpSpPr>
        <p:sp>
          <p:nvSpPr>
            <p:cNvPr id="122" name="Arc 121"/>
            <p:cNvSpPr/>
            <p:nvPr/>
          </p:nvSpPr>
          <p:spPr>
            <a:xfrm>
              <a:off x="5925370" y="1621338"/>
              <a:ext cx="417010" cy="417011"/>
            </a:xfrm>
            <a:prstGeom prst="arc">
              <a:avLst>
                <a:gd name="adj1" fmla="val 16003896"/>
                <a:gd name="adj2" fmla="val 5453928"/>
              </a:avLst>
            </a:prstGeom>
            <a:ln w="28575">
              <a:solidFill>
                <a:schemeClr val="accent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123" name="Straight Connector 122"/>
            <p:cNvCxnSpPr/>
            <p:nvPr/>
          </p:nvCxnSpPr>
          <p:spPr>
            <a:xfrm flipH="1" flipV="1">
              <a:off x="4889980" y="1620289"/>
              <a:ext cx="1236500" cy="1389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 flipH="1">
              <a:off x="4889980" y="2038323"/>
              <a:ext cx="1236500" cy="26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74"/>
          <p:cNvGrpSpPr/>
          <p:nvPr/>
        </p:nvGrpSpPr>
        <p:grpSpPr>
          <a:xfrm rot="16200000">
            <a:off x="6512815" y="4037437"/>
            <a:ext cx="769589" cy="513060"/>
            <a:chOff x="3200400" y="1234012"/>
            <a:chExt cx="1371600" cy="728138"/>
          </a:xfrm>
        </p:grpSpPr>
        <p:sp>
          <p:nvSpPr>
            <p:cNvPr id="70" name="Round Single Corner Rectangle 63"/>
            <p:cNvSpPr/>
            <p:nvPr/>
          </p:nvSpPr>
          <p:spPr>
            <a:xfrm>
              <a:off x="4114800" y="1234012"/>
              <a:ext cx="457200" cy="728138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3657600" y="1234012"/>
              <a:ext cx="457200" cy="72813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2" name="Round Single Corner Rectangle 73"/>
            <p:cNvSpPr/>
            <p:nvPr/>
          </p:nvSpPr>
          <p:spPr>
            <a:xfrm flipH="1">
              <a:off x="3200400" y="1234012"/>
              <a:ext cx="457200" cy="72813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74"/>
          <p:cNvGrpSpPr/>
          <p:nvPr/>
        </p:nvGrpSpPr>
        <p:grpSpPr>
          <a:xfrm rot="16200000">
            <a:off x="7565081" y="4037438"/>
            <a:ext cx="769589" cy="513060"/>
            <a:chOff x="3200400" y="1234012"/>
            <a:chExt cx="1371600" cy="728138"/>
          </a:xfrm>
        </p:grpSpPr>
        <p:sp>
          <p:nvSpPr>
            <p:cNvPr id="75" name="Round Single Corner Rectangle 63"/>
            <p:cNvSpPr/>
            <p:nvPr/>
          </p:nvSpPr>
          <p:spPr>
            <a:xfrm>
              <a:off x="4114800" y="1234012"/>
              <a:ext cx="457200" cy="72813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3657600" y="1234012"/>
              <a:ext cx="457200" cy="72813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0" name="Round Single Corner Rectangle 73"/>
            <p:cNvSpPr/>
            <p:nvPr/>
          </p:nvSpPr>
          <p:spPr>
            <a:xfrm flipH="1">
              <a:off x="3200400" y="1234012"/>
              <a:ext cx="457200" cy="728138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Group 120"/>
          <p:cNvGrpSpPr/>
          <p:nvPr/>
        </p:nvGrpSpPr>
        <p:grpSpPr>
          <a:xfrm rot="5400000" flipH="1" flipV="1">
            <a:off x="5509872" y="3526795"/>
            <a:ext cx="1773622" cy="510522"/>
            <a:chOff x="4889980" y="1620289"/>
            <a:chExt cx="1452400" cy="418060"/>
          </a:xfrm>
        </p:grpSpPr>
        <p:sp>
          <p:nvSpPr>
            <p:cNvPr id="82" name="Arc 81"/>
            <p:cNvSpPr/>
            <p:nvPr/>
          </p:nvSpPr>
          <p:spPr>
            <a:xfrm>
              <a:off x="5925370" y="1621338"/>
              <a:ext cx="417010" cy="417011"/>
            </a:xfrm>
            <a:prstGeom prst="arc">
              <a:avLst>
                <a:gd name="adj1" fmla="val 16003896"/>
                <a:gd name="adj2" fmla="val 5453928"/>
              </a:avLst>
            </a:prstGeom>
            <a:ln w="28575">
              <a:solidFill>
                <a:schemeClr val="accent3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83" name="Straight Connector 82"/>
            <p:cNvCxnSpPr/>
            <p:nvPr/>
          </p:nvCxnSpPr>
          <p:spPr>
            <a:xfrm flipH="1" flipV="1">
              <a:off x="4889980" y="1620289"/>
              <a:ext cx="1236500" cy="1389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flipH="1">
              <a:off x="4889980" y="2038323"/>
              <a:ext cx="1236500" cy="26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20"/>
          <p:cNvGrpSpPr/>
          <p:nvPr/>
        </p:nvGrpSpPr>
        <p:grpSpPr>
          <a:xfrm rot="16200000" flipH="1">
            <a:off x="6538097" y="4535690"/>
            <a:ext cx="1773622" cy="510522"/>
            <a:chOff x="4889980" y="1620289"/>
            <a:chExt cx="1452400" cy="418060"/>
          </a:xfrm>
        </p:grpSpPr>
        <p:sp>
          <p:nvSpPr>
            <p:cNvPr id="86" name="Arc 85"/>
            <p:cNvSpPr/>
            <p:nvPr/>
          </p:nvSpPr>
          <p:spPr>
            <a:xfrm>
              <a:off x="5925370" y="1621338"/>
              <a:ext cx="417010" cy="417011"/>
            </a:xfrm>
            <a:prstGeom prst="arc">
              <a:avLst>
                <a:gd name="adj1" fmla="val 16003896"/>
                <a:gd name="adj2" fmla="val 5453928"/>
              </a:avLst>
            </a:prstGeom>
            <a:ln w="28575">
              <a:solidFill>
                <a:schemeClr val="accent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87" name="Straight Connector 86"/>
            <p:cNvCxnSpPr/>
            <p:nvPr/>
          </p:nvCxnSpPr>
          <p:spPr>
            <a:xfrm flipH="1" flipV="1">
              <a:off x="4889980" y="1620289"/>
              <a:ext cx="1236500" cy="1389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flipH="1">
              <a:off x="4889980" y="2038323"/>
              <a:ext cx="1236500" cy="26"/>
            </a:xfrm>
            <a:prstGeom prst="line">
              <a:avLst/>
            </a:prstGeom>
            <a:ln w="285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20"/>
          <p:cNvGrpSpPr/>
          <p:nvPr/>
        </p:nvGrpSpPr>
        <p:grpSpPr>
          <a:xfrm rot="5400000" flipH="1" flipV="1">
            <a:off x="7590364" y="3526795"/>
            <a:ext cx="1773622" cy="510522"/>
            <a:chOff x="4889980" y="1620289"/>
            <a:chExt cx="1452400" cy="418060"/>
          </a:xfrm>
        </p:grpSpPr>
        <p:sp>
          <p:nvSpPr>
            <p:cNvPr id="90" name="Arc 89"/>
            <p:cNvSpPr/>
            <p:nvPr/>
          </p:nvSpPr>
          <p:spPr>
            <a:xfrm>
              <a:off x="5925370" y="1621338"/>
              <a:ext cx="417010" cy="417011"/>
            </a:xfrm>
            <a:prstGeom prst="arc">
              <a:avLst>
                <a:gd name="adj1" fmla="val 16003896"/>
                <a:gd name="adj2" fmla="val 5453928"/>
              </a:avLst>
            </a:prstGeom>
            <a:ln w="28575">
              <a:solidFill>
                <a:schemeClr val="accent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91" name="Straight Connector 90"/>
            <p:cNvCxnSpPr/>
            <p:nvPr/>
          </p:nvCxnSpPr>
          <p:spPr>
            <a:xfrm flipH="1" flipV="1">
              <a:off x="4889980" y="1620289"/>
              <a:ext cx="1236500" cy="1389"/>
            </a:xfrm>
            <a:prstGeom prst="line">
              <a:avLst/>
            </a:prstGeom>
            <a:ln w="285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flipH="1">
              <a:off x="4889980" y="2038323"/>
              <a:ext cx="1236500" cy="26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20"/>
          <p:cNvGrpSpPr/>
          <p:nvPr/>
        </p:nvGrpSpPr>
        <p:grpSpPr>
          <a:xfrm rot="5400000" flipH="1" flipV="1">
            <a:off x="3428578" y="3526795"/>
            <a:ext cx="1773622" cy="510522"/>
            <a:chOff x="4889980" y="1620289"/>
            <a:chExt cx="1452400" cy="418060"/>
          </a:xfrm>
        </p:grpSpPr>
        <p:sp>
          <p:nvSpPr>
            <p:cNvPr id="97" name="Arc 96"/>
            <p:cNvSpPr/>
            <p:nvPr/>
          </p:nvSpPr>
          <p:spPr>
            <a:xfrm>
              <a:off x="5925370" y="1621338"/>
              <a:ext cx="417010" cy="417011"/>
            </a:xfrm>
            <a:prstGeom prst="arc">
              <a:avLst>
                <a:gd name="adj1" fmla="val 16003896"/>
                <a:gd name="adj2" fmla="val 5453928"/>
              </a:avLst>
            </a:prstGeom>
            <a:ln w="28575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98" name="Straight Connector 97"/>
            <p:cNvCxnSpPr/>
            <p:nvPr/>
          </p:nvCxnSpPr>
          <p:spPr>
            <a:xfrm flipH="1" flipV="1">
              <a:off x="4889980" y="1620289"/>
              <a:ext cx="1236500" cy="1389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flipH="1">
              <a:off x="4889980" y="2038323"/>
              <a:ext cx="1236500" cy="26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08"/>
          <p:cNvGrpSpPr/>
          <p:nvPr/>
        </p:nvGrpSpPr>
        <p:grpSpPr>
          <a:xfrm>
            <a:off x="5960958" y="2703250"/>
            <a:ext cx="933684" cy="906954"/>
            <a:chOff x="6299532" y="3384456"/>
            <a:chExt cx="469021" cy="455593"/>
          </a:xfrm>
        </p:grpSpPr>
        <p:sp>
          <p:nvSpPr>
            <p:cNvPr id="102" name="Oval 101"/>
            <p:cNvSpPr>
              <a:spLocks noChangeAspect="1"/>
            </p:cNvSpPr>
            <p:nvPr/>
          </p:nvSpPr>
          <p:spPr>
            <a:xfrm>
              <a:off x="6299532" y="3384456"/>
              <a:ext cx="469021" cy="45559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4" name="Freeform 36"/>
            <p:cNvSpPr>
              <a:spLocks noEditPoints="1"/>
            </p:cNvSpPr>
            <p:nvPr/>
          </p:nvSpPr>
          <p:spPr bwMode="auto">
            <a:xfrm>
              <a:off x="6435895" y="3505670"/>
              <a:ext cx="196295" cy="213164"/>
            </a:xfrm>
            <a:custGeom>
              <a:avLst/>
              <a:gdLst/>
              <a:ahLst/>
              <a:cxnLst>
                <a:cxn ang="0">
                  <a:pos x="55" y="64"/>
                </a:cxn>
                <a:cxn ang="0">
                  <a:pos x="0" y="59"/>
                </a:cxn>
                <a:cxn ang="0">
                  <a:pos x="4" y="9"/>
                </a:cxn>
                <a:cxn ang="0">
                  <a:pos x="9" y="5"/>
                </a:cxn>
                <a:cxn ang="0">
                  <a:pos x="17" y="0"/>
                </a:cxn>
                <a:cxn ang="0">
                  <a:pos x="23" y="9"/>
                </a:cxn>
                <a:cxn ang="0">
                  <a:pos x="36" y="5"/>
                </a:cxn>
                <a:cxn ang="0">
                  <a:pos x="44" y="0"/>
                </a:cxn>
                <a:cxn ang="0">
                  <a:pos x="50" y="9"/>
                </a:cxn>
                <a:cxn ang="0">
                  <a:pos x="59" y="13"/>
                </a:cxn>
                <a:cxn ang="0">
                  <a:pos x="15" y="33"/>
                </a:cxn>
                <a:cxn ang="0">
                  <a:pos x="4" y="23"/>
                </a:cxn>
                <a:cxn ang="0">
                  <a:pos x="15" y="33"/>
                </a:cxn>
                <a:cxn ang="0">
                  <a:pos x="15" y="35"/>
                </a:cxn>
                <a:cxn ang="0">
                  <a:pos x="4" y="47"/>
                </a:cxn>
                <a:cxn ang="0">
                  <a:pos x="15" y="59"/>
                </a:cxn>
                <a:cxn ang="0">
                  <a:pos x="4" y="49"/>
                </a:cxn>
                <a:cxn ang="0">
                  <a:pos x="15" y="59"/>
                </a:cxn>
                <a:cxn ang="0">
                  <a:pos x="17" y="4"/>
                </a:cxn>
                <a:cxn ang="0">
                  <a:pos x="13" y="5"/>
                </a:cxn>
                <a:cxn ang="0">
                  <a:pos x="15" y="17"/>
                </a:cxn>
                <a:cxn ang="0">
                  <a:pos x="18" y="16"/>
                </a:cxn>
                <a:cxn ang="0">
                  <a:pos x="28" y="33"/>
                </a:cxn>
                <a:cxn ang="0">
                  <a:pos x="17" y="23"/>
                </a:cxn>
                <a:cxn ang="0">
                  <a:pos x="28" y="33"/>
                </a:cxn>
                <a:cxn ang="0">
                  <a:pos x="28" y="35"/>
                </a:cxn>
                <a:cxn ang="0">
                  <a:pos x="17" y="47"/>
                </a:cxn>
                <a:cxn ang="0">
                  <a:pos x="28" y="59"/>
                </a:cxn>
                <a:cxn ang="0">
                  <a:pos x="17" y="49"/>
                </a:cxn>
                <a:cxn ang="0">
                  <a:pos x="28" y="59"/>
                </a:cxn>
                <a:cxn ang="0">
                  <a:pos x="42" y="23"/>
                </a:cxn>
                <a:cxn ang="0">
                  <a:pos x="31" y="33"/>
                </a:cxn>
                <a:cxn ang="0">
                  <a:pos x="42" y="47"/>
                </a:cxn>
                <a:cxn ang="0">
                  <a:pos x="31" y="35"/>
                </a:cxn>
                <a:cxn ang="0">
                  <a:pos x="42" y="47"/>
                </a:cxn>
                <a:cxn ang="0">
                  <a:pos x="42" y="49"/>
                </a:cxn>
                <a:cxn ang="0">
                  <a:pos x="31" y="59"/>
                </a:cxn>
                <a:cxn ang="0">
                  <a:pos x="45" y="5"/>
                </a:cxn>
                <a:cxn ang="0">
                  <a:pos x="42" y="4"/>
                </a:cxn>
                <a:cxn ang="0">
                  <a:pos x="41" y="16"/>
                </a:cxn>
                <a:cxn ang="0">
                  <a:pos x="44" y="17"/>
                </a:cxn>
                <a:cxn ang="0">
                  <a:pos x="45" y="5"/>
                </a:cxn>
                <a:cxn ang="0">
                  <a:pos x="55" y="23"/>
                </a:cxn>
                <a:cxn ang="0">
                  <a:pos x="44" y="33"/>
                </a:cxn>
                <a:cxn ang="0">
                  <a:pos x="55" y="47"/>
                </a:cxn>
                <a:cxn ang="0">
                  <a:pos x="44" y="35"/>
                </a:cxn>
                <a:cxn ang="0">
                  <a:pos x="55" y="47"/>
                </a:cxn>
                <a:cxn ang="0">
                  <a:pos x="55" y="49"/>
                </a:cxn>
                <a:cxn ang="0">
                  <a:pos x="44" y="59"/>
                </a:cxn>
              </a:cxnLst>
              <a:rect l="0" t="0" r="r" b="b"/>
              <a:pathLst>
                <a:path w="59" h="64">
                  <a:moveTo>
                    <a:pt x="59" y="59"/>
                  </a:moveTo>
                  <a:cubicBezTo>
                    <a:pt x="59" y="62"/>
                    <a:pt x="57" y="64"/>
                    <a:pt x="55" y="64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2" y="64"/>
                    <a:pt x="0" y="62"/>
                    <a:pt x="0" y="5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2" y="9"/>
                    <a:pt x="4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2"/>
                    <a:pt x="11" y="0"/>
                    <a:pt x="15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0" y="0"/>
                    <a:pt x="23" y="2"/>
                    <a:pt x="23" y="5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2"/>
                    <a:pt x="39" y="0"/>
                    <a:pt x="4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7" y="0"/>
                    <a:pt x="50" y="2"/>
                    <a:pt x="50" y="5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7" y="9"/>
                    <a:pt x="59" y="11"/>
                    <a:pt x="59" y="13"/>
                  </a:cubicBezTo>
                  <a:lnTo>
                    <a:pt x="59" y="59"/>
                  </a:lnTo>
                  <a:close/>
                  <a:moveTo>
                    <a:pt x="15" y="33"/>
                  </a:moveTo>
                  <a:cubicBezTo>
                    <a:pt x="15" y="23"/>
                    <a:pt x="15" y="23"/>
                    <a:pt x="15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33"/>
                    <a:pt x="4" y="33"/>
                    <a:pt x="4" y="33"/>
                  </a:cubicBezTo>
                  <a:lnTo>
                    <a:pt x="15" y="33"/>
                  </a:lnTo>
                  <a:close/>
                  <a:moveTo>
                    <a:pt x="15" y="47"/>
                  </a:moveTo>
                  <a:cubicBezTo>
                    <a:pt x="15" y="35"/>
                    <a:pt x="15" y="35"/>
                    <a:pt x="15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47"/>
                    <a:pt x="4" y="47"/>
                    <a:pt x="4" y="47"/>
                  </a:cubicBezTo>
                  <a:lnTo>
                    <a:pt x="15" y="47"/>
                  </a:lnTo>
                  <a:close/>
                  <a:moveTo>
                    <a:pt x="15" y="59"/>
                  </a:moveTo>
                  <a:cubicBezTo>
                    <a:pt x="15" y="49"/>
                    <a:pt x="15" y="49"/>
                    <a:pt x="15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59"/>
                    <a:pt x="4" y="59"/>
                    <a:pt x="4" y="59"/>
                  </a:cubicBezTo>
                  <a:lnTo>
                    <a:pt x="15" y="59"/>
                  </a:lnTo>
                  <a:close/>
                  <a:moveTo>
                    <a:pt x="18" y="5"/>
                  </a:moveTo>
                  <a:cubicBezTo>
                    <a:pt x="18" y="5"/>
                    <a:pt x="18" y="4"/>
                    <a:pt x="17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4"/>
                    <a:pt x="13" y="5"/>
                    <a:pt x="13" y="5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4" y="17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8" y="17"/>
                    <a:pt x="18" y="16"/>
                    <a:pt x="18" y="16"/>
                  </a:cubicBezTo>
                  <a:lnTo>
                    <a:pt x="18" y="5"/>
                  </a:lnTo>
                  <a:close/>
                  <a:moveTo>
                    <a:pt x="28" y="33"/>
                  </a:moveTo>
                  <a:cubicBezTo>
                    <a:pt x="28" y="23"/>
                    <a:pt x="28" y="23"/>
                    <a:pt x="28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33"/>
                    <a:pt x="17" y="33"/>
                    <a:pt x="17" y="33"/>
                  </a:cubicBezTo>
                  <a:lnTo>
                    <a:pt x="28" y="33"/>
                  </a:lnTo>
                  <a:close/>
                  <a:moveTo>
                    <a:pt x="28" y="47"/>
                  </a:moveTo>
                  <a:cubicBezTo>
                    <a:pt x="28" y="35"/>
                    <a:pt x="28" y="35"/>
                    <a:pt x="28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47"/>
                    <a:pt x="17" y="47"/>
                    <a:pt x="17" y="47"/>
                  </a:cubicBezTo>
                  <a:lnTo>
                    <a:pt x="28" y="47"/>
                  </a:lnTo>
                  <a:close/>
                  <a:moveTo>
                    <a:pt x="28" y="59"/>
                  </a:moveTo>
                  <a:cubicBezTo>
                    <a:pt x="28" y="49"/>
                    <a:pt x="28" y="49"/>
                    <a:pt x="28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59"/>
                    <a:pt x="17" y="59"/>
                    <a:pt x="17" y="59"/>
                  </a:cubicBezTo>
                  <a:lnTo>
                    <a:pt x="28" y="59"/>
                  </a:lnTo>
                  <a:close/>
                  <a:moveTo>
                    <a:pt x="42" y="33"/>
                  </a:moveTo>
                  <a:cubicBezTo>
                    <a:pt x="42" y="23"/>
                    <a:pt x="42" y="23"/>
                    <a:pt x="42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33"/>
                    <a:pt x="31" y="33"/>
                    <a:pt x="31" y="33"/>
                  </a:cubicBezTo>
                  <a:lnTo>
                    <a:pt x="42" y="33"/>
                  </a:lnTo>
                  <a:close/>
                  <a:moveTo>
                    <a:pt x="42" y="47"/>
                  </a:moveTo>
                  <a:cubicBezTo>
                    <a:pt x="42" y="35"/>
                    <a:pt x="42" y="35"/>
                    <a:pt x="42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47"/>
                    <a:pt x="31" y="47"/>
                    <a:pt x="31" y="47"/>
                  </a:cubicBezTo>
                  <a:lnTo>
                    <a:pt x="42" y="47"/>
                  </a:lnTo>
                  <a:close/>
                  <a:moveTo>
                    <a:pt x="42" y="59"/>
                  </a:moveTo>
                  <a:cubicBezTo>
                    <a:pt x="42" y="49"/>
                    <a:pt x="42" y="49"/>
                    <a:pt x="42" y="4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1" y="59"/>
                    <a:pt x="31" y="59"/>
                    <a:pt x="31" y="59"/>
                  </a:cubicBezTo>
                  <a:lnTo>
                    <a:pt x="42" y="59"/>
                  </a:lnTo>
                  <a:close/>
                  <a:moveTo>
                    <a:pt x="45" y="5"/>
                  </a:moveTo>
                  <a:cubicBezTo>
                    <a:pt x="45" y="5"/>
                    <a:pt x="45" y="4"/>
                    <a:pt x="44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1" y="4"/>
                    <a:pt x="41" y="5"/>
                    <a:pt x="41" y="5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6"/>
                    <a:pt x="41" y="17"/>
                    <a:pt x="42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5" y="17"/>
                    <a:pt x="45" y="16"/>
                    <a:pt x="45" y="16"/>
                  </a:cubicBezTo>
                  <a:lnTo>
                    <a:pt x="45" y="5"/>
                  </a:lnTo>
                  <a:close/>
                  <a:moveTo>
                    <a:pt x="55" y="33"/>
                  </a:moveTo>
                  <a:cubicBezTo>
                    <a:pt x="55" y="23"/>
                    <a:pt x="55" y="23"/>
                    <a:pt x="55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4" y="33"/>
                    <a:pt x="44" y="33"/>
                    <a:pt x="44" y="33"/>
                  </a:cubicBezTo>
                  <a:lnTo>
                    <a:pt x="55" y="33"/>
                  </a:lnTo>
                  <a:close/>
                  <a:moveTo>
                    <a:pt x="55" y="47"/>
                  </a:moveTo>
                  <a:cubicBezTo>
                    <a:pt x="55" y="35"/>
                    <a:pt x="55" y="35"/>
                    <a:pt x="55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47"/>
                    <a:pt x="44" y="47"/>
                    <a:pt x="44" y="47"/>
                  </a:cubicBezTo>
                  <a:lnTo>
                    <a:pt x="55" y="47"/>
                  </a:lnTo>
                  <a:close/>
                  <a:moveTo>
                    <a:pt x="55" y="59"/>
                  </a:moveTo>
                  <a:cubicBezTo>
                    <a:pt x="55" y="49"/>
                    <a:pt x="55" y="49"/>
                    <a:pt x="55" y="49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4" y="59"/>
                    <a:pt x="44" y="59"/>
                    <a:pt x="44" y="59"/>
                  </a:cubicBezTo>
                  <a:lnTo>
                    <a:pt x="55" y="5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11664" tIns="55832" rIns="111664" bIns="5583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Group 111"/>
          <p:cNvGrpSpPr/>
          <p:nvPr/>
        </p:nvGrpSpPr>
        <p:grpSpPr>
          <a:xfrm>
            <a:off x="6973675" y="5035695"/>
            <a:ext cx="933684" cy="906954"/>
            <a:chOff x="630683" y="4190009"/>
            <a:chExt cx="469021" cy="455593"/>
          </a:xfrm>
        </p:grpSpPr>
        <p:sp>
          <p:nvSpPr>
            <p:cNvPr id="106" name="Oval 105"/>
            <p:cNvSpPr>
              <a:spLocks noChangeAspect="1"/>
            </p:cNvSpPr>
            <p:nvPr/>
          </p:nvSpPr>
          <p:spPr>
            <a:xfrm>
              <a:off x="630683" y="4190009"/>
              <a:ext cx="469021" cy="45559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7" name="Freeform 103"/>
            <p:cNvSpPr>
              <a:spLocks noEditPoints="1"/>
            </p:cNvSpPr>
            <p:nvPr/>
          </p:nvSpPr>
          <p:spPr bwMode="auto">
            <a:xfrm>
              <a:off x="765181" y="4270535"/>
              <a:ext cx="200025" cy="294541"/>
            </a:xfrm>
            <a:custGeom>
              <a:avLst/>
              <a:gdLst/>
              <a:ahLst/>
              <a:cxnLst>
                <a:cxn ang="0">
                  <a:pos x="37" y="29"/>
                </a:cxn>
                <a:cxn ang="0">
                  <a:pos x="31" y="41"/>
                </a:cxn>
                <a:cxn ang="0">
                  <a:pos x="33" y="44"/>
                </a:cxn>
                <a:cxn ang="0">
                  <a:pos x="32" y="47"/>
                </a:cxn>
                <a:cxn ang="0">
                  <a:pos x="33" y="49"/>
                </a:cxn>
                <a:cxn ang="0">
                  <a:pos x="31" y="53"/>
                </a:cxn>
                <a:cxn ang="0">
                  <a:pos x="31" y="54"/>
                </a:cxn>
                <a:cxn ang="0">
                  <a:pos x="27" y="58"/>
                </a:cxn>
                <a:cxn ang="0">
                  <a:pos x="21" y="62"/>
                </a:cxn>
                <a:cxn ang="0">
                  <a:pos x="15" y="58"/>
                </a:cxn>
                <a:cxn ang="0">
                  <a:pos x="11" y="54"/>
                </a:cxn>
                <a:cxn ang="0">
                  <a:pos x="11" y="53"/>
                </a:cxn>
                <a:cxn ang="0">
                  <a:pos x="9" y="49"/>
                </a:cxn>
                <a:cxn ang="0">
                  <a:pos x="10" y="47"/>
                </a:cxn>
                <a:cxn ang="0">
                  <a:pos x="9" y="44"/>
                </a:cxn>
                <a:cxn ang="0">
                  <a:pos x="11" y="41"/>
                </a:cxn>
                <a:cxn ang="0">
                  <a:pos x="5" y="29"/>
                </a:cxn>
                <a:cxn ang="0">
                  <a:pos x="0" y="18"/>
                </a:cxn>
                <a:cxn ang="0">
                  <a:pos x="21" y="0"/>
                </a:cxn>
                <a:cxn ang="0">
                  <a:pos x="42" y="18"/>
                </a:cxn>
                <a:cxn ang="0">
                  <a:pos x="37" y="29"/>
                </a:cxn>
                <a:cxn ang="0">
                  <a:pos x="21" y="6"/>
                </a:cxn>
                <a:cxn ang="0">
                  <a:pos x="6" y="18"/>
                </a:cxn>
                <a:cxn ang="0">
                  <a:pos x="8" y="26"/>
                </a:cxn>
                <a:cxn ang="0">
                  <a:pos x="11" y="28"/>
                </a:cxn>
                <a:cxn ang="0">
                  <a:pos x="16" y="40"/>
                </a:cxn>
                <a:cxn ang="0">
                  <a:pos x="26" y="40"/>
                </a:cxn>
                <a:cxn ang="0">
                  <a:pos x="31" y="28"/>
                </a:cxn>
                <a:cxn ang="0">
                  <a:pos x="34" y="26"/>
                </a:cxn>
                <a:cxn ang="0">
                  <a:pos x="36" y="18"/>
                </a:cxn>
                <a:cxn ang="0">
                  <a:pos x="21" y="6"/>
                </a:cxn>
                <a:cxn ang="0">
                  <a:pos x="29" y="20"/>
                </a:cxn>
                <a:cxn ang="0">
                  <a:pos x="27" y="18"/>
                </a:cxn>
                <a:cxn ang="0">
                  <a:pos x="21" y="15"/>
                </a:cxn>
                <a:cxn ang="0">
                  <a:pos x="20" y="13"/>
                </a:cxn>
                <a:cxn ang="0">
                  <a:pos x="21" y="12"/>
                </a:cxn>
                <a:cxn ang="0">
                  <a:pos x="30" y="18"/>
                </a:cxn>
                <a:cxn ang="0">
                  <a:pos x="29" y="20"/>
                </a:cxn>
              </a:cxnLst>
              <a:rect l="0" t="0" r="r" b="b"/>
              <a:pathLst>
                <a:path w="42" h="62">
                  <a:moveTo>
                    <a:pt x="37" y="29"/>
                  </a:moveTo>
                  <a:cubicBezTo>
                    <a:pt x="35" y="32"/>
                    <a:pt x="31" y="37"/>
                    <a:pt x="31" y="41"/>
                  </a:cubicBezTo>
                  <a:cubicBezTo>
                    <a:pt x="32" y="42"/>
                    <a:pt x="33" y="43"/>
                    <a:pt x="33" y="44"/>
                  </a:cubicBezTo>
                  <a:cubicBezTo>
                    <a:pt x="33" y="45"/>
                    <a:pt x="32" y="46"/>
                    <a:pt x="32" y="47"/>
                  </a:cubicBezTo>
                  <a:cubicBezTo>
                    <a:pt x="32" y="47"/>
                    <a:pt x="33" y="48"/>
                    <a:pt x="33" y="49"/>
                  </a:cubicBezTo>
                  <a:cubicBezTo>
                    <a:pt x="33" y="51"/>
                    <a:pt x="32" y="52"/>
                    <a:pt x="31" y="53"/>
                  </a:cubicBezTo>
                  <a:cubicBezTo>
                    <a:pt x="31" y="53"/>
                    <a:pt x="31" y="54"/>
                    <a:pt x="31" y="54"/>
                  </a:cubicBezTo>
                  <a:cubicBezTo>
                    <a:pt x="31" y="57"/>
                    <a:pt x="29" y="58"/>
                    <a:pt x="27" y="58"/>
                  </a:cubicBezTo>
                  <a:cubicBezTo>
                    <a:pt x="26" y="61"/>
                    <a:pt x="24" y="62"/>
                    <a:pt x="21" y="62"/>
                  </a:cubicBezTo>
                  <a:cubicBezTo>
                    <a:pt x="19" y="62"/>
                    <a:pt x="16" y="61"/>
                    <a:pt x="15" y="58"/>
                  </a:cubicBezTo>
                  <a:cubicBezTo>
                    <a:pt x="13" y="58"/>
                    <a:pt x="11" y="57"/>
                    <a:pt x="11" y="54"/>
                  </a:cubicBezTo>
                  <a:cubicBezTo>
                    <a:pt x="11" y="54"/>
                    <a:pt x="11" y="53"/>
                    <a:pt x="11" y="53"/>
                  </a:cubicBezTo>
                  <a:cubicBezTo>
                    <a:pt x="10" y="52"/>
                    <a:pt x="9" y="51"/>
                    <a:pt x="9" y="49"/>
                  </a:cubicBezTo>
                  <a:cubicBezTo>
                    <a:pt x="9" y="48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3"/>
                    <a:pt x="10" y="42"/>
                    <a:pt x="11" y="41"/>
                  </a:cubicBezTo>
                  <a:cubicBezTo>
                    <a:pt x="11" y="37"/>
                    <a:pt x="7" y="32"/>
                    <a:pt x="5" y="29"/>
                  </a:cubicBezTo>
                  <a:cubicBezTo>
                    <a:pt x="2" y="26"/>
                    <a:pt x="0" y="23"/>
                    <a:pt x="0" y="18"/>
                  </a:cubicBezTo>
                  <a:cubicBezTo>
                    <a:pt x="0" y="8"/>
                    <a:pt x="11" y="0"/>
                    <a:pt x="21" y="0"/>
                  </a:cubicBezTo>
                  <a:cubicBezTo>
                    <a:pt x="31" y="0"/>
                    <a:pt x="42" y="8"/>
                    <a:pt x="42" y="18"/>
                  </a:cubicBezTo>
                  <a:cubicBezTo>
                    <a:pt x="42" y="23"/>
                    <a:pt x="40" y="26"/>
                    <a:pt x="37" y="29"/>
                  </a:cubicBezTo>
                  <a:close/>
                  <a:moveTo>
                    <a:pt x="21" y="6"/>
                  </a:moveTo>
                  <a:cubicBezTo>
                    <a:pt x="14" y="6"/>
                    <a:pt x="6" y="10"/>
                    <a:pt x="6" y="18"/>
                  </a:cubicBezTo>
                  <a:cubicBezTo>
                    <a:pt x="6" y="21"/>
                    <a:pt x="7" y="24"/>
                    <a:pt x="8" y="26"/>
                  </a:cubicBezTo>
                  <a:cubicBezTo>
                    <a:pt x="9" y="27"/>
                    <a:pt x="10" y="27"/>
                    <a:pt x="11" y="28"/>
                  </a:cubicBezTo>
                  <a:cubicBezTo>
                    <a:pt x="14" y="32"/>
                    <a:pt x="16" y="36"/>
                    <a:pt x="1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6"/>
                    <a:pt x="28" y="32"/>
                    <a:pt x="31" y="28"/>
                  </a:cubicBezTo>
                  <a:cubicBezTo>
                    <a:pt x="32" y="27"/>
                    <a:pt x="33" y="27"/>
                    <a:pt x="34" y="26"/>
                  </a:cubicBezTo>
                  <a:cubicBezTo>
                    <a:pt x="35" y="24"/>
                    <a:pt x="36" y="21"/>
                    <a:pt x="36" y="18"/>
                  </a:cubicBezTo>
                  <a:cubicBezTo>
                    <a:pt x="36" y="10"/>
                    <a:pt x="28" y="6"/>
                    <a:pt x="21" y="6"/>
                  </a:cubicBezTo>
                  <a:close/>
                  <a:moveTo>
                    <a:pt x="29" y="20"/>
                  </a:moveTo>
                  <a:cubicBezTo>
                    <a:pt x="28" y="20"/>
                    <a:pt x="27" y="19"/>
                    <a:pt x="27" y="18"/>
                  </a:cubicBezTo>
                  <a:cubicBezTo>
                    <a:pt x="27" y="16"/>
                    <a:pt x="23" y="15"/>
                    <a:pt x="21" y="15"/>
                  </a:cubicBezTo>
                  <a:cubicBezTo>
                    <a:pt x="20" y="15"/>
                    <a:pt x="20" y="14"/>
                    <a:pt x="20" y="13"/>
                  </a:cubicBezTo>
                  <a:cubicBezTo>
                    <a:pt x="20" y="13"/>
                    <a:pt x="20" y="12"/>
                    <a:pt x="21" y="12"/>
                  </a:cubicBezTo>
                  <a:cubicBezTo>
                    <a:pt x="25" y="12"/>
                    <a:pt x="30" y="14"/>
                    <a:pt x="30" y="18"/>
                  </a:cubicBezTo>
                  <a:cubicBezTo>
                    <a:pt x="30" y="19"/>
                    <a:pt x="29" y="20"/>
                    <a:pt x="29" y="2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11664" tIns="55832" rIns="111664" bIns="5583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Group 114"/>
          <p:cNvGrpSpPr/>
          <p:nvPr/>
        </p:nvGrpSpPr>
        <p:grpSpPr>
          <a:xfrm>
            <a:off x="4920310" y="5035695"/>
            <a:ext cx="933684" cy="906954"/>
            <a:chOff x="3425803" y="3384456"/>
            <a:chExt cx="469021" cy="455593"/>
          </a:xfrm>
        </p:grpSpPr>
        <p:sp>
          <p:nvSpPr>
            <p:cNvPr id="109" name="Oval 108"/>
            <p:cNvSpPr>
              <a:spLocks noChangeAspect="1"/>
            </p:cNvSpPr>
            <p:nvPr/>
          </p:nvSpPr>
          <p:spPr>
            <a:xfrm>
              <a:off x="3425803" y="3384456"/>
              <a:ext cx="469021" cy="45559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0" name="Freeform 5"/>
            <p:cNvSpPr>
              <a:spLocks noEditPoints="1"/>
            </p:cNvSpPr>
            <p:nvPr/>
          </p:nvSpPr>
          <p:spPr bwMode="auto">
            <a:xfrm>
              <a:off x="3520613" y="3471340"/>
              <a:ext cx="279400" cy="279400"/>
            </a:xfrm>
            <a:custGeom>
              <a:avLst/>
              <a:gdLst/>
              <a:ahLst/>
              <a:cxnLst>
                <a:cxn ang="0">
                  <a:pos x="0" y="192"/>
                </a:cxn>
                <a:cxn ang="0">
                  <a:pos x="255" y="135"/>
                </a:cxn>
                <a:cxn ang="0">
                  <a:pos x="277" y="122"/>
                </a:cxn>
                <a:cxn ang="0">
                  <a:pos x="303" y="116"/>
                </a:cxn>
                <a:cxn ang="0">
                  <a:pos x="296" y="105"/>
                </a:cxn>
                <a:cxn ang="0">
                  <a:pos x="278" y="89"/>
                </a:cxn>
                <a:cxn ang="0">
                  <a:pos x="265" y="90"/>
                </a:cxn>
                <a:cxn ang="0">
                  <a:pos x="256" y="82"/>
                </a:cxn>
                <a:cxn ang="0">
                  <a:pos x="231" y="73"/>
                </a:cxn>
                <a:cxn ang="0">
                  <a:pos x="234" y="98"/>
                </a:cxn>
                <a:cxn ang="0">
                  <a:pos x="224" y="118"/>
                </a:cxn>
                <a:cxn ang="0">
                  <a:pos x="205" y="103"/>
                </a:cxn>
                <a:cxn ang="0">
                  <a:pos x="175" y="89"/>
                </a:cxn>
                <a:cxn ang="0">
                  <a:pos x="183" y="68"/>
                </a:cxn>
                <a:cxn ang="0">
                  <a:pos x="212" y="58"/>
                </a:cxn>
                <a:cxn ang="0">
                  <a:pos x="207" y="47"/>
                </a:cxn>
                <a:cxn ang="0">
                  <a:pos x="188" y="50"/>
                </a:cxn>
                <a:cxn ang="0">
                  <a:pos x="168" y="37"/>
                </a:cxn>
                <a:cxn ang="0">
                  <a:pos x="171" y="52"/>
                </a:cxn>
                <a:cxn ang="0">
                  <a:pos x="157" y="52"/>
                </a:cxn>
                <a:cxn ang="0">
                  <a:pos x="141" y="40"/>
                </a:cxn>
                <a:cxn ang="0">
                  <a:pos x="126" y="47"/>
                </a:cxn>
                <a:cxn ang="0">
                  <a:pos x="143" y="51"/>
                </a:cxn>
                <a:cxn ang="0">
                  <a:pos x="131" y="58"/>
                </a:cxn>
                <a:cxn ang="0">
                  <a:pos x="56" y="107"/>
                </a:cxn>
                <a:cxn ang="0">
                  <a:pos x="65" y="118"/>
                </a:cxn>
                <a:cxn ang="0">
                  <a:pos x="79" y="135"/>
                </a:cxn>
                <a:cxn ang="0">
                  <a:pos x="74" y="158"/>
                </a:cxn>
                <a:cxn ang="0">
                  <a:pos x="88" y="185"/>
                </a:cxn>
                <a:cxn ang="0">
                  <a:pos x="108" y="214"/>
                </a:cxn>
                <a:cxn ang="0">
                  <a:pos x="118" y="227"/>
                </a:cxn>
                <a:cxn ang="0">
                  <a:pos x="105" y="197"/>
                </a:cxn>
                <a:cxn ang="0">
                  <a:pos x="125" y="225"/>
                </a:cxn>
                <a:cxn ang="0">
                  <a:pos x="150" y="255"/>
                </a:cxn>
                <a:cxn ang="0">
                  <a:pos x="184" y="269"/>
                </a:cxn>
                <a:cxn ang="0">
                  <a:pos x="213" y="290"/>
                </a:cxn>
                <a:cxn ang="0">
                  <a:pos x="224" y="288"/>
                </a:cxn>
                <a:cxn ang="0">
                  <a:pos x="212" y="268"/>
                </a:cxn>
                <a:cxn ang="0">
                  <a:pos x="197" y="262"/>
                </a:cxn>
                <a:cxn ang="0">
                  <a:pos x="194" y="239"/>
                </a:cxn>
                <a:cxn ang="0">
                  <a:pos x="171" y="250"/>
                </a:cxn>
                <a:cxn ang="0">
                  <a:pos x="168" y="210"/>
                </a:cxn>
                <a:cxn ang="0">
                  <a:pos x="184" y="206"/>
                </a:cxn>
                <a:cxn ang="0">
                  <a:pos x="196" y="202"/>
                </a:cxn>
                <a:cxn ang="0">
                  <a:pos x="214" y="211"/>
                </a:cxn>
                <a:cxn ang="0">
                  <a:pos x="221" y="205"/>
                </a:cxn>
                <a:cxn ang="0">
                  <a:pos x="234" y="179"/>
                </a:cxn>
                <a:cxn ang="0">
                  <a:pos x="233" y="171"/>
                </a:cxn>
                <a:cxn ang="0">
                  <a:pos x="252" y="157"/>
                </a:cxn>
                <a:cxn ang="0">
                  <a:pos x="266" y="143"/>
                </a:cxn>
                <a:cxn ang="0">
                  <a:pos x="273" y="131"/>
                </a:cxn>
                <a:cxn ang="0">
                  <a:pos x="255" y="135"/>
                </a:cxn>
                <a:cxn ang="0">
                  <a:pos x="295" y="298"/>
                </a:cxn>
                <a:cxn ang="0">
                  <a:pos x="272" y="288"/>
                </a:cxn>
                <a:cxn ang="0">
                  <a:pos x="251" y="288"/>
                </a:cxn>
                <a:cxn ang="0">
                  <a:pos x="236" y="286"/>
                </a:cxn>
                <a:cxn ang="0">
                  <a:pos x="230" y="307"/>
                </a:cxn>
                <a:cxn ang="0">
                  <a:pos x="223" y="335"/>
                </a:cxn>
                <a:cxn ang="0">
                  <a:pos x="308" y="302"/>
                </a:cxn>
              </a:cxnLst>
              <a:rect l="0" t="0" r="r" b="b"/>
              <a:pathLst>
                <a:path w="384" h="384">
                  <a:moveTo>
                    <a:pt x="384" y="192"/>
                  </a:moveTo>
                  <a:cubicBezTo>
                    <a:pt x="384" y="298"/>
                    <a:pt x="298" y="384"/>
                    <a:pt x="192" y="384"/>
                  </a:cubicBezTo>
                  <a:cubicBezTo>
                    <a:pt x="86" y="384"/>
                    <a:pt x="0" y="298"/>
                    <a:pt x="0" y="192"/>
                  </a:cubicBezTo>
                  <a:cubicBezTo>
                    <a:pt x="0" y="86"/>
                    <a:pt x="86" y="0"/>
                    <a:pt x="192" y="0"/>
                  </a:cubicBezTo>
                  <a:cubicBezTo>
                    <a:pt x="298" y="0"/>
                    <a:pt x="384" y="86"/>
                    <a:pt x="384" y="192"/>
                  </a:cubicBezTo>
                  <a:close/>
                  <a:moveTo>
                    <a:pt x="255" y="135"/>
                  </a:moveTo>
                  <a:cubicBezTo>
                    <a:pt x="256" y="135"/>
                    <a:pt x="257" y="130"/>
                    <a:pt x="258" y="129"/>
                  </a:cubicBezTo>
                  <a:cubicBezTo>
                    <a:pt x="260" y="127"/>
                    <a:pt x="262" y="126"/>
                    <a:pt x="264" y="125"/>
                  </a:cubicBezTo>
                  <a:cubicBezTo>
                    <a:pt x="268" y="124"/>
                    <a:pt x="272" y="123"/>
                    <a:pt x="277" y="122"/>
                  </a:cubicBezTo>
                  <a:cubicBezTo>
                    <a:pt x="281" y="121"/>
                    <a:pt x="286" y="121"/>
                    <a:pt x="289" y="125"/>
                  </a:cubicBezTo>
                  <a:cubicBezTo>
                    <a:pt x="289" y="124"/>
                    <a:pt x="295" y="119"/>
                    <a:pt x="295" y="119"/>
                  </a:cubicBezTo>
                  <a:cubicBezTo>
                    <a:pt x="298" y="118"/>
                    <a:pt x="301" y="118"/>
                    <a:pt x="303" y="116"/>
                  </a:cubicBezTo>
                  <a:cubicBezTo>
                    <a:pt x="303" y="115"/>
                    <a:pt x="303" y="110"/>
                    <a:pt x="303" y="110"/>
                  </a:cubicBezTo>
                  <a:cubicBezTo>
                    <a:pt x="299" y="111"/>
                    <a:pt x="298" y="107"/>
                    <a:pt x="297" y="103"/>
                  </a:cubicBezTo>
                  <a:cubicBezTo>
                    <a:pt x="297" y="104"/>
                    <a:pt x="297" y="104"/>
                    <a:pt x="296" y="105"/>
                  </a:cubicBezTo>
                  <a:cubicBezTo>
                    <a:pt x="296" y="102"/>
                    <a:pt x="291" y="104"/>
                    <a:pt x="290" y="104"/>
                  </a:cubicBezTo>
                  <a:cubicBezTo>
                    <a:pt x="284" y="102"/>
                    <a:pt x="285" y="98"/>
                    <a:pt x="283" y="94"/>
                  </a:cubicBezTo>
                  <a:cubicBezTo>
                    <a:pt x="282" y="92"/>
                    <a:pt x="279" y="91"/>
                    <a:pt x="278" y="89"/>
                  </a:cubicBezTo>
                  <a:cubicBezTo>
                    <a:pt x="277" y="87"/>
                    <a:pt x="277" y="84"/>
                    <a:pt x="274" y="84"/>
                  </a:cubicBezTo>
                  <a:cubicBezTo>
                    <a:pt x="273" y="84"/>
                    <a:pt x="270" y="89"/>
                    <a:pt x="270" y="89"/>
                  </a:cubicBezTo>
                  <a:cubicBezTo>
                    <a:pt x="267" y="88"/>
                    <a:pt x="266" y="89"/>
                    <a:pt x="265" y="90"/>
                  </a:cubicBezTo>
                  <a:cubicBezTo>
                    <a:pt x="263" y="91"/>
                    <a:pt x="262" y="91"/>
                    <a:pt x="260" y="92"/>
                  </a:cubicBezTo>
                  <a:cubicBezTo>
                    <a:pt x="265" y="90"/>
                    <a:pt x="258" y="88"/>
                    <a:pt x="256" y="88"/>
                  </a:cubicBezTo>
                  <a:cubicBezTo>
                    <a:pt x="260" y="87"/>
                    <a:pt x="258" y="83"/>
                    <a:pt x="256" y="82"/>
                  </a:cubicBezTo>
                  <a:cubicBezTo>
                    <a:pt x="256" y="82"/>
                    <a:pt x="257" y="82"/>
                    <a:pt x="257" y="82"/>
                  </a:cubicBezTo>
                  <a:cubicBezTo>
                    <a:pt x="257" y="79"/>
                    <a:pt x="250" y="77"/>
                    <a:pt x="247" y="76"/>
                  </a:cubicBezTo>
                  <a:cubicBezTo>
                    <a:pt x="245" y="74"/>
                    <a:pt x="233" y="72"/>
                    <a:pt x="231" y="73"/>
                  </a:cubicBezTo>
                  <a:cubicBezTo>
                    <a:pt x="228" y="75"/>
                    <a:pt x="231" y="80"/>
                    <a:pt x="231" y="83"/>
                  </a:cubicBezTo>
                  <a:cubicBezTo>
                    <a:pt x="232" y="86"/>
                    <a:pt x="228" y="86"/>
                    <a:pt x="228" y="89"/>
                  </a:cubicBezTo>
                  <a:cubicBezTo>
                    <a:pt x="228" y="93"/>
                    <a:pt x="236" y="92"/>
                    <a:pt x="234" y="98"/>
                  </a:cubicBezTo>
                  <a:cubicBezTo>
                    <a:pt x="233" y="102"/>
                    <a:pt x="228" y="102"/>
                    <a:pt x="226" y="105"/>
                  </a:cubicBezTo>
                  <a:cubicBezTo>
                    <a:pt x="224" y="108"/>
                    <a:pt x="227" y="112"/>
                    <a:pt x="229" y="114"/>
                  </a:cubicBezTo>
                  <a:cubicBezTo>
                    <a:pt x="231" y="115"/>
                    <a:pt x="225" y="118"/>
                    <a:pt x="224" y="118"/>
                  </a:cubicBezTo>
                  <a:cubicBezTo>
                    <a:pt x="220" y="120"/>
                    <a:pt x="217" y="114"/>
                    <a:pt x="216" y="110"/>
                  </a:cubicBezTo>
                  <a:cubicBezTo>
                    <a:pt x="215" y="108"/>
                    <a:pt x="215" y="104"/>
                    <a:pt x="212" y="103"/>
                  </a:cubicBezTo>
                  <a:cubicBezTo>
                    <a:pt x="210" y="102"/>
                    <a:pt x="206" y="102"/>
                    <a:pt x="205" y="103"/>
                  </a:cubicBezTo>
                  <a:cubicBezTo>
                    <a:pt x="203" y="99"/>
                    <a:pt x="198" y="98"/>
                    <a:pt x="194" y="97"/>
                  </a:cubicBezTo>
                  <a:cubicBezTo>
                    <a:pt x="189" y="95"/>
                    <a:pt x="185" y="95"/>
                    <a:pt x="180" y="96"/>
                  </a:cubicBezTo>
                  <a:cubicBezTo>
                    <a:pt x="181" y="95"/>
                    <a:pt x="179" y="88"/>
                    <a:pt x="175" y="89"/>
                  </a:cubicBezTo>
                  <a:cubicBezTo>
                    <a:pt x="176" y="86"/>
                    <a:pt x="176" y="84"/>
                    <a:pt x="176" y="81"/>
                  </a:cubicBezTo>
                  <a:cubicBezTo>
                    <a:pt x="177" y="79"/>
                    <a:pt x="178" y="77"/>
                    <a:pt x="179" y="75"/>
                  </a:cubicBezTo>
                  <a:cubicBezTo>
                    <a:pt x="180" y="74"/>
                    <a:pt x="185" y="69"/>
                    <a:pt x="183" y="68"/>
                  </a:cubicBezTo>
                  <a:cubicBezTo>
                    <a:pt x="188" y="69"/>
                    <a:pt x="193" y="69"/>
                    <a:pt x="196" y="66"/>
                  </a:cubicBezTo>
                  <a:cubicBezTo>
                    <a:pt x="198" y="63"/>
                    <a:pt x="199" y="60"/>
                    <a:pt x="202" y="57"/>
                  </a:cubicBezTo>
                  <a:cubicBezTo>
                    <a:pt x="205" y="53"/>
                    <a:pt x="209" y="58"/>
                    <a:pt x="212" y="58"/>
                  </a:cubicBezTo>
                  <a:cubicBezTo>
                    <a:pt x="217" y="59"/>
                    <a:pt x="217" y="53"/>
                    <a:pt x="214" y="51"/>
                  </a:cubicBezTo>
                  <a:cubicBezTo>
                    <a:pt x="218" y="51"/>
                    <a:pt x="215" y="45"/>
                    <a:pt x="213" y="44"/>
                  </a:cubicBezTo>
                  <a:cubicBezTo>
                    <a:pt x="211" y="43"/>
                    <a:pt x="202" y="46"/>
                    <a:pt x="207" y="47"/>
                  </a:cubicBezTo>
                  <a:cubicBezTo>
                    <a:pt x="206" y="47"/>
                    <a:pt x="200" y="59"/>
                    <a:pt x="196" y="53"/>
                  </a:cubicBezTo>
                  <a:cubicBezTo>
                    <a:pt x="195" y="52"/>
                    <a:pt x="195" y="47"/>
                    <a:pt x="193" y="46"/>
                  </a:cubicBezTo>
                  <a:cubicBezTo>
                    <a:pt x="190" y="46"/>
                    <a:pt x="189" y="49"/>
                    <a:pt x="188" y="50"/>
                  </a:cubicBezTo>
                  <a:cubicBezTo>
                    <a:pt x="190" y="47"/>
                    <a:pt x="181" y="45"/>
                    <a:pt x="180" y="44"/>
                  </a:cubicBezTo>
                  <a:cubicBezTo>
                    <a:pt x="183" y="42"/>
                    <a:pt x="180" y="39"/>
                    <a:pt x="178" y="38"/>
                  </a:cubicBezTo>
                  <a:cubicBezTo>
                    <a:pt x="176" y="36"/>
                    <a:pt x="169" y="35"/>
                    <a:pt x="168" y="37"/>
                  </a:cubicBezTo>
                  <a:cubicBezTo>
                    <a:pt x="163" y="43"/>
                    <a:pt x="173" y="44"/>
                    <a:pt x="175" y="45"/>
                  </a:cubicBezTo>
                  <a:cubicBezTo>
                    <a:pt x="176" y="46"/>
                    <a:pt x="179" y="48"/>
                    <a:pt x="177" y="49"/>
                  </a:cubicBezTo>
                  <a:cubicBezTo>
                    <a:pt x="176" y="50"/>
                    <a:pt x="171" y="51"/>
                    <a:pt x="171" y="52"/>
                  </a:cubicBezTo>
                  <a:cubicBezTo>
                    <a:pt x="169" y="54"/>
                    <a:pt x="172" y="57"/>
                    <a:pt x="170" y="59"/>
                  </a:cubicBezTo>
                  <a:cubicBezTo>
                    <a:pt x="168" y="57"/>
                    <a:pt x="168" y="53"/>
                    <a:pt x="166" y="50"/>
                  </a:cubicBezTo>
                  <a:cubicBezTo>
                    <a:pt x="168" y="53"/>
                    <a:pt x="157" y="52"/>
                    <a:pt x="157" y="52"/>
                  </a:cubicBezTo>
                  <a:cubicBezTo>
                    <a:pt x="154" y="52"/>
                    <a:pt x="148" y="54"/>
                    <a:pt x="145" y="50"/>
                  </a:cubicBezTo>
                  <a:cubicBezTo>
                    <a:pt x="144" y="49"/>
                    <a:pt x="144" y="44"/>
                    <a:pt x="146" y="45"/>
                  </a:cubicBezTo>
                  <a:cubicBezTo>
                    <a:pt x="144" y="43"/>
                    <a:pt x="142" y="41"/>
                    <a:pt x="141" y="40"/>
                  </a:cubicBezTo>
                  <a:cubicBezTo>
                    <a:pt x="132" y="43"/>
                    <a:pt x="125" y="47"/>
                    <a:pt x="117" y="51"/>
                  </a:cubicBezTo>
                  <a:cubicBezTo>
                    <a:pt x="118" y="51"/>
                    <a:pt x="119" y="51"/>
                    <a:pt x="120" y="50"/>
                  </a:cubicBezTo>
                  <a:cubicBezTo>
                    <a:pt x="122" y="50"/>
                    <a:pt x="124" y="48"/>
                    <a:pt x="126" y="47"/>
                  </a:cubicBezTo>
                  <a:cubicBezTo>
                    <a:pt x="128" y="46"/>
                    <a:pt x="134" y="43"/>
                    <a:pt x="136" y="46"/>
                  </a:cubicBezTo>
                  <a:cubicBezTo>
                    <a:pt x="137" y="45"/>
                    <a:pt x="137" y="45"/>
                    <a:pt x="138" y="44"/>
                  </a:cubicBezTo>
                  <a:cubicBezTo>
                    <a:pt x="139" y="46"/>
                    <a:pt x="141" y="48"/>
                    <a:pt x="143" y="51"/>
                  </a:cubicBezTo>
                  <a:cubicBezTo>
                    <a:pt x="141" y="50"/>
                    <a:pt x="137" y="50"/>
                    <a:pt x="135" y="50"/>
                  </a:cubicBezTo>
                  <a:cubicBezTo>
                    <a:pt x="133" y="51"/>
                    <a:pt x="130" y="51"/>
                    <a:pt x="130" y="53"/>
                  </a:cubicBezTo>
                  <a:cubicBezTo>
                    <a:pt x="130" y="55"/>
                    <a:pt x="131" y="57"/>
                    <a:pt x="131" y="58"/>
                  </a:cubicBezTo>
                  <a:cubicBezTo>
                    <a:pt x="128" y="56"/>
                    <a:pt x="125" y="52"/>
                    <a:pt x="121" y="51"/>
                  </a:cubicBezTo>
                  <a:cubicBezTo>
                    <a:pt x="119" y="51"/>
                    <a:pt x="117" y="51"/>
                    <a:pt x="115" y="52"/>
                  </a:cubicBezTo>
                  <a:cubicBezTo>
                    <a:pt x="91" y="65"/>
                    <a:pt x="71" y="84"/>
                    <a:pt x="56" y="107"/>
                  </a:cubicBezTo>
                  <a:cubicBezTo>
                    <a:pt x="57" y="108"/>
                    <a:pt x="58" y="109"/>
                    <a:pt x="59" y="109"/>
                  </a:cubicBezTo>
                  <a:cubicBezTo>
                    <a:pt x="62" y="110"/>
                    <a:pt x="59" y="117"/>
                    <a:pt x="64" y="113"/>
                  </a:cubicBezTo>
                  <a:cubicBezTo>
                    <a:pt x="66" y="115"/>
                    <a:pt x="66" y="116"/>
                    <a:pt x="65" y="118"/>
                  </a:cubicBezTo>
                  <a:cubicBezTo>
                    <a:pt x="65" y="118"/>
                    <a:pt x="75" y="124"/>
                    <a:pt x="76" y="125"/>
                  </a:cubicBezTo>
                  <a:cubicBezTo>
                    <a:pt x="78" y="126"/>
                    <a:pt x="80" y="128"/>
                    <a:pt x="81" y="130"/>
                  </a:cubicBezTo>
                  <a:cubicBezTo>
                    <a:pt x="82" y="132"/>
                    <a:pt x="80" y="134"/>
                    <a:pt x="79" y="135"/>
                  </a:cubicBezTo>
                  <a:cubicBezTo>
                    <a:pt x="78" y="134"/>
                    <a:pt x="75" y="130"/>
                    <a:pt x="74" y="131"/>
                  </a:cubicBezTo>
                  <a:cubicBezTo>
                    <a:pt x="73" y="133"/>
                    <a:pt x="74" y="139"/>
                    <a:pt x="77" y="139"/>
                  </a:cubicBezTo>
                  <a:cubicBezTo>
                    <a:pt x="73" y="139"/>
                    <a:pt x="75" y="155"/>
                    <a:pt x="74" y="158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73" y="161"/>
                    <a:pt x="76" y="173"/>
                    <a:pt x="81" y="172"/>
                  </a:cubicBezTo>
                  <a:cubicBezTo>
                    <a:pt x="78" y="172"/>
                    <a:pt x="87" y="184"/>
                    <a:pt x="88" y="185"/>
                  </a:cubicBezTo>
                  <a:cubicBezTo>
                    <a:pt x="91" y="187"/>
                    <a:pt x="95" y="188"/>
                    <a:pt x="97" y="192"/>
                  </a:cubicBezTo>
                  <a:cubicBezTo>
                    <a:pt x="100" y="195"/>
                    <a:pt x="100" y="201"/>
                    <a:pt x="103" y="203"/>
                  </a:cubicBezTo>
                  <a:cubicBezTo>
                    <a:pt x="102" y="206"/>
                    <a:pt x="108" y="210"/>
                    <a:pt x="108" y="214"/>
                  </a:cubicBezTo>
                  <a:cubicBezTo>
                    <a:pt x="108" y="214"/>
                    <a:pt x="107" y="214"/>
                    <a:pt x="107" y="215"/>
                  </a:cubicBezTo>
                  <a:cubicBezTo>
                    <a:pt x="108" y="218"/>
                    <a:pt x="113" y="218"/>
                    <a:pt x="115" y="221"/>
                  </a:cubicBezTo>
                  <a:cubicBezTo>
                    <a:pt x="116" y="223"/>
                    <a:pt x="115" y="228"/>
                    <a:pt x="118" y="227"/>
                  </a:cubicBezTo>
                  <a:cubicBezTo>
                    <a:pt x="118" y="222"/>
                    <a:pt x="115" y="216"/>
                    <a:pt x="112" y="212"/>
                  </a:cubicBezTo>
                  <a:cubicBezTo>
                    <a:pt x="110" y="209"/>
                    <a:pt x="109" y="207"/>
                    <a:pt x="108" y="204"/>
                  </a:cubicBezTo>
                  <a:cubicBezTo>
                    <a:pt x="106" y="202"/>
                    <a:pt x="106" y="199"/>
                    <a:pt x="105" y="197"/>
                  </a:cubicBezTo>
                  <a:cubicBezTo>
                    <a:pt x="106" y="197"/>
                    <a:pt x="112" y="199"/>
                    <a:pt x="111" y="200"/>
                  </a:cubicBezTo>
                  <a:cubicBezTo>
                    <a:pt x="109" y="205"/>
                    <a:pt x="119" y="214"/>
                    <a:pt x="122" y="217"/>
                  </a:cubicBezTo>
                  <a:cubicBezTo>
                    <a:pt x="123" y="218"/>
                    <a:pt x="128" y="225"/>
                    <a:pt x="125" y="225"/>
                  </a:cubicBezTo>
                  <a:cubicBezTo>
                    <a:pt x="129" y="225"/>
                    <a:pt x="133" y="230"/>
                    <a:pt x="135" y="233"/>
                  </a:cubicBezTo>
                  <a:cubicBezTo>
                    <a:pt x="137" y="236"/>
                    <a:pt x="136" y="241"/>
                    <a:pt x="138" y="245"/>
                  </a:cubicBezTo>
                  <a:cubicBezTo>
                    <a:pt x="139" y="250"/>
                    <a:pt x="146" y="252"/>
                    <a:pt x="150" y="255"/>
                  </a:cubicBezTo>
                  <a:cubicBezTo>
                    <a:pt x="154" y="256"/>
                    <a:pt x="157" y="259"/>
                    <a:pt x="160" y="260"/>
                  </a:cubicBezTo>
                  <a:cubicBezTo>
                    <a:pt x="166" y="262"/>
                    <a:pt x="167" y="260"/>
                    <a:pt x="171" y="260"/>
                  </a:cubicBezTo>
                  <a:cubicBezTo>
                    <a:pt x="178" y="259"/>
                    <a:pt x="179" y="266"/>
                    <a:pt x="184" y="269"/>
                  </a:cubicBezTo>
                  <a:cubicBezTo>
                    <a:pt x="187" y="270"/>
                    <a:pt x="194" y="273"/>
                    <a:pt x="198" y="271"/>
                  </a:cubicBezTo>
                  <a:cubicBezTo>
                    <a:pt x="196" y="272"/>
                    <a:pt x="203" y="282"/>
                    <a:pt x="204" y="283"/>
                  </a:cubicBezTo>
                  <a:cubicBezTo>
                    <a:pt x="206" y="286"/>
                    <a:pt x="210" y="287"/>
                    <a:pt x="213" y="290"/>
                  </a:cubicBezTo>
                  <a:cubicBezTo>
                    <a:pt x="213" y="290"/>
                    <a:pt x="214" y="289"/>
                    <a:pt x="214" y="288"/>
                  </a:cubicBezTo>
                  <a:cubicBezTo>
                    <a:pt x="213" y="291"/>
                    <a:pt x="218" y="296"/>
                    <a:pt x="221" y="296"/>
                  </a:cubicBezTo>
                  <a:cubicBezTo>
                    <a:pt x="223" y="295"/>
                    <a:pt x="224" y="290"/>
                    <a:pt x="224" y="288"/>
                  </a:cubicBezTo>
                  <a:cubicBezTo>
                    <a:pt x="219" y="290"/>
                    <a:pt x="215" y="288"/>
                    <a:pt x="212" y="283"/>
                  </a:cubicBezTo>
                  <a:cubicBezTo>
                    <a:pt x="211" y="282"/>
                    <a:pt x="207" y="275"/>
                    <a:pt x="211" y="275"/>
                  </a:cubicBezTo>
                  <a:cubicBezTo>
                    <a:pt x="216" y="275"/>
                    <a:pt x="212" y="271"/>
                    <a:pt x="212" y="268"/>
                  </a:cubicBezTo>
                  <a:cubicBezTo>
                    <a:pt x="211" y="264"/>
                    <a:pt x="208" y="262"/>
                    <a:pt x="206" y="259"/>
                  </a:cubicBezTo>
                  <a:cubicBezTo>
                    <a:pt x="205" y="262"/>
                    <a:pt x="200" y="261"/>
                    <a:pt x="198" y="259"/>
                  </a:cubicBezTo>
                  <a:cubicBezTo>
                    <a:pt x="198" y="259"/>
                    <a:pt x="197" y="261"/>
                    <a:pt x="197" y="262"/>
                  </a:cubicBezTo>
                  <a:cubicBezTo>
                    <a:pt x="196" y="262"/>
                    <a:pt x="195" y="262"/>
                    <a:pt x="194" y="261"/>
                  </a:cubicBezTo>
                  <a:cubicBezTo>
                    <a:pt x="194" y="258"/>
                    <a:pt x="194" y="255"/>
                    <a:pt x="195" y="251"/>
                  </a:cubicBezTo>
                  <a:cubicBezTo>
                    <a:pt x="196" y="247"/>
                    <a:pt x="205" y="238"/>
                    <a:pt x="194" y="239"/>
                  </a:cubicBezTo>
                  <a:cubicBezTo>
                    <a:pt x="190" y="239"/>
                    <a:pt x="188" y="240"/>
                    <a:pt x="187" y="244"/>
                  </a:cubicBezTo>
                  <a:cubicBezTo>
                    <a:pt x="186" y="247"/>
                    <a:pt x="186" y="249"/>
                    <a:pt x="183" y="251"/>
                  </a:cubicBezTo>
                  <a:cubicBezTo>
                    <a:pt x="181" y="252"/>
                    <a:pt x="173" y="251"/>
                    <a:pt x="171" y="250"/>
                  </a:cubicBezTo>
                  <a:cubicBezTo>
                    <a:pt x="166" y="247"/>
                    <a:pt x="163" y="239"/>
                    <a:pt x="163" y="234"/>
                  </a:cubicBezTo>
                  <a:cubicBezTo>
                    <a:pt x="163" y="227"/>
                    <a:pt x="166" y="221"/>
                    <a:pt x="163" y="215"/>
                  </a:cubicBezTo>
                  <a:cubicBezTo>
                    <a:pt x="164" y="213"/>
                    <a:pt x="166" y="211"/>
                    <a:pt x="168" y="210"/>
                  </a:cubicBezTo>
                  <a:cubicBezTo>
                    <a:pt x="169" y="209"/>
                    <a:pt x="171" y="210"/>
                    <a:pt x="172" y="207"/>
                  </a:cubicBezTo>
                  <a:cubicBezTo>
                    <a:pt x="171" y="207"/>
                    <a:pt x="170" y="206"/>
                    <a:pt x="170" y="206"/>
                  </a:cubicBezTo>
                  <a:cubicBezTo>
                    <a:pt x="173" y="208"/>
                    <a:pt x="180" y="203"/>
                    <a:pt x="184" y="206"/>
                  </a:cubicBezTo>
                  <a:cubicBezTo>
                    <a:pt x="186" y="207"/>
                    <a:pt x="188" y="208"/>
                    <a:pt x="189" y="205"/>
                  </a:cubicBezTo>
                  <a:cubicBezTo>
                    <a:pt x="189" y="205"/>
                    <a:pt x="187" y="202"/>
                    <a:pt x="188" y="200"/>
                  </a:cubicBezTo>
                  <a:cubicBezTo>
                    <a:pt x="189" y="204"/>
                    <a:pt x="192" y="205"/>
                    <a:pt x="196" y="202"/>
                  </a:cubicBezTo>
                  <a:cubicBezTo>
                    <a:pt x="197" y="203"/>
                    <a:pt x="201" y="203"/>
                    <a:pt x="204" y="204"/>
                  </a:cubicBezTo>
                  <a:cubicBezTo>
                    <a:pt x="207" y="206"/>
                    <a:pt x="207" y="209"/>
                    <a:pt x="211" y="205"/>
                  </a:cubicBezTo>
                  <a:cubicBezTo>
                    <a:pt x="213" y="208"/>
                    <a:pt x="213" y="208"/>
                    <a:pt x="214" y="211"/>
                  </a:cubicBezTo>
                  <a:cubicBezTo>
                    <a:pt x="214" y="214"/>
                    <a:pt x="216" y="221"/>
                    <a:pt x="218" y="222"/>
                  </a:cubicBezTo>
                  <a:cubicBezTo>
                    <a:pt x="224" y="225"/>
                    <a:pt x="222" y="217"/>
                    <a:pt x="222" y="214"/>
                  </a:cubicBezTo>
                  <a:cubicBezTo>
                    <a:pt x="222" y="213"/>
                    <a:pt x="222" y="205"/>
                    <a:pt x="221" y="205"/>
                  </a:cubicBezTo>
                  <a:cubicBezTo>
                    <a:pt x="213" y="203"/>
                    <a:pt x="216" y="197"/>
                    <a:pt x="221" y="193"/>
                  </a:cubicBezTo>
                  <a:cubicBezTo>
                    <a:pt x="222" y="192"/>
                    <a:pt x="227" y="190"/>
                    <a:pt x="230" y="188"/>
                  </a:cubicBezTo>
                  <a:cubicBezTo>
                    <a:pt x="232" y="186"/>
                    <a:pt x="235" y="183"/>
                    <a:pt x="234" y="179"/>
                  </a:cubicBezTo>
                  <a:cubicBezTo>
                    <a:pt x="235" y="179"/>
                    <a:pt x="236" y="178"/>
                    <a:pt x="236" y="177"/>
                  </a:cubicBezTo>
                  <a:cubicBezTo>
                    <a:pt x="236" y="177"/>
                    <a:pt x="233" y="174"/>
                    <a:pt x="232" y="175"/>
                  </a:cubicBezTo>
                  <a:cubicBezTo>
                    <a:pt x="234" y="174"/>
                    <a:pt x="234" y="172"/>
                    <a:pt x="233" y="171"/>
                  </a:cubicBezTo>
                  <a:cubicBezTo>
                    <a:pt x="235" y="169"/>
                    <a:pt x="234" y="166"/>
                    <a:pt x="236" y="165"/>
                  </a:cubicBezTo>
                  <a:cubicBezTo>
                    <a:pt x="239" y="169"/>
                    <a:pt x="245" y="165"/>
                    <a:pt x="242" y="162"/>
                  </a:cubicBezTo>
                  <a:cubicBezTo>
                    <a:pt x="244" y="158"/>
                    <a:pt x="250" y="160"/>
                    <a:pt x="252" y="157"/>
                  </a:cubicBezTo>
                  <a:cubicBezTo>
                    <a:pt x="255" y="158"/>
                    <a:pt x="253" y="153"/>
                    <a:pt x="255" y="150"/>
                  </a:cubicBezTo>
                  <a:cubicBezTo>
                    <a:pt x="256" y="148"/>
                    <a:pt x="259" y="148"/>
                    <a:pt x="262" y="147"/>
                  </a:cubicBezTo>
                  <a:cubicBezTo>
                    <a:pt x="262" y="147"/>
                    <a:pt x="268" y="143"/>
                    <a:pt x="266" y="143"/>
                  </a:cubicBezTo>
                  <a:cubicBezTo>
                    <a:pt x="270" y="144"/>
                    <a:pt x="279" y="139"/>
                    <a:pt x="272" y="135"/>
                  </a:cubicBezTo>
                  <a:cubicBezTo>
                    <a:pt x="273" y="133"/>
                    <a:pt x="270" y="132"/>
                    <a:pt x="268" y="132"/>
                  </a:cubicBezTo>
                  <a:cubicBezTo>
                    <a:pt x="269" y="131"/>
                    <a:pt x="272" y="132"/>
                    <a:pt x="273" y="131"/>
                  </a:cubicBezTo>
                  <a:cubicBezTo>
                    <a:pt x="276" y="129"/>
                    <a:pt x="274" y="128"/>
                    <a:pt x="271" y="127"/>
                  </a:cubicBezTo>
                  <a:cubicBezTo>
                    <a:pt x="268" y="126"/>
                    <a:pt x="263" y="128"/>
                    <a:pt x="261" y="130"/>
                  </a:cubicBezTo>
                  <a:cubicBezTo>
                    <a:pt x="259" y="132"/>
                    <a:pt x="257" y="134"/>
                    <a:pt x="255" y="135"/>
                  </a:cubicBezTo>
                  <a:close/>
                  <a:moveTo>
                    <a:pt x="308" y="302"/>
                  </a:moveTo>
                  <a:cubicBezTo>
                    <a:pt x="306" y="301"/>
                    <a:pt x="303" y="301"/>
                    <a:pt x="301" y="300"/>
                  </a:cubicBezTo>
                  <a:cubicBezTo>
                    <a:pt x="299" y="300"/>
                    <a:pt x="298" y="299"/>
                    <a:pt x="295" y="298"/>
                  </a:cubicBezTo>
                  <a:cubicBezTo>
                    <a:pt x="296" y="293"/>
                    <a:pt x="290" y="292"/>
                    <a:pt x="287" y="289"/>
                  </a:cubicBezTo>
                  <a:cubicBezTo>
                    <a:pt x="284" y="287"/>
                    <a:pt x="282" y="284"/>
                    <a:pt x="277" y="285"/>
                  </a:cubicBezTo>
                  <a:cubicBezTo>
                    <a:pt x="276" y="285"/>
                    <a:pt x="271" y="287"/>
                    <a:pt x="272" y="288"/>
                  </a:cubicBezTo>
                  <a:cubicBezTo>
                    <a:pt x="269" y="285"/>
                    <a:pt x="268" y="284"/>
                    <a:pt x="263" y="282"/>
                  </a:cubicBezTo>
                  <a:cubicBezTo>
                    <a:pt x="259" y="281"/>
                    <a:pt x="257" y="276"/>
                    <a:pt x="253" y="281"/>
                  </a:cubicBezTo>
                  <a:cubicBezTo>
                    <a:pt x="251" y="283"/>
                    <a:pt x="252" y="286"/>
                    <a:pt x="251" y="288"/>
                  </a:cubicBezTo>
                  <a:cubicBezTo>
                    <a:pt x="247" y="285"/>
                    <a:pt x="254" y="282"/>
                    <a:pt x="251" y="279"/>
                  </a:cubicBezTo>
                  <a:cubicBezTo>
                    <a:pt x="248" y="275"/>
                    <a:pt x="243" y="281"/>
                    <a:pt x="240" y="282"/>
                  </a:cubicBezTo>
                  <a:cubicBezTo>
                    <a:pt x="239" y="284"/>
                    <a:pt x="237" y="284"/>
                    <a:pt x="236" y="286"/>
                  </a:cubicBezTo>
                  <a:cubicBezTo>
                    <a:pt x="235" y="287"/>
                    <a:pt x="234" y="290"/>
                    <a:pt x="233" y="291"/>
                  </a:cubicBezTo>
                  <a:cubicBezTo>
                    <a:pt x="233" y="289"/>
                    <a:pt x="228" y="290"/>
                    <a:pt x="228" y="288"/>
                  </a:cubicBezTo>
                  <a:cubicBezTo>
                    <a:pt x="229" y="294"/>
                    <a:pt x="229" y="301"/>
                    <a:pt x="230" y="307"/>
                  </a:cubicBezTo>
                  <a:cubicBezTo>
                    <a:pt x="231" y="310"/>
                    <a:pt x="230" y="316"/>
                    <a:pt x="227" y="319"/>
                  </a:cubicBezTo>
                  <a:cubicBezTo>
                    <a:pt x="224" y="321"/>
                    <a:pt x="221" y="324"/>
                    <a:pt x="220" y="329"/>
                  </a:cubicBezTo>
                  <a:cubicBezTo>
                    <a:pt x="220" y="332"/>
                    <a:pt x="220" y="334"/>
                    <a:pt x="223" y="335"/>
                  </a:cubicBezTo>
                  <a:cubicBezTo>
                    <a:pt x="223" y="339"/>
                    <a:pt x="219" y="342"/>
                    <a:pt x="219" y="346"/>
                  </a:cubicBezTo>
                  <a:cubicBezTo>
                    <a:pt x="219" y="346"/>
                    <a:pt x="220" y="348"/>
                    <a:pt x="220" y="350"/>
                  </a:cubicBezTo>
                  <a:cubicBezTo>
                    <a:pt x="254" y="344"/>
                    <a:pt x="285" y="327"/>
                    <a:pt x="308" y="30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11664" tIns="55832" rIns="111664" bIns="5583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Group 117"/>
          <p:cNvGrpSpPr/>
          <p:nvPr/>
        </p:nvGrpSpPr>
        <p:grpSpPr>
          <a:xfrm>
            <a:off x="3879663" y="2703250"/>
            <a:ext cx="933684" cy="906954"/>
            <a:chOff x="630683" y="3383511"/>
            <a:chExt cx="469021" cy="455593"/>
          </a:xfrm>
        </p:grpSpPr>
        <p:sp>
          <p:nvSpPr>
            <p:cNvPr id="112" name="Oval 111"/>
            <p:cNvSpPr>
              <a:spLocks noChangeAspect="1"/>
            </p:cNvSpPr>
            <p:nvPr/>
          </p:nvSpPr>
          <p:spPr>
            <a:xfrm>
              <a:off x="630683" y="3383511"/>
              <a:ext cx="469021" cy="45559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4" name="Freeform 117"/>
            <p:cNvSpPr/>
            <p:nvPr/>
          </p:nvSpPr>
          <p:spPr bwMode="auto">
            <a:xfrm>
              <a:off x="730012" y="3476126"/>
              <a:ext cx="270363" cy="270363"/>
            </a:xfrm>
            <a:custGeom>
              <a:avLst/>
              <a:gdLst/>
              <a:ahLst/>
              <a:cxnLst>
                <a:cxn ang="0">
                  <a:pos x="56" y="51"/>
                </a:cxn>
                <a:cxn ang="0">
                  <a:pos x="51" y="55"/>
                </a:cxn>
                <a:cxn ang="0">
                  <a:pos x="43" y="57"/>
                </a:cxn>
                <a:cxn ang="0">
                  <a:pos x="33" y="54"/>
                </a:cxn>
                <a:cxn ang="0">
                  <a:pos x="26" y="51"/>
                </a:cxn>
                <a:cxn ang="0">
                  <a:pos x="7" y="32"/>
                </a:cxn>
                <a:cxn ang="0">
                  <a:pos x="3" y="25"/>
                </a:cxn>
                <a:cxn ang="0">
                  <a:pos x="0" y="14"/>
                </a:cxn>
                <a:cxn ang="0">
                  <a:pos x="3" y="7"/>
                </a:cxn>
                <a:cxn ang="0">
                  <a:pos x="7" y="2"/>
                </a:cxn>
                <a:cxn ang="0">
                  <a:pos x="12" y="0"/>
                </a:cxn>
                <a:cxn ang="0">
                  <a:pos x="13" y="1"/>
                </a:cxn>
                <a:cxn ang="0">
                  <a:pos x="15" y="4"/>
                </a:cxn>
                <a:cxn ang="0">
                  <a:pos x="19" y="10"/>
                </a:cxn>
                <a:cxn ang="0">
                  <a:pos x="21" y="14"/>
                </a:cxn>
                <a:cxn ang="0">
                  <a:pos x="14" y="22"/>
                </a:cxn>
                <a:cxn ang="0">
                  <a:pos x="15" y="26"/>
                </a:cxn>
                <a:cxn ang="0">
                  <a:pos x="32" y="42"/>
                </a:cxn>
                <a:cxn ang="0">
                  <a:pos x="35" y="44"/>
                </a:cxn>
                <a:cxn ang="0">
                  <a:pos x="43" y="36"/>
                </a:cxn>
                <a:cxn ang="0">
                  <a:pos x="47" y="38"/>
                </a:cxn>
                <a:cxn ang="0">
                  <a:pos x="54" y="42"/>
                </a:cxn>
                <a:cxn ang="0">
                  <a:pos x="57" y="44"/>
                </a:cxn>
                <a:cxn ang="0">
                  <a:pos x="57" y="45"/>
                </a:cxn>
                <a:cxn ang="0">
                  <a:pos x="56" y="51"/>
                </a:cxn>
              </a:cxnLst>
              <a:rect l="0" t="0" r="r" b="b"/>
              <a:pathLst>
                <a:path w="57" h="57">
                  <a:moveTo>
                    <a:pt x="56" y="51"/>
                  </a:moveTo>
                  <a:cubicBezTo>
                    <a:pt x="55" y="53"/>
                    <a:pt x="53" y="54"/>
                    <a:pt x="51" y="55"/>
                  </a:cubicBezTo>
                  <a:cubicBezTo>
                    <a:pt x="49" y="56"/>
                    <a:pt x="46" y="57"/>
                    <a:pt x="43" y="57"/>
                  </a:cubicBezTo>
                  <a:cubicBezTo>
                    <a:pt x="40" y="57"/>
                    <a:pt x="36" y="55"/>
                    <a:pt x="33" y="54"/>
                  </a:cubicBezTo>
                  <a:cubicBezTo>
                    <a:pt x="30" y="53"/>
                    <a:pt x="28" y="52"/>
                    <a:pt x="26" y="51"/>
                  </a:cubicBezTo>
                  <a:cubicBezTo>
                    <a:pt x="19" y="47"/>
                    <a:pt x="11" y="38"/>
                    <a:pt x="7" y="32"/>
                  </a:cubicBezTo>
                  <a:cubicBezTo>
                    <a:pt x="5" y="29"/>
                    <a:pt x="4" y="27"/>
                    <a:pt x="3" y="25"/>
                  </a:cubicBezTo>
                  <a:cubicBezTo>
                    <a:pt x="2" y="21"/>
                    <a:pt x="0" y="18"/>
                    <a:pt x="0" y="14"/>
                  </a:cubicBezTo>
                  <a:cubicBezTo>
                    <a:pt x="0" y="11"/>
                    <a:pt x="1" y="9"/>
                    <a:pt x="3" y="7"/>
                  </a:cubicBezTo>
                  <a:cubicBezTo>
                    <a:pt x="4" y="5"/>
                    <a:pt x="5" y="3"/>
                    <a:pt x="7" y="2"/>
                  </a:cubicBezTo>
                  <a:cubicBezTo>
                    <a:pt x="8" y="1"/>
                    <a:pt x="11" y="0"/>
                    <a:pt x="12" y="0"/>
                  </a:cubicBezTo>
                  <a:cubicBezTo>
                    <a:pt x="13" y="0"/>
                    <a:pt x="13" y="0"/>
                    <a:pt x="13" y="1"/>
                  </a:cubicBezTo>
                  <a:cubicBezTo>
                    <a:pt x="14" y="1"/>
                    <a:pt x="15" y="3"/>
                    <a:pt x="15" y="4"/>
                  </a:cubicBezTo>
                  <a:cubicBezTo>
                    <a:pt x="17" y="6"/>
                    <a:pt x="18" y="8"/>
                    <a:pt x="19" y="10"/>
                  </a:cubicBezTo>
                  <a:cubicBezTo>
                    <a:pt x="20" y="12"/>
                    <a:pt x="21" y="13"/>
                    <a:pt x="21" y="14"/>
                  </a:cubicBezTo>
                  <a:cubicBezTo>
                    <a:pt x="21" y="17"/>
                    <a:pt x="14" y="20"/>
                    <a:pt x="14" y="22"/>
                  </a:cubicBezTo>
                  <a:cubicBezTo>
                    <a:pt x="14" y="23"/>
                    <a:pt x="15" y="25"/>
                    <a:pt x="15" y="26"/>
                  </a:cubicBezTo>
                  <a:cubicBezTo>
                    <a:pt x="19" y="33"/>
                    <a:pt x="24" y="38"/>
                    <a:pt x="32" y="42"/>
                  </a:cubicBezTo>
                  <a:cubicBezTo>
                    <a:pt x="33" y="43"/>
                    <a:pt x="34" y="44"/>
                    <a:pt x="35" y="44"/>
                  </a:cubicBezTo>
                  <a:cubicBezTo>
                    <a:pt x="37" y="44"/>
                    <a:pt x="41" y="36"/>
                    <a:pt x="43" y="36"/>
                  </a:cubicBezTo>
                  <a:cubicBezTo>
                    <a:pt x="45" y="36"/>
                    <a:pt x="46" y="38"/>
                    <a:pt x="47" y="38"/>
                  </a:cubicBezTo>
                  <a:cubicBezTo>
                    <a:pt x="49" y="40"/>
                    <a:pt x="52" y="41"/>
                    <a:pt x="54" y="42"/>
                  </a:cubicBezTo>
                  <a:cubicBezTo>
                    <a:pt x="55" y="43"/>
                    <a:pt x="57" y="43"/>
                    <a:pt x="57" y="44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57" y="47"/>
                    <a:pt x="56" y="49"/>
                    <a:pt x="56" y="5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11664" tIns="55832" rIns="111664" bIns="5583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1" name="Group 120"/>
          <p:cNvGrpSpPr/>
          <p:nvPr/>
        </p:nvGrpSpPr>
        <p:grpSpPr>
          <a:xfrm>
            <a:off x="8016917" y="2703250"/>
            <a:ext cx="933684" cy="906954"/>
            <a:chOff x="3428938" y="4190009"/>
            <a:chExt cx="469021" cy="455593"/>
          </a:xfrm>
        </p:grpSpPr>
        <p:sp>
          <p:nvSpPr>
            <p:cNvPr id="117" name="Oval 116"/>
            <p:cNvSpPr>
              <a:spLocks noChangeAspect="1"/>
            </p:cNvSpPr>
            <p:nvPr/>
          </p:nvSpPr>
          <p:spPr>
            <a:xfrm>
              <a:off x="3428938" y="4190009"/>
              <a:ext cx="469021" cy="45559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1" name="Freeform 83"/>
            <p:cNvSpPr>
              <a:spLocks noEditPoints="1"/>
            </p:cNvSpPr>
            <p:nvPr/>
          </p:nvSpPr>
          <p:spPr bwMode="auto">
            <a:xfrm>
              <a:off x="3571129" y="4279327"/>
              <a:ext cx="184638" cy="276957"/>
            </a:xfrm>
            <a:custGeom>
              <a:avLst/>
              <a:gdLst/>
              <a:ahLst/>
              <a:cxnLst>
                <a:cxn ang="0">
                  <a:pos x="38" y="26"/>
                </a:cxn>
                <a:cxn ang="0">
                  <a:pos x="24" y="55"/>
                </a:cxn>
                <a:cxn ang="0">
                  <a:pos x="20" y="58"/>
                </a:cxn>
                <a:cxn ang="0">
                  <a:pos x="16" y="55"/>
                </a:cxn>
                <a:cxn ang="0">
                  <a:pos x="2" y="26"/>
                </a:cxn>
                <a:cxn ang="0">
                  <a:pos x="0" y="19"/>
                </a:cxn>
                <a:cxn ang="0">
                  <a:pos x="20" y="0"/>
                </a:cxn>
                <a:cxn ang="0">
                  <a:pos x="39" y="19"/>
                </a:cxn>
                <a:cxn ang="0">
                  <a:pos x="38" y="26"/>
                </a:cxn>
                <a:cxn ang="0">
                  <a:pos x="20" y="9"/>
                </a:cxn>
                <a:cxn ang="0">
                  <a:pos x="10" y="19"/>
                </a:cxn>
                <a:cxn ang="0">
                  <a:pos x="20" y="29"/>
                </a:cxn>
                <a:cxn ang="0">
                  <a:pos x="30" y="19"/>
                </a:cxn>
                <a:cxn ang="0">
                  <a:pos x="20" y="9"/>
                </a:cxn>
              </a:cxnLst>
              <a:rect l="0" t="0" r="r" b="b"/>
              <a:pathLst>
                <a:path w="39" h="58">
                  <a:moveTo>
                    <a:pt x="38" y="26"/>
                  </a:moveTo>
                  <a:cubicBezTo>
                    <a:pt x="24" y="55"/>
                    <a:pt x="24" y="55"/>
                    <a:pt x="24" y="55"/>
                  </a:cubicBezTo>
                  <a:cubicBezTo>
                    <a:pt x="23" y="57"/>
                    <a:pt x="22" y="58"/>
                    <a:pt x="20" y="58"/>
                  </a:cubicBezTo>
                  <a:cubicBezTo>
                    <a:pt x="18" y="58"/>
                    <a:pt x="16" y="57"/>
                    <a:pt x="16" y="5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4"/>
                    <a:pt x="0" y="21"/>
                    <a:pt x="0" y="19"/>
                  </a:cubicBezTo>
                  <a:cubicBezTo>
                    <a:pt x="0" y="8"/>
                    <a:pt x="9" y="0"/>
                    <a:pt x="20" y="0"/>
                  </a:cubicBezTo>
                  <a:cubicBezTo>
                    <a:pt x="31" y="0"/>
                    <a:pt x="39" y="8"/>
                    <a:pt x="39" y="19"/>
                  </a:cubicBezTo>
                  <a:cubicBezTo>
                    <a:pt x="39" y="21"/>
                    <a:pt x="39" y="24"/>
                    <a:pt x="38" y="26"/>
                  </a:cubicBezTo>
                  <a:close/>
                  <a:moveTo>
                    <a:pt x="20" y="9"/>
                  </a:moveTo>
                  <a:cubicBezTo>
                    <a:pt x="15" y="9"/>
                    <a:pt x="10" y="14"/>
                    <a:pt x="10" y="19"/>
                  </a:cubicBezTo>
                  <a:cubicBezTo>
                    <a:pt x="10" y="24"/>
                    <a:pt x="15" y="29"/>
                    <a:pt x="20" y="29"/>
                  </a:cubicBezTo>
                  <a:cubicBezTo>
                    <a:pt x="25" y="29"/>
                    <a:pt x="30" y="24"/>
                    <a:pt x="30" y="19"/>
                  </a:cubicBezTo>
                  <a:cubicBezTo>
                    <a:pt x="30" y="14"/>
                    <a:pt x="25" y="9"/>
                    <a:pt x="20" y="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11664" tIns="55832" rIns="111664" bIns="5583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28" name="Text Placeholder 3"/>
          <p:cNvSpPr txBox="1"/>
          <p:nvPr/>
        </p:nvSpPr>
        <p:spPr>
          <a:xfrm>
            <a:off x="2933781" y="5174846"/>
            <a:ext cx="1775462" cy="57823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 defTabSz="1116965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1" name="Text Placeholder 3"/>
          <p:cNvSpPr txBox="1"/>
          <p:nvPr/>
        </p:nvSpPr>
        <p:spPr>
          <a:xfrm>
            <a:off x="8208827" y="5174846"/>
            <a:ext cx="1775462" cy="57823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116965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，修改文字内容，也可以直接复制你的内容到</a:t>
            </a: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4" name="Text Placeholder 3"/>
          <p:cNvSpPr txBox="1"/>
          <p:nvPr/>
        </p:nvSpPr>
        <p:spPr>
          <a:xfrm>
            <a:off x="1897963" y="2699163"/>
            <a:ext cx="1775462" cy="57823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 defTabSz="1116965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7" name="Text Placeholder 3"/>
          <p:cNvSpPr txBox="1"/>
          <p:nvPr/>
        </p:nvSpPr>
        <p:spPr>
          <a:xfrm>
            <a:off x="5539263" y="1946548"/>
            <a:ext cx="1775462" cy="57823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16965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8" name="Text Placeholder 3"/>
          <p:cNvSpPr txBox="1"/>
          <p:nvPr/>
        </p:nvSpPr>
        <p:spPr>
          <a:xfrm>
            <a:off x="9168326" y="2699163"/>
            <a:ext cx="1775462" cy="57823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116965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，修改文字内容，也可以直接复制你的内容到</a:t>
            </a: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3" name="椭圆 72"/>
          <p:cNvSpPr/>
          <p:nvPr/>
        </p:nvSpPr>
        <p:spPr>
          <a:xfrm>
            <a:off x="532958" y="327049"/>
            <a:ext cx="367982" cy="367982"/>
          </a:xfrm>
          <a:prstGeom prst="ellipse">
            <a:avLst/>
          </a:prstGeom>
          <a:ln>
            <a:noFill/>
          </a:ln>
          <a:effectLst>
            <a:outerShdw blurRad="1270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1" name="Content Placeholder 2"/>
          <p:cNvSpPr txBox="1"/>
          <p:nvPr/>
        </p:nvSpPr>
        <p:spPr>
          <a:xfrm>
            <a:off x="1077833" y="327049"/>
            <a:ext cx="3067050" cy="367982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en-US" sz="2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5" name="椭圆 84"/>
          <p:cNvSpPr/>
          <p:nvPr/>
        </p:nvSpPr>
        <p:spPr>
          <a:xfrm>
            <a:off x="800016" y="327049"/>
            <a:ext cx="201847" cy="20184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 dir="u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000"/>
                            </p:stCondLst>
                            <p:childTnLst>
                              <p:par>
                                <p:cTn id="81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500"/>
                            </p:stCondLst>
                            <p:childTnLst>
                              <p:par>
                                <p:cTn id="8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9000"/>
                            </p:stCondLst>
                            <p:childTnLst>
                              <p:par>
                                <p:cTn id="9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95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0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/>
      <p:bldP spid="131" grpId="0"/>
      <p:bldP spid="134" grpId="0"/>
      <p:bldP spid="137" grpId="0"/>
      <p:bldP spid="13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MH_Others_10" descr="#wm#_48_07_*Z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723690" y="1536477"/>
            <a:ext cx="1609701" cy="1613133"/>
          </a:xfrm>
          <a:prstGeom prst="ellipse">
            <a:avLst/>
          </a:prstGeom>
          <a:solidFill>
            <a:schemeClr val="accent2">
              <a:alpha val="86000"/>
            </a:schemeClr>
          </a:solidFill>
          <a:ln>
            <a:noFill/>
          </a:ln>
          <a:effectLst/>
        </p:spPr>
        <p:txBody>
          <a:bodyPr wrap="square" lIns="0" tIns="0" rIns="0" bIns="0" anchor="ctr">
            <a:normAutofit lnSpcReduction="10000"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zh-CN" altLang="en-US" sz="7595" b="1" kern="0" dirty="0" smtClean="0">
                <a:solidFill>
                  <a:srgbClr val="FFFFFF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章</a:t>
            </a:r>
            <a:endParaRPr lang="zh-CN" altLang="zh-CN" sz="7595" b="1" kern="0" dirty="0">
              <a:solidFill>
                <a:srgbClr val="FFFFFF"/>
              </a:solidFill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8" name="MH_Others_11" descr="#wm#_48_07_*Z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845171" y="2740203"/>
            <a:ext cx="976435" cy="978515"/>
          </a:xfrm>
          <a:prstGeom prst="ellipse">
            <a:avLst/>
          </a:prstGeom>
          <a:solidFill>
            <a:srgbClr val="5E1013"/>
          </a:solidFill>
          <a:ln>
            <a:noFill/>
          </a:ln>
          <a:effectLst/>
        </p:spPr>
        <p:txBody>
          <a:bodyPr wrap="square" lIns="0" tIns="0" rIns="0" bIns="0" anchor="ctr">
            <a:normAutofit lnSpcReduction="10000"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zh-CN" altLang="en-US" sz="4640" kern="0" dirty="0" smtClean="0">
                <a:ea typeface="微软雅黑" panose="020B0503020204020204" pitchFamily="34" charset="-122"/>
              </a:rPr>
              <a:t>节</a:t>
            </a:r>
            <a:endParaRPr lang="zh-CN" altLang="zh-CN" sz="4640" kern="0" dirty="0">
              <a:ea typeface="微软雅黑" panose="020B0503020204020204" pitchFamily="34" charset="-122"/>
            </a:endParaRPr>
          </a:p>
        </p:txBody>
      </p:sp>
      <p:sp>
        <p:nvSpPr>
          <p:cNvPr id="32" name="MH_Others_12"/>
          <p:cNvSpPr txBox="1"/>
          <p:nvPr>
            <p:custDataLst>
              <p:tags r:id="rId4"/>
            </p:custDataLst>
          </p:nvPr>
        </p:nvSpPr>
        <p:spPr>
          <a:xfrm>
            <a:off x="3140526" y="3229461"/>
            <a:ext cx="645810" cy="2896207"/>
          </a:xfrm>
          <a:prstGeom prst="rect">
            <a:avLst/>
          </a:prstGeom>
          <a:noFill/>
        </p:spPr>
        <p:txBody>
          <a:bodyPr vert="eaVert" wrap="square" lIns="0" tIns="0" rIns="0" bIns="0" rtlCol="0" anchor="ctr" anchorCtr="0">
            <a:normAutofit/>
          </a:bodyPr>
          <a:lstStyle/>
          <a:p>
            <a:r>
              <a:rPr lang="en-US" altLang="zh-CN" sz="3795" dirty="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CHAPTER</a:t>
            </a:r>
            <a:endParaRPr lang="zh-CN" altLang="en-US" sz="3795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TextBox 1"/>
          <p:cNvSpPr txBox="1"/>
          <p:nvPr/>
        </p:nvSpPr>
        <p:spPr>
          <a:xfrm>
            <a:off x="5693211" y="2962083"/>
            <a:ext cx="4379404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lvl="1"/>
            <a:r>
              <a:rPr lang="en-US" altLang="zh-CN" sz="4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01</a:t>
            </a:r>
            <a:r>
              <a:rPr lang="zh-CN" altLang="en-US" sz="4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</a:t>
            </a:r>
            <a:r>
              <a:rPr lang="zh-CN" altLang="en-US" sz="4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标题文字</a:t>
            </a:r>
            <a:endParaRPr lang="zh-CN" altLang="en-US" sz="4800" b="1" spc="422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文本框 9"/>
          <p:cNvSpPr txBox="1"/>
          <p:nvPr/>
        </p:nvSpPr>
        <p:spPr>
          <a:xfrm>
            <a:off x="5693211" y="4066446"/>
            <a:ext cx="1939531" cy="3245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41300" lvl="1" indent="-241300">
              <a:buFont typeface="Wingdings" panose="05000000000000000000" pitchFamily="2" charset="2"/>
              <a:buChar char="l"/>
            </a:pPr>
            <a:r>
              <a:rPr lang="zh-CN" altLang="en-US" sz="211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</a:t>
            </a:r>
            <a:r>
              <a:rPr lang="zh-CN" altLang="en-US" sz="211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处添加文字</a:t>
            </a:r>
            <a:endParaRPr lang="zh-CN" altLang="en-US" sz="211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文本框 9"/>
          <p:cNvSpPr txBox="1"/>
          <p:nvPr/>
        </p:nvSpPr>
        <p:spPr>
          <a:xfrm>
            <a:off x="5693211" y="4524039"/>
            <a:ext cx="2102136" cy="3245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41300" lvl="1" indent="-241300">
              <a:buFont typeface="Wingdings" panose="05000000000000000000" pitchFamily="2" charset="2"/>
              <a:buChar char="l"/>
            </a:pPr>
            <a:r>
              <a:rPr lang="zh-CN" altLang="en-US" sz="211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</a:t>
            </a:r>
            <a:r>
              <a:rPr lang="zh-CN" altLang="en-US" sz="211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处添加文字</a:t>
            </a:r>
            <a:endParaRPr lang="zh-CN" altLang="en-US" sz="211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文本框 9"/>
          <p:cNvSpPr txBox="1"/>
          <p:nvPr/>
        </p:nvSpPr>
        <p:spPr>
          <a:xfrm>
            <a:off x="8236077" y="4071027"/>
            <a:ext cx="1939531" cy="3245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41300" lvl="1" indent="-241300">
              <a:buFont typeface="Wingdings" panose="05000000000000000000" pitchFamily="2" charset="2"/>
              <a:buChar char="l"/>
            </a:pPr>
            <a:r>
              <a:rPr lang="zh-CN" altLang="en-US" sz="211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</a:t>
            </a:r>
            <a:r>
              <a:rPr lang="zh-CN" altLang="en-US" sz="211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处添加文字</a:t>
            </a:r>
            <a:endParaRPr lang="zh-CN" altLang="en-US" sz="211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文本框 9"/>
          <p:cNvSpPr txBox="1"/>
          <p:nvPr/>
        </p:nvSpPr>
        <p:spPr>
          <a:xfrm>
            <a:off x="8236080" y="4529253"/>
            <a:ext cx="1939528" cy="3245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41300" lvl="1" indent="-241300">
              <a:buFont typeface="Wingdings" panose="05000000000000000000" pitchFamily="2" charset="2"/>
              <a:buChar char="l"/>
            </a:pPr>
            <a:r>
              <a:rPr lang="zh-CN" altLang="en-US" sz="211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</a:t>
            </a:r>
            <a:r>
              <a:rPr lang="zh-CN" altLang="en-US" sz="211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处添加文字</a:t>
            </a:r>
            <a:endParaRPr lang="zh-CN" altLang="en-US" sz="211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" grpId="0" animBg="1"/>
      <p:bldP spid="77" grpId="0" animBg="1"/>
      <p:bldP spid="78" grpId="0" animBg="1"/>
      <p:bldP spid="32" grpId="0"/>
      <p:bldP spid="17" grpId="0"/>
      <p:bldP spid="18" grpId="0"/>
      <p:bldP spid="19" grpId="0"/>
      <p:bldP spid="21" grpId="0"/>
      <p:bldP spid="2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3584122" y="3296886"/>
            <a:ext cx="5690506" cy="615553"/>
          </a:xfrm>
          <a:prstGeom prst="rect">
            <a:avLst/>
          </a:prstGeom>
          <a:noFill/>
          <a:effectLst/>
        </p:spPr>
        <p:txBody>
          <a:bodyPr wrap="square" lIns="0" tIns="0" rIns="0" bIns="0" rtlCol="0" anchor="t" anchorCtr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40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感谢聆听，批评指导</a:t>
            </a:r>
            <a:endParaRPr lang="zh-CN" altLang="en-US" sz="4000" cap="all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0">
        <p14:vortex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/>
      <p:bldP spid="1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1"/>
          <p:cNvSpPr/>
          <p:nvPr/>
        </p:nvSpPr>
        <p:spPr>
          <a:xfrm rot="1891259">
            <a:off x="8857492" y="1809505"/>
            <a:ext cx="2686190" cy="3139438"/>
          </a:xfrm>
          <a:custGeom>
            <a:avLst/>
            <a:gdLst>
              <a:gd name="connsiteX0" fmla="*/ 0 w 2801257"/>
              <a:gd name="connsiteY0" fmla="*/ 0 h 3802743"/>
              <a:gd name="connsiteX1" fmla="*/ 2801257 w 2801257"/>
              <a:gd name="connsiteY1" fmla="*/ 0 h 3802743"/>
              <a:gd name="connsiteX2" fmla="*/ 2801257 w 2801257"/>
              <a:gd name="connsiteY2" fmla="*/ 3802743 h 3802743"/>
              <a:gd name="connsiteX3" fmla="*/ 0 w 2801257"/>
              <a:gd name="connsiteY3" fmla="*/ 3802743 h 3802743"/>
              <a:gd name="connsiteX4" fmla="*/ 0 w 2801257"/>
              <a:gd name="connsiteY4" fmla="*/ 0 h 3802743"/>
              <a:gd name="connsiteX0-1" fmla="*/ 424422 w 2801257"/>
              <a:gd name="connsiteY0-2" fmla="*/ 313631 h 3802743"/>
              <a:gd name="connsiteX1-3" fmla="*/ 2801257 w 2801257"/>
              <a:gd name="connsiteY1-4" fmla="*/ 0 h 3802743"/>
              <a:gd name="connsiteX2-5" fmla="*/ 2801257 w 2801257"/>
              <a:gd name="connsiteY2-6" fmla="*/ 3802743 h 3802743"/>
              <a:gd name="connsiteX3-7" fmla="*/ 0 w 2801257"/>
              <a:gd name="connsiteY3-8" fmla="*/ 3802743 h 3802743"/>
              <a:gd name="connsiteX4-9" fmla="*/ 424422 w 2801257"/>
              <a:gd name="connsiteY4-10" fmla="*/ 313631 h 3802743"/>
              <a:gd name="connsiteX0-11" fmla="*/ 424422 w 3256770"/>
              <a:gd name="connsiteY0-12" fmla="*/ 313631 h 3806294"/>
              <a:gd name="connsiteX1-13" fmla="*/ 2801257 w 3256770"/>
              <a:gd name="connsiteY1-14" fmla="*/ 0 h 3806294"/>
              <a:gd name="connsiteX2-15" fmla="*/ 3256770 w 3256770"/>
              <a:gd name="connsiteY2-16" fmla="*/ 3806294 h 3806294"/>
              <a:gd name="connsiteX3-17" fmla="*/ 0 w 3256770"/>
              <a:gd name="connsiteY3-18" fmla="*/ 3802743 h 3806294"/>
              <a:gd name="connsiteX4-19" fmla="*/ 424422 w 3256770"/>
              <a:gd name="connsiteY4-20" fmla="*/ 313631 h 380629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256770" h="3806294">
                <a:moveTo>
                  <a:pt x="424422" y="313631"/>
                </a:moveTo>
                <a:lnTo>
                  <a:pt x="2801257" y="0"/>
                </a:lnTo>
                <a:lnTo>
                  <a:pt x="3256770" y="3806294"/>
                </a:lnTo>
                <a:lnTo>
                  <a:pt x="0" y="3802743"/>
                </a:lnTo>
                <a:lnTo>
                  <a:pt x="424422" y="313631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85875">
              <a:defRPr/>
            </a:pPr>
            <a:endParaRPr lang="zh-CN" altLang="en-US" sz="2530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8730251" y="1638617"/>
            <a:ext cx="2496055" cy="3243377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85875">
              <a:defRPr/>
            </a:pPr>
            <a:endParaRPr lang="zh-CN" altLang="en-US" sz="2530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8729863" y="1638617"/>
            <a:ext cx="2502984" cy="2588885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1"/>
          <p:cNvSpPr/>
          <p:nvPr/>
        </p:nvSpPr>
        <p:spPr>
          <a:xfrm rot="765310">
            <a:off x="4827441" y="1429770"/>
            <a:ext cx="2968153" cy="3468978"/>
          </a:xfrm>
          <a:custGeom>
            <a:avLst/>
            <a:gdLst>
              <a:gd name="connsiteX0" fmla="*/ 0 w 2801257"/>
              <a:gd name="connsiteY0" fmla="*/ 0 h 3802743"/>
              <a:gd name="connsiteX1" fmla="*/ 2801257 w 2801257"/>
              <a:gd name="connsiteY1" fmla="*/ 0 h 3802743"/>
              <a:gd name="connsiteX2" fmla="*/ 2801257 w 2801257"/>
              <a:gd name="connsiteY2" fmla="*/ 3802743 h 3802743"/>
              <a:gd name="connsiteX3" fmla="*/ 0 w 2801257"/>
              <a:gd name="connsiteY3" fmla="*/ 3802743 h 3802743"/>
              <a:gd name="connsiteX4" fmla="*/ 0 w 2801257"/>
              <a:gd name="connsiteY4" fmla="*/ 0 h 3802743"/>
              <a:gd name="connsiteX0-1" fmla="*/ 424422 w 2801257"/>
              <a:gd name="connsiteY0-2" fmla="*/ 313631 h 3802743"/>
              <a:gd name="connsiteX1-3" fmla="*/ 2801257 w 2801257"/>
              <a:gd name="connsiteY1-4" fmla="*/ 0 h 3802743"/>
              <a:gd name="connsiteX2-5" fmla="*/ 2801257 w 2801257"/>
              <a:gd name="connsiteY2-6" fmla="*/ 3802743 h 3802743"/>
              <a:gd name="connsiteX3-7" fmla="*/ 0 w 2801257"/>
              <a:gd name="connsiteY3-8" fmla="*/ 3802743 h 3802743"/>
              <a:gd name="connsiteX4-9" fmla="*/ 424422 w 2801257"/>
              <a:gd name="connsiteY4-10" fmla="*/ 313631 h 3802743"/>
              <a:gd name="connsiteX0-11" fmla="*/ 424422 w 3256770"/>
              <a:gd name="connsiteY0-12" fmla="*/ 313631 h 3806294"/>
              <a:gd name="connsiteX1-13" fmla="*/ 2801257 w 3256770"/>
              <a:gd name="connsiteY1-14" fmla="*/ 0 h 3806294"/>
              <a:gd name="connsiteX2-15" fmla="*/ 3256770 w 3256770"/>
              <a:gd name="connsiteY2-16" fmla="*/ 3806294 h 3806294"/>
              <a:gd name="connsiteX3-17" fmla="*/ 0 w 3256770"/>
              <a:gd name="connsiteY3-18" fmla="*/ 3802743 h 3806294"/>
              <a:gd name="connsiteX4-19" fmla="*/ 424422 w 3256770"/>
              <a:gd name="connsiteY4-20" fmla="*/ 313631 h 380629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256770" h="3806294">
                <a:moveTo>
                  <a:pt x="424422" y="313631"/>
                </a:moveTo>
                <a:lnTo>
                  <a:pt x="2801257" y="0"/>
                </a:lnTo>
                <a:lnTo>
                  <a:pt x="3256770" y="3806294"/>
                </a:lnTo>
                <a:lnTo>
                  <a:pt x="0" y="3802743"/>
                </a:lnTo>
                <a:lnTo>
                  <a:pt x="424422" y="313631"/>
                </a:lnTo>
                <a:close/>
              </a:path>
            </a:pathLst>
          </a:cu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85875">
              <a:defRPr/>
            </a:pPr>
            <a:endParaRPr lang="zh-CN" altLang="en-US" sz="2530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5102279" y="1621554"/>
            <a:ext cx="2496055" cy="3243377"/>
          </a:xfrm>
          <a:prstGeom prst="rect">
            <a:avLst/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85875">
              <a:defRPr/>
            </a:pPr>
            <a:endParaRPr lang="zh-CN" altLang="en-US" sz="2530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092142" y="1606675"/>
            <a:ext cx="2502984" cy="2620828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1"/>
          <p:cNvSpPr/>
          <p:nvPr/>
        </p:nvSpPr>
        <p:spPr>
          <a:xfrm rot="1321971">
            <a:off x="1573547" y="1336285"/>
            <a:ext cx="2686190" cy="3139438"/>
          </a:xfrm>
          <a:custGeom>
            <a:avLst/>
            <a:gdLst>
              <a:gd name="connsiteX0" fmla="*/ 0 w 2801257"/>
              <a:gd name="connsiteY0" fmla="*/ 0 h 3802743"/>
              <a:gd name="connsiteX1" fmla="*/ 2801257 w 2801257"/>
              <a:gd name="connsiteY1" fmla="*/ 0 h 3802743"/>
              <a:gd name="connsiteX2" fmla="*/ 2801257 w 2801257"/>
              <a:gd name="connsiteY2" fmla="*/ 3802743 h 3802743"/>
              <a:gd name="connsiteX3" fmla="*/ 0 w 2801257"/>
              <a:gd name="connsiteY3" fmla="*/ 3802743 h 3802743"/>
              <a:gd name="connsiteX4" fmla="*/ 0 w 2801257"/>
              <a:gd name="connsiteY4" fmla="*/ 0 h 3802743"/>
              <a:gd name="connsiteX0-1" fmla="*/ 424422 w 2801257"/>
              <a:gd name="connsiteY0-2" fmla="*/ 313631 h 3802743"/>
              <a:gd name="connsiteX1-3" fmla="*/ 2801257 w 2801257"/>
              <a:gd name="connsiteY1-4" fmla="*/ 0 h 3802743"/>
              <a:gd name="connsiteX2-5" fmla="*/ 2801257 w 2801257"/>
              <a:gd name="connsiteY2-6" fmla="*/ 3802743 h 3802743"/>
              <a:gd name="connsiteX3-7" fmla="*/ 0 w 2801257"/>
              <a:gd name="connsiteY3-8" fmla="*/ 3802743 h 3802743"/>
              <a:gd name="connsiteX4-9" fmla="*/ 424422 w 2801257"/>
              <a:gd name="connsiteY4-10" fmla="*/ 313631 h 3802743"/>
              <a:gd name="connsiteX0-11" fmla="*/ 424422 w 3256770"/>
              <a:gd name="connsiteY0-12" fmla="*/ 313631 h 3806294"/>
              <a:gd name="connsiteX1-13" fmla="*/ 2801257 w 3256770"/>
              <a:gd name="connsiteY1-14" fmla="*/ 0 h 3806294"/>
              <a:gd name="connsiteX2-15" fmla="*/ 3256770 w 3256770"/>
              <a:gd name="connsiteY2-16" fmla="*/ 3806294 h 3806294"/>
              <a:gd name="connsiteX3-17" fmla="*/ 0 w 3256770"/>
              <a:gd name="connsiteY3-18" fmla="*/ 3802743 h 3806294"/>
              <a:gd name="connsiteX4-19" fmla="*/ 424422 w 3256770"/>
              <a:gd name="connsiteY4-20" fmla="*/ 313631 h 380629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256770" h="3806294">
                <a:moveTo>
                  <a:pt x="424422" y="313631"/>
                </a:moveTo>
                <a:lnTo>
                  <a:pt x="2801257" y="0"/>
                </a:lnTo>
                <a:lnTo>
                  <a:pt x="3256770" y="3806294"/>
                </a:lnTo>
                <a:lnTo>
                  <a:pt x="0" y="3802743"/>
                </a:lnTo>
                <a:lnTo>
                  <a:pt x="424422" y="313631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85875">
              <a:defRPr/>
            </a:pPr>
            <a:endParaRPr lang="zh-CN" altLang="en-US" sz="2530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1434542" y="1621554"/>
            <a:ext cx="2496055" cy="3243377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85875">
              <a:defRPr/>
            </a:pPr>
            <a:endParaRPr lang="zh-CN" altLang="en-US" sz="2530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1941896" y="4313075"/>
            <a:ext cx="1441420" cy="3770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  <p:grpSp>
        <p:nvGrpSpPr>
          <p:cNvPr id="16" name="组合 19"/>
          <p:cNvGrpSpPr/>
          <p:nvPr/>
        </p:nvGrpSpPr>
        <p:grpSpPr bwMode="auto">
          <a:xfrm>
            <a:off x="1704651" y="5021249"/>
            <a:ext cx="9319618" cy="1673668"/>
            <a:chOff x="1160463" y="2796138"/>
            <a:chExt cx="9421420" cy="1190029"/>
          </a:xfrm>
        </p:grpSpPr>
        <p:sp>
          <p:nvSpPr>
            <p:cNvPr id="17" name="Text Box 11"/>
            <p:cNvSpPr txBox="1">
              <a:spLocks noChangeArrowheads="1"/>
            </p:cNvSpPr>
            <p:nvPr/>
          </p:nvSpPr>
          <p:spPr bwMode="auto">
            <a:xfrm>
              <a:off x="1160463" y="2796138"/>
              <a:ext cx="1833524" cy="325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zh-CN" altLang="en-U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矩形 18"/>
            <p:cNvSpPr>
              <a:spLocks noChangeArrowheads="1"/>
            </p:cNvSpPr>
            <p:nvPr/>
          </p:nvSpPr>
          <p:spPr bwMode="auto">
            <a:xfrm>
              <a:off x="1160463" y="3132696"/>
              <a:ext cx="9421420" cy="8534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1427613" y="1621552"/>
            <a:ext cx="2502984" cy="2620828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5629314" y="4313075"/>
            <a:ext cx="1441420" cy="3770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24" name="矩形 23"/>
          <p:cNvSpPr/>
          <p:nvPr/>
        </p:nvSpPr>
        <p:spPr>
          <a:xfrm>
            <a:off x="9217340" y="4313075"/>
            <a:ext cx="1441420" cy="3770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22" name="椭圆 21"/>
          <p:cNvSpPr/>
          <p:nvPr/>
        </p:nvSpPr>
        <p:spPr>
          <a:xfrm>
            <a:off x="532958" y="327049"/>
            <a:ext cx="367982" cy="367982"/>
          </a:xfrm>
          <a:prstGeom prst="ellipse">
            <a:avLst/>
          </a:prstGeom>
          <a:ln>
            <a:noFill/>
          </a:ln>
          <a:effectLst>
            <a:outerShdw blurRad="1270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3" name="Content Placeholder 2"/>
          <p:cNvSpPr txBox="1"/>
          <p:nvPr/>
        </p:nvSpPr>
        <p:spPr>
          <a:xfrm>
            <a:off x="1077833" y="327049"/>
            <a:ext cx="3067050" cy="367982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en-US" sz="2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800016" y="327049"/>
            <a:ext cx="201847" cy="20184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 dir="u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20" grpId="0" animBg="1"/>
      <p:bldP spid="33" grpId="0" animBg="1"/>
      <p:bldP spid="34" grpId="0" animBg="1"/>
      <p:bldP spid="19" grpId="0" animBg="1"/>
      <p:bldP spid="31" grpId="0" animBg="1"/>
      <p:bldP spid="32" grpId="0" animBg="1"/>
      <p:bldP spid="41" grpId="0"/>
      <p:bldP spid="2" grpId="0" animBg="1"/>
      <p:bldP spid="21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1"/>
          <p:cNvGrpSpPr/>
          <p:nvPr/>
        </p:nvGrpSpPr>
        <p:grpSpPr bwMode="auto">
          <a:xfrm>
            <a:off x="8493582" y="3874765"/>
            <a:ext cx="418533" cy="418533"/>
            <a:chOff x="0" y="0"/>
            <a:chExt cx="812800" cy="812800"/>
          </a:xfrm>
        </p:grpSpPr>
        <p:sp>
          <p:nvSpPr>
            <p:cNvPr id="10284" name="椭圆 32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buFont typeface="Arial" panose="020B0604020202020204" pitchFamily="34" charset="0"/>
                <a:buNone/>
              </a:pPr>
              <a:endParaRPr lang="zh-CN" altLang="en-US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285" name="任意多边形 33"/>
            <p:cNvSpPr/>
            <p:nvPr/>
          </p:nvSpPr>
          <p:spPr bwMode="auto">
            <a:xfrm rot="5400000">
              <a:off x="120456" y="120456"/>
              <a:ext cx="571888" cy="571888"/>
            </a:xfrm>
            <a:custGeom>
              <a:avLst/>
              <a:gdLst>
                <a:gd name="T0" fmla="*/ 0 w 692642"/>
                <a:gd name="T1" fmla="*/ 194932 h 692642"/>
                <a:gd name="T2" fmla="*/ 38476 w 692642"/>
                <a:gd name="T3" fmla="*/ 156456 h 692642"/>
                <a:gd name="T4" fmla="*/ 156457 w 692642"/>
                <a:gd name="T5" fmla="*/ 156456 h 692642"/>
                <a:gd name="T6" fmla="*/ 156457 w 692642"/>
                <a:gd name="T7" fmla="*/ 38476 h 692642"/>
                <a:gd name="T8" fmla="*/ 194933 w 692642"/>
                <a:gd name="T9" fmla="*/ 0 h 692642"/>
                <a:gd name="T10" fmla="*/ 233409 w 692642"/>
                <a:gd name="T11" fmla="*/ 38476 h 692642"/>
                <a:gd name="T12" fmla="*/ 233409 w 692642"/>
                <a:gd name="T13" fmla="*/ 156457 h 692642"/>
                <a:gd name="T14" fmla="*/ 351390 w 692642"/>
                <a:gd name="T15" fmla="*/ 156457 h 692642"/>
                <a:gd name="T16" fmla="*/ 389866 w 692642"/>
                <a:gd name="T17" fmla="*/ 194933 h 692642"/>
                <a:gd name="T18" fmla="*/ 389865 w 692642"/>
                <a:gd name="T19" fmla="*/ 194932 h 692642"/>
                <a:gd name="T20" fmla="*/ 351389 w 692642"/>
                <a:gd name="T21" fmla="*/ 233409 h 692642"/>
                <a:gd name="T22" fmla="*/ 233409 w 692642"/>
                <a:gd name="T23" fmla="*/ 233409 h 692642"/>
                <a:gd name="T24" fmla="*/ 233409 w 692642"/>
                <a:gd name="T25" fmla="*/ 351390 h 692642"/>
                <a:gd name="T26" fmla="*/ 194932 w 692642"/>
                <a:gd name="T27" fmla="*/ 389866 h 692642"/>
                <a:gd name="T28" fmla="*/ 194933 w 692642"/>
                <a:gd name="T29" fmla="*/ 389865 h 692642"/>
                <a:gd name="T30" fmla="*/ 156457 w 692642"/>
                <a:gd name="T31" fmla="*/ 351389 h 692642"/>
                <a:gd name="T32" fmla="*/ 156457 w 692642"/>
                <a:gd name="T33" fmla="*/ 233409 h 692642"/>
                <a:gd name="T34" fmla="*/ 38476 w 692642"/>
                <a:gd name="T35" fmla="*/ 233409 h 692642"/>
                <a:gd name="T36" fmla="*/ 0 w 692642"/>
                <a:gd name="T37" fmla="*/ 194932 h 6926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92642"/>
                <a:gd name="T58" fmla="*/ 0 h 692642"/>
                <a:gd name="T59" fmla="*/ 692642 w 692642"/>
                <a:gd name="T60" fmla="*/ 692642 h 6926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92642" h="692642">
                  <a:moveTo>
                    <a:pt x="0" y="346320"/>
                  </a:moveTo>
                  <a:cubicBezTo>
                    <a:pt x="0" y="308567"/>
                    <a:pt x="30604" y="277963"/>
                    <a:pt x="68357" y="277963"/>
                  </a:cubicBezTo>
                  <a:lnTo>
                    <a:pt x="277964" y="277963"/>
                  </a:lnTo>
                  <a:lnTo>
                    <a:pt x="277964" y="68357"/>
                  </a:lnTo>
                  <a:cubicBezTo>
                    <a:pt x="277964" y="30604"/>
                    <a:pt x="308568" y="0"/>
                    <a:pt x="346321" y="0"/>
                  </a:cubicBezTo>
                  <a:cubicBezTo>
                    <a:pt x="384074" y="0"/>
                    <a:pt x="414678" y="30604"/>
                    <a:pt x="414678" y="68357"/>
                  </a:cubicBezTo>
                  <a:lnTo>
                    <a:pt x="414678" y="277964"/>
                  </a:lnTo>
                  <a:lnTo>
                    <a:pt x="624285" y="277964"/>
                  </a:lnTo>
                  <a:cubicBezTo>
                    <a:pt x="662038" y="277964"/>
                    <a:pt x="692642" y="308568"/>
                    <a:pt x="692642" y="346321"/>
                  </a:cubicBezTo>
                  <a:lnTo>
                    <a:pt x="692641" y="346320"/>
                  </a:lnTo>
                  <a:cubicBezTo>
                    <a:pt x="692641" y="384073"/>
                    <a:pt x="662037" y="414677"/>
                    <a:pt x="624284" y="414677"/>
                  </a:cubicBezTo>
                  <a:lnTo>
                    <a:pt x="414677" y="414677"/>
                  </a:lnTo>
                  <a:lnTo>
                    <a:pt x="414677" y="624285"/>
                  </a:lnTo>
                  <a:cubicBezTo>
                    <a:pt x="414677" y="662038"/>
                    <a:pt x="384073" y="692642"/>
                    <a:pt x="346320" y="692642"/>
                  </a:cubicBezTo>
                  <a:lnTo>
                    <a:pt x="346321" y="692641"/>
                  </a:lnTo>
                  <a:cubicBezTo>
                    <a:pt x="308568" y="692641"/>
                    <a:pt x="277964" y="662037"/>
                    <a:pt x="277964" y="624284"/>
                  </a:cubicBezTo>
                  <a:lnTo>
                    <a:pt x="277964" y="414677"/>
                  </a:lnTo>
                  <a:lnTo>
                    <a:pt x="68357" y="414677"/>
                  </a:lnTo>
                  <a:cubicBezTo>
                    <a:pt x="30604" y="414677"/>
                    <a:pt x="0" y="384073"/>
                    <a:pt x="0" y="3463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>
                <a:lnSpc>
                  <a:spcPct val="120000"/>
                </a:lnSpc>
              </a:pPr>
              <a:endParaRPr lang="zh-CN" altLang="en-US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" name="组合 34"/>
          <p:cNvGrpSpPr/>
          <p:nvPr/>
        </p:nvGrpSpPr>
        <p:grpSpPr bwMode="auto">
          <a:xfrm>
            <a:off x="3993513" y="3874765"/>
            <a:ext cx="418533" cy="418533"/>
            <a:chOff x="0" y="0"/>
            <a:chExt cx="812800" cy="812800"/>
          </a:xfrm>
        </p:grpSpPr>
        <p:sp>
          <p:nvSpPr>
            <p:cNvPr id="10282" name="椭圆 35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buFont typeface="Arial" panose="020B0604020202020204" pitchFamily="34" charset="0"/>
                <a:buNone/>
              </a:pPr>
              <a:endParaRPr lang="zh-CN" altLang="en-US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283" name="任意多边形 36"/>
            <p:cNvSpPr/>
            <p:nvPr/>
          </p:nvSpPr>
          <p:spPr bwMode="auto">
            <a:xfrm rot="5400000">
              <a:off x="120456" y="120456"/>
              <a:ext cx="571888" cy="571888"/>
            </a:xfrm>
            <a:custGeom>
              <a:avLst/>
              <a:gdLst>
                <a:gd name="T0" fmla="*/ 0 w 692642"/>
                <a:gd name="T1" fmla="*/ 194932 h 692642"/>
                <a:gd name="T2" fmla="*/ 38476 w 692642"/>
                <a:gd name="T3" fmla="*/ 156456 h 692642"/>
                <a:gd name="T4" fmla="*/ 156457 w 692642"/>
                <a:gd name="T5" fmla="*/ 156456 h 692642"/>
                <a:gd name="T6" fmla="*/ 156457 w 692642"/>
                <a:gd name="T7" fmla="*/ 38476 h 692642"/>
                <a:gd name="T8" fmla="*/ 194933 w 692642"/>
                <a:gd name="T9" fmla="*/ 0 h 692642"/>
                <a:gd name="T10" fmla="*/ 233409 w 692642"/>
                <a:gd name="T11" fmla="*/ 38476 h 692642"/>
                <a:gd name="T12" fmla="*/ 233409 w 692642"/>
                <a:gd name="T13" fmla="*/ 156457 h 692642"/>
                <a:gd name="T14" fmla="*/ 351390 w 692642"/>
                <a:gd name="T15" fmla="*/ 156457 h 692642"/>
                <a:gd name="T16" fmla="*/ 389866 w 692642"/>
                <a:gd name="T17" fmla="*/ 194933 h 692642"/>
                <a:gd name="T18" fmla="*/ 389865 w 692642"/>
                <a:gd name="T19" fmla="*/ 194932 h 692642"/>
                <a:gd name="T20" fmla="*/ 351389 w 692642"/>
                <a:gd name="T21" fmla="*/ 233409 h 692642"/>
                <a:gd name="T22" fmla="*/ 233409 w 692642"/>
                <a:gd name="T23" fmla="*/ 233409 h 692642"/>
                <a:gd name="T24" fmla="*/ 233409 w 692642"/>
                <a:gd name="T25" fmla="*/ 351390 h 692642"/>
                <a:gd name="T26" fmla="*/ 194932 w 692642"/>
                <a:gd name="T27" fmla="*/ 389866 h 692642"/>
                <a:gd name="T28" fmla="*/ 194933 w 692642"/>
                <a:gd name="T29" fmla="*/ 389865 h 692642"/>
                <a:gd name="T30" fmla="*/ 156457 w 692642"/>
                <a:gd name="T31" fmla="*/ 351389 h 692642"/>
                <a:gd name="T32" fmla="*/ 156457 w 692642"/>
                <a:gd name="T33" fmla="*/ 233409 h 692642"/>
                <a:gd name="T34" fmla="*/ 38476 w 692642"/>
                <a:gd name="T35" fmla="*/ 233409 h 692642"/>
                <a:gd name="T36" fmla="*/ 0 w 692642"/>
                <a:gd name="T37" fmla="*/ 194932 h 6926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92642"/>
                <a:gd name="T58" fmla="*/ 0 h 692642"/>
                <a:gd name="T59" fmla="*/ 692642 w 692642"/>
                <a:gd name="T60" fmla="*/ 692642 h 6926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92642" h="692642">
                  <a:moveTo>
                    <a:pt x="0" y="346320"/>
                  </a:moveTo>
                  <a:cubicBezTo>
                    <a:pt x="0" y="308567"/>
                    <a:pt x="30604" y="277963"/>
                    <a:pt x="68357" y="277963"/>
                  </a:cubicBezTo>
                  <a:lnTo>
                    <a:pt x="277964" y="277963"/>
                  </a:lnTo>
                  <a:lnTo>
                    <a:pt x="277964" y="68357"/>
                  </a:lnTo>
                  <a:cubicBezTo>
                    <a:pt x="277964" y="30604"/>
                    <a:pt x="308568" y="0"/>
                    <a:pt x="346321" y="0"/>
                  </a:cubicBezTo>
                  <a:cubicBezTo>
                    <a:pt x="384074" y="0"/>
                    <a:pt x="414678" y="30604"/>
                    <a:pt x="414678" y="68357"/>
                  </a:cubicBezTo>
                  <a:lnTo>
                    <a:pt x="414678" y="277964"/>
                  </a:lnTo>
                  <a:lnTo>
                    <a:pt x="624285" y="277964"/>
                  </a:lnTo>
                  <a:cubicBezTo>
                    <a:pt x="662038" y="277964"/>
                    <a:pt x="692642" y="308568"/>
                    <a:pt x="692642" y="346321"/>
                  </a:cubicBezTo>
                  <a:lnTo>
                    <a:pt x="692641" y="346320"/>
                  </a:lnTo>
                  <a:cubicBezTo>
                    <a:pt x="692641" y="384073"/>
                    <a:pt x="662037" y="414677"/>
                    <a:pt x="624284" y="414677"/>
                  </a:cubicBezTo>
                  <a:lnTo>
                    <a:pt x="414677" y="414677"/>
                  </a:lnTo>
                  <a:lnTo>
                    <a:pt x="414677" y="624285"/>
                  </a:lnTo>
                  <a:cubicBezTo>
                    <a:pt x="414677" y="662038"/>
                    <a:pt x="384073" y="692642"/>
                    <a:pt x="346320" y="692642"/>
                  </a:cubicBezTo>
                  <a:lnTo>
                    <a:pt x="346321" y="692641"/>
                  </a:lnTo>
                  <a:cubicBezTo>
                    <a:pt x="308568" y="692641"/>
                    <a:pt x="277964" y="662037"/>
                    <a:pt x="277964" y="624284"/>
                  </a:cubicBezTo>
                  <a:lnTo>
                    <a:pt x="277964" y="414677"/>
                  </a:lnTo>
                  <a:lnTo>
                    <a:pt x="68357" y="414677"/>
                  </a:lnTo>
                  <a:cubicBezTo>
                    <a:pt x="30604" y="414677"/>
                    <a:pt x="0" y="384073"/>
                    <a:pt x="0" y="3463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>
                <a:lnSpc>
                  <a:spcPct val="120000"/>
                </a:lnSpc>
              </a:pPr>
              <a:endParaRPr lang="zh-CN" altLang="en-US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" name="组合 37"/>
          <p:cNvGrpSpPr/>
          <p:nvPr/>
        </p:nvGrpSpPr>
        <p:grpSpPr bwMode="auto">
          <a:xfrm>
            <a:off x="6220110" y="1666584"/>
            <a:ext cx="418533" cy="418533"/>
            <a:chOff x="0" y="0"/>
            <a:chExt cx="812800" cy="812800"/>
          </a:xfrm>
        </p:grpSpPr>
        <p:sp>
          <p:nvSpPr>
            <p:cNvPr id="10280" name="椭圆 38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buFont typeface="Arial" panose="020B0604020202020204" pitchFamily="34" charset="0"/>
                <a:buNone/>
              </a:pPr>
              <a:endParaRPr lang="zh-CN" altLang="en-US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281" name="任意多边形 39"/>
            <p:cNvSpPr/>
            <p:nvPr/>
          </p:nvSpPr>
          <p:spPr bwMode="auto">
            <a:xfrm rot="5400000">
              <a:off x="120456" y="120456"/>
              <a:ext cx="571888" cy="571888"/>
            </a:xfrm>
            <a:custGeom>
              <a:avLst/>
              <a:gdLst>
                <a:gd name="T0" fmla="*/ 0 w 692642"/>
                <a:gd name="T1" fmla="*/ 194932 h 692642"/>
                <a:gd name="T2" fmla="*/ 38476 w 692642"/>
                <a:gd name="T3" fmla="*/ 156456 h 692642"/>
                <a:gd name="T4" fmla="*/ 156457 w 692642"/>
                <a:gd name="T5" fmla="*/ 156456 h 692642"/>
                <a:gd name="T6" fmla="*/ 156457 w 692642"/>
                <a:gd name="T7" fmla="*/ 38476 h 692642"/>
                <a:gd name="T8" fmla="*/ 194933 w 692642"/>
                <a:gd name="T9" fmla="*/ 0 h 692642"/>
                <a:gd name="T10" fmla="*/ 233409 w 692642"/>
                <a:gd name="T11" fmla="*/ 38476 h 692642"/>
                <a:gd name="T12" fmla="*/ 233409 w 692642"/>
                <a:gd name="T13" fmla="*/ 156457 h 692642"/>
                <a:gd name="T14" fmla="*/ 351390 w 692642"/>
                <a:gd name="T15" fmla="*/ 156457 h 692642"/>
                <a:gd name="T16" fmla="*/ 389866 w 692642"/>
                <a:gd name="T17" fmla="*/ 194933 h 692642"/>
                <a:gd name="T18" fmla="*/ 389865 w 692642"/>
                <a:gd name="T19" fmla="*/ 194932 h 692642"/>
                <a:gd name="T20" fmla="*/ 351389 w 692642"/>
                <a:gd name="T21" fmla="*/ 233409 h 692642"/>
                <a:gd name="T22" fmla="*/ 233409 w 692642"/>
                <a:gd name="T23" fmla="*/ 233409 h 692642"/>
                <a:gd name="T24" fmla="*/ 233409 w 692642"/>
                <a:gd name="T25" fmla="*/ 351390 h 692642"/>
                <a:gd name="T26" fmla="*/ 194932 w 692642"/>
                <a:gd name="T27" fmla="*/ 389866 h 692642"/>
                <a:gd name="T28" fmla="*/ 194933 w 692642"/>
                <a:gd name="T29" fmla="*/ 389865 h 692642"/>
                <a:gd name="T30" fmla="*/ 156457 w 692642"/>
                <a:gd name="T31" fmla="*/ 351389 h 692642"/>
                <a:gd name="T32" fmla="*/ 156457 w 692642"/>
                <a:gd name="T33" fmla="*/ 233409 h 692642"/>
                <a:gd name="T34" fmla="*/ 38476 w 692642"/>
                <a:gd name="T35" fmla="*/ 233409 h 692642"/>
                <a:gd name="T36" fmla="*/ 0 w 692642"/>
                <a:gd name="T37" fmla="*/ 194932 h 6926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92642"/>
                <a:gd name="T58" fmla="*/ 0 h 692642"/>
                <a:gd name="T59" fmla="*/ 692642 w 692642"/>
                <a:gd name="T60" fmla="*/ 692642 h 6926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92642" h="692642">
                  <a:moveTo>
                    <a:pt x="0" y="346320"/>
                  </a:moveTo>
                  <a:cubicBezTo>
                    <a:pt x="0" y="308567"/>
                    <a:pt x="30604" y="277963"/>
                    <a:pt x="68357" y="277963"/>
                  </a:cubicBezTo>
                  <a:lnTo>
                    <a:pt x="277964" y="277963"/>
                  </a:lnTo>
                  <a:lnTo>
                    <a:pt x="277964" y="68357"/>
                  </a:lnTo>
                  <a:cubicBezTo>
                    <a:pt x="277964" y="30604"/>
                    <a:pt x="308568" y="0"/>
                    <a:pt x="346321" y="0"/>
                  </a:cubicBezTo>
                  <a:cubicBezTo>
                    <a:pt x="384074" y="0"/>
                    <a:pt x="414678" y="30604"/>
                    <a:pt x="414678" y="68357"/>
                  </a:cubicBezTo>
                  <a:lnTo>
                    <a:pt x="414678" y="277964"/>
                  </a:lnTo>
                  <a:lnTo>
                    <a:pt x="624285" y="277964"/>
                  </a:lnTo>
                  <a:cubicBezTo>
                    <a:pt x="662038" y="277964"/>
                    <a:pt x="692642" y="308568"/>
                    <a:pt x="692642" y="346321"/>
                  </a:cubicBezTo>
                  <a:lnTo>
                    <a:pt x="692641" y="346320"/>
                  </a:lnTo>
                  <a:cubicBezTo>
                    <a:pt x="692641" y="384073"/>
                    <a:pt x="662037" y="414677"/>
                    <a:pt x="624284" y="414677"/>
                  </a:cubicBezTo>
                  <a:lnTo>
                    <a:pt x="414677" y="414677"/>
                  </a:lnTo>
                  <a:lnTo>
                    <a:pt x="414677" y="624285"/>
                  </a:lnTo>
                  <a:cubicBezTo>
                    <a:pt x="414677" y="662038"/>
                    <a:pt x="384073" y="692642"/>
                    <a:pt x="346320" y="692642"/>
                  </a:cubicBezTo>
                  <a:lnTo>
                    <a:pt x="346321" y="692641"/>
                  </a:lnTo>
                  <a:cubicBezTo>
                    <a:pt x="308568" y="692641"/>
                    <a:pt x="277964" y="662037"/>
                    <a:pt x="277964" y="624284"/>
                  </a:cubicBezTo>
                  <a:lnTo>
                    <a:pt x="277964" y="414677"/>
                  </a:lnTo>
                  <a:lnTo>
                    <a:pt x="68357" y="414677"/>
                  </a:lnTo>
                  <a:cubicBezTo>
                    <a:pt x="30604" y="414677"/>
                    <a:pt x="0" y="384073"/>
                    <a:pt x="0" y="3463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>
                <a:lnSpc>
                  <a:spcPct val="120000"/>
                </a:lnSpc>
              </a:pPr>
              <a:endParaRPr lang="zh-CN" altLang="en-US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组合 40"/>
          <p:cNvGrpSpPr/>
          <p:nvPr/>
        </p:nvGrpSpPr>
        <p:grpSpPr bwMode="auto">
          <a:xfrm>
            <a:off x="6220110" y="6126474"/>
            <a:ext cx="418533" cy="418533"/>
            <a:chOff x="0" y="0"/>
            <a:chExt cx="812800" cy="812800"/>
          </a:xfrm>
        </p:grpSpPr>
        <p:sp>
          <p:nvSpPr>
            <p:cNvPr id="10278" name="椭圆 41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buFont typeface="Arial" panose="020B0604020202020204" pitchFamily="34" charset="0"/>
                <a:buNone/>
              </a:pPr>
              <a:endParaRPr lang="zh-CN" altLang="en-US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279" name="任意多边形 42"/>
            <p:cNvSpPr/>
            <p:nvPr/>
          </p:nvSpPr>
          <p:spPr bwMode="auto">
            <a:xfrm rot="5400000">
              <a:off x="120456" y="120456"/>
              <a:ext cx="571888" cy="571888"/>
            </a:xfrm>
            <a:custGeom>
              <a:avLst/>
              <a:gdLst>
                <a:gd name="T0" fmla="*/ 0 w 692642"/>
                <a:gd name="T1" fmla="*/ 194932 h 692642"/>
                <a:gd name="T2" fmla="*/ 38476 w 692642"/>
                <a:gd name="T3" fmla="*/ 156456 h 692642"/>
                <a:gd name="T4" fmla="*/ 156457 w 692642"/>
                <a:gd name="T5" fmla="*/ 156456 h 692642"/>
                <a:gd name="T6" fmla="*/ 156457 w 692642"/>
                <a:gd name="T7" fmla="*/ 38476 h 692642"/>
                <a:gd name="T8" fmla="*/ 194933 w 692642"/>
                <a:gd name="T9" fmla="*/ 0 h 692642"/>
                <a:gd name="T10" fmla="*/ 233409 w 692642"/>
                <a:gd name="T11" fmla="*/ 38476 h 692642"/>
                <a:gd name="T12" fmla="*/ 233409 w 692642"/>
                <a:gd name="T13" fmla="*/ 156457 h 692642"/>
                <a:gd name="T14" fmla="*/ 351390 w 692642"/>
                <a:gd name="T15" fmla="*/ 156457 h 692642"/>
                <a:gd name="T16" fmla="*/ 389866 w 692642"/>
                <a:gd name="T17" fmla="*/ 194933 h 692642"/>
                <a:gd name="T18" fmla="*/ 389865 w 692642"/>
                <a:gd name="T19" fmla="*/ 194932 h 692642"/>
                <a:gd name="T20" fmla="*/ 351389 w 692642"/>
                <a:gd name="T21" fmla="*/ 233409 h 692642"/>
                <a:gd name="T22" fmla="*/ 233409 w 692642"/>
                <a:gd name="T23" fmla="*/ 233409 h 692642"/>
                <a:gd name="T24" fmla="*/ 233409 w 692642"/>
                <a:gd name="T25" fmla="*/ 351390 h 692642"/>
                <a:gd name="T26" fmla="*/ 194932 w 692642"/>
                <a:gd name="T27" fmla="*/ 389866 h 692642"/>
                <a:gd name="T28" fmla="*/ 194933 w 692642"/>
                <a:gd name="T29" fmla="*/ 389865 h 692642"/>
                <a:gd name="T30" fmla="*/ 156457 w 692642"/>
                <a:gd name="T31" fmla="*/ 351389 h 692642"/>
                <a:gd name="T32" fmla="*/ 156457 w 692642"/>
                <a:gd name="T33" fmla="*/ 233409 h 692642"/>
                <a:gd name="T34" fmla="*/ 38476 w 692642"/>
                <a:gd name="T35" fmla="*/ 233409 h 692642"/>
                <a:gd name="T36" fmla="*/ 0 w 692642"/>
                <a:gd name="T37" fmla="*/ 194932 h 6926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92642"/>
                <a:gd name="T58" fmla="*/ 0 h 692642"/>
                <a:gd name="T59" fmla="*/ 692642 w 692642"/>
                <a:gd name="T60" fmla="*/ 692642 h 6926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92642" h="692642">
                  <a:moveTo>
                    <a:pt x="0" y="346320"/>
                  </a:moveTo>
                  <a:cubicBezTo>
                    <a:pt x="0" y="308567"/>
                    <a:pt x="30604" y="277963"/>
                    <a:pt x="68357" y="277963"/>
                  </a:cubicBezTo>
                  <a:lnTo>
                    <a:pt x="277964" y="277963"/>
                  </a:lnTo>
                  <a:lnTo>
                    <a:pt x="277964" y="68357"/>
                  </a:lnTo>
                  <a:cubicBezTo>
                    <a:pt x="277964" y="30604"/>
                    <a:pt x="308568" y="0"/>
                    <a:pt x="346321" y="0"/>
                  </a:cubicBezTo>
                  <a:cubicBezTo>
                    <a:pt x="384074" y="0"/>
                    <a:pt x="414678" y="30604"/>
                    <a:pt x="414678" y="68357"/>
                  </a:cubicBezTo>
                  <a:lnTo>
                    <a:pt x="414678" y="277964"/>
                  </a:lnTo>
                  <a:lnTo>
                    <a:pt x="624285" y="277964"/>
                  </a:lnTo>
                  <a:cubicBezTo>
                    <a:pt x="662038" y="277964"/>
                    <a:pt x="692642" y="308568"/>
                    <a:pt x="692642" y="346321"/>
                  </a:cubicBezTo>
                  <a:lnTo>
                    <a:pt x="692641" y="346320"/>
                  </a:lnTo>
                  <a:cubicBezTo>
                    <a:pt x="692641" y="384073"/>
                    <a:pt x="662037" y="414677"/>
                    <a:pt x="624284" y="414677"/>
                  </a:cubicBezTo>
                  <a:lnTo>
                    <a:pt x="414677" y="414677"/>
                  </a:lnTo>
                  <a:lnTo>
                    <a:pt x="414677" y="624285"/>
                  </a:lnTo>
                  <a:cubicBezTo>
                    <a:pt x="414677" y="662038"/>
                    <a:pt x="384073" y="692642"/>
                    <a:pt x="346320" y="692642"/>
                  </a:cubicBezTo>
                  <a:lnTo>
                    <a:pt x="346321" y="692641"/>
                  </a:lnTo>
                  <a:cubicBezTo>
                    <a:pt x="308568" y="692641"/>
                    <a:pt x="277964" y="662037"/>
                    <a:pt x="277964" y="624284"/>
                  </a:cubicBezTo>
                  <a:lnTo>
                    <a:pt x="277964" y="414677"/>
                  </a:lnTo>
                  <a:lnTo>
                    <a:pt x="68357" y="414677"/>
                  </a:lnTo>
                  <a:cubicBezTo>
                    <a:pt x="30604" y="414677"/>
                    <a:pt x="0" y="384073"/>
                    <a:pt x="0" y="3463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>
                <a:lnSpc>
                  <a:spcPct val="120000"/>
                </a:lnSpc>
              </a:pPr>
              <a:endParaRPr lang="zh-CN" altLang="en-US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组合 66"/>
          <p:cNvGrpSpPr/>
          <p:nvPr/>
        </p:nvGrpSpPr>
        <p:grpSpPr bwMode="auto">
          <a:xfrm>
            <a:off x="4313499" y="1973319"/>
            <a:ext cx="4231756" cy="4234818"/>
            <a:chOff x="0" y="0"/>
            <a:chExt cx="4392474" cy="4393594"/>
          </a:xfrm>
        </p:grpSpPr>
        <p:grpSp>
          <p:nvGrpSpPr>
            <p:cNvPr id="10256" name="组合 44"/>
            <p:cNvGrpSpPr/>
            <p:nvPr/>
          </p:nvGrpSpPr>
          <p:grpSpPr bwMode="auto">
            <a:xfrm>
              <a:off x="0" y="0"/>
              <a:ext cx="4392474" cy="4393594"/>
              <a:chOff x="0" y="0"/>
              <a:chExt cx="4392474" cy="4393594"/>
            </a:xfrm>
          </p:grpSpPr>
          <p:grpSp>
            <p:nvGrpSpPr>
              <p:cNvPr id="10261" name="组合 30"/>
              <p:cNvGrpSpPr/>
              <p:nvPr/>
            </p:nvGrpSpPr>
            <p:grpSpPr bwMode="auto">
              <a:xfrm>
                <a:off x="0" y="0"/>
                <a:ext cx="4392474" cy="4393594"/>
                <a:chOff x="0" y="0"/>
                <a:chExt cx="4392474" cy="4393594"/>
              </a:xfrm>
            </p:grpSpPr>
            <p:sp>
              <p:nvSpPr>
                <p:cNvPr id="10263" name="Freeform 5"/>
                <p:cNvSpPr/>
                <p:nvPr/>
              </p:nvSpPr>
              <p:spPr bwMode="auto">
                <a:xfrm rot="2700000">
                  <a:off x="1722485" y="615110"/>
                  <a:ext cx="1941774" cy="711551"/>
                </a:xfrm>
                <a:custGeom>
                  <a:avLst/>
                  <a:gdLst>
                    <a:gd name="T0" fmla="*/ 2147483647 w 821"/>
                    <a:gd name="T1" fmla="*/ 2147483647 h 301"/>
                    <a:gd name="T2" fmla="*/ 0 w 821"/>
                    <a:gd name="T3" fmla="*/ 2147483647 h 301"/>
                    <a:gd name="T4" fmla="*/ 2147483647 w 821"/>
                    <a:gd name="T5" fmla="*/ 2147483647 h 301"/>
                    <a:gd name="T6" fmla="*/ 2147483647 w 821"/>
                    <a:gd name="T7" fmla="*/ 0 h 301"/>
                    <a:gd name="T8" fmla="*/ 2147483647 w 821"/>
                    <a:gd name="T9" fmla="*/ 0 h 301"/>
                    <a:gd name="T10" fmla="*/ 2147483647 w 821"/>
                    <a:gd name="T11" fmla="*/ 2147483647 h 30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21"/>
                    <a:gd name="T19" fmla="*/ 0 h 301"/>
                    <a:gd name="T20" fmla="*/ 821 w 821"/>
                    <a:gd name="T21" fmla="*/ 301 h 30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21" h="301">
                      <a:moveTo>
                        <a:pt x="282" y="20"/>
                      </a:moveTo>
                      <a:cubicBezTo>
                        <a:pt x="0" y="301"/>
                        <a:pt x="0" y="301"/>
                        <a:pt x="0" y="301"/>
                      </a:cubicBezTo>
                      <a:cubicBezTo>
                        <a:pt x="821" y="301"/>
                        <a:pt x="821" y="301"/>
                        <a:pt x="821" y="301"/>
                      </a:cubicBezTo>
                      <a:cubicBezTo>
                        <a:pt x="821" y="0"/>
                        <a:pt x="821" y="0"/>
                        <a:pt x="821" y="0"/>
                      </a:cubicBezTo>
                      <a:cubicBezTo>
                        <a:pt x="328" y="0"/>
                        <a:pt x="328" y="0"/>
                        <a:pt x="328" y="0"/>
                      </a:cubicBezTo>
                      <a:cubicBezTo>
                        <a:pt x="302" y="7"/>
                        <a:pt x="290" y="15"/>
                        <a:pt x="282" y="20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lnSpc>
                      <a:spcPct val="120000"/>
                    </a:lnSpc>
                  </a:pPr>
                  <a:endParaRPr lang="zh-CN" altLang="en-US" sz="16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264" name="Freeform 6"/>
                <p:cNvSpPr/>
                <p:nvPr/>
              </p:nvSpPr>
              <p:spPr bwMode="auto">
                <a:xfrm rot="2700000">
                  <a:off x="3064311" y="1725311"/>
                  <a:ext cx="714549" cy="1941775"/>
                </a:xfrm>
                <a:custGeom>
                  <a:avLst/>
                  <a:gdLst>
                    <a:gd name="T0" fmla="*/ 2147483647 w 302"/>
                    <a:gd name="T1" fmla="*/ 2147483647 h 821"/>
                    <a:gd name="T2" fmla="*/ 0 w 302"/>
                    <a:gd name="T3" fmla="*/ 0 h 821"/>
                    <a:gd name="T4" fmla="*/ 0 w 302"/>
                    <a:gd name="T5" fmla="*/ 2147483647 h 821"/>
                    <a:gd name="T6" fmla="*/ 2147483647 w 302"/>
                    <a:gd name="T7" fmla="*/ 2147483647 h 821"/>
                    <a:gd name="T8" fmla="*/ 2147483647 w 302"/>
                    <a:gd name="T9" fmla="*/ 2147483647 h 821"/>
                    <a:gd name="T10" fmla="*/ 2147483647 w 302"/>
                    <a:gd name="T11" fmla="*/ 2147483647 h 8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02"/>
                    <a:gd name="T19" fmla="*/ 0 h 821"/>
                    <a:gd name="T20" fmla="*/ 302 w 302"/>
                    <a:gd name="T21" fmla="*/ 821 h 82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02" h="821">
                      <a:moveTo>
                        <a:pt x="282" y="282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821"/>
                        <a:pt x="0" y="821"/>
                        <a:pt x="0" y="821"/>
                      </a:cubicBezTo>
                      <a:cubicBezTo>
                        <a:pt x="302" y="821"/>
                        <a:pt x="302" y="821"/>
                        <a:pt x="302" y="821"/>
                      </a:cubicBezTo>
                      <a:cubicBezTo>
                        <a:pt x="302" y="328"/>
                        <a:pt x="302" y="328"/>
                        <a:pt x="302" y="328"/>
                      </a:cubicBezTo>
                      <a:cubicBezTo>
                        <a:pt x="295" y="301"/>
                        <a:pt x="286" y="290"/>
                        <a:pt x="282" y="282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lnSpc>
                      <a:spcPct val="120000"/>
                    </a:lnSpc>
                  </a:pPr>
                  <a:endParaRPr lang="zh-CN" altLang="en-US" sz="16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265" name="Freeform 7"/>
                <p:cNvSpPr/>
                <p:nvPr/>
              </p:nvSpPr>
              <p:spPr bwMode="auto">
                <a:xfrm rot="2700000">
                  <a:off x="2580127" y="1261992"/>
                  <a:ext cx="1863824" cy="1076321"/>
                </a:xfrm>
                <a:custGeom>
                  <a:avLst/>
                  <a:gdLst>
                    <a:gd name="T0" fmla="*/ 2147483647 w 788"/>
                    <a:gd name="T1" fmla="*/ 2147483647 h 455"/>
                    <a:gd name="T2" fmla="*/ 2147483647 w 788"/>
                    <a:gd name="T3" fmla="*/ 2147483647 h 455"/>
                    <a:gd name="T4" fmla="*/ 2147483647 w 788"/>
                    <a:gd name="T5" fmla="*/ 2147483647 h 455"/>
                    <a:gd name="T6" fmla="*/ 2147483647 w 788"/>
                    <a:gd name="T7" fmla="*/ 2147483647 h 455"/>
                    <a:gd name="T8" fmla="*/ 2147483647 w 788"/>
                    <a:gd name="T9" fmla="*/ 2147483647 h 455"/>
                    <a:gd name="T10" fmla="*/ 2147483647 w 788"/>
                    <a:gd name="T11" fmla="*/ 2147483647 h 455"/>
                    <a:gd name="T12" fmla="*/ 2147483647 w 788"/>
                    <a:gd name="T13" fmla="*/ 2147483647 h 455"/>
                    <a:gd name="T14" fmla="*/ 2147483647 w 788"/>
                    <a:gd name="T15" fmla="*/ 2147483647 h 455"/>
                    <a:gd name="T16" fmla="*/ 2147483647 w 788"/>
                    <a:gd name="T17" fmla="*/ 2147483647 h 455"/>
                    <a:gd name="T18" fmla="*/ 2147483647 w 788"/>
                    <a:gd name="T19" fmla="*/ 2147483647 h 455"/>
                    <a:gd name="T20" fmla="*/ 2147483647 w 788"/>
                    <a:gd name="T21" fmla="*/ 2147483647 h 455"/>
                    <a:gd name="T22" fmla="*/ 2147483647 w 788"/>
                    <a:gd name="T23" fmla="*/ 2147483647 h 455"/>
                    <a:gd name="T24" fmla="*/ 2147483647 w 788"/>
                    <a:gd name="T25" fmla="*/ 2147483647 h 455"/>
                    <a:gd name="T26" fmla="*/ 2147483647 w 788"/>
                    <a:gd name="T27" fmla="*/ 2147483647 h 455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788"/>
                    <a:gd name="T43" fmla="*/ 0 h 455"/>
                    <a:gd name="T44" fmla="*/ 788 w 788"/>
                    <a:gd name="T45" fmla="*/ 455 h 455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788" h="455">
                      <a:moveTo>
                        <a:pt x="492" y="94"/>
                      </a:moveTo>
                      <a:cubicBezTo>
                        <a:pt x="477" y="78"/>
                        <a:pt x="445" y="75"/>
                        <a:pt x="418" y="75"/>
                      </a:cubicBezTo>
                      <a:cubicBezTo>
                        <a:pt x="241" y="75"/>
                        <a:pt x="241" y="75"/>
                        <a:pt x="241" y="75"/>
                      </a:cubicBezTo>
                      <a:cubicBezTo>
                        <a:pt x="241" y="29"/>
                        <a:pt x="241" y="29"/>
                        <a:pt x="241" y="29"/>
                      </a:cubicBezTo>
                      <a:cubicBezTo>
                        <a:pt x="241" y="12"/>
                        <a:pt x="222" y="0"/>
                        <a:pt x="207" y="12"/>
                      </a:cubicBezTo>
                      <a:cubicBezTo>
                        <a:pt x="16" y="202"/>
                        <a:pt x="16" y="202"/>
                        <a:pt x="16" y="202"/>
                      </a:cubicBezTo>
                      <a:cubicBezTo>
                        <a:pt x="0" y="216"/>
                        <a:pt x="0" y="238"/>
                        <a:pt x="16" y="252"/>
                      </a:cubicBezTo>
                      <a:cubicBezTo>
                        <a:pt x="207" y="442"/>
                        <a:pt x="207" y="442"/>
                        <a:pt x="207" y="442"/>
                      </a:cubicBezTo>
                      <a:cubicBezTo>
                        <a:pt x="222" y="455"/>
                        <a:pt x="241" y="444"/>
                        <a:pt x="241" y="426"/>
                      </a:cubicBezTo>
                      <a:cubicBezTo>
                        <a:pt x="241" y="381"/>
                        <a:pt x="241" y="381"/>
                        <a:pt x="241" y="381"/>
                      </a:cubicBezTo>
                      <a:cubicBezTo>
                        <a:pt x="241" y="381"/>
                        <a:pt x="633" y="381"/>
                        <a:pt x="683" y="381"/>
                      </a:cubicBezTo>
                      <a:cubicBezTo>
                        <a:pt x="739" y="381"/>
                        <a:pt x="784" y="411"/>
                        <a:pt x="784" y="446"/>
                      </a:cubicBezTo>
                      <a:cubicBezTo>
                        <a:pt x="784" y="446"/>
                        <a:pt x="788" y="421"/>
                        <a:pt x="763" y="390"/>
                      </a:cubicBezTo>
                      <a:cubicBezTo>
                        <a:pt x="750" y="375"/>
                        <a:pt x="492" y="94"/>
                        <a:pt x="492" y="9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lnSpc>
                      <a:spcPct val="120000"/>
                    </a:lnSpc>
                  </a:pPr>
                  <a:endParaRPr lang="zh-CN" altLang="en-US" sz="16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266" name="Freeform 8"/>
                <p:cNvSpPr/>
                <p:nvPr/>
              </p:nvSpPr>
              <p:spPr bwMode="auto">
                <a:xfrm rot="2700000">
                  <a:off x="730626" y="3067930"/>
                  <a:ext cx="1939775" cy="711551"/>
                </a:xfrm>
                <a:custGeom>
                  <a:avLst/>
                  <a:gdLst>
                    <a:gd name="T0" fmla="*/ 2147483647 w 820"/>
                    <a:gd name="T1" fmla="*/ 2147483647 h 301"/>
                    <a:gd name="T2" fmla="*/ 2147483647 w 820"/>
                    <a:gd name="T3" fmla="*/ 0 h 301"/>
                    <a:gd name="T4" fmla="*/ 0 w 820"/>
                    <a:gd name="T5" fmla="*/ 0 h 301"/>
                    <a:gd name="T6" fmla="*/ 0 w 820"/>
                    <a:gd name="T7" fmla="*/ 2147483647 h 301"/>
                    <a:gd name="T8" fmla="*/ 2147483647 w 820"/>
                    <a:gd name="T9" fmla="*/ 2147483647 h 301"/>
                    <a:gd name="T10" fmla="*/ 2147483647 w 820"/>
                    <a:gd name="T11" fmla="*/ 2147483647 h 30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20"/>
                    <a:gd name="T19" fmla="*/ 0 h 301"/>
                    <a:gd name="T20" fmla="*/ 820 w 820"/>
                    <a:gd name="T21" fmla="*/ 301 h 30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20" h="301">
                      <a:moveTo>
                        <a:pt x="539" y="282"/>
                      </a:moveTo>
                      <a:cubicBezTo>
                        <a:pt x="820" y="0"/>
                        <a:pt x="820" y="0"/>
                        <a:pt x="82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01"/>
                        <a:pt x="0" y="301"/>
                        <a:pt x="0" y="301"/>
                      </a:cubicBezTo>
                      <a:cubicBezTo>
                        <a:pt x="493" y="301"/>
                        <a:pt x="493" y="301"/>
                        <a:pt x="493" y="301"/>
                      </a:cubicBezTo>
                      <a:cubicBezTo>
                        <a:pt x="519" y="294"/>
                        <a:pt x="531" y="286"/>
                        <a:pt x="539" y="282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lnSpc>
                      <a:spcPct val="120000"/>
                    </a:lnSpc>
                  </a:pPr>
                  <a:endParaRPr lang="zh-CN" altLang="en-US" sz="16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267" name="Freeform 9"/>
                <p:cNvSpPr/>
                <p:nvPr/>
              </p:nvSpPr>
              <p:spPr bwMode="auto">
                <a:xfrm rot="2700000">
                  <a:off x="2052721" y="2581222"/>
                  <a:ext cx="1081317" cy="1870820"/>
                </a:xfrm>
                <a:custGeom>
                  <a:avLst/>
                  <a:gdLst>
                    <a:gd name="T0" fmla="*/ 2147483647 w 457"/>
                    <a:gd name="T1" fmla="*/ 2147483647 h 791"/>
                    <a:gd name="T2" fmla="*/ 2147483647 w 457"/>
                    <a:gd name="T3" fmla="*/ 2147483647 h 791"/>
                    <a:gd name="T4" fmla="*/ 2147483647 w 457"/>
                    <a:gd name="T5" fmla="*/ 2147483647 h 791"/>
                    <a:gd name="T6" fmla="*/ 2147483647 w 457"/>
                    <a:gd name="T7" fmla="*/ 2147483647 h 791"/>
                    <a:gd name="T8" fmla="*/ 2147483647 w 457"/>
                    <a:gd name="T9" fmla="*/ 2147483647 h 791"/>
                    <a:gd name="T10" fmla="*/ 2147483647 w 457"/>
                    <a:gd name="T11" fmla="*/ 2147483647 h 791"/>
                    <a:gd name="T12" fmla="*/ 2147483647 w 457"/>
                    <a:gd name="T13" fmla="*/ 2147483647 h 791"/>
                    <a:gd name="T14" fmla="*/ 2147483647 w 457"/>
                    <a:gd name="T15" fmla="*/ 2147483647 h 791"/>
                    <a:gd name="T16" fmla="*/ 2147483647 w 457"/>
                    <a:gd name="T17" fmla="*/ 2147483647 h 791"/>
                    <a:gd name="T18" fmla="*/ 2147483647 w 457"/>
                    <a:gd name="T19" fmla="*/ 2147483647 h 791"/>
                    <a:gd name="T20" fmla="*/ 2147483647 w 457"/>
                    <a:gd name="T21" fmla="*/ 2147483647 h 791"/>
                    <a:gd name="T22" fmla="*/ 0 w 457"/>
                    <a:gd name="T23" fmla="*/ 2147483647 h 791"/>
                    <a:gd name="T24" fmla="*/ 2147483647 w 457"/>
                    <a:gd name="T25" fmla="*/ 2147483647 h 791"/>
                    <a:gd name="T26" fmla="*/ 2147483647 w 457"/>
                    <a:gd name="T27" fmla="*/ 2147483647 h 791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457"/>
                    <a:gd name="T43" fmla="*/ 0 h 791"/>
                    <a:gd name="T44" fmla="*/ 457 w 457"/>
                    <a:gd name="T45" fmla="*/ 791 h 791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457" h="791">
                      <a:moveTo>
                        <a:pt x="363" y="492"/>
                      </a:moveTo>
                      <a:cubicBezTo>
                        <a:pt x="378" y="477"/>
                        <a:pt x="381" y="445"/>
                        <a:pt x="381" y="418"/>
                      </a:cubicBezTo>
                      <a:cubicBezTo>
                        <a:pt x="381" y="241"/>
                        <a:pt x="381" y="241"/>
                        <a:pt x="381" y="241"/>
                      </a:cubicBezTo>
                      <a:cubicBezTo>
                        <a:pt x="428" y="241"/>
                        <a:pt x="428" y="241"/>
                        <a:pt x="428" y="241"/>
                      </a:cubicBezTo>
                      <a:cubicBezTo>
                        <a:pt x="445" y="241"/>
                        <a:pt x="457" y="221"/>
                        <a:pt x="444" y="207"/>
                      </a:cubicBezTo>
                      <a:cubicBezTo>
                        <a:pt x="254" y="16"/>
                        <a:pt x="254" y="16"/>
                        <a:pt x="254" y="16"/>
                      </a:cubicBezTo>
                      <a:cubicBezTo>
                        <a:pt x="241" y="0"/>
                        <a:pt x="218" y="0"/>
                        <a:pt x="204" y="16"/>
                      </a:cubicBezTo>
                      <a:cubicBezTo>
                        <a:pt x="15" y="207"/>
                        <a:pt x="15" y="207"/>
                        <a:pt x="15" y="207"/>
                      </a:cubicBezTo>
                      <a:cubicBezTo>
                        <a:pt x="2" y="222"/>
                        <a:pt x="13" y="241"/>
                        <a:pt x="31" y="241"/>
                      </a:cubicBezTo>
                      <a:cubicBezTo>
                        <a:pt x="75" y="241"/>
                        <a:pt x="75" y="241"/>
                        <a:pt x="75" y="241"/>
                      </a:cubicBezTo>
                      <a:cubicBezTo>
                        <a:pt x="75" y="241"/>
                        <a:pt x="75" y="633"/>
                        <a:pt x="75" y="683"/>
                      </a:cubicBezTo>
                      <a:cubicBezTo>
                        <a:pt x="75" y="739"/>
                        <a:pt x="42" y="784"/>
                        <a:pt x="0" y="784"/>
                      </a:cubicBezTo>
                      <a:cubicBezTo>
                        <a:pt x="0" y="784"/>
                        <a:pt x="31" y="791"/>
                        <a:pt x="66" y="762"/>
                      </a:cubicBezTo>
                      <a:cubicBezTo>
                        <a:pt x="81" y="750"/>
                        <a:pt x="363" y="492"/>
                        <a:pt x="363" y="49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lnSpc>
                      <a:spcPct val="120000"/>
                    </a:lnSpc>
                  </a:pPr>
                  <a:endParaRPr lang="zh-CN" altLang="en-US" sz="16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268" name="Freeform 10"/>
                <p:cNvSpPr/>
                <p:nvPr/>
              </p:nvSpPr>
              <p:spPr bwMode="auto">
                <a:xfrm rot="2700000">
                  <a:off x="614612" y="726093"/>
                  <a:ext cx="712551" cy="1941775"/>
                </a:xfrm>
                <a:custGeom>
                  <a:avLst/>
                  <a:gdLst>
                    <a:gd name="T0" fmla="*/ 2147483647 w 301"/>
                    <a:gd name="T1" fmla="*/ 2147483647 h 821"/>
                    <a:gd name="T2" fmla="*/ 2147483647 w 301"/>
                    <a:gd name="T3" fmla="*/ 2147483647 h 821"/>
                    <a:gd name="T4" fmla="*/ 2147483647 w 301"/>
                    <a:gd name="T5" fmla="*/ 0 h 821"/>
                    <a:gd name="T6" fmla="*/ 0 w 301"/>
                    <a:gd name="T7" fmla="*/ 0 h 821"/>
                    <a:gd name="T8" fmla="*/ 0 w 301"/>
                    <a:gd name="T9" fmla="*/ 2147483647 h 821"/>
                    <a:gd name="T10" fmla="*/ 2147483647 w 301"/>
                    <a:gd name="T11" fmla="*/ 2147483647 h 8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01"/>
                    <a:gd name="T19" fmla="*/ 0 h 821"/>
                    <a:gd name="T20" fmla="*/ 301 w 301"/>
                    <a:gd name="T21" fmla="*/ 821 h 82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01" h="821">
                      <a:moveTo>
                        <a:pt x="20" y="539"/>
                      </a:moveTo>
                      <a:cubicBezTo>
                        <a:pt x="301" y="821"/>
                        <a:pt x="301" y="821"/>
                        <a:pt x="301" y="821"/>
                      </a:cubicBezTo>
                      <a:cubicBezTo>
                        <a:pt x="301" y="0"/>
                        <a:pt x="301" y="0"/>
                        <a:pt x="30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493"/>
                        <a:pt x="0" y="493"/>
                        <a:pt x="0" y="493"/>
                      </a:cubicBezTo>
                      <a:cubicBezTo>
                        <a:pt x="7" y="520"/>
                        <a:pt x="15" y="532"/>
                        <a:pt x="20" y="539"/>
                      </a:cubicBezTo>
                      <a:close/>
                    </a:path>
                  </a:pathLst>
                </a:cu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lnSpc>
                      <a:spcPct val="120000"/>
                    </a:lnSpc>
                  </a:pPr>
                  <a:endParaRPr lang="zh-CN" altLang="en-US" sz="16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269" name="Freeform 11"/>
                <p:cNvSpPr/>
                <p:nvPr/>
              </p:nvSpPr>
              <p:spPr bwMode="auto">
                <a:xfrm rot="2700000">
                  <a:off x="-56035" y="2051393"/>
                  <a:ext cx="1870819" cy="1078320"/>
                </a:xfrm>
                <a:custGeom>
                  <a:avLst/>
                  <a:gdLst>
                    <a:gd name="T0" fmla="*/ 2147483647 w 791"/>
                    <a:gd name="T1" fmla="*/ 2147483647 h 456"/>
                    <a:gd name="T2" fmla="*/ 2147483647 w 791"/>
                    <a:gd name="T3" fmla="*/ 2147483647 h 456"/>
                    <a:gd name="T4" fmla="*/ 2147483647 w 791"/>
                    <a:gd name="T5" fmla="*/ 2147483647 h 456"/>
                    <a:gd name="T6" fmla="*/ 2147483647 w 791"/>
                    <a:gd name="T7" fmla="*/ 2147483647 h 456"/>
                    <a:gd name="T8" fmla="*/ 2147483647 w 791"/>
                    <a:gd name="T9" fmla="*/ 2147483647 h 456"/>
                    <a:gd name="T10" fmla="*/ 2147483647 w 791"/>
                    <a:gd name="T11" fmla="*/ 2147483647 h 456"/>
                    <a:gd name="T12" fmla="*/ 2147483647 w 791"/>
                    <a:gd name="T13" fmla="*/ 2147483647 h 456"/>
                    <a:gd name="T14" fmla="*/ 2147483647 w 791"/>
                    <a:gd name="T15" fmla="*/ 2147483647 h 456"/>
                    <a:gd name="T16" fmla="*/ 2147483647 w 791"/>
                    <a:gd name="T17" fmla="*/ 2147483647 h 456"/>
                    <a:gd name="T18" fmla="*/ 2147483647 w 791"/>
                    <a:gd name="T19" fmla="*/ 2147483647 h 456"/>
                    <a:gd name="T20" fmla="*/ 2147483647 w 791"/>
                    <a:gd name="T21" fmla="*/ 2147483647 h 456"/>
                    <a:gd name="T22" fmla="*/ 2147483647 w 791"/>
                    <a:gd name="T23" fmla="*/ 0 h 456"/>
                    <a:gd name="T24" fmla="*/ 2147483647 w 791"/>
                    <a:gd name="T25" fmla="*/ 2147483647 h 456"/>
                    <a:gd name="T26" fmla="*/ 2147483647 w 791"/>
                    <a:gd name="T27" fmla="*/ 2147483647 h 45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791"/>
                    <a:gd name="T43" fmla="*/ 0 h 456"/>
                    <a:gd name="T44" fmla="*/ 791 w 791"/>
                    <a:gd name="T45" fmla="*/ 456 h 45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791" h="456">
                      <a:moveTo>
                        <a:pt x="298" y="362"/>
                      </a:moveTo>
                      <a:cubicBezTo>
                        <a:pt x="314" y="378"/>
                        <a:pt x="345" y="381"/>
                        <a:pt x="373" y="381"/>
                      </a:cubicBezTo>
                      <a:cubicBezTo>
                        <a:pt x="550" y="381"/>
                        <a:pt x="550" y="381"/>
                        <a:pt x="550" y="381"/>
                      </a:cubicBezTo>
                      <a:cubicBezTo>
                        <a:pt x="550" y="428"/>
                        <a:pt x="550" y="428"/>
                        <a:pt x="550" y="428"/>
                      </a:cubicBezTo>
                      <a:cubicBezTo>
                        <a:pt x="550" y="444"/>
                        <a:pt x="569" y="456"/>
                        <a:pt x="584" y="444"/>
                      </a:cubicBezTo>
                      <a:cubicBezTo>
                        <a:pt x="774" y="254"/>
                        <a:pt x="774" y="254"/>
                        <a:pt x="774" y="254"/>
                      </a:cubicBezTo>
                      <a:cubicBezTo>
                        <a:pt x="791" y="240"/>
                        <a:pt x="791" y="218"/>
                        <a:pt x="774" y="204"/>
                      </a:cubicBezTo>
                      <a:cubicBezTo>
                        <a:pt x="584" y="14"/>
                        <a:pt x="584" y="14"/>
                        <a:pt x="584" y="14"/>
                      </a:cubicBezTo>
                      <a:cubicBezTo>
                        <a:pt x="569" y="2"/>
                        <a:pt x="550" y="12"/>
                        <a:pt x="550" y="31"/>
                      </a:cubicBezTo>
                      <a:cubicBezTo>
                        <a:pt x="549" y="75"/>
                        <a:pt x="549" y="75"/>
                        <a:pt x="549" y="75"/>
                      </a:cubicBezTo>
                      <a:cubicBezTo>
                        <a:pt x="549" y="75"/>
                        <a:pt x="157" y="75"/>
                        <a:pt x="107" y="75"/>
                      </a:cubicBezTo>
                      <a:cubicBezTo>
                        <a:pt x="51" y="75"/>
                        <a:pt x="6" y="42"/>
                        <a:pt x="6" y="0"/>
                      </a:cubicBezTo>
                      <a:cubicBezTo>
                        <a:pt x="6" y="0"/>
                        <a:pt x="0" y="31"/>
                        <a:pt x="28" y="66"/>
                      </a:cubicBezTo>
                      <a:cubicBezTo>
                        <a:pt x="40" y="81"/>
                        <a:pt x="298" y="362"/>
                        <a:pt x="298" y="362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lnSpc>
                      <a:spcPct val="120000"/>
                    </a:lnSpc>
                  </a:pPr>
                  <a:endParaRPr lang="zh-CN" altLang="en-US" sz="16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10262" name="Freeform 12"/>
              <p:cNvSpPr/>
              <p:nvPr/>
            </p:nvSpPr>
            <p:spPr bwMode="auto">
              <a:xfrm rot="2700000">
                <a:off x="1261261" y="-56035"/>
                <a:ext cx="1081317" cy="1870820"/>
              </a:xfrm>
              <a:custGeom>
                <a:avLst/>
                <a:gdLst>
                  <a:gd name="T0" fmla="*/ 2147483647 w 457"/>
                  <a:gd name="T1" fmla="*/ 2147483647 h 791"/>
                  <a:gd name="T2" fmla="*/ 2147483647 w 457"/>
                  <a:gd name="T3" fmla="*/ 2147483647 h 791"/>
                  <a:gd name="T4" fmla="*/ 2147483647 w 457"/>
                  <a:gd name="T5" fmla="*/ 2147483647 h 791"/>
                  <a:gd name="T6" fmla="*/ 2147483647 w 457"/>
                  <a:gd name="T7" fmla="*/ 2147483647 h 791"/>
                  <a:gd name="T8" fmla="*/ 2147483647 w 457"/>
                  <a:gd name="T9" fmla="*/ 2147483647 h 791"/>
                  <a:gd name="T10" fmla="*/ 2147483647 w 457"/>
                  <a:gd name="T11" fmla="*/ 2147483647 h 791"/>
                  <a:gd name="T12" fmla="*/ 2147483647 w 457"/>
                  <a:gd name="T13" fmla="*/ 2147483647 h 791"/>
                  <a:gd name="T14" fmla="*/ 2147483647 w 457"/>
                  <a:gd name="T15" fmla="*/ 2147483647 h 791"/>
                  <a:gd name="T16" fmla="*/ 2147483647 w 457"/>
                  <a:gd name="T17" fmla="*/ 2147483647 h 791"/>
                  <a:gd name="T18" fmla="*/ 2147483647 w 457"/>
                  <a:gd name="T19" fmla="*/ 2147483647 h 791"/>
                  <a:gd name="T20" fmla="*/ 2147483647 w 457"/>
                  <a:gd name="T21" fmla="*/ 2147483647 h 791"/>
                  <a:gd name="T22" fmla="*/ 2147483647 w 457"/>
                  <a:gd name="T23" fmla="*/ 2147483647 h 791"/>
                  <a:gd name="T24" fmla="*/ 2147483647 w 457"/>
                  <a:gd name="T25" fmla="*/ 2147483647 h 791"/>
                  <a:gd name="T26" fmla="*/ 2147483647 w 457"/>
                  <a:gd name="T27" fmla="*/ 2147483647 h 79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57"/>
                  <a:gd name="T43" fmla="*/ 0 h 791"/>
                  <a:gd name="T44" fmla="*/ 457 w 457"/>
                  <a:gd name="T45" fmla="*/ 791 h 79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57" h="791">
                    <a:moveTo>
                      <a:pt x="94" y="299"/>
                    </a:moveTo>
                    <a:cubicBezTo>
                      <a:pt x="79" y="315"/>
                      <a:pt x="75" y="346"/>
                      <a:pt x="75" y="373"/>
                    </a:cubicBezTo>
                    <a:cubicBezTo>
                      <a:pt x="75" y="550"/>
                      <a:pt x="75" y="550"/>
                      <a:pt x="75" y="550"/>
                    </a:cubicBezTo>
                    <a:cubicBezTo>
                      <a:pt x="29" y="550"/>
                      <a:pt x="29" y="550"/>
                      <a:pt x="29" y="550"/>
                    </a:cubicBezTo>
                    <a:cubicBezTo>
                      <a:pt x="12" y="550"/>
                      <a:pt x="0" y="570"/>
                      <a:pt x="13" y="585"/>
                    </a:cubicBezTo>
                    <a:cubicBezTo>
                      <a:pt x="202" y="775"/>
                      <a:pt x="202" y="775"/>
                      <a:pt x="202" y="775"/>
                    </a:cubicBezTo>
                    <a:cubicBezTo>
                      <a:pt x="216" y="791"/>
                      <a:pt x="239" y="791"/>
                      <a:pt x="253" y="775"/>
                    </a:cubicBezTo>
                    <a:cubicBezTo>
                      <a:pt x="442" y="585"/>
                      <a:pt x="442" y="585"/>
                      <a:pt x="442" y="585"/>
                    </a:cubicBezTo>
                    <a:cubicBezTo>
                      <a:pt x="455" y="570"/>
                      <a:pt x="444" y="550"/>
                      <a:pt x="426" y="550"/>
                    </a:cubicBezTo>
                    <a:cubicBezTo>
                      <a:pt x="381" y="550"/>
                      <a:pt x="381" y="550"/>
                      <a:pt x="381" y="550"/>
                    </a:cubicBezTo>
                    <a:cubicBezTo>
                      <a:pt x="381" y="550"/>
                      <a:pt x="381" y="158"/>
                      <a:pt x="381" y="108"/>
                    </a:cubicBezTo>
                    <a:cubicBezTo>
                      <a:pt x="381" y="52"/>
                      <a:pt x="414" y="7"/>
                      <a:pt x="457" y="7"/>
                    </a:cubicBezTo>
                    <a:cubicBezTo>
                      <a:pt x="457" y="7"/>
                      <a:pt x="426" y="0"/>
                      <a:pt x="390" y="29"/>
                    </a:cubicBezTo>
                    <a:cubicBezTo>
                      <a:pt x="375" y="41"/>
                      <a:pt x="94" y="299"/>
                      <a:pt x="94" y="29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0257" name="文本框 62"/>
            <p:cNvSpPr txBox="1">
              <a:spLocks noChangeArrowheads="1"/>
            </p:cNvSpPr>
            <p:nvPr/>
          </p:nvSpPr>
          <p:spPr bwMode="auto">
            <a:xfrm>
              <a:off x="1194650" y="923099"/>
              <a:ext cx="547751" cy="513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9pPr>
            </a:lstStyle>
            <a:p>
              <a:pPr eaLnBrk="1" hangingPunct="1"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en-US" altLang="zh-CN" sz="2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01</a:t>
              </a:r>
              <a:endPara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258" name="文本框 63"/>
            <p:cNvSpPr txBox="1">
              <a:spLocks noChangeArrowheads="1"/>
            </p:cNvSpPr>
            <p:nvPr/>
          </p:nvSpPr>
          <p:spPr bwMode="auto">
            <a:xfrm>
              <a:off x="939877" y="2659858"/>
              <a:ext cx="547751" cy="513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9pPr>
            </a:lstStyle>
            <a:p>
              <a:pPr eaLnBrk="1" hangingPunct="1"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en-US" altLang="zh-CN" sz="2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04</a:t>
              </a:r>
              <a:endPara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259" name="文本框 64"/>
            <p:cNvSpPr txBox="1">
              <a:spLocks noChangeArrowheads="1"/>
            </p:cNvSpPr>
            <p:nvPr/>
          </p:nvSpPr>
          <p:spPr bwMode="auto">
            <a:xfrm>
              <a:off x="2599880" y="2894696"/>
              <a:ext cx="547751" cy="513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9pPr>
            </a:lstStyle>
            <a:p>
              <a:pPr eaLnBrk="1" hangingPunct="1"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en-US" altLang="zh-CN" sz="2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03</a:t>
              </a:r>
              <a:endPara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260" name="文本框 65"/>
            <p:cNvSpPr txBox="1">
              <a:spLocks noChangeArrowheads="1"/>
            </p:cNvSpPr>
            <p:nvPr/>
          </p:nvSpPr>
          <p:spPr bwMode="auto">
            <a:xfrm>
              <a:off x="2913358" y="1212606"/>
              <a:ext cx="547751" cy="513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9pPr>
            </a:lstStyle>
            <a:p>
              <a:pPr eaLnBrk="1" hangingPunct="1"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en-US" altLang="zh-CN" sz="2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02</a:t>
              </a:r>
              <a:endPara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6" name="TextBox 23"/>
          <p:cNvSpPr txBox="1"/>
          <p:nvPr/>
        </p:nvSpPr>
        <p:spPr>
          <a:xfrm>
            <a:off x="2829500" y="1878278"/>
            <a:ext cx="258147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8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，修改文字内容，也可以直接复制你的内容到</a:t>
            </a:r>
            <a:r>
              <a:rPr lang="zh-CN" altLang="en-US" sz="8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，修改文字内容，也可以直接复制你的内容到此。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7" name="TextBox 24"/>
          <p:cNvSpPr txBox="1"/>
          <p:nvPr/>
        </p:nvSpPr>
        <p:spPr>
          <a:xfrm>
            <a:off x="3969549" y="1644630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20000"/>
              </a:lnSpc>
              <a:defRPr/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8" name="TextBox 23"/>
          <p:cNvSpPr txBox="1"/>
          <p:nvPr/>
        </p:nvSpPr>
        <p:spPr>
          <a:xfrm>
            <a:off x="1324123" y="4191514"/>
            <a:ext cx="258147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8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，修改文字内容，也可以直接复制你的内容到</a:t>
            </a:r>
            <a:r>
              <a:rPr lang="zh-CN" altLang="en-US" sz="8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，修改文字内容，也可以直接复制你的内容到此。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9" name="TextBox 24"/>
          <p:cNvSpPr txBox="1"/>
          <p:nvPr/>
        </p:nvSpPr>
        <p:spPr>
          <a:xfrm>
            <a:off x="2464173" y="3957866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20000"/>
              </a:lnSpc>
              <a:defRPr/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4" name="TextBox 23"/>
          <p:cNvSpPr txBox="1"/>
          <p:nvPr/>
        </p:nvSpPr>
        <p:spPr>
          <a:xfrm>
            <a:off x="8988155" y="4143406"/>
            <a:ext cx="2476514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，修改文字内容，也可以直接复制你的内容到</a:t>
            </a:r>
            <a:r>
              <a:rPr lang="zh-CN" altLang="en-US" sz="8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，修改文字内容，也可以直接复制你的内容到此。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5" name="TextBox 24"/>
          <p:cNvSpPr txBox="1"/>
          <p:nvPr/>
        </p:nvSpPr>
        <p:spPr>
          <a:xfrm>
            <a:off x="8988155" y="3909759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6" name="TextBox 23"/>
          <p:cNvSpPr txBox="1"/>
          <p:nvPr/>
        </p:nvSpPr>
        <p:spPr>
          <a:xfrm>
            <a:off x="6819902" y="6172307"/>
            <a:ext cx="2476514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，修改文字内容，也可以直接复制你的内容到</a:t>
            </a:r>
            <a:r>
              <a:rPr lang="zh-CN" altLang="en-US" sz="8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，修改文字内容，也可以直接复制你的内容到此。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7" name="TextBox 24"/>
          <p:cNvSpPr txBox="1"/>
          <p:nvPr/>
        </p:nvSpPr>
        <p:spPr>
          <a:xfrm>
            <a:off x="6819902" y="5938660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7" name="椭圆 36"/>
          <p:cNvSpPr/>
          <p:nvPr/>
        </p:nvSpPr>
        <p:spPr>
          <a:xfrm>
            <a:off x="532958" y="327049"/>
            <a:ext cx="367982" cy="367982"/>
          </a:xfrm>
          <a:prstGeom prst="ellipse">
            <a:avLst/>
          </a:prstGeom>
          <a:ln>
            <a:noFill/>
          </a:ln>
          <a:effectLst>
            <a:outerShdw blurRad="1270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8" name="Content Placeholder 2"/>
          <p:cNvSpPr txBox="1"/>
          <p:nvPr/>
        </p:nvSpPr>
        <p:spPr>
          <a:xfrm>
            <a:off x="1077833" y="327049"/>
            <a:ext cx="3067050" cy="367982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en-US" sz="2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800016" y="327049"/>
            <a:ext cx="201847" cy="20184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 dir="u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49" grpId="0"/>
      <p:bldP spid="54" grpId="0"/>
      <p:bldP spid="55" grpId="0"/>
      <p:bldP spid="56" grpId="0"/>
      <p:bldP spid="5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966253" y="3632063"/>
            <a:ext cx="5281210" cy="2200527"/>
            <a:chOff x="3960309" y="3165179"/>
            <a:chExt cx="4579147" cy="1908000"/>
          </a:xfrm>
        </p:grpSpPr>
        <p:sp>
          <p:nvSpPr>
            <p:cNvPr id="7" name="Freeform 17"/>
            <p:cNvSpPr>
              <a:spLocks noChangeAspect="1"/>
            </p:cNvSpPr>
            <p:nvPr/>
          </p:nvSpPr>
          <p:spPr bwMode="auto">
            <a:xfrm>
              <a:off x="6601270" y="3165179"/>
              <a:ext cx="1938186" cy="1908000"/>
            </a:xfrm>
            <a:custGeom>
              <a:avLst/>
              <a:gdLst>
                <a:gd name="T0" fmla="*/ 145 w 145"/>
                <a:gd name="T1" fmla="*/ 74 h 143"/>
                <a:gd name="T2" fmla="*/ 133 w 145"/>
                <a:gd name="T3" fmla="*/ 88 h 143"/>
                <a:gd name="T4" fmla="*/ 8 w 145"/>
                <a:gd name="T5" fmla="*/ 143 h 143"/>
                <a:gd name="T6" fmla="*/ 2 w 145"/>
                <a:gd name="T7" fmla="*/ 141 h 143"/>
                <a:gd name="T8" fmla="*/ 0 w 145"/>
                <a:gd name="T9" fmla="*/ 135 h 143"/>
                <a:gd name="T10" fmla="*/ 6 w 145"/>
                <a:gd name="T11" fmla="*/ 108 h 143"/>
                <a:gd name="T12" fmla="*/ 50 w 145"/>
                <a:gd name="T13" fmla="*/ 73 h 143"/>
                <a:gd name="T14" fmla="*/ 21 w 145"/>
                <a:gd name="T15" fmla="*/ 44 h 143"/>
                <a:gd name="T16" fmla="*/ 29 w 145"/>
                <a:gd name="T17" fmla="*/ 8 h 143"/>
                <a:gd name="T18" fmla="*/ 36 w 145"/>
                <a:gd name="T19" fmla="*/ 1 h 143"/>
                <a:gd name="T20" fmla="*/ 44 w 145"/>
                <a:gd name="T21" fmla="*/ 3 h 143"/>
                <a:gd name="T22" fmla="*/ 138 w 145"/>
                <a:gd name="T23" fmla="*/ 61 h 143"/>
                <a:gd name="T24" fmla="*/ 145 w 145"/>
                <a:gd name="T25" fmla="*/ 7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5" h="143">
                  <a:moveTo>
                    <a:pt x="145" y="74"/>
                  </a:moveTo>
                  <a:cubicBezTo>
                    <a:pt x="145" y="82"/>
                    <a:pt x="133" y="88"/>
                    <a:pt x="133" y="88"/>
                  </a:cubicBezTo>
                  <a:cubicBezTo>
                    <a:pt x="8" y="143"/>
                    <a:pt x="8" y="143"/>
                    <a:pt x="8" y="143"/>
                  </a:cubicBezTo>
                  <a:cubicBezTo>
                    <a:pt x="8" y="143"/>
                    <a:pt x="4" y="143"/>
                    <a:pt x="2" y="141"/>
                  </a:cubicBezTo>
                  <a:cubicBezTo>
                    <a:pt x="0" y="139"/>
                    <a:pt x="0" y="135"/>
                    <a:pt x="0" y="135"/>
                  </a:cubicBezTo>
                  <a:cubicBezTo>
                    <a:pt x="6" y="108"/>
                    <a:pt x="6" y="108"/>
                    <a:pt x="6" y="108"/>
                  </a:cubicBezTo>
                  <a:cubicBezTo>
                    <a:pt x="6" y="108"/>
                    <a:pt x="50" y="92"/>
                    <a:pt x="50" y="73"/>
                  </a:cubicBezTo>
                  <a:cubicBezTo>
                    <a:pt x="49" y="57"/>
                    <a:pt x="21" y="44"/>
                    <a:pt x="21" y="44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31" y="3"/>
                    <a:pt x="36" y="1"/>
                  </a:cubicBezTo>
                  <a:cubicBezTo>
                    <a:pt x="40" y="0"/>
                    <a:pt x="44" y="3"/>
                    <a:pt x="44" y="3"/>
                  </a:cubicBezTo>
                  <a:cubicBezTo>
                    <a:pt x="138" y="61"/>
                    <a:pt x="138" y="61"/>
                    <a:pt x="138" y="61"/>
                  </a:cubicBezTo>
                  <a:cubicBezTo>
                    <a:pt x="138" y="61"/>
                    <a:pt x="145" y="65"/>
                    <a:pt x="145" y="74"/>
                  </a:cubicBezTo>
                  <a:close/>
                </a:path>
              </a:pathLst>
            </a:custGeom>
            <a:solidFill>
              <a:schemeClr val="accent4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2" tIns="48205" rIns="96412" bIns="48205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20000"/>
                </a:lnSpc>
              </a:pPr>
              <a:endParaRPr lang="zh-CN" alt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Freeform 17"/>
            <p:cNvSpPr/>
            <p:nvPr/>
          </p:nvSpPr>
          <p:spPr bwMode="auto">
            <a:xfrm>
              <a:off x="5601916" y="3404365"/>
              <a:ext cx="1481733" cy="1458656"/>
            </a:xfrm>
            <a:custGeom>
              <a:avLst/>
              <a:gdLst>
                <a:gd name="T0" fmla="*/ 145 w 145"/>
                <a:gd name="T1" fmla="*/ 74 h 143"/>
                <a:gd name="T2" fmla="*/ 133 w 145"/>
                <a:gd name="T3" fmla="*/ 88 h 143"/>
                <a:gd name="T4" fmla="*/ 8 w 145"/>
                <a:gd name="T5" fmla="*/ 143 h 143"/>
                <a:gd name="T6" fmla="*/ 2 w 145"/>
                <a:gd name="T7" fmla="*/ 141 h 143"/>
                <a:gd name="T8" fmla="*/ 0 w 145"/>
                <a:gd name="T9" fmla="*/ 135 h 143"/>
                <a:gd name="T10" fmla="*/ 6 w 145"/>
                <a:gd name="T11" fmla="*/ 108 h 143"/>
                <a:gd name="T12" fmla="*/ 50 w 145"/>
                <a:gd name="T13" fmla="*/ 73 h 143"/>
                <a:gd name="T14" fmla="*/ 21 w 145"/>
                <a:gd name="T15" fmla="*/ 44 h 143"/>
                <a:gd name="T16" fmla="*/ 29 w 145"/>
                <a:gd name="T17" fmla="*/ 8 h 143"/>
                <a:gd name="T18" fmla="*/ 36 w 145"/>
                <a:gd name="T19" fmla="*/ 1 h 143"/>
                <a:gd name="T20" fmla="*/ 44 w 145"/>
                <a:gd name="T21" fmla="*/ 3 h 143"/>
                <a:gd name="T22" fmla="*/ 138 w 145"/>
                <a:gd name="T23" fmla="*/ 61 h 143"/>
                <a:gd name="T24" fmla="*/ 145 w 145"/>
                <a:gd name="T25" fmla="*/ 7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5" h="143">
                  <a:moveTo>
                    <a:pt x="145" y="74"/>
                  </a:moveTo>
                  <a:cubicBezTo>
                    <a:pt x="145" y="82"/>
                    <a:pt x="133" y="88"/>
                    <a:pt x="133" y="88"/>
                  </a:cubicBezTo>
                  <a:cubicBezTo>
                    <a:pt x="8" y="143"/>
                    <a:pt x="8" y="143"/>
                    <a:pt x="8" y="143"/>
                  </a:cubicBezTo>
                  <a:cubicBezTo>
                    <a:pt x="8" y="143"/>
                    <a:pt x="4" y="143"/>
                    <a:pt x="2" y="141"/>
                  </a:cubicBezTo>
                  <a:cubicBezTo>
                    <a:pt x="0" y="139"/>
                    <a:pt x="0" y="135"/>
                    <a:pt x="0" y="135"/>
                  </a:cubicBezTo>
                  <a:cubicBezTo>
                    <a:pt x="6" y="108"/>
                    <a:pt x="6" y="108"/>
                    <a:pt x="6" y="108"/>
                  </a:cubicBezTo>
                  <a:cubicBezTo>
                    <a:pt x="6" y="108"/>
                    <a:pt x="50" y="92"/>
                    <a:pt x="50" y="73"/>
                  </a:cubicBezTo>
                  <a:cubicBezTo>
                    <a:pt x="49" y="57"/>
                    <a:pt x="21" y="44"/>
                    <a:pt x="21" y="44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31" y="3"/>
                    <a:pt x="36" y="1"/>
                  </a:cubicBezTo>
                  <a:cubicBezTo>
                    <a:pt x="40" y="0"/>
                    <a:pt x="44" y="3"/>
                    <a:pt x="44" y="3"/>
                  </a:cubicBezTo>
                  <a:cubicBezTo>
                    <a:pt x="138" y="61"/>
                    <a:pt x="138" y="61"/>
                    <a:pt x="138" y="61"/>
                  </a:cubicBezTo>
                  <a:cubicBezTo>
                    <a:pt x="138" y="61"/>
                    <a:pt x="145" y="65"/>
                    <a:pt x="145" y="74"/>
                  </a:cubicBezTo>
                  <a:close/>
                </a:path>
              </a:pathLst>
            </a:custGeom>
            <a:solidFill>
              <a:schemeClr val="accent3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2" tIns="48205" rIns="96412" bIns="48205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20000"/>
                </a:lnSpc>
              </a:pPr>
              <a:endParaRPr lang="zh-CN" alt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Freeform 18"/>
            <p:cNvSpPr/>
            <p:nvPr/>
          </p:nvSpPr>
          <p:spPr bwMode="auto">
            <a:xfrm>
              <a:off x="4682222" y="3523355"/>
              <a:ext cx="1295485" cy="1265818"/>
            </a:xfrm>
            <a:custGeom>
              <a:avLst/>
              <a:gdLst>
                <a:gd name="T0" fmla="*/ 127 w 127"/>
                <a:gd name="T1" fmla="*/ 64 h 124"/>
                <a:gd name="T2" fmla="*/ 117 w 127"/>
                <a:gd name="T3" fmla="*/ 76 h 124"/>
                <a:gd name="T4" fmla="*/ 8 w 127"/>
                <a:gd name="T5" fmla="*/ 124 h 124"/>
                <a:gd name="T6" fmla="*/ 2 w 127"/>
                <a:gd name="T7" fmla="*/ 123 h 124"/>
                <a:gd name="T8" fmla="*/ 1 w 127"/>
                <a:gd name="T9" fmla="*/ 118 h 124"/>
                <a:gd name="T10" fmla="*/ 6 w 127"/>
                <a:gd name="T11" fmla="*/ 94 h 124"/>
                <a:gd name="T12" fmla="*/ 39 w 127"/>
                <a:gd name="T13" fmla="*/ 62 h 124"/>
                <a:gd name="T14" fmla="*/ 19 w 127"/>
                <a:gd name="T15" fmla="*/ 38 h 124"/>
                <a:gd name="T16" fmla="*/ 26 w 127"/>
                <a:gd name="T17" fmla="*/ 6 h 124"/>
                <a:gd name="T18" fmla="*/ 32 w 127"/>
                <a:gd name="T19" fmla="*/ 1 h 124"/>
                <a:gd name="T20" fmla="*/ 39 w 127"/>
                <a:gd name="T21" fmla="*/ 2 h 124"/>
                <a:gd name="T22" fmla="*/ 121 w 127"/>
                <a:gd name="T23" fmla="*/ 52 h 124"/>
                <a:gd name="T24" fmla="*/ 127 w 127"/>
                <a:gd name="T25" fmla="*/ 6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24">
                  <a:moveTo>
                    <a:pt x="127" y="64"/>
                  </a:moveTo>
                  <a:cubicBezTo>
                    <a:pt x="127" y="71"/>
                    <a:pt x="117" y="76"/>
                    <a:pt x="117" y="76"/>
                  </a:cubicBezTo>
                  <a:cubicBezTo>
                    <a:pt x="8" y="124"/>
                    <a:pt x="8" y="124"/>
                    <a:pt x="8" y="124"/>
                  </a:cubicBezTo>
                  <a:cubicBezTo>
                    <a:pt x="8" y="124"/>
                    <a:pt x="4" y="124"/>
                    <a:pt x="2" y="123"/>
                  </a:cubicBezTo>
                  <a:cubicBezTo>
                    <a:pt x="0" y="121"/>
                    <a:pt x="1" y="118"/>
                    <a:pt x="1" y="118"/>
                  </a:cubicBezTo>
                  <a:cubicBezTo>
                    <a:pt x="6" y="94"/>
                    <a:pt x="6" y="94"/>
                    <a:pt x="6" y="94"/>
                  </a:cubicBezTo>
                  <a:cubicBezTo>
                    <a:pt x="6" y="94"/>
                    <a:pt x="39" y="81"/>
                    <a:pt x="39" y="62"/>
                  </a:cubicBezTo>
                  <a:cubicBezTo>
                    <a:pt x="40" y="48"/>
                    <a:pt x="19" y="38"/>
                    <a:pt x="19" y="38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6"/>
                    <a:pt x="28" y="2"/>
                    <a:pt x="32" y="1"/>
                  </a:cubicBezTo>
                  <a:cubicBezTo>
                    <a:pt x="36" y="0"/>
                    <a:pt x="39" y="2"/>
                    <a:pt x="39" y="2"/>
                  </a:cubicBezTo>
                  <a:cubicBezTo>
                    <a:pt x="121" y="52"/>
                    <a:pt x="121" y="52"/>
                    <a:pt x="121" y="52"/>
                  </a:cubicBezTo>
                  <a:cubicBezTo>
                    <a:pt x="121" y="52"/>
                    <a:pt x="127" y="57"/>
                    <a:pt x="127" y="64"/>
                  </a:cubicBezTo>
                  <a:close/>
                </a:path>
              </a:pathLst>
            </a:cu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2" tIns="48205" rIns="96412" bIns="48205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20000"/>
                </a:lnSpc>
              </a:pPr>
              <a:endParaRPr lang="zh-CN" alt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19"/>
            <p:cNvSpPr/>
            <p:nvPr/>
          </p:nvSpPr>
          <p:spPr bwMode="auto">
            <a:xfrm>
              <a:off x="3960309" y="3649946"/>
              <a:ext cx="1028477" cy="1041662"/>
            </a:xfrm>
            <a:custGeom>
              <a:avLst/>
              <a:gdLst>
                <a:gd name="T0" fmla="*/ 15 w 101"/>
                <a:gd name="T1" fmla="*/ 31 h 102"/>
                <a:gd name="T2" fmla="*/ 21 w 101"/>
                <a:gd name="T3" fmla="*/ 5 h 102"/>
                <a:gd name="T4" fmla="*/ 26 w 101"/>
                <a:gd name="T5" fmla="*/ 1 h 102"/>
                <a:gd name="T6" fmla="*/ 32 w 101"/>
                <a:gd name="T7" fmla="*/ 2 h 102"/>
                <a:gd name="T8" fmla="*/ 95 w 101"/>
                <a:gd name="T9" fmla="*/ 41 h 102"/>
                <a:gd name="T10" fmla="*/ 101 w 101"/>
                <a:gd name="T11" fmla="*/ 51 h 102"/>
                <a:gd name="T12" fmla="*/ 94 w 101"/>
                <a:gd name="T13" fmla="*/ 63 h 102"/>
                <a:gd name="T14" fmla="*/ 6 w 101"/>
                <a:gd name="T15" fmla="*/ 102 h 102"/>
                <a:gd name="T16" fmla="*/ 2 w 101"/>
                <a:gd name="T17" fmla="*/ 101 h 102"/>
                <a:gd name="T18" fmla="*/ 0 w 101"/>
                <a:gd name="T19" fmla="*/ 97 h 102"/>
                <a:gd name="T20" fmla="*/ 5 w 101"/>
                <a:gd name="T21" fmla="*/ 77 h 102"/>
                <a:gd name="T22" fmla="*/ 15 w 101"/>
                <a:gd name="T23" fmla="*/ 3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1" h="102">
                  <a:moveTo>
                    <a:pt x="15" y="31"/>
                  </a:move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2" y="2"/>
                    <a:pt x="26" y="1"/>
                  </a:cubicBezTo>
                  <a:cubicBezTo>
                    <a:pt x="29" y="0"/>
                    <a:pt x="32" y="2"/>
                    <a:pt x="32" y="2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101" y="46"/>
                    <a:pt x="101" y="51"/>
                  </a:cubicBezTo>
                  <a:cubicBezTo>
                    <a:pt x="101" y="60"/>
                    <a:pt x="94" y="63"/>
                    <a:pt x="94" y="63"/>
                  </a:cubicBezTo>
                  <a:cubicBezTo>
                    <a:pt x="6" y="102"/>
                    <a:pt x="6" y="102"/>
                    <a:pt x="6" y="102"/>
                  </a:cubicBezTo>
                  <a:cubicBezTo>
                    <a:pt x="6" y="102"/>
                    <a:pt x="3" y="102"/>
                    <a:pt x="2" y="101"/>
                  </a:cubicBezTo>
                  <a:cubicBezTo>
                    <a:pt x="0" y="99"/>
                    <a:pt x="0" y="97"/>
                    <a:pt x="0" y="97"/>
                  </a:cubicBezTo>
                  <a:cubicBezTo>
                    <a:pt x="5" y="77"/>
                    <a:pt x="5" y="77"/>
                    <a:pt x="5" y="77"/>
                  </a:cubicBezTo>
                  <a:lnTo>
                    <a:pt x="15" y="31"/>
                  </a:lnTo>
                  <a:close/>
                </a:path>
              </a:pathLst>
            </a:cu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2" tIns="48205" rIns="96412" bIns="48205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20000"/>
                </a:lnSpc>
              </a:pPr>
              <a:endParaRPr lang="zh-CN" alt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1" name="任意多边形 100"/>
          <p:cNvSpPr/>
          <p:nvPr/>
        </p:nvSpPr>
        <p:spPr bwMode="auto">
          <a:xfrm>
            <a:off x="8551234" y="4096105"/>
            <a:ext cx="2940691" cy="330755"/>
          </a:xfrm>
          <a:custGeom>
            <a:avLst/>
            <a:gdLst>
              <a:gd name="connsiteX0" fmla="*/ 0 w 1600200"/>
              <a:gd name="connsiteY0" fmla="*/ 552450 h 552450"/>
              <a:gd name="connsiteX1" fmla="*/ 171450 w 1600200"/>
              <a:gd name="connsiteY1" fmla="*/ 0 h 552450"/>
              <a:gd name="connsiteX2" fmla="*/ 1600200 w 1600200"/>
              <a:gd name="connsiteY2" fmla="*/ 0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200" h="552450">
                <a:moveTo>
                  <a:pt x="0" y="552450"/>
                </a:moveTo>
                <a:lnTo>
                  <a:pt x="171450" y="0"/>
                </a:lnTo>
                <a:lnTo>
                  <a:pt x="1600200" y="0"/>
                </a:lnTo>
              </a:path>
            </a:pathLst>
          </a:custGeom>
          <a:noFill/>
          <a:ln w="12700" cap="flat" cmpd="sng" algn="ctr">
            <a:solidFill>
              <a:schemeClr val="bg1">
                <a:lumMod val="65000"/>
              </a:schemeClr>
            </a:solidFill>
            <a:prstDash val="solid"/>
            <a:headEnd type="oval" w="med" len="med"/>
            <a:tailEnd type="stealth" w="med" len="med"/>
          </a:ln>
          <a:effectLst/>
        </p:spPr>
        <p:txBody>
          <a:bodyPr anchor="ctr"/>
          <a:lstStyle/>
          <a:p>
            <a:pPr algn="ctr" defTabSz="1054735">
              <a:lnSpc>
                <a:spcPct val="120000"/>
              </a:lnSpc>
              <a:defRPr/>
            </a:pPr>
            <a:endParaRPr lang="zh-CN" altLang="en-US" sz="1155" ker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任意多边形 108"/>
          <p:cNvSpPr/>
          <p:nvPr/>
        </p:nvSpPr>
        <p:spPr bwMode="auto">
          <a:xfrm flipH="1">
            <a:off x="1346827" y="4451572"/>
            <a:ext cx="2942591" cy="330755"/>
          </a:xfrm>
          <a:custGeom>
            <a:avLst/>
            <a:gdLst>
              <a:gd name="connsiteX0" fmla="*/ 0 w 1600200"/>
              <a:gd name="connsiteY0" fmla="*/ 552450 h 552450"/>
              <a:gd name="connsiteX1" fmla="*/ 171450 w 1600200"/>
              <a:gd name="connsiteY1" fmla="*/ 0 h 552450"/>
              <a:gd name="connsiteX2" fmla="*/ 1600200 w 1600200"/>
              <a:gd name="connsiteY2" fmla="*/ 0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200" h="552450">
                <a:moveTo>
                  <a:pt x="0" y="552450"/>
                </a:moveTo>
                <a:lnTo>
                  <a:pt x="171450" y="0"/>
                </a:lnTo>
                <a:lnTo>
                  <a:pt x="1600200" y="0"/>
                </a:lnTo>
              </a:path>
            </a:pathLst>
          </a:custGeom>
          <a:noFill/>
          <a:ln w="12700" cap="flat" cmpd="sng" algn="ctr">
            <a:solidFill>
              <a:schemeClr val="bg1">
                <a:lumMod val="65000"/>
              </a:schemeClr>
            </a:solidFill>
            <a:prstDash val="solid"/>
            <a:headEnd type="oval" w="med" len="med"/>
            <a:tailEnd type="stealth" w="med" len="med"/>
          </a:ln>
          <a:effectLst/>
        </p:spPr>
        <p:txBody>
          <a:bodyPr anchor="ctr"/>
          <a:lstStyle/>
          <a:p>
            <a:pPr algn="ctr" defTabSz="1054735">
              <a:lnSpc>
                <a:spcPct val="120000"/>
              </a:lnSpc>
              <a:defRPr/>
            </a:pPr>
            <a:endParaRPr lang="zh-CN" altLang="en-US" sz="1155" ker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任意多边形 112"/>
          <p:cNvSpPr/>
          <p:nvPr/>
        </p:nvSpPr>
        <p:spPr>
          <a:xfrm>
            <a:off x="6714958" y="3288222"/>
            <a:ext cx="775566" cy="1155749"/>
          </a:xfrm>
          <a:custGeom>
            <a:avLst/>
            <a:gdLst>
              <a:gd name="connsiteX0" fmla="*/ 0 w 647700"/>
              <a:gd name="connsiteY0" fmla="*/ 965200 h 965200"/>
              <a:gd name="connsiteX1" fmla="*/ 152400 w 647700"/>
              <a:gd name="connsiteY1" fmla="*/ 508000 h 965200"/>
              <a:gd name="connsiteX2" fmla="*/ 647700 w 647700"/>
              <a:gd name="connsiteY2" fmla="*/ 0 h 965200"/>
              <a:gd name="connsiteX0-1" fmla="*/ 0 w 647700"/>
              <a:gd name="connsiteY0-2" fmla="*/ 965200 h 965200"/>
              <a:gd name="connsiteX1-3" fmla="*/ 101600 w 647700"/>
              <a:gd name="connsiteY1-4" fmla="*/ 520700 h 965200"/>
              <a:gd name="connsiteX2-5" fmla="*/ 647700 w 647700"/>
              <a:gd name="connsiteY2-6" fmla="*/ 0 h 9652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647700" h="965200">
                <a:moveTo>
                  <a:pt x="0" y="965200"/>
                </a:moveTo>
                <a:lnTo>
                  <a:pt x="101600" y="520700"/>
                </a:lnTo>
                <a:lnTo>
                  <a:pt x="647700" y="0"/>
                </a:lnTo>
              </a:path>
            </a:pathLst>
          </a:custGeom>
          <a:noFill/>
          <a:ln w="12700" cap="flat" cmpd="sng" algn="ctr">
            <a:solidFill>
              <a:schemeClr val="bg1">
                <a:lumMod val="65000"/>
              </a:schemeClr>
            </a:solidFill>
            <a:prstDash val="solid"/>
            <a:headEnd type="oval" w="med" len="med"/>
            <a:tailEnd type="stealth" w="med" len="med"/>
          </a:ln>
          <a:effectLst/>
        </p:spPr>
        <p:txBody>
          <a:bodyPr anchor="ctr"/>
          <a:lstStyle/>
          <a:p>
            <a:pPr algn="ctr" defTabSz="1054735">
              <a:lnSpc>
                <a:spcPct val="120000"/>
              </a:lnSpc>
              <a:defRPr/>
            </a:pPr>
            <a:endParaRPr lang="zh-CN" altLang="en-US" sz="1155" ker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任意多边形 113"/>
          <p:cNvSpPr/>
          <p:nvPr/>
        </p:nvSpPr>
        <p:spPr>
          <a:xfrm flipH="1">
            <a:off x="4739926" y="3280619"/>
            <a:ext cx="775566" cy="1155749"/>
          </a:xfrm>
          <a:custGeom>
            <a:avLst/>
            <a:gdLst>
              <a:gd name="connsiteX0" fmla="*/ 0 w 647700"/>
              <a:gd name="connsiteY0" fmla="*/ 965200 h 965200"/>
              <a:gd name="connsiteX1" fmla="*/ 152400 w 647700"/>
              <a:gd name="connsiteY1" fmla="*/ 508000 h 965200"/>
              <a:gd name="connsiteX2" fmla="*/ 647700 w 647700"/>
              <a:gd name="connsiteY2" fmla="*/ 0 h 965200"/>
              <a:gd name="connsiteX0-1" fmla="*/ 0 w 647700"/>
              <a:gd name="connsiteY0-2" fmla="*/ 965200 h 965200"/>
              <a:gd name="connsiteX1-3" fmla="*/ 101600 w 647700"/>
              <a:gd name="connsiteY1-4" fmla="*/ 520700 h 965200"/>
              <a:gd name="connsiteX2-5" fmla="*/ 647700 w 647700"/>
              <a:gd name="connsiteY2-6" fmla="*/ 0 h 9652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647700" h="965200">
                <a:moveTo>
                  <a:pt x="0" y="965200"/>
                </a:moveTo>
                <a:lnTo>
                  <a:pt x="101600" y="520700"/>
                </a:lnTo>
                <a:lnTo>
                  <a:pt x="647700" y="0"/>
                </a:lnTo>
              </a:path>
            </a:pathLst>
          </a:custGeom>
          <a:noFill/>
          <a:ln w="12700" cap="flat" cmpd="sng" algn="ctr">
            <a:solidFill>
              <a:schemeClr val="bg1">
                <a:lumMod val="65000"/>
              </a:schemeClr>
            </a:solidFill>
            <a:prstDash val="solid"/>
            <a:headEnd type="oval" w="med" len="med"/>
            <a:tailEnd type="stealth" w="med" len="med"/>
          </a:ln>
          <a:effectLst/>
        </p:spPr>
        <p:txBody>
          <a:bodyPr anchor="ctr"/>
          <a:lstStyle/>
          <a:p>
            <a:pPr algn="ctr" defTabSz="1054735">
              <a:lnSpc>
                <a:spcPct val="120000"/>
              </a:lnSpc>
              <a:defRPr/>
            </a:pPr>
            <a:endParaRPr lang="zh-CN" altLang="en-US" sz="1155" ker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Freeform 6"/>
          <p:cNvSpPr>
            <a:spLocks noChangeAspect="1" noEditPoints="1"/>
          </p:cNvSpPr>
          <p:nvPr/>
        </p:nvSpPr>
        <p:spPr bwMode="auto">
          <a:xfrm>
            <a:off x="4478225" y="4635546"/>
            <a:ext cx="261706" cy="278781"/>
          </a:xfrm>
          <a:custGeom>
            <a:avLst/>
            <a:gdLst>
              <a:gd name="T0" fmla="*/ 67 w 376"/>
              <a:gd name="T1" fmla="*/ 3 h 401"/>
              <a:gd name="T2" fmla="*/ 62 w 376"/>
              <a:gd name="T3" fmla="*/ 3 h 401"/>
              <a:gd name="T4" fmla="*/ 0 w 376"/>
              <a:gd name="T5" fmla="*/ 159 h 401"/>
              <a:gd name="T6" fmla="*/ 65 w 376"/>
              <a:gd name="T7" fmla="*/ 223 h 401"/>
              <a:gd name="T8" fmla="*/ 129 w 376"/>
              <a:gd name="T9" fmla="*/ 159 h 401"/>
              <a:gd name="T10" fmla="*/ 67 w 376"/>
              <a:gd name="T11" fmla="*/ 3 h 401"/>
              <a:gd name="T12" fmla="*/ 313 w 376"/>
              <a:gd name="T13" fmla="*/ 3 h 401"/>
              <a:gd name="T14" fmla="*/ 309 w 376"/>
              <a:gd name="T15" fmla="*/ 3 h 401"/>
              <a:gd name="T16" fmla="*/ 246 w 376"/>
              <a:gd name="T17" fmla="*/ 159 h 401"/>
              <a:gd name="T18" fmla="*/ 311 w 376"/>
              <a:gd name="T19" fmla="*/ 223 h 401"/>
              <a:gd name="T20" fmla="*/ 376 w 376"/>
              <a:gd name="T21" fmla="*/ 159 h 401"/>
              <a:gd name="T22" fmla="*/ 313 w 376"/>
              <a:gd name="T23" fmla="*/ 3 h 401"/>
              <a:gd name="T24" fmla="*/ 185 w 376"/>
              <a:gd name="T25" fmla="*/ 180 h 401"/>
              <a:gd name="T26" fmla="*/ 123 w 376"/>
              <a:gd name="T27" fmla="*/ 337 h 401"/>
              <a:gd name="T28" fmla="*/ 188 w 376"/>
              <a:gd name="T29" fmla="*/ 401 h 401"/>
              <a:gd name="T30" fmla="*/ 253 w 376"/>
              <a:gd name="T31" fmla="*/ 337 h 401"/>
              <a:gd name="T32" fmla="*/ 190 w 376"/>
              <a:gd name="T33" fmla="*/ 180 h 401"/>
              <a:gd name="T34" fmla="*/ 185 w 376"/>
              <a:gd name="T35" fmla="*/ 180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76" h="401">
                <a:moveTo>
                  <a:pt x="67" y="3"/>
                </a:moveTo>
                <a:cubicBezTo>
                  <a:pt x="67" y="0"/>
                  <a:pt x="62" y="0"/>
                  <a:pt x="62" y="3"/>
                </a:cubicBezTo>
                <a:cubicBezTo>
                  <a:pt x="52" y="85"/>
                  <a:pt x="0" y="102"/>
                  <a:pt x="0" y="159"/>
                </a:cubicBezTo>
                <a:cubicBezTo>
                  <a:pt x="0" y="195"/>
                  <a:pt x="29" y="223"/>
                  <a:pt x="65" y="223"/>
                </a:cubicBezTo>
                <a:cubicBezTo>
                  <a:pt x="100" y="223"/>
                  <a:pt x="129" y="195"/>
                  <a:pt x="129" y="159"/>
                </a:cubicBezTo>
                <a:cubicBezTo>
                  <a:pt x="129" y="102"/>
                  <a:pt x="77" y="85"/>
                  <a:pt x="67" y="3"/>
                </a:cubicBezTo>
                <a:close/>
                <a:moveTo>
                  <a:pt x="313" y="3"/>
                </a:moveTo>
                <a:cubicBezTo>
                  <a:pt x="313" y="0"/>
                  <a:pt x="309" y="0"/>
                  <a:pt x="309" y="3"/>
                </a:cubicBezTo>
                <a:cubicBezTo>
                  <a:pt x="298" y="85"/>
                  <a:pt x="246" y="102"/>
                  <a:pt x="246" y="159"/>
                </a:cubicBezTo>
                <a:cubicBezTo>
                  <a:pt x="246" y="195"/>
                  <a:pt x="276" y="223"/>
                  <a:pt x="311" y="223"/>
                </a:cubicBezTo>
                <a:cubicBezTo>
                  <a:pt x="346" y="223"/>
                  <a:pt x="376" y="195"/>
                  <a:pt x="376" y="159"/>
                </a:cubicBezTo>
                <a:cubicBezTo>
                  <a:pt x="376" y="102"/>
                  <a:pt x="324" y="85"/>
                  <a:pt x="313" y="3"/>
                </a:cubicBezTo>
                <a:close/>
                <a:moveTo>
                  <a:pt x="185" y="180"/>
                </a:moveTo>
                <a:cubicBezTo>
                  <a:pt x="175" y="263"/>
                  <a:pt x="123" y="280"/>
                  <a:pt x="123" y="337"/>
                </a:cubicBezTo>
                <a:cubicBezTo>
                  <a:pt x="123" y="372"/>
                  <a:pt x="153" y="401"/>
                  <a:pt x="188" y="401"/>
                </a:cubicBezTo>
                <a:cubicBezTo>
                  <a:pt x="223" y="401"/>
                  <a:pt x="253" y="372"/>
                  <a:pt x="253" y="337"/>
                </a:cubicBezTo>
                <a:cubicBezTo>
                  <a:pt x="253" y="280"/>
                  <a:pt x="200" y="263"/>
                  <a:pt x="190" y="180"/>
                </a:cubicBezTo>
                <a:cubicBezTo>
                  <a:pt x="190" y="178"/>
                  <a:pt x="186" y="178"/>
                  <a:pt x="185" y="18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05461" tIns="52729" rIns="105461" bIns="52729" numCol="1" anchor="t" anchorCtr="0" compatLnSpc="1"/>
          <a:lstStyle/>
          <a:p>
            <a:pPr>
              <a:lnSpc>
                <a:spcPct val="120000"/>
              </a:lnSpc>
            </a:pPr>
            <a:endParaRPr lang="en-US" sz="2075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Freeform 11"/>
          <p:cNvSpPr>
            <a:spLocks noChangeAspect="1" noEditPoints="1"/>
          </p:cNvSpPr>
          <p:nvPr/>
        </p:nvSpPr>
        <p:spPr bwMode="auto">
          <a:xfrm>
            <a:off x="5431463" y="4609931"/>
            <a:ext cx="337297" cy="337652"/>
          </a:xfrm>
          <a:custGeom>
            <a:avLst/>
            <a:gdLst>
              <a:gd name="T0" fmla="*/ 360 w 400"/>
              <a:gd name="T1" fmla="*/ 184 h 400"/>
              <a:gd name="T2" fmla="*/ 360 w 400"/>
              <a:gd name="T3" fmla="*/ 216 h 400"/>
              <a:gd name="T4" fmla="*/ 400 w 400"/>
              <a:gd name="T5" fmla="*/ 200 h 400"/>
              <a:gd name="T6" fmla="*/ 200 w 400"/>
              <a:gd name="T7" fmla="*/ 90 h 400"/>
              <a:gd name="T8" fmla="*/ 200 w 400"/>
              <a:gd name="T9" fmla="*/ 310 h 400"/>
              <a:gd name="T10" fmla="*/ 200 w 400"/>
              <a:gd name="T11" fmla="*/ 90 h 400"/>
              <a:gd name="T12" fmla="*/ 120 w 400"/>
              <a:gd name="T13" fmla="*/ 200 h 400"/>
              <a:gd name="T14" fmla="*/ 280 w 400"/>
              <a:gd name="T15" fmla="*/ 200 h 400"/>
              <a:gd name="T16" fmla="*/ 59 w 400"/>
              <a:gd name="T17" fmla="*/ 200 h 400"/>
              <a:gd name="T18" fmla="*/ 20 w 400"/>
              <a:gd name="T19" fmla="*/ 184 h 400"/>
              <a:gd name="T20" fmla="*/ 20 w 400"/>
              <a:gd name="T21" fmla="*/ 216 h 400"/>
              <a:gd name="T22" fmla="*/ 59 w 400"/>
              <a:gd name="T23" fmla="*/ 200 h 400"/>
              <a:gd name="T24" fmla="*/ 216 w 400"/>
              <a:gd name="T25" fmla="*/ 40 h 400"/>
              <a:gd name="T26" fmla="*/ 200 w 400"/>
              <a:gd name="T27" fmla="*/ 0 h 400"/>
              <a:gd name="T28" fmla="*/ 184 w 400"/>
              <a:gd name="T29" fmla="*/ 40 h 400"/>
              <a:gd name="T30" fmla="*/ 200 w 400"/>
              <a:gd name="T31" fmla="*/ 340 h 400"/>
              <a:gd name="T32" fmla="*/ 184 w 400"/>
              <a:gd name="T33" fmla="*/ 380 h 400"/>
              <a:gd name="T34" fmla="*/ 216 w 400"/>
              <a:gd name="T35" fmla="*/ 380 h 400"/>
              <a:gd name="T36" fmla="*/ 200 w 400"/>
              <a:gd name="T37" fmla="*/ 340 h 400"/>
              <a:gd name="T38" fmla="*/ 350 w 400"/>
              <a:gd name="T39" fmla="*/ 50 h 400"/>
              <a:gd name="T40" fmla="*/ 310 w 400"/>
              <a:gd name="T41" fmla="*/ 67 h 400"/>
              <a:gd name="T42" fmla="*/ 333 w 400"/>
              <a:gd name="T43" fmla="*/ 89 h 400"/>
              <a:gd name="T44" fmla="*/ 66 w 400"/>
              <a:gd name="T45" fmla="*/ 311 h 400"/>
              <a:gd name="T46" fmla="*/ 50 w 400"/>
              <a:gd name="T47" fmla="*/ 350 h 400"/>
              <a:gd name="T48" fmla="*/ 89 w 400"/>
              <a:gd name="T49" fmla="*/ 333 h 400"/>
              <a:gd name="T50" fmla="*/ 66 w 400"/>
              <a:gd name="T51" fmla="*/ 311 h 400"/>
              <a:gd name="T52" fmla="*/ 50 w 400"/>
              <a:gd name="T53" fmla="*/ 50 h 400"/>
              <a:gd name="T54" fmla="*/ 66 w 400"/>
              <a:gd name="T55" fmla="*/ 89 h 400"/>
              <a:gd name="T56" fmla="*/ 89 w 400"/>
              <a:gd name="T57" fmla="*/ 67 h 400"/>
              <a:gd name="T58" fmla="*/ 310 w 400"/>
              <a:gd name="T59" fmla="*/ 333 h 400"/>
              <a:gd name="T60" fmla="*/ 350 w 400"/>
              <a:gd name="T61" fmla="*/ 350 h 400"/>
              <a:gd name="T62" fmla="*/ 333 w 400"/>
              <a:gd name="T63" fmla="*/ 311 h 400"/>
              <a:gd name="T64" fmla="*/ 310 w 400"/>
              <a:gd name="T65" fmla="*/ 333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00" h="400">
                <a:moveTo>
                  <a:pt x="380" y="184"/>
                </a:moveTo>
                <a:cubicBezTo>
                  <a:pt x="376" y="184"/>
                  <a:pt x="364" y="184"/>
                  <a:pt x="360" y="184"/>
                </a:cubicBezTo>
                <a:cubicBezTo>
                  <a:pt x="349" y="184"/>
                  <a:pt x="340" y="191"/>
                  <a:pt x="340" y="200"/>
                </a:cubicBezTo>
                <a:cubicBezTo>
                  <a:pt x="340" y="209"/>
                  <a:pt x="349" y="216"/>
                  <a:pt x="360" y="216"/>
                </a:cubicBezTo>
                <a:cubicBezTo>
                  <a:pt x="364" y="216"/>
                  <a:pt x="376" y="216"/>
                  <a:pt x="380" y="216"/>
                </a:cubicBezTo>
                <a:cubicBezTo>
                  <a:pt x="391" y="216"/>
                  <a:pt x="400" y="209"/>
                  <a:pt x="400" y="200"/>
                </a:cubicBezTo>
                <a:cubicBezTo>
                  <a:pt x="400" y="191"/>
                  <a:pt x="391" y="184"/>
                  <a:pt x="380" y="184"/>
                </a:cubicBezTo>
                <a:close/>
                <a:moveTo>
                  <a:pt x="200" y="90"/>
                </a:moveTo>
                <a:cubicBezTo>
                  <a:pt x="139" y="90"/>
                  <a:pt x="90" y="139"/>
                  <a:pt x="90" y="200"/>
                </a:cubicBezTo>
                <a:cubicBezTo>
                  <a:pt x="90" y="261"/>
                  <a:pt x="139" y="310"/>
                  <a:pt x="200" y="310"/>
                </a:cubicBezTo>
                <a:cubicBezTo>
                  <a:pt x="261" y="310"/>
                  <a:pt x="310" y="261"/>
                  <a:pt x="310" y="200"/>
                </a:cubicBezTo>
                <a:cubicBezTo>
                  <a:pt x="310" y="139"/>
                  <a:pt x="261" y="90"/>
                  <a:pt x="200" y="90"/>
                </a:cubicBezTo>
                <a:close/>
                <a:moveTo>
                  <a:pt x="200" y="280"/>
                </a:moveTo>
                <a:cubicBezTo>
                  <a:pt x="156" y="280"/>
                  <a:pt x="120" y="244"/>
                  <a:pt x="120" y="200"/>
                </a:cubicBezTo>
                <a:cubicBezTo>
                  <a:pt x="120" y="156"/>
                  <a:pt x="156" y="120"/>
                  <a:pt x="200" y="120"/>
                </a:cubicBezTo>
                <a:cubicBezTo>
                  <a:pt x="244" y="120"/>
                  <a:pt x="280" y="156"/>
                  <a:pt x="280" y="200"/>
                </a:cubicBezTo>
                <a:cubicBezTo>
                  <a:pt x="280" y="244"/>
                  <a:pt x="244" y="280"/>
                  <a:pt x="200" y="280"/>
                </a:cubicBezTo>
                <a:close/>
                <a:moveTo>
                  <a:pt x="59" y="200"/>
                </a:moveTo>
                <a:cubicBezTo>
                  <a:pt x="59" y="191"/>
                  <a:pt x="51" y="184"/>
                  <a:pt x="40" y="184"/>
                </a:cubicBezTo>
                <a:cubicBezTo>
                  <a:pt x="36" y="184"/>
                  <a:pt x="23" y="184"/>
                  <a:pt x="20" y="184"/>
                </a:cubicBezTo>
                <a:cubicBezTo>
                  <a:pt x="9" y="184"/>
                  <a:pt x="0" y="191"/>
                  <a:pt x="0" y="200"/>
                </a:cubicBezTo>
                <a:cubicBezTo>
                  <a:pt x="0" y="209"/>
                  <a:pt x="9" y="216"/>
                  <a:pt x="20" y="216"/>
                </a:cubicBezTo>
                <a:cubicBezTo>
                  <a:pt x="23" y="216"/>
                  <a:pt x="36" y="216"/>
                  <a:pt x="40" y="216"/>
                </a:cubicBezTo>
                <a:cubicBezTo>
                  <a:pt x="51" y="216"/>
                  <a:pt x="59" y="209"/>
                  <a:pt x="59" y="200"/>
                </a:cubicBezTo>
                <a:close/>
                <a:moveTo>
                  <a:pt x="200" y="60"/>
                </a:moveTo>
                <a:cubicBezTo>
                  <a:pt x="209" y="60"/>
                  <a:pt x="216" y="51"/>
                  <a:pt x="216" y="40"/>
                </a:cubicBezTo>
                <a:cubicBezTo>
                  <a:pt x="216" y="36"/>
                  <a:pt x="216" y="24"/>
                  <a:pt x="216" y="20"/>
                </a:cubicBezTo>
                <a:cubicBezTo>
                  <a:pt x="216" y="9"/>
                  <a:pt x="209" y="0"/>
                  <a:pt x="200" y="0"/>
                </a:cubicBezTo>
                <a:cubicBezTo>
                  <a:pt x="191" y="0"/>
                  <a:pt x="184" y="9"/>
                  <a:pt x="184" y="20"/>
                </a:cubicBezTo>
                <a:cubicBezTo>
                  <a:pt x="184" y="24"/>
                  <a:pt x="184" y="36"/>
                  <a:pt x="184" y="40"/>
                </a:cubicBezTo>
                <a:cubicBezTo>
                  <a:pt x="184" y="51"/>
                  <a:pt x="191" y="60"/>
                  <a:pt x="200" y="60"/>
                </a:cubicBezTo>
                <a:close/>
                <a:moveTo>
                  <a:pt x="200" y="340"/>
                </a:moveTo>
                <a:cubicBezTo>
                  <a:pt x="191" y="340"/>
                  <a:pt x="184" y="349"/>
                  <a:pt x="184" y="360"/>
                </a:cubicBezTo>
                <a:cubicBezTo>
                  <a:pt x="184" y="364"/>
                  <a:pt x="184" y="376"/>
                  <a:pt x="184" y="380"/>
                </a:cubicBezTo>
                <a:cubicBezTo>
                  <a:pt x="184" y="391"/>
                  <a:pt x="191" y="400"/>
                  <a:pt x="200" y="400"/>
                </a:cubicBezTo>
                <a:cubicBezTo>
                  <a:pt x="209" y="400"/>
                  <a:pt x="216" y="391"/>
                  <a:pt x="216" y="380"/>
                </a:cubicBezTo>
                <a:cubicBezTo>
                  <a:pt x="216" y="376"/>
                  <a:pt x="216" y="364"/>
                  <a:pt x="216" y="360"/>
                </a:cubicBezTo>
                <a:cubicBezTo>
                  <a:pt x="216" y="349"/>
                  <a:pt x="209" y="340"/>
                  <a:pt x="200" y="340"/>
                </a:cubicBezTo>
                <a:close/>
                <a:moveTo>
                  <a:pt x="347" y="75"/>
                </a:moveTo>
                <a:cubicBezTo>
                  <a:pt x="355" y="67"/>
                  <a:pt x="356" y="56"/>
                  <a:pt x="350" y="50"/>
                </a:cubicBezTo>
                <a:cubicBezTo>
                  <a:pt x="344" y="44"/>
                  <a:pt x="332" y="45"/>
                  <a:pt x="324" y="53"/>
                </a:cubicBezTo>
                <a:cubicBezTo>
                  <a:pt x="322" y="55"/>
                  <a:pt x="313" y="64"/>
                  <a:pt x="310" y="67"/>
                </a:cubicBezTo>
                <a:cubicBezTo>
                  <a:pt x="303" y="74"/>
                  <a:pt x="301" y="86"/>
                  <a:pt x="308" y="92"/>
                </a:cubicBezTo>
                <a:cubicBezTo>
                  <a:pt x="314" y="98"/>
                  <a:pt x="325" y="97"/>
                  <a:pt x="333" y="89"/>
                </a:cubicBezTo>
                <a:cubicBezTo>
                  <a:pt x="335" y="87"/>
                  <a:pt x="345" y="77"/>
                  <a:pt x="347" y="75"/>
                </a:cubicBezTo>
                <a:close/>
                <a:moveTo>
                  <a:pt x="66" y="311"/>
                </a:moveTo>
                <a:cubicBezTo>
                  <a:pt x="64" y="313"/>
                  <a:pt x="55" y="322"/>
                  <a:pt x="52" y="325"/>
                </a:cubicBezTo>
                <a:cubicBezTo>
                  <a:pt x="45" y="332"/>
                  <a:pt x="43" y="344"/>
                  <a:pt x="50" y="350"/>
                </a:cubicBezTo>
                <a:cubicBezTo>
                  <a:pt x="56" y="356"/>
                  <a:pt x="67" y="355"/>
                  <a:pt x="75" y="347"/>
                </a:cubicBezTo>
                <a:cubicBezTo>
                  <a:pt x="77" y="345"/>
                  <a:pt x="87" y="335"/>
                  <a:pt x="89" y="333"/>
                </a:cubicBezTo>
                <a:cubicBezTo>
                  <a:pt x="97" y="325"/>
                  <a:pt x="98" y="314"/>
                  <a:pt x="92" y="308"/>
                </a:cubicBezTo>
                <a:cubicBezTo>
                  <a:pt x="86" y="302"/>
                  <a:pt x="74" y="303"/>
                  <a:pt x="66" y="311"/>
                </a:cubicBezTo>
                <a:close/>
                <a:moveTo>
                  <a:pt x="75" y="53"/>
                </a:moveTo>
                <a:cubicBezTo>
                  <a:pt x="67" y="45"/>
                  <a:pt x="56" y="44"/>
                  <a:pt x="50" y="50"/>
                </a:cubicBezTo>
                <a:cubicBezTo>
                  <a:pt x="43" y="56"/>
                  <a:pt x="45" y="67"/>
                  <a:pt x="52" y="75"/>
                </a:cubicBezTo>
                <a:cubicBezTo>
                  <a:pt x="55" y="77"/>
                  <a:pt x="64" y="87"/>
                  <a:pt x="66" y="89"/>
                </a:cubicBezTo>
                <a:cubicBezTo>
                  <a:pt x="74" y="97"/>
                  <a:pt x="86" y="98"/>
                  <a:pt x="92" y="92"/>
                </a:cubicBezTo>
                <a:cubicBezTo>
                  <a:pt x="98" y="86"/>
                  <a:pt x="97" y="74"/>
                  <a:pt x="89" y="67"/>
                </a:cubicBezTo>
                <a:cubicBezTo>
                  <a:pt x="87" y="64"/>
                  <a:pt x="77" y="55"/>
                  <a:pt x="75" y="53"/>
                </a:cubicBezTo>
                <a:close/>
                <a:moveTo>
                  <a:pt x="310" y="333"/>
                </a:moveTo>
                <a:cubicBezTo>
                  <a:pt x="313" y="335"/>
                  <a:pt x="322" y="345"/>
                  <a:pt x="324" y="347"/>
                </a:cubicBezTo>
                <a:cubicBezTo>
                  <a:pt x="332" y="355"/>
                  <a:pt x="344" y="356"/>
                  <a:pt x="350" y="350"/>
                </a:cubicBezTo>
                <a:cubicBezTo>
                  <a:pt x="356" y="344"/>
                  <a:pt x="355" y="332"/>
                  <a:pt x="347" y="325"/>
                </a:cubicBezTo>
                <a:cubicBezTo>
                  <a:pt x="345" y="322"/>
                  <a:pt x="335" y="313"/>
                  <a:pt x="333" y="311"/>
                </a:cubicBezTo>
                <a:cubicBezTo>
                  <a:pt x="325" y="303"/>
                  <a:pt x="314" y="302"/>
                  <a:pt x="308" y="308"/>
                </a:cubicBezTo>
                <a:cubicBezTo>
                  <a:pt x="301" y="314"/>
                  <a:pt x="303" y="325"/>
                  <a:pt x="310" y="3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05461" tIns="52729" rIns="105461" bIns="52729" numCol="1" anchor="t" anchorCtr="0" compatLnSpc="1"/>
          <a:lstStyle/>
          <a:p>
            <a:pPr>
              <a:lnSpc>
                <a:spcPct val="120000"/>
              </a:lnSpc>
            </a:pPr>
            <a:endParaRPr lang="en-US" sz="2075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Freeform 21"/>
          <p:cNvSpPr>
            <a:spLocks noChangeAspect="1" noEditPoints="1"/>
          </p:cNvSpPr>
          <p:nvPr/>
        </p:nvSpPr>
        <p:spPr bwMode="auto">
          <a:xfrm>
            <a:off x="6704557" y="4624468"/>
            <a:ext cx="293862" cy="294789"/>
          </a:xfrm>
          <a:custGeom>
            <a:avLst/>
            <a:gdLst>
              <a:gd name="T0" fmla="*/ 390 w 403"/>
              <a:gd name="T1" fmla="*/ 150 h 404"/>
              <a:gd name="T2" fmla="*/ 241 w 403"/>
              <a:gd name="T3" fmla="*/ 110 h 404"/>
              <a:gd name="T4" fmla="*/ 215 w 403"/>
              <a:gd name="T5" fmla="*/ 13 h 404"/>
              <a:gd name="T6" fmla="*/ 195 w 403"/>
              <a:gd name="T7" fmla="*/ 2 h 404"/>
              <a:gd name="T8" fmla="*/ 14 w 403"/>
              <a:gd name="T9" fmla="*/ 51 h 404"/>
              <a:gd name="T10" fmla="*/ 2 w 403"/>
              <a:gd name="T11" fmla="*/ 70 h 404"/>
              <a:gd name="T12" fmla="*/ 67 w 403"/>
              <a:gd name="T13" fmla="*/ 311 h 404"/>
              <a:gd name="T14" fmla="*/ 86 w 403"/>
              <a:gd name="T15" fmla="*/ 322 h 404"/>
              <a:gd name="T16" fmla="*/ 159 w 403"/>
              <a:gd name="T17" fmla="*/ 302 h 404"/>
              <a:gd name="T18" fmla="*/ 149 w 403"/>
              <a:gd name="T19" fmla="*/ 339 h 404"/>
              <a:gd name="T20" fmla="*/ 160 w 403"/>
              <a:gd name="T21" fmla="*/ 358 h 404"/>
              <a:gd name="T22" fmla="*/ 322 w 403"/>
              <a:gd name="T23" fmla="*/ 401 h 404"/>
              <a:gd name="T24" fmla="*/ 342 w 403"/>
              <a:gd name="T25" fmla="*/ 391 h 404"/>
              <a:gd name="T26" fmla="*/ 401 w 403"/>
              <a:gd name="T27" fmla="*/ 169 h 404"/>
              <a:gd name="T28" fmla="*/ 390 w 403"/>
              <a:gd name="T29" fmla="*/ 150 h 404"/>
              <a:gd name="T30" fmla="*/ 34 w 403"/>
              <a:gd name="T31" fmla="*/ 75 h 404"/>
              <a:gd name="T32" fmla="*/ 191 w 403"/>
              <a:gd name="T33" fmla="*/ 33 h 404"/>
              <a:gd name="T34" fmla="*/ 249 w 403"/>
              <a:gd name="T35" fmla="*/ 249 h 404"/>
              <a:gd name="T36" fmla="*/ 92 w 403"/>
              <a:gd name="T37" fmla="*/ 291 h 404"/>
              <a:gd name="T38" fmla="*/ 34 w 403"/>
              <a:gd name="T39" fmla="*/ 75 h 404"/>
              <a:gd name="T40" fmla="*/ 315 w 403"/>
              <a:gd name="T41" fmla="*/ 371 h 404"/>
              <a:gd name="T42" fmla="*/ 179 w 403"/>
              <a:gd name="T43" fmla="*/ 334 h 404"/>
              <a:gd name="T44" fmla="*/ 190 w 403"/>
              <a:gd name="T45" fmla="*/ 294 h 404"/>
              <a:gd name="T46" fmla="*/ 268 w 403"/>
              <a:gd name="T47" fmla="*/ 273 h 404"/>
              <a:gd name="T48" fmla="*/ 279 w 403"/>
              <a:gd name="T49" fmla="*/ 254 h 404"/>
              <a:gd name="T50" fmla="*/ 249 w 403"/>
              <a:gd name="T51" fmla="*/ 142 h 404"/>
              <a:gd name="T52" fmla="*/ 368 w 403"/>
              <a:gd name="T53" fmla="*/ 174 h 404"/>
              <a:gd name="T54" fmla="*/ 315 w 403"/>
              <a:gd name="T55" fmla="*/ 371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03" h="404">
                <a:moveTo>
                  <a:pt x="390" y="150"/>
                </a:moveTo>
                <a:cubicBezTo>
                  <a:pt x="241" y="110"/>
                  <a:pt x="241" y="110"/>
                  <a:pt x="241" y="110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3" y="5"/>
                  <a:pt x="204" y="0"/>
                  <a:pt x="195" y="2"/>
                </a:cubicBezTo>
                <a:cubicBezTo>
                  <a:pt x="14" y="51"/>
                  <a:pt x="14" y="51"/>
                  <a:pt x="14" y="51"/>
                </a:cubicBezTo>
                <a:cubicBezTo>
                  <a:pt x="5" y="53"/>
                  <a:pt x="0" y="62"/>
                  <a:pt x="2" y="70"/>
                </a:cubicBezTo>
                <a:cubicBezTo>
                  <a:pt x="67" y="311"/>
                  <a:pt x="67" y="311"/>
                  <a:pt x="67" y="311"/>
                </a:cubicBezTo>
                <a:cubicBezTo>
                  <a:pt x="69" y="319"/>
                  <a:pt x="78" y="324"/>
                  <a:pt x="86" y="322"/>
                </a:cubicBezTo>
                <a:cubicBezTo>
                  <a:pt x="159" y="302"/>
                  <a:pt x="159" y="302"/>
                  <a:pt x="159" y="302"/>
                </a:cubicBezTo>
                <a:cubicBezTo>
                  <a:pt x="149" y="339"/>
                  <a:pt x="149" y="339"/>
                  <a:pt x="149" y="339"/>
                </a:cubicBezTo>
                <a:cubicBezTo>
                  <a:pt x="147" y="347"/>
                  <a:pt x="152" y="356"/>
                  <a:pt x="160" y="358"/>
                </a:cubicBezTo>
                <a:cubicBezTo>
                  <a:pt x="322" y="401"/>
                  <a:pt x="322" y="401"/>
                  <a:pt x="322" y="401"/>
                </a:cubicBezTo>
                <a:cubicBezTo>
                  <a:pt x="331" y="404"/>
                  <a:pt x="340" y="399"/>
                  <a:pt x="342" y="391"/>
                </a:cubicBezTo>
                <a:cubicBezTo>
                  <a:pt x="401" y="169"/>
                  <a:pt x="401" y="169"/>
                  <a:pt x="401" y="169"/>
                </a:cubicBezTo>
                <a:cubicBezTo>
                  <a:pt x="403" y="161"/>
                  <a:pt x="398" y="152"/>
                  <a:pt x="390" y="150"/>
                </a:cubicBezTo>
                <a:close/>
                <a:moveTo>
                  <a:pt x="34" y="75"/>
                </a:moveTo>
                <a:cubicBezTo>
                  <a:pt x="191" y="33"/>
                  <a:pt x="191" y="33"/>
                  <a:pt x="191" y="33"/>
                </a:cubicBezTo>
                <a:cubicBezTo>
                  <a:pt x="249" y="249"/>
                  <a:pt x="249" y="249"/>
                  <a:pt x="249" y="249"/>
                </a:cubicBezTo>
                <a:cubicBezTo>
                  <a:pt x="92" y="291"/>
                  <a:pt x="92" y="291"/>
                  <a:pt x="92" y="291"/>
                </a:cubicBezTo>
                <a:lnTo>
                  <a:pt x="34" y="75"/>
                </a:lnTo>
                <a:close/>
                <a:moveTo>
                  <a:pt x="315" y="371"/>
                </a:moveTo>
                <a:cubicBezTo>
                  <a:pt x="179" y="334"/>
                  <a:pt x="179" y="334"/>
                  <a:pt x="179" y="334"/>
                </a:cubicBezTo>
                <a:cubicBezTo>
                  <a:pt x="190" y="294"/>
                  <a:pt x="190" y="294"/>
                  <a:pt x="190" y="294"/>
                </a:cubicBezTo>
                <a:cubicBezTo>
                  <a:pt x="268" y="273"/>
                  <a:pt x="268" y="273"/>
                  <a:pt x="268" y="273"/>
                </a:cubicBezTo>
                <a:cubicBezTo>
                  <a:pt x="276" y="271"/>
                  <a:pt x="282" y="262"/>
                  <a:pt x="279" y="254"/>
                </a:cubicBezTo>
                <a:cubicBezTo>
                  <a:pt x="249" y="142"/>
                  <a:pt x="249" y="142"/>
                  <a:pt x="249" y="142"/>
                </a:cubicBezTo>
                <a:cubicBezTo>
                  <a:pt x="368" y="174"/>
                  <a:pt x="368" y="174"/>
                  <a:pt x="368" y="174"/>
                </a:cubicBezTo>
                <a:lnTo>
                  <a:pt x="315" y="37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05461" tIns="52729" rIns="105461" bIns="52729" numCol="1" anchor="t" anchorCtr="0" compatLnSpc="1"/>
          <a:lstStyle/>
          <a:p>
            <a:pPr>
              <a:lnSpc>
                <a:spcPct val="120000"/>
              </a:lnSpc>
            </a:pPr>
            <a:endParaRPr lang="en-US" sz="2075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Freeform 26"/>
          <p:cNvSpPr>
            <a:spLocks noChangeAspect="1"/>
          </p:cNvSpPr>
          <p:nvPr/>
        </p:nvSpPr>
        <p:spPr bwMode="auto">
          <a:xfrm>
            <a:off x="8161666" y="4636899"/>
            <a:ext cx="280240" cy="290637"/>
          </a:xfrm>
          <a:custGeom>
            <a:avLst/>
            <a:gdLst>
              <a:gd name="T0" fmla="*/ 103 w 274"/>
              <a:gd name="T1" fmla="*/ 284 h 284"/>
              <a:gd name="T2" fmla="*/ 80 w 274"/>
              <a:gd name="T3" fmla="*/ 273 h 284"/>
              <a:gd name="T4" fmla="*/ 9 w 274"/>
              <a:gd name="T5" fmla="*/ 178 h 284"/>
              <a:gd name="T6" fmla="*/ 14 w 274"/>
              <a:gd name="T7" fmla="*/ 139 h 284"/>
              <a:gd name="T8" fmla="*/ 53 w 274"/>
              <a:gd name="T9" fmla="*/ 145 h 284"/>
              <a:gd name="T10" fmla="*/ 100 w 274"/>
              <a:gd name="T11" fmla="*/ 207 h 284"/>
              <a:gd name="T12" fmla="*/ 219 w 274"/>
              <a:gd name="T13" fmla="*/ 17 h 284"/>
              <a:gd name="T14" fmla="*/ 257 w 274"/>
              <a:gd name="T15" fmla="*/ 8 h 284"/>
              <a:gd name="T16" fmla="*/ 266 w 274"/>
              <a:gd name="T17" fmla="*/ 47 h 284"/>
              <a:gd name="T18" fmla="*/ 126 w 274"/>
              <a:gd name="T19" fmla="*/ 271 h 284"/>
              <a:gd name="T20" fmla="*/ 104 w 274"/>
              <a:gd name="T21" fmla="*/ 284 h 284"/>
              <a:gd name="T22" fmla="*/ 103 w 274"/>
              <a:gd name="T23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4" h="284">
                <a:moveTo>
                  <a:pt x="103" y="284"/>
                </a:moveTo>
                <a:cubicBezTo>
                  <a:pt x="94" y="284"/>
                  <a:pt x="86" y="280"/>
                  <a:pt x="80" y="273"/>
                </a:cubicBezTo>
                <a:cubicBezTo>
                  <a:pt x="9" y="178"/>
                  <a:pt x="9" y="178"/>
                  <a:pt x="9" y="178"/>
                </a:cubicBezTo>
                <a:cubicBezTo>
                  <a:pt x="0" y="166"/>
                  <a:pt x="2" y="149"/>
                  <a:pt x="14" y="139"/>
                </a:cubicBezTo>
                <a:cubicBezTo>
                  <a:pt x="27" y="130"/>
                  <a:pt x="44" y="133"/>
                  <a:pt x="53" y="145"/>
                </a:cubicBezTo>
                <a:cubicBezTo>
                  <a:pt x="100" y="207"/>
                  <a:pt x="100" y="207"/>
                  <a:pt x="100" y="207"/>
                </a:cubicBezTo>
                <a:cubicBezTo>
                  <a:pt x="219" y="17"/>
                  <a:pt x="219" y="17"/>
                  <a:pt x="219" y="17"/>
                </a:cubicBezTo>
                <a:cubicBezTo>
                  <a:pt x="227" y="4"/>
                  <a:pt x="244" y="0"/>
                  <a:pt x="257" y="8"/>
                </a:cubicBezTo>
                <a:cubicBezTo>
                  <a:pt x="270" y="16"/>
                  <a:pt x="274" y="33"/>
                  <a:pt x="266" y="47"/>
                </a:cubicBezTo>
                <a:cubicBezTo>
                  <a:pt x="126" y="271"/>
                  <a:pt x="126" y="271"/>
                  <a:pt x="126" y="271"/>
                </a:cubicBezTo>
                <a:cubicBezTo>
                  <a:pt x="121" y="279"/>
                  <a:pt x="113" y="283"/>
                  <a:pt x="104" y="284"/>
                </a:cubicBezTo>
                <a:cubicBezTo>
                  <a:pt x="104" y="284"/>
                  <a:pt x="103" y="284"/>
                  <a:pt x="103" y="2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05461" tIns="52729" rIns="105461" bIns="52729" numCol="1" anchor="t" anchorCtr="0" compatLnSpc="1"/>
          <a:lstStyle/>
          <a:p>
            <a:pPr>
              <a:lnSpc>
                <a:spcPct val="120000"/>
              </a:lnSpc>
            </a:pPr>
            <a:endParaRPr lang="en-US" sz="2075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Text Placeholder 7"/>
          <p:cNvSpPr txBox="1"/>
          <p:nvPr/>
        </p:nvSpPr>
        <p:spPr>
          <a:xfrm>
            <a:off x="2447095" y="3250302"/>
            <a:ext cx="1415623" cy="356823"/>
          </a:xfrm>
          <a:prstGeom prst="rect">
            <a:avLst/>
          </a:prstGeom>
        </p:spPr>
        <p:txBody>
          <a:bodyPr vert="horz" lIns="0" tIns="103860" rIns="0" bIns="103860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400" b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Text Placeholder 2"/>
          <p:cNvSpPr txBox="1"/>
          <p:nvPr/>
        </p:nvSpPr>
        <p:spPr>
          <a:xfrm>
            <a:off x="1570609" y="3635127"/>
            <a:ext cx="2292110" cy="57839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8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修改文字内容，也可以直接复制你的内容到</a:t>
            </a: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</a:t>
            </a:r>
            <a:r>
              <a:rPr lang="zh-CN" altLang="en-US" sz="8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Text Placeholder 7"/>
          <p:cNvSpPr txBox="1"/>
          <p:nvPr/>
        </p:nvSpPr>
        <p:spPr>
          <a:xfrm>
            <a:off x="5123473" y="2450247"/>
            <a:ext cx="1415623" cy="356823"/>
          </a:xfrm>
          <a:prstGeom prst="rect">
            <a:avLst/>
          </a:prstGeom>
        </p:spPr>
        <p:txBody>
          <a:bodyPr vert="horz" lIns="0" tIns="103860" rIns="0" bIns="103860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400" b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Text Placeholder 2"/>
          <p:cNvSpPr txBox="1"/>
          <p:nvPr/>
        </p:nvSpPr>
        <p:spPr>
          <a:xfrm>
            <a:off x="4246987" y="2835072"/>
            <a:ext cx="2292110" cy="57839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8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修改文字内容，也可以直接复制你的内容到</a:t>
            </a: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</a:t>
            </a:r>
            <a:r>
              <a:rPr lang="zh-CN" altLang="en-US" sz="8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Text Placeholder 7"/>
          <p:cNvSpPr txBox="1"/>
          <p:nvPr/>
        </p:nvSpPr>
        <p:spPr>
          <a:xfrm>
            <a:off x="8466565" y="2707407"/>
            <a:ext cx="1415623" cy="356823"/>
          </a:xfrm>
          <a:prstGeom prst="rect">
            <a:avLst/>
          </a:prstGeom>
        </p:spPr>
        <p:txBody>
          <a:bodyPr vert="horz" lIns="0" tIns="103860" rIns="0" bIns="103860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400" b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Text Placeholder 2"/>
          <p:cNvSpPr txBox="1"/>
          <p:nvPr/>
        </p:nvSpPr>
        <p:spPr>
          <a:xfrm>
            <a:off x="7590079" y="3092233"/>
            <a:ext cx="2292110" cy="57839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修改文字内容，也可以直接复制你的内容到此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。请替换文字内容，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Text Placeholder 7"/>
          <p:cNvSpPr txBox="1"/>
          <p:nvPr/>
        </p:nvSpPr>
        <p:spPr>
          <a:xfrm>
            <a:off x="10400034" y="4374192"/>
            <a:ext cx="1415623" cy="356823"/>
          </a:xfrm>
          <a:prstGeom prst="rect">
            <a:avLst/>
          </a:prstGeom>
        </p:spPr>
        <p:txBody>
          <a:bodyPr vert="horz" lIns="0" tIns="103860" rIns="0" bIns="103860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400" b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Text Placeholder 2"/>
          <p:cNvSpPr txBox="1"/>
          <p:nvPr/>
        </p:nvSpPr>
        <p:spPr>
          <a:xfrm>
            <a:off x="9523548" y="4759016"/>
            <a:ext cx="2292110" cy="57839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8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修改文字内容，也可以直接复制你的内容到</a:t>
            </a: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</a:t>
            </a:r>
            <a:r>
              <a:rPr lang="zh-CN" altLang="en-US" sz="8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532958" y="327049"/>
            <a:ext cx="367982" cy="367982"/>
          </a:xfrm>
          <a:prstGeom prst="ellipse">
            <a:avLst/>
          </a:prstGeom>
          <a:ln>
            <a:noFill/>
          </a:ln>
          <a:effectLst>
            <a:outerShdw blurRad="1270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4" name="Content Placeholder 2"/>
          <p:cNvSpPr txBox="1"/>
          <p:nvPr/>
        </p:nvSpPr>
        <p:spPr>
          <a:xfrm>
            <a:off x="1077833" y="327049"/>
            <a:ext cx="3067050" cy="367982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en-US" sz="2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800016" y="327049"/>
            <a:ext cx="201847" cy="20184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 dir="u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8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6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1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4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6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4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4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1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4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6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4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4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1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4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4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6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4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4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1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4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4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4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6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4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4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4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6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2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2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2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3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3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圆角矩形 1"/>
          <p:cNvSpPr/>
          <p:nvPr/>
        </p:nvSpPr>
        <p:spPr>
          <a:xfrm>
            <a:off x="2439459" y="3989148"/>
            <a:ext cx="2265108" cy="1266395"/>
          </a:xfrm>
          <a:custGeom>
            <a:avLst/>
            <a:gdLst/>
            <a:ahLst/>
            <a:cxnLst/>
            <a:rect l="l" t="t" r="r" b="b"/>
            <a:pathLst>
              <a:path w="2808312" h="2020010">
                <a:moveTo>
                  <a:pt x="0" y="0"/>
                </a:moveTo>
                <a:lnTo>
                  <a:pt x="422312" y="0"/>
                </a:lnTo>
                <a:lnTo>
                  <a:pt x="422312" y="1152430"/>
                </a:lnTo>
                <a:cubicBezTo>
                  <a:pt x="422312" y="1404581"/>
                  <a:pt x="626721" y="1608990"/>
                  <a:pt x="878872" y="1608990"/>
                </a:cubicBezTo>
                <a:lnTo>
                  <a:pt x="1909968" y="1608990"/>
                </a:lnTo>
                <a:cubicBezTo>
                  <a:pt x="2162119" y="1608990"/>
                  <a:pt x="2366528" y="1404581"/>
                  <a:pt x="2366528" y="1152430"/>
                </a:cubicBezTo>
                <a:lnTo>
                  <a:pt x="2366528" y="0"/>
                </a:lnTo>
                <a:lnTo>
                  <a:pt x="2808312" y="0"/>
                </a:lnTo>
                <a:lnTo>
                  <a:pt x="2808312" y="1313411"/>
                </a:lnTo>
                <a:cubicBezTo>
                  <a:pt x="2808312" y="1703655"/>
                  <a:pt x="2491957" y="2020010"/>
                  <a:pt x="2101713" y="2020010"/>
                </a:cubicBezTo>
                <a:lnTo>
                  <a:pt x="706599" y="2020010"/>
                </a:lnTo>
                <a:cubicBezTo>
                  <a:pt x="316355" y="2020010"/>
                  <a:pt x="0" y="1703655"/>
                  <a:pt x="0" y="1313411"/>
                </a:cubicBez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2" tIns="48205" rIns="96412" bIns="48205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sz="2000" kern="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2991125" y="4619983"/>
            <a:ext cx="1161779" cy="1161778"/>
          </a:xfrm>
          <a:prstGeom prst="ellipse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2" tIns="48205" rIns="96412" bIns="48205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sz="2000" kern="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圆角矩形 1"/>
          <p:cNvSpPr/>
          <p:nvPr/>
        </p:nvSpPr>
        <p:spPr>
          <a:xfrm flipV="1">
            <a:off x="4355772" y="2701591"/>
            <a:ext cx="2265108" cy="1266395"/>
          </a:xfrm>
          <a:custGeom>
            <a:avLst/>
            <a:gdLst/>
            <a:ahLst/>
            <a:cxnLst/>
            <a:rect l="l" t="t" r="r" b="b"/>
            <a:pathLst>
              <a:path w="2808312" h="2020010">
                <a:moveTo>
                  <a:pt x="0" y="0"/>
                </a:moveTo>
                <a:lnTo>
                  <a:pt x="422312" y="0"/>
                </a:lnTo>
                <a:lnTo>
                  <a:pt x="422312" y="1152430"/>
                </a:lnTo>
                <a:cubicBezTo>
                  <a:pt x="422312" y="1404581"/>
                  <a:pt x="626721" y="1608990"/>
                  <a:pt x="878872" y="1608990"/>
                </a:cubicBezTo>
                <a:lnTo>
                  <a:pt x="1909968" y="1608990"/>
                </a:lnTo>
                <a:cubicBezTo>
                  <a:pt x="2162119" y="1608990"/>
                  <a:pt x="2366528" y="1404581"/>
                  <a:pt x="2366528" y="1152430"/>
                </a:cubicBezTo>
                <a:lnTo>
                  <a:pt x="2366528" y="0"/>
                </a:lnTo>
                <a:lnTo>
                  <a:pt x="2808312" y="0"/>
                </a:lnTo>
                <a:lnTo>
                  <a:pt x="2808312" y="1313411"/>
                </a:lnTo>
                <a:cubicBezTo>
                  <a:pt x="2808312" y="1703655"/>
                  <a:pt x="2491957" y="2020010"/>
                  <a:pt x="2101713" y="2020010"/>
                </a:cubicBezTo>
                <a:lnTo>
                  <a:pt x="706599" y="2020010"/>
                </a:lnTo>
                <a:cubicBezTo>
                  <a:pt x="316355" y="2020010"/>
                  <a:pt x="0" y="1703655"/>
                  <a:pt x="0" y="1313411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lnSpc>
                <a:spcPct val="120000"/>
              </a:lnSpc>
              <a:defRPr/>
            </a:pPr>
            <a:endParaRPr lang="zh-CN" altLang="en-US" sz="1600" kern="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4907438" y="2153655"/>
            <a:ext cx="1161779" cy="1161778"/>
          </a:xfrm>
          <a:prstGeom prst="ellipse">
            <a:avLst/>
          </a:prstGeom>
          <a:solidFill>
            <a:schemeClr val="accent2"/>
          </a:solidFill>
          <a:ln w="635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lnSpc>
                <a:spcPct val="120000"/>
              </a:lnSpc>
              <a:defRPr/>
            </a:pPr>
            <a:endParaRPr lang="zh-CN" altLang="en-US" sz="1600" kern="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圆角矩形 1"/>
          <p:cNvSpPr/>
          <p:nvPr/>
        </p:nvSpPr>
        <p:spPr>
          <a:xfrm>
            <a:off x="6277519" y="3989148"/>
            <a:ext cx="2265108" cy="1266395"/>
          </a:xfrm>
          <a:custGeom>
            <a:avLst/>
            <a:gdLst/>
            <a:ahLst/>
            <a:cxnLst/>
            <a:rect l="l" t="t" r="r" b="b"/>
            <a:pathLst>
              <a:path w="2808312" h="2020010">
                <a:moveTo>
                  <a:pt x="0" y="0"/>
                </a:moveTo>
                <a:lnTo>
                  <a:pt x="422312" y="0"/>
                </a:lnTo>
                <a:lnTo>
                  <a:pt x="422312" y="1152430"/>
                </a:lnTo>
                <a:cubicBezTo>
                  <a:pt x="422312" y="1404581"/>
                  <a:pt x="626721" y="1608990"/>
                  <a:pt x="878872" y="1608990"/>
                </a:cubicBezTo>
                <a:lnTo>
                  <a:pt x="1909968" y="1608990"/>
                </a:lnTo>
                <a:cubicBezTo>
                  <a:pt x="2162119" y="1608990"/>
                  <a:pt x="2366528" y="1404581"/>
                  <a:pt x="2366528" y="1152430"/>
                </a:cubicBezTo>
                <a:lnTo>
                  <a:pt x="2366528" y="0"/>
                </a:lnTo>
                <a:lnTo>
                  <a:pt x="2808312" y="0"/>
                </a:lnTo>
                <a:lnTo>
                  <a:pt x="2808312" y="1313411"/>
                </a:lnTo>
                <a:cubicBezTo>
                  <a:pt x="2808312" y="1703655"/>
                  <a:pt x="2491957" y="2020010"/>
                  <a:pt x="2101713" y="2020010"/>
                </a:cubicBezTo>
                <a:lnTo>
                  <a:pt x="706599" y="2020010"/>
                </a:lnTo>
                <a:cubicBezTo>
                  <a:pt x="316355" y="2020010"/>
                  <a:pt x="0" y="1703655"/>
                  <a:pt x="0" y="1313411"/>
                </a:cubicBezTo>
                <a:close/>
              </a:path>
            </a:pathLst>
          </a:custGeom>
          <a:solidFill>
            <a:schemeClr val="accent3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2" tIns="48205" rIns="96412" bIns="48205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sz="2000" kern="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6829186" y="4619983"/>
            <a:ext cx="1161779" cy="1161778"/>
          </a:xfrm>
          <a:prstGeom prst="ellipse">
            <a:avLst/>
          </a:prstGeom>
          <a:solidFill>
            <a:schemeClr val="accent3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2" tIns="48205" rIns="96412" bIns="48205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sz="2000" kern="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圆角矩形 1"/>
          <p:cNvSpPr/>
          <p:nvPr/>
        </p:nvSpPr>
        <p:spPr>
          <a:xfrm flipV="1">
            <a:off x="8189837" y="2701591"/>
            <a:ext cx="2265108" cy="1266395"/>
          </a:xfrm>
          <a:custGeom>
            <a:avLst/>
            <a:gdLst/>
            <a:ahLst/>
            <a:cxnLst/>
            <a:rect l="l" t="t" r="r" b="b"/>
            <a:pathLst>
              <a:path w="2808312" h="2020010">
                <a:moveTo>
                  <a:pt x="0" y="0"/>
                </a:moveTo>
                <a:lnTo>
                  <a:pt x="422312" y="0"/>
                </a:lnTo>
                <a:lnTo>
                  <a:pt x="422312" y="1152430"/>
                </a:lnTo>
                <a:cubicBezTo>
                  <a:pt x="422312" y="1404581"/>
                  <a:pt x="626721" y="1608990"/>
                  <a:pt x="878872" y="1608990"/>
                </a:cubicBezTo>
                <a:lnTo>
                  <a:pt x="1909968" y="1608990"/>
                </a:lnTo>
                <a:cubicBezTo>
                  <a:pt x="2162119" y="1608990"/>
                  <a:pt x="2366528" y="1404581"/>
                  <a:pt x="2366528" y="1152430"/>
                </a:cubicBezTo>
                <a:lnTo>
                  <a:pt x="2366528" y="0"/>
                </a:lnTo>
                <a:lnTo>
                  <a:pt x="2808312" y="0"/>
                </a:lnTo>
                <a:lnTo>
                  <a:pt x="2808312" y="1313411"/>
                </a:lnTo>
                <a:cubicBezTo>
                  <a:pt x="2808312" y="1703655"/>
                  <a:pt x="2491957" y="2020010"/>
                  <a:pt x="2101713" y="2020010"/>
                </a:cubicBezTo>
                <a:lnTo>
                  <a:pt x="706599" y="2020010"/>
                </a:lnTo>
                <a:cubicBezTo>
                  <a:pt x="316355" y="2020010"/>
                  <a:pt x="0" y="1703655"/>
                  <a:pt x="0" y="1313411"/>
                </a:cubicBezTo>
                <a:close/>
              </a:path>
            </a:pathLst>
          </a:custGeom>
          <a:solidFill>
            <a:schemeClr val="accent4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lnSpc>
                <a:spcPct val="120000"/>
              </a:lnSpc>
              <a:defRPr/>
            </a:pPr>
            <a:endParaRPr lang="zh-CN" altLang="en-US" sz="1600" kern="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8741502" y="2153655"/>
            <a:ext cx="1161779" cy="1161778"/>
          </a:xfrm>
          <a:prstGeom prst="ellipse">
            <a:avLst/>
          </a:prstGeom>
          <a:solidFill>
            <a:schemeClr val="accent4"/>
          </a:solidFill>
          <a:ln w="635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 sz="1600" kern="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501" y="3967987"/>
            <a:ext cx="12870360" cy="87454"/>
          </a:xfrm>
          <a:prstGeom prst="rect">
            <a:avLst/>
          </a:prstGeom>
          <a:solidFill>
            <a:schemeClr val="accent4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9" rIns="96417" bIns="48209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  <a:defRPr/>
            </a:pPr>
            <a:endParaRPr lang="en-US" kern="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 flipH="1">
            <a:off x="3067667" y="5004242"/>
            <a:ext cx="995520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pitchFamily="34" charset="-122"/>
              </a:defRPr>
            </a:lvl1pPr>
          </a:lstStyle>
          <a:p>
            <a:pPr algn="ctr">
              <a:lnSpc>
                <a:spcPct val="120000"/>
              </a:lnSpc>
              <a:defRPr/>
            </a:pPr>
            <a:r>
              <a:rPr lang="zh-CN" altLang="en-US" sz="1400" b="0" smtClean="0">
                <a:solidFill>
                  <a:schemeClr val="bg1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b="0" dirty="0">
              <a:solidFill>
                <a:schemeClr val="bg1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 flipH="1">
            <a:off x="4983982" y="2537914"/>
            <a:ext cx="995520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pitchFamily="34" charset="-122"/>
              </a:defRPr>
            </a:lvl1pPr>
          </a:lstStyle>
          <a:p>
            <a:pPr algn="ctr">
              <a:lnSpc>
                <a:spcPct val="120000"/>
              </a:lnSpc>
              <a:defRPr/>
            </a:pPr>
            <a:r>
              <a:rPr lang="zh-CN" altLang="en-US" sz="1400" b="0" smtClean="0">
                <a:solidFill>
                  <a:schemeClr val="bg1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b="0" dirty="0">
              <a:solidFill>
                <a:schemeClr val="bg1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 flipH="1">
            <a:off x="8818046" y="2537914"/>
            <a:ext cx="995520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pitchFamily="34" charset="-122"/>
              </a:defRPr>
            </a:lvl1pPr>
          </a:lstStyle>
          <a:p>
            <a:pPr algn="ctr">
              <a:lnSpc>
                <a:spcPct val="120000"/>
              </a:lnSpc>
              <a:defRPr/>
            </a:pPr>
            <a:r>
              <a:rPr lang="zh-CN" altLang="en-US" sz="1400" b="0" smtClean="0">
                <a:solidFill>
                  <a:schemeClr val="bg1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b="0" dirty="0">
              <a:solidFill>
                <a:schemeClr val="bg1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flipH="1">
            <a:off x="6905728" y="5004242"/>
            <a:ext cx="995520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pitchFamily="34" charset="-122"/>
              </a:defRPr>
            </a:lvl1pPr>
          </a:lstStyle>
          <a:p>
            <a:pPr algn="ctr">
              <a:lnSpc>
                <a:spcPct val="120000"/>
              </a:lnSpc>
              <a:defRPr/>
            </a:pPr>
            <a:r>
              <a:rPr lang="zh-CN" altLang="en-US" sz="1400" b="0" smtClean="0">
                <a:solidFill>
                  <a:schemeClr val="bg1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b="0" dirty="0">
              <a:solidFill>
                <a:schemeClr val="bg1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85" name="TextBox 23"/>
          <p:cNvSpPr txBox="1"/>
          <p:nvPr/>
        </p:nvSpPr>
        <p:spPr>
          <a:xfrm>
            <a:off x="1604090" y="2761498"/>
            <a:ext cx="233304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8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，修改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文字内容，也可以直接复制你的内容到</a:t>
            </a: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</a:t>
            </a:r>
            <a:r>
              <a:rPr lang="zh-CN" altLang="en-US" sz="8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，修改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6" name="TextBox 24"/>
          <p:cNvSpPr txBox="1"/>
          <p:nvPr/>
        </p:nvSpPr>
        <p:spPr>
          <a:xfrm>
            <a:off x="1604092" y="2445068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7" name="TextBox 23"/>
          <p:cNvSpPr txBox="1"/>
          <p:nvPr/>
        </p:nvSpPr>
        <p:spPr>
          <a:xfrm>
            <a:off x="4321741" y="5682338"/>
            <a:ext cx="233304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8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修改文字内容，也可以直接复制你的内容到</a:t>
            </a: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</a:t>
            </a:r>
            <a:r>
              <a:rPr lang="zh-CN" altLang="en-US" sz="8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8" name="TextBox 24"/>
          <p:cNvSpPr txBox="1"/>
          <p:nvPr/>
        </p:nvSpPr>
        <p:spPr>
          <a:xfrm>
            <a:off x="4321743" y="5365907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9" name="TextBox 23"/>
          <p:cNvSpPr txBox="1"/>
          <p:nvPr/>
        </p:nvSpPr>
        <p:spPr>
          <a:xfrm>
            <a:off x="6239336" y="1796350"/>
            <a:ext cx="233304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修改文字内容，也可以直接复制你的内容到此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。请替换文字内容，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0" name="TextBox 24"/>
          <p:cNvSpPr txBox="1"/>
          <p:nvPr/>
        </p:nvSpPr>
        <p:spPr>
          <a:xfrm>
            <a:off x="6239337" y="1479921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1" name="TextBox 23"/>
          <p:cNvSpPr txBox="1"/>
          <p:nvPr/>
        </p:nvSpPr>
        <p:spPr>
          <a:xfrm>
            <a:off x="8931588" y="4742589"/>
            <a:ext cx="233304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8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修改文字内容，也可以直接复制你的内容到</a:t>
            </a: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</a:t>
            </a:r>
            <a:r>
              <a:rPr lang="zh-CN" altLang="en-US" sz="8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2" name="TextBox 24"/>
          <p:cNvSpPr txBox="1"/>
          <p:nvPr/>
        </p:nvSpPr>
        <p:spPr>
          <a:xfrm>
            <a:off x="8931590" y="4426159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532958" y="327049"/>
            <a:ext cx="367982" cy="367982"/>
          </a:xfrm>
          <a:prstGeom prst="ellipse">
            <a:avLst/>
          </a:prstGeom>
          <a:ln>
            <a:noFill/>
          </a:ln>
          <a:effectLst>
            <a:outerShdw blurRad="1270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4" name="Content Placeholder 2"/>
          <p:cNvSpPr txBox="1"/>
          <p:nvPr/>
        </p:nvSpPr>
        <p:spPr>
          <a:xfrm>
            <a:off x="1077833" y="327049"/>
            <a:ext cx="3067050" cy="367982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en-US" sz="2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椭圆 34"/>
          <p:cNvSpPr/>
          <p:nvPr/>
        </p:nvSpPr>
        <p:spPr>
          <a:xfrm>
            <a:off x="800016" y="327049"/>
            <a:ext cx="201847" cy="20184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 dir="u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/>
      <p:bldP spid="30" grpId="0"/>
      <p:bldP spid="31" grpId="0"/>
      <p:bldP spid="32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94"/>
          <p:cNvGrpSpPr/>
          <p:nvPr/>
        </p:nvGrpSpPr>
        <p:grpSpPr>
          <a:xfrm>
            <a:off x="2296957" y="2069245"/>
            <a:ext cx="559901" cy="559901"/>
            <a:chOff x="0" y="0"/>
            <a:chExt cx="1243363" cy="1243363"/>
          </a:xfrm>
        </p:grpSpPr>
        <p:sp>
          <p:nvSpPr>
            <p:cNvPr id="3" name="Shape 1290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71430" tIns="71430" rIns="71430" bIns="7143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5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4" name="Group 1293"/>
            <p:cNvGrpSpPr/>
            <p:nvPr/>
          </p:nvGrpSpPr>
          <p:grpSpPr>
            <a:xfrm>
              <a:off x="374055" y="351222"/>
              <a:ext cx="495253" cy="540919"/>
              <a:chOff x="0" y="0"/>
              <a:chExt cx="495252" cy="540918"/>
            </a:xfrm>
          </p:grpSpPr>
          <p:sp>
            <p:nvSpPr>
              <p:cNvPr id="5" name="Shape 1291"/>
              <p:cNvSpPr/>
              <p:nvPr/>
            </p:nvSpPr>
            <p:spPr>
              <a:xfrm>
                <a:off x="107933" y="0"/>
                <a:ext cx="270131" cy="2701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164" y="18436"/>
                    </a:moveTo>
                    <a:cubicBezTo>
                      <a:pt x="5273" y="20546"/>
                      <a:pt x="7818" y="21600"/>
                      <a:pt x="10800" y="21600"/>
                    </a:cubicBezTo>
                    <a:cubicBezTo>
                      <a:pt x="13782" y="21600"/>
                      <a:pt x="16327" y="20546"/>
                      <a:pt x="18436" y="18436"/>
                    </a:cubicBezTo>
                    <a:cubicBezTo>
                      <a:pt x="20546" y="16327"/>
                      <a:pt x="21600" y="13782"/>
                      <a:pt x="21600" y="10800"/>
                    </a:cubicBezTo>
                    <a:cubicBezTo>
                      <a:pt x="21600" y="7818"/>
                      <a:pt x="20546" y="5273"/>
                      <a:pt x="18436" y="3164"/>
                    </a:cubicBezTo>
                    <a:cubicBezTo>
                      <a:pt x="16327" y="1054"/>
                      <a:pt x="13782" y="0"/>
                      <a:pt x="10800" y="0"/>
                    </a:cubicBezTo>
                    <a:cubicBezTo>
                      <a:pt x="7818" y="0"/>
                      <a:pt x="5273" y="1055"/>
                      <a:pt x="3164" y="3164"/>
                    </a:cubicBezTo>
                    <a:cubicBezTo>
                      <a:pt x="1055" y="5273"/>
                      <a:pt x="0" y="7818"/>
                      <a:pt x="0" y="10800"/>
                    </a:cubicBezTo>
                    <a:cubicBezTo>
                      <a:pt x="0" y="13782"/>
                      <a:pt x="1055" y="16327"/>
                      <a:pt x="3164" y="18436"/>
                    </a:cubicBezTo>
                    <a:cubicBezTo>
                      <a:pt x="3164" y="18436"/>
                      <a:pt x="3164" y="18436"/>
                      <a:pt x="3164" y="1843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2" tIns="53572" rIns="53572" bIns="53572" numCol="1" anchor="ctr">
                <a:noAutofit/>
              </a:bodyPr>
              <a:lstStyle/>
              <a:p>
                <a:pPr lvl="0">
                  <a:lnSpc>
                    <a:spcPct val="120000"/>
                  </a:lnSpc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45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" name="Shape 1292"/>
              <p:cNvSpPr/>
              <p:nvPr/>
            </p:nvSpPr>
            <p:spPr>
              <a:xfrm>
                <a:off x="0" y="248248"/>
                <a:ext cx="495253" cy="2926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332" y="9360"/>
                    </a:moveTo>
                    <a:cubicBezTo>
                      <a:pt x="21225" y="8347"/>
                      <a:pt x="21089" y="7408"/>
                      <a:pt x="20925" y="6543"/>
                    </a:cubicBezTo>
                    <a:cubicBezTo>
                      <a:pt x="20761" y="5678"/>
                      <a:pt x="20542" y="4834"/>
                      <a:pt x="20266" y="4011"/>
                    </a:cubicBezTo>
                    <a:cubicBezTo>
                      <a:pt x="19989" y="3190"/>
                      <a:pt x="19673" y="2489"/>
                      <a:pt x="19314" y="1909"/>
                    </a:cubicBezTo>
                    <a:cubicBezTo>
                      <a:pt x="18957" y="1329"/>
                      <a:pt x="18519" y="867"/>
                      <a:pt x="18002" y="520"/>
                    </a:cubicBezTo>
                    <a:cubicBezTo>
                      <a:pt x="17487" y="175"/>
                      <a:pt x="16916" y="0"/>
                      <a:pt x="16292" y="0"/>
                    </a:cubicBezTo>
                    <a:cubicBezTo>
                      <a:pt x="16190" y="0"/>
                      <a:pt x="15970" y="187"/>
                      <a:pt x="15632" y="559"/>
                    </a:cubicBezTo>
                    <a:cubicBezTo>
                      <a:pt x="15295" y="931"/>
                      <a:pt x="14922" y="1348"/>
                      <a:pt x="14512" y="1805"/>
                    </a:cubicBezTo>
                    <a:cubicBezTo>
                      <a:pt x="14103" y="2264"/>
                      <a:pt x="13557" y="2680"/>
                      <a:pt x="12871" y="3051"/>
                    </a:cubicBezTo>
                    <a:cubicBezTo>
                      <a:pt x="12185" y="3423"/>
                      <a:pt x="11496" y="3610"/>
                      <a:pt x="10800" y="3610"/>
                    </a:cubicBezTo>
                    <a:cubicBezTo>
                      <a:pt x="10104" y="3610"/>
                      <a:pt x="9414" y="3423"/>
                      <a:pt x="8729" y="3051"/>
                    </a:cubicBezTo>
                    <a:cubicBezTo>
                      <a:pt x="8043" y="2680"/>
                      <a:pt x="7496" y="2264"/>
                      <a:pt x="7087" y="1805"/>
                    </a:cubicBezTo>
                    <a:cubicBezTo>
                      <a:pt x="6678" y="1348"/>
                      <a:pt x="6304" y="931"/>
                      <a:pt x="5967" y="559"/>
                    </a:cubicBezTo>
                    <a:cubicBezTo>
                      <a:pt x="5630" y="187"/>
                      <a:pt x="5410" y="0"/>
                      <a:pt x="5308" y="0"/>
                    </a:cubicBezTo>
                    <a:cubicBezTo>
                      <a:pt x="4684" y="0"/>
                      <a:pt x="4113" y="175"/>
                      <a:pt x="3597" y="520"/>
                    </a:cubicBezTo>
                    <a:cubicBezTo>
                      <a:pt x="3081" y="867"/>
                      <a:pt x="2643" y="1329"/>
                      <a:pt x="2286" y="1909"/>
                    </a:cubicBezTo>
                    <a:cubicBezTo>
                      <a:pt x="1927" y="2488"/>
                      <a:pt x="1611" y="3190"/>
                      <a:pt x="1334" y="4011"/>
                    </a:cubicBezTo>
                    <a:cubicBezTo>
                      <a:pt x="1058" y="4834"/>
                      <a:pt x="839" y="5678"/>
                      <a:pt x="675" y="6543"/>
                    </a:cubicBezTo>
                    <a:cubicBezTo>
                      <a:pt x="511" y="7408"/>
                      <a:pt x="375" y="8347"/>
                      <a:pt x="268" y="9360"/>
                    </a:cubicBezTo>
                    <a:cubicBezTo>
                      <a:pt x="161" y="10371"/>
                      <a:pt x="89" y="11314"/>
                      <a:pt x="53" y="12189"/>
                    </a:cubicBezTo>
                    <a:cubicBezTo>
                      <a:pt x="17" y="13063"/>
                      <a:pt x="0" y="13959"/>
                      <a:pt x="0" y="14877"/>
                    </a:cubicBezTo>
                    <a:cubicBezTo>
                      <a:pt x="0" y="16953"/>
                      <a:pt x="372" y="18593"/>
                      <a:pt x="1119" y="19795"/>
                    </a:cubicBezTo>
                    <a:cubicBezTo>
                      <a:pt x="1866" y="20998"/>
                      <a:pt x="2858" y="21600"/>
                      <a:pt x="4096" y="21600"/>
                    </a:cubicBezTo>
                    <a:lnTo>
                      <a:pt x="17504" y="21600"/>
                    </a:lnTo>
                    <a:cubicBezTo>
                      <a:pt x="18741" y="21600"/>
                      <a:pt x="19734" y="20998"/>
                      <a:pt x="20480" y="19795"/>
                    </a:cubicBezTo>
                    <a:cubicBezTo>
                      <a:pt x="21227" y="18593"/>
                      <a:pt x="21600" y="16953"/>
                      <a:pt x="21600" y="14877"/>
                    </a:cubicBezTo>
                    <a:cubicBezTo>
                      <a:pt x="21600" y="13959"/>
                      <a:pt x="21582" y="13063"/>
                      <a:pt x="21547" y="12189"/>
                    </a:cubicBezTo>
                    <a:cubicBezTo>
                      <a:pt x="21511" y="11314"/>
                      <a:pt x="21439" y="10371"/>
                      <a:pt x="21332" y="9360"/>
                    </a:cubicBezTo>
                    <a:cubicBezTo>
                      <a:pt x="21332" y="9360"/>
                      <a:pt x="21332" y="9360"/>
                      <a:pt x="21332" y="936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2" tIns="53572" rIns="53572" bIns="53572" numCol="1" anchor="ctr">
                <a:noAutofit/>
              </a:bodyPr>
              <a:lstStyle/>
              <a:p>
                <a:pPr lvl="0">
                  <a:lnSpc>
                    <a:spcPct val="120000"/>
                  </a:lnSpc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45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7" name="Shape 1319"/>
          <p:cNvSpPr/>
          <p:nvPr/>
        </p:nvSpPr>
        <p:spPr>
          <a:xfrm flipV="1">
            <a:off x="2855201" y="2348193"/>
            <a:ext cx="1382673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  <a:tailEnd type="triangle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5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Shape 1320"/>
          <p:cNvSpPr/>
          <p:nvPr/>
        </p:nvSpPr>
        <p:spPr>
          <a:xfrm flipV="1">
            <a:off x="5073916" y="2348193"/>
            <a:ext cx="1382673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  <a:tailEnd type="triangle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5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Shape 1321"/>
          <p:cNvSpPr/>
          <p:nvPr/>
        </p:nvSpPr>
        <p:spPr>
          <a:xfrm flipV="1">
            <a:off x="7292633" y="2348193"/>
            <a:ext cx="1382673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  <a:tailEnd type="triangle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5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Shape 1322"/>
          <p:cNvSpPr/>
          <p:nvPr/>
        </p:nvSpPr>
        <p:spPr>
          <a:xfrm flipH="1">
            <a:off x="3134655" y="4755195"/>
            <a:ext cx="1382673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  <a:tailEnd type="triangle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5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Shape 1323"/>
          <p:cNvSpPr/>
          <p:nvPr/>
        </p:nvSpPr>
        <p:spPr>
          <a:xfrm flipH="1">
            <a:off x="5353370" y="4755195"/>
            <a:ext cx="1382673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  <a:tailEnd type="triangle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5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Shape 1324"/>
          <p:cNvSpPr/>
          <p:nvPr/>
        </p:nvSpPr>
        <p:spPr>
          <a:xfrm flipH="1">
            <a:off x="7572085" y="4755195"/>
            <a:ext cx="1381019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  <a:tailEnd type="triangle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5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Shape 1325"/>
          <p:cNvSpPr/>
          <p:nvPr/>
        </p:nvSpPr>
        <p:spPr>
          <a:xfrm flipV="1">
            <a:off x="9510565" y="2348193"/>
            <a:ext cx="1696855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5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Shape 1326"/>
          <p:cNvSpPr/>
          <p:nvPr/>
        </p:nvSpPr>
        <p:spPr>
          <a:xfrm>
            <a:off x="11206238" y="2358750"/>
            <a:ext cx="0" cy="2402167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5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Shape 1327"/>
          <p:cNvSpPr/>
          <p:nvPr/>
        </p:nvSpPr>
        <p:spPr>
          <a:xfrm flipH="1">
            <a:off x="9790802" y="4755195"/>
            <a:ext cx="1415669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  <a:tailEnd type="triangle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5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Shape 1328"/>
          <p:cNvSpPr/>
          <p:nvPr/>
        </p:nvSpPr>
        <p:spPr>
          <a:xfrm flipH="1">
            <a:off x="1600506" y="4755195"/>
            <a:ext cx="702212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5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Shape 1329"/>
          <p:cNvSpPr/>
          <p:nvPr/>
        </p:nvSpPr>
        <p:spPr>
          <a:xfrm flipV="1">
            <a:off x="1602994" y="2348194"/>
            <a:ext cx="0" cy="2412723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5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Shape 1330"/>
          <p:cNvSpPr/>
          <p:nvPr/>
        </p:nvSpPr>
        <p:spPr>
          <a:xfrm>
            <a:off x="1596984" y="2348193"/>
            <a:ext cx="422175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  <a:tailEnd type="triangle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5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9" name="Group 1335"/>
          <p:cNvGrpSpPr/>
          <p:nvPr/>
        </p:nvGrpSpPr>
        <p:grpSpPr>
          <a:xfrm>
            <a:off x="4515671" y="2069245"/>
            <a:ext cx="559901" cy="559901"/>
            <a:chOff x="0" y="0"/>
            <a:chExt cx="1243363" cy="1243363"/>
          </a:xfrm>
        </p:grpSpPr>
        <p:sp>
          <p:nvSpPr>
            <p:cNvPr id="20" name="Shape 1331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71430" tIns="71430" rIns="71430" bIns="7143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5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1" name="Group 1334"/>
            <p:cNvGrpSpPr/>
            <p:nvPr/>
          </p:nvGrpSpPr>
          <p:grpSpPr>
            <a:xfrm>
              <a:off x="452618" y="384509"/>
              <a:ext cx="335923" cy="474346"/>
              <a:chOff x="0" y="0"/>
              <a:chExt cx="335921" cy="474344"/>
            </a:xfrm>
          </p:grpSpPr>
          <p:sp>
            <p:nvSpPr>
              <p:cNvPr id="22" name="Shape 1332"/>
              <p:cNvSpPr/>
              <p:nvPr/>
            </p:nvSpPr>
            <p:spPr>
              <a:xfrm>
                <a:off x="0" y="42435"/>
                <a:ext cx="335922" cy="4319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441" y="0"/>
                    </a:moveTo>
                    <a:lnTo>
                      <a:pt x="17589" y="3600"/>
                    </a:lnTo>
                    <a:lnTo>
                      <a:pt x="4011" y="3600"/>
                    </a:lnTo>
                    <a:lnTo>
                      <a:pt x="2159" y="0"/>
                    </a:lnTo>
                    <a:cubicBezTo>
                      <a:pt x="972" y="0"/>
                      <a:pt x="0" y="756"/>
                      <a:pt x="0" y="1679"/>
                    </a:cubicBezTo>
                    <a:lnTo>
                      <a:pt x="0" y="19921"/>
                    </a:lnTo>
                    <a:cubicBezTo>
                      <a:pt x="0" y="20844"/>
                      <a:pt x="972" y="21600"/>
                      <a:pt x="2159" y="21600"/>
                    </a:cubicBezTo>
                    <a:lnTo>
                      <a:pt x="19441" y="21600"/>
                    </a:lnTo>
                    <a:cubicBezTo>
                      <a:pt x="20628" y="21600"/>
                      <a:pt x="21600" y="20844"/>
                      <a:pt x="21600" y="19921"/>
                    </a:cubicBezTo>
                    <a:lnTo>
                      <a:pt x="21600" y="1679"/>
                    </a:lnTo>
                    <a:cubicBezTo>
                      <a:pt x="21600" y="756"/>
                      <a:pt x="20628" y="0"/>
                      <a:pt x="1944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2" tIns="53572" rIns="53572" bIns="53572" numCol="1" anchor="ctr">
                <a:noAutofit/>
              </a:bodyPr>
              <a:lstStyle/>
              <a:p>
                <a:pPr lvl="0">
                  <a:lnSpc>
                    <a:spcPct val="120000"/>
                  </a:lnSpc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45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3" name="Shape 1333"/>
              <p:cNvSpPr/>
              <p:nvPr/>
            </p:nvSpPr>
            <p:spPr>
              <a:xfrm>
                <a:off x="59175" y="0"/>
                <a:ext cx="215954" cy="959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441" y="21600"/>
                    </a:moveTo>
                    <a:lnTo>
                      <a:pt x="21600" y="10800"/>
                    </a:lnTo>
                    <a:lnTo>
                      <a:pt x="16369" y="10800"/>
                    </a:lnTo>
                    <a:lnTo>
                      <a:pt x="14641" y="0"/>
                    </a:lnTo>
                    <a:lnTo>
                      <a:pt x="6959" y="0"/>
                    </a:lnTo>
                    <a:lnTo>
                      <a:pt x="5231" y="10800"/>
                    </a:lnTo>
                    <a:lnTo>
                      <a:pt x="0" y="10800"/>
                    </a:lnTo>
                    <a:lnTo>
                      <a:pt x="2159" y="21600"/>
                    </a:lnTo>
                    <a:cubicBezTo>
                      <a:pt x="2159" y="21600"/>
                      <a:pt x="19441" y="21600"/>
                      <a:pt x="19441" y="216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2" tIns="53572" rIns="53572" bIns="53572" numCol="1" anchor="ctr">
                <a:noAutofit/>
              </a:bodyPr>
              <a:lstStyle/>
              <a:p>
                <a:pPr lvl="0">
                  <a:lnSpc>
                    <a:spcPct val="120000"/>
                  </a:lnSpc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45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24" name="Group 1338"/>
          <p:cNvGrpSpPr/>
          <p:nvPr/>
        </p:nvGrpSpPr>
        <p:grpSpPr>
          <a:xfrm>
            <a:off x="6734387" y="2069245"/>
            <a:ext cx="559901" cy="559901"/>
            <a:chOff x="0" y="0"/>
            <a:chExt cx="1243363" cy="1243363"/>
          </a:xfrm>
        </p:grpSpPr>
        <p:sp>
          <p:nvSpPr>
            <p:cNvPr id="25" name="Shape 1336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71430" tIns="71430" rIns="71430" bIns="7143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5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Shape 1337"/>
            <p:cNvSpPr/>
            <p:nvPr/>
          </p:nvSpPr>
          <p:spPr>
            <a:xfrm>
              <a:off x="384508" y="384509"/>
              <a:ext cx="474347" cy="474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4" h="20814" extrusionOk="0">
                  <a:moveTo>
                    <a:pt x="16063" y="4751"/>
                  </a:moveTo>
                  <a:cubicBezTo>
                    <a:pt x="14562" y="3251"/>
                    <a:pt x="14186" y="1270"/>
                    <a:pt x="14318" y="1137"/>
                  </a:cubicBezTo>
                  <a:cubicBezTo>
                    <a:pt x="14452" y="1003"/>
                    <a:pt x="16354" y="1458"/>
                    <a:pt x="17856" y="2959"/>
                  </a:cubicBezTo>
                  <a:cubicBezTo>
                    <a:pt x="19356" y="4460"/>
                    <a:pt x="19807" y="6366"/>
                    <a:pt x="19677" y="6496"/>
                  </a:cubicBezTo>
                  <a:cubicBezTo>
                    <a:pt x="19548" y="6625"/>
                    <a:pt x="17564" y="6252"/>
                    <a:pt x="16063" y="4751"/>
                  </a:cubicBezTo>
                  <a:close/>
                  <a:moveTo>
                    <a:pt x="8257" y="11610"/>
                  </a:moveTo>
                  <a:cubicBezTo>
                    <a:pt x="7827" y="11179"/>
                    <a:pt x="7967" y="10342"/>
                    <a:pt x="8569" y="9739"/>
                  </a:cubicBezTo>
                  <a:cubicBezTo>
                    <a:pt x="9172" y="9137"/>
                    <a:pt x="10009" y="8997"/>
                    <a:pt x="10440" y="9428"/>
                  </a:cubicBezTo>
                  <a:cubicBezTo>
                    <a:pt x="10869" y="9858"/>
                    <a:pt x="10730" y="10696"/>
                    <a:pt x="10128" y="11298"/>
                  </a:cubicBezTo>
                  <a:cubicBezTo>
                    <a:pt x="9526" y="11900"/>
                    <a:pt x="8687" y="12040"/>
                    <a:pt x="8257" y="11610"/>
                  </a:cubicBezTo>
                  <a:close/>
                  <a:moveTo>
                    <a:pt x="18634" y="2180"/>
                  </a:moveTo>
                  <a:cubicBezTo>
                    <a:pt x="16698" y="243"/>
                    <a:pt x="14265" y="-466"/>
                    <a:pt x="13491" y="308"/>
                  </a:cubicBezTo>
                  <a:lnTo>
                    <a:pt x="10372" y="3426"/>
                  </a:lnTo>
                  <a:cubicBezTo>
                    <a:pt x="9900" y="3899"/>
                    <a:pt x="9488" y="5482"/>
                    <a:pt x="9676" y="7085"/>
                  </a:cubicBezTo>
                  <a:lnTo>
                    <a:pt x="240" y="16521"/>
                  </a:lnTo>
                  <a:cubicBezTo>
                    <a:pt x="-320" y="17081"/>
                    <a:pt x="134" y="18442"/>
                    <a:pt x="1253" y="19561"/>
                  </a:cubicBezTo>
                  <a:cubicBezTo>
                    <a:pt x="2373" y="20681"/>
                    <a:pt x="3733" y="21134"/>
                    <a:pt x="4293" y="20574"/>
                  </a:cubicBezTo>
                  <a:lnTo>
                    <a:pt x="13729" y="11138"/>
                  </a:lnTo>
                  <a:cubicBezTo>
                    <a:pt x="15332" y="11327"/>
                    <a:pt x="16915" y="10914"/>
                    <a:pt x="17388" y="10442"/>
                  </a:cubicBezTo>
                  <a:lnTo>
                    <a:pt x="20506" y="7324"/>
                  </a:lnTo>
                  <a:cubicBezTo>
                    <a:pt x="21280" y="6549"/>
                    <a:pt x="20573" y="4116"/>
                    <a:pt x="18634" y="218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3572" tIns="53572" rIns="53572" bIns="53572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5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7" name="Group 1341"/>
          <p:cNvGrpSpPr/>
          <p:nvPr/>
        </p:nvGrpSpPr>
        <p:grpSpPr>
          <a:xfrm>
            <a:off x="8953103" y="2069245"/>
            <a:ext cx="559901" cy="559901"/>
            <a:chOff x="0" y="0"/>
            <a:chExt cx="1243363" cy="1243363"/>
          </a:xfrm>
        </p:grpSpPr>
        <p:sp>
          <p:nvSpPr>
            <p:cNvPr id="28" name="Shape 1339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71430" tIns="71430" rIns="71430" bIns="7143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5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Shape 1340"/>
            <p:cNvSpPr/>
            <p:nvPr/>
          </p:nvSpPr>
          <p:spPr>
            <a:xfrm>
              <a:off x="383421" y="384509"/>
              <a:ext cx="474315" cy="474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320" extrusionOk="0">
                  <a:moveTo>
                    <a:pt x="6122" y="19157"/>
                  </a:moveTo>
                  <a:lnTo>
                    <a:pt x="3902" y="19634"/>
                  </a:lnTo>
                  <a:cubicBezTo>
                    <a:pt x="3688" y="19233"/>
                    <a:pt x="3431" y="18833"/>
                    <a:pt x="2957" y="18361"/>
                  </a:cubicBezTo>
                  <a:cubicBezTo>
                    <a:pt x="2486" y="17889"/>
                    <a:pt x="2085" y="17631"/>
                    <a:pt x="1685" y="17417"/>
                  </a:cubicBezTo>
                  <a:lnTo>
                    <a:pt x="2162" y="15198"/>
                  </a:lnTo>
                  <a:lnTo>
                    <a:pt x="2804" y="14556"/>
                  </a:lnTo>
                  <a:cubicBezTo>
                    <a:pt x="2804" y="14556"/>
                    <a:pt x="4012" y="14580"/>
                    <a:pt x="5374" y="15944"/>
                  </a:cubicBezTo>
                  <a:cubicBezTo>
                    <a:pt x="6737" y="17307"/>
                    <a:pt x="6762" y="18516"/>
                    <a:pt x="6762" y="18516"/>
                  </a:cubicBezTo>
                  <a:cubicBezTo>
                    <a:pt x="6762" y="18516"/>
                    <a:pt x="6122" y="19157"/>
                    <a:pt x="6122" y="19157"/>
                  </a:cubicBezTo>
                  <a:close/>
                  <a:moveTo>
                    <a:pt x="19625" y="1692"/>
                  </a:moveTo>
                  <a:cubicBezTo>
                    <a:pt x="17654" y="-280"/>
                    <a:pt x="16174" y="15"/>
                    <a:pt x="16174" y="15"/>
                  </a:cubicBezTo>
                  <a:lnTo>
                    <a:pt x="9270" y="6920"/>
                  </a:lnTo>
                  <a:lnTo>
                    <a:pt x="1379" y="14810"/>
                  </a:lnTo>
                  <a:lnTo>
                    <a:pt x="0" y="21320"/>
                  </a:lnTo>
                  <a:lnTo>
                    <a:pt x="6508" y="19939"/>
                  </a:lnTo>
                  <a:lnTo>
                    <a:pt x="14399" y="12048"/>
                  </a:lnTo>
                  <a:lnTo>
                    <a:pt x="21302" y="5145"/>
                  </a:lnTo>
                  <a:cubicBezTo>
                    <a:pt x="21302" y="5145"/>
                    <a:pt x="21600" y="3665"/>
                    <a:pt x="19625" y="169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3572" tIns="53572" rIns="53572" bIns="53572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5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0" name="Group 1344"/>
          <p:cNvGrpSpPr/>
          <p:nvPr/>
        </p:nvGrpSpPr>
        <p:grpSpPr>
          <a:xfrm>
            <a:off x="8953103" y="4474998"/>
            <a:ext cx="559901" cy="559901"/>
            <a:chOff x="0" y="0"/>
            <a:chExt cx="1243363" cy="1243363"/>
          </a:xfrm>
        </p:grpSpPr>
        <p:sp>
          <p:nvSpPr>
            <p:cNvPr id="31" name="Shape 1342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71430" tIns="71430" rIns="71430" bIns="7143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5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Shape 1343"/>
            <p:cNvSpPr/>
            <p:nvPr/>
          </p:nvSpPr>
          <p:spPr>
            <a:xfrm>
              <a:off x="431257" y="349682"/>
              <a:ext cx="378644" cy="5409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7" h="21276" extrusionOk="0">
                  <a:moveTo>
                    <a:pt x="1877" y="21023"/>
                  </a:moveTo>
                  <a:cubicBezTo>
                    <a:pt x="2335" y="19958"/>
                    <a:pt x="3030" y="18458"/>
                    <a:pt x="3960" y="16288"/>
                  </a:cubicBezTo>
                  <a:cubicBezTo>
                    <a:pt x="8011" y="15823"/>
                    <a:pt x="9689" y="16658"/>
                    <a:pt x="12261" y="13325"/>
                  </a:cubicBezTo>
                  <a:cubicBezTo>
                    <a:pt x="10172" y="13789"/>
                    <a:pt x="7654" y="12465"/>
                    <a:pt x="7789" y="11892"/>
                  </a:cubicBezTo>
                  <a:cubicBezTo>
                    <a:pt x="7924" y="11318"/>
                    <a:pt x="13647" y="12306"/>
                    <a:pt x="17393" y="8447"/>
                  </a:cubicBezTo>
                  <a:cubicBezTo>
                    <a:pt x="12670" y="9202"/>
                    <a:pt x="11160" y="7540"/>
                    <a:pt x="11769" y="7289"/>
                  </a:cubicBezTo>
                  <a:cubicBezTo>
                    <a:pt x="13175" y="6708"/>
                    <a:pt x="17348" y="7048"/>
                    <a:pt x="19572" y="5477"/>
                  </a:cubicBezTo>
                  <a:cubicBezTo>
                    <a:pt x="20719" y="4669"/>
                    <a:pt x="21256" y="2702"/>
                    <a:pt x="20789" y="2000"/>
                  </a:cubicBezTo>
                  <a:cubicBezTo>
                    <a:pt x="20229" y="1153"/>
                    <a:pt x="16813" y="-111"/>
                    <a:pt x="14931" y="7"/>
                  </a:cubicBezTo>
                  <a:cubicBezTo>
                    <a:pt x="13047" y="126"/>
                    <a:pt x="10093" y="5208"/>
                    <a:pt x="9217" y="5168"/>
                  </a:cubicBezTo>
                  <a:cubicBezTo>
                    <a:pt x="8341" y="5128"/>
                    <a:pt x="8166" y="2892"/>
                    <a:pt x="9694" y="813"/>
                  </a:cubicBezTo>
                  <a:cubicBezTo>
                    <a:pt x="8081" y="1330"/>
                    <a:pt x="5127" y="2940"/>
                    <a:pt x="4200" y="4315"/>
                  </a:cubicBezTo>
                  <a:cubicBezTo>
                    <a:pt x="2475" y="6874"/>
                    <a:pt x="4362" y="12744"/>
                    <a:pt x="3757" y="12953"/>
                  </a:cubicBezTo>
                  <a:cubicBezTo>
                    <a:pt x="3151" y="13163"/>
                    <a:pt x="1114" y="10259"/>
                    <a:pt x="505" y="8944"/>
                  </a:cubicBezTo>
                  <a:cubicBezTo>
                    <a:pt x="-324" y="10961"/>
                    <a:pt x="-344" y="12982"/>
                    <a:pt x="2082" y="15667"/>
                  </a:cubicBezTo>
                  <a:cubicBezTo>
                    <a:pt x="1167" y="17429"/>
                    <a:pt x="667" y="19457"/>
                    <a:pt x="592" y="20487"/>
                  </a:cubicBezTo>
                  <a:cubicBezTo>
                    <a:pt x="557" y="21312"/>
                    <a:pt x="1675" y="21489"/>
                    <a:pt x="1877" y="21023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3572" tIns="53572" rIns="53572" bIns="53572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5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3" name="Group 1347"/>
          <p:cNvGrpSpPr/>
          <p:nvPr/>
        </p:nvGrpSpPr>
        <p:grpSpPr>
          <a:xfrm>
            <a:off x="6734387" y="4474998"/>
            <a:ext cx="559901" cy="559901"/>
            <a:chOff x="0" y="0"/>
            <a:chExt cx="1243363" cy="1243363"/>
          </a:xfrm>
        </p:grpSpPr>
        <p:sp>
          <p:nvSpPr>
            <p:cNvPr id="34" name="Shape 1345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71430" tIns="71430" rIns="71430" bIns="7143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5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Shape 1346"/>
            <p:cNvSpPr/>
            <p:nvPr/>
          </p:nvSpPr>
          <p:spPr>
            <a:xfrm>
              <a:off x="351222" y="372464"/>
              <a:ext cx="540919" cy="540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1474" extrusionOk="0">
                  <a:moveTo>
                    <a:pt x="2578" y="8409"/>
                  </a:moveTo>
                  <a:cubicBezTo>
                    <a:pt x="2578" y="5193"/>
                    <a:pt x="5174" y="2587"/>
                    <a:pt x="8376" y="2587"/>
                  </a:cubicBezTo>
                  <a:cubicBezTo>
                    <a:pt x="11580" y="2587"/>
                    <a:pt x="14435" y="5451"/>
                    <a:pt x="14435" y="8666"/>
                  </a:cubicBezTo>
                  <a:cubicBezTo>
                    <a:pt x="14435" y="11882"/>
                    <a:pt x="11838" y="14488"/>
                    <a:pt x="8635" y="14488"/>
                  </a:cubicBezTo>
                  <a:cubicBezTo>
                    <a:pt x="5431" y="14488"/>
                    <a:pt x="2578" y="11624"/>
                    <a:pt x="2578" y="8409"/>
                  </a:cubicBezTo>
                  <a:close/>
                  <a:moveTo>
                    <a:pt x="20914" y="18167"/>
                  </a:moveTo>
                  <a:lnTo>
                    <a:pt x="15797" y="13032"/>
                  </a:lnTo>
                  <a:cubicBezTo>
                    <a:pt x="16568" y="11759"/>
                    <a:pt x="17013" y="10265"/>
                    <a:pt x="17013" y="8666"/>
                  </a:cubicBezTo>
                  <a:cubicBezTo>
                    <a:pt x="17013" y="4023"/>
                    <a:pt x="13004" y="0"/>
                    <a:pt x="8376" y="0"/>
                  </a:cubicBezTo>
                  <a:cubicBezTo>
                    <a:pt x="3750" y="0"/>
                    <a:pt x="0" y="3765"/>
                    <a:pt x="0" y="8409"/>
                  </a:cubicBezTo>
                  <a:cubicBezTo>
                    <a:pt x="0" y="13052"/>
                    <a:pt x="4008" y="17075"/>
                    <a:pt x="8635" y="17075"/>
                  </a:cubicBezTo>
                  <a:cubicBezTo>
                    <a:pt x="10173" y="17075"/>
                    <a:pt x="11614" y="16657"/>
                    <a:pt x="12852" y="15931"/>
                  </a:cubicBezTo>
                  <a:lnTo>
                    <a:pt x="17996" y="21094"/>
                  </a:lnTo>
                  <a:cubicBezTo>
                    <a:pt x="18500" y="21600"/>
                    <a:pt x="19317" y="21600"/>
                    <a:pt x="19819" y="21094"/>
                  </a:cubicBezTo>
                  <a:lnTo>
                    <a:pt x="21096" y="19815"/>
                  </a:lnTo>
                  <a:cubicBezTo>
                    <a:pt x="21600" y="19309"/>
                    <a:pt x="21417" y="18672"/>
                    <a:pt x="20914" y="18167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3572" tIns="53572" rIns="53572" bIns="53572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5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1350"/>
          <p:cNvGrpSpPr/>
          <p:nvPr/>
        </p:nvGrpSpPr>
        <p:grpSpPr>
          <a:xfrm>
            <a:off x="4515672" y="4474998"/>
            <a:ext cx="559901" cy="559901"/>
            <a:chOff x="0" y="0"/>
            <a:chExt cx="1243363" cy="1243363"/>
          </a:xfrm>
        </p:grpSpPr>
        <p:sp>
          <p:nvSpPr>
            <p:cNvPr id="37" name="Shape 1348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71430" tIns="71430" rIns="71430" bIns="7143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5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Shape 1349"/>
            <p:cNvSpPr/>
            <p:nvPr/>
          </p:nvSpPr>
          <p:spPr>
            <a:xfrm>
              <a:off x="351222" y="393269"/>
              <a:ext cx="540919" cy="4993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692" y="12333"/>
                  </a:moveTo>
                  <a:cubicBezTo>
                    <a:pt x="19528" y="12511"/>
                    <a:pt x="19333" y="12600"/>
                    <a:pt x="19107" y="12600"/>
                  </a:cubicBezTo>
                  <a:cubicBezTo>
                    <a:pt x="18882" y="12600"/>
                    <a:pt x="18688" y="12511"/>
                    <a:pt x="18524" y="12333"/>
                  </a:cubicBezTo>
                  <a:cubicBezTo>
                    <a:pt x="18360" y="12155"/>
                    <a:pt x="18277" y="11944"/>
                    <a:pt x="18277" y="11700"/>
                  </a:cubicBezTo>
                  <a:cubicBezTo>
                    <a:pt x="18277" y="11456"/>
                    <a:pt x="18360" y="11245"/>
                    <a:pt x="18524" y="11067"/>
                  </a:cubicBezTo>
                  <a:cubicBezTo>
                    <a:pt x="18688" y="10889"/>
                    <a:pt x="18882" y="10800"/>
                    <a:pt x="19107" y="10800"/>
                  </a:cubicBezTo>
                  <a:cubicBezTo>
                    <a:pt x="19333" y="10800"/>
                    <a:pt x="19528" y="10889"/>
                    <a:pt x="19692" y="11067"/>
                  </a:cubicBezTo>
                  <a:cubicBezTo>
                    <a:pt x="19857" y="11245"/>
                    <a:pt x="19938" y="11456"/>
                    <a:pt x="19938" y="11700"/>
                  </a:cubicBezTo>
                  <a:cubicBezTo>
                    <a:pt x="19938" y="11944"/>
                    <a:pt x="19857" y="12155"/>
                    <a:pt x="19692" y="12333"/>
                  </a:cubicBezTo>
                  <a:cubicBezTo>
                    <a:pt x="19692" y="12333"/>
                    <a:pt x="19692" y="12333"/>
                    <a:pt x="19692" y="12333"/>
                  </a:cubicBezTo>
                  <a:close/>
                  <a:moveTo>
                    <a:pt x="16616" y="10800"/>
                  </a:moveTo>
                  <a:lnTo>
                    <a:pt x="4984" y="10800"/>
                  </a:lnTo>
                  <a:lnTo>
                    <a:pt x="4984" y="1800"/>
                  </a:lnTo>
                  <a:lnTo>
                    <a:pt x="13292" y="1800"/>
                  </a:lnTo>
                  <a:lnTo>
                    <a:pt x="13292" y="4050"/>
                  </a:lnTo>
                  <a:cubicBezTo>
                    <a:pt x="13292" y="4425"/>
                    <a:pt x="13414" y="4744"/>
                    <a:pt x="13655" y="5006"/>
                  </a:cubicBezTo>
                  <a:cubicBezTo>
                    <a:pt x="13898" y="5269"/>
                    <a:pt x="14192" y="5400"/>
                    <a:pt x="14538" y="5400"/>
                  </a:cubicBezTo>
                  <a:lnTo>
                    <a:pt x="16616" y="5400"/>
                  </a:lnTo>
                  <a:cubicBezTo>
                    <a:pt x="16616" y="5400"/>
                    <a:pt x="16616" y="10800"/>
                    <a:pt x="16616" y="10800"/>
                  </a:cubicBezTo>
                  <a:close/>
                  <a:moveTo>
                    <a:pt x="16616" y="19800"/>
                  </a:moveTo>
                  <a:lnTo>
                    <a:pt x="4984" y="19800"/>
                  </a:lnTo>
                  <a:lnTo>
                    <a:pt x="4984" y="16200"/>
                  </a:lnTo>
                  <a:lnTo>
                    <a:pt x="16616" y="16200"/>
                  </a:lnTo>
                  <a:cubicBezTo>
                    <a:pt x="16616" y="16200"/>
                    <a:pt x="16616" y="19800"/>
                    <a:pt x="16616" y="19800"/>
                  </a:cubicBezTo>
                  <a:close/>
                  <a:moveTo>
                    <a:pt x="20867" y="9795"/>
                  </a:moveTo>
                  <a:cubicBezTo>
                    <a:pt x="20378" y="9265"/>
                    <a:pt x="19791" y="9000"/>
                    <a:pt x="19107" y="9000"/>
                  </a:cubicBezTo>
                  <a:lnTo>
                    <a:pt x="18277" y="9000"/>
                  </a:lnTo>
                  <a:lnTo>
                    <a:pt x="18277" y="5400"/>
                  </a:lnTo>
                  <a:cubicBezTo>
                    <a:pt x="18277" y="5025"/>
                    <a:pt x="18190" y="4613"/>
                    <a:pt x="18018" y="4163"/>
                  </a:cubicBezTo>
                  <a:cubicBezTo>
                    <a:pt x="17844" y="3712"/>
                    <a:pt x="17637" y="3356"/>
                    <a:pt x="17394" y="3094"/>
                  </a:cubicBezTo>
                  <a:lnTo>
                    <a:pt x="15421" y="957"/>
                  </a:lnTo>
                  <a:cubicBezTo>
                    <a:pt x="15179" y="694"/>
                    <a:pt x="14850" y="469"/>
                    <a:pt x="14435" y="281"/>
                  </a:cubicBezTo>
                  <a:cubicBezTo>
                    <a:pt x="14020" y="94"/>
                    <a:pt x="13638" y="0"/>
                    <a:pt x="13292" y="0"/>
                  </a:cubicBezTo>
                  <a:lnTo>
                    <a:pt x="4569" y="0"/>
                  </a:lnTo>
                  <a:cubicBezTo>
                    <a:pt x="4223" y="0"/>
                    <a:pt x="3929" y="132"/>
                    <a:pt x="3687" y="394"/>
                  </a:cubicBezTo>
                  <a:cubicBezTo>
                    <a:pt x="3444" y="656"/>
                    <a:pt x="3323" y="975"/>
                    <a:pt x="3323" y="1350"/>
                  </a:cubicBezTo>
                  <a:lnTo>
                    <a:pt x="3323" y="9000"/>
                  </a:lnTo>
                  <a:lnTo>
                    <a:pt x="2493" y="9000"/>
                  </a:lnTo>
                  <a:cubicBezTo>
                    <a:pt x="1809" y="9000"/>
                    <a:pt x="1222" y="9265"/>
                    <a:pt x="734" y="9795"/>
                  </a:cubicBezTo>
                  <a:cubicBezTo>
                    <a:pt x="244" y="10324"/>
                    <a:pt x="0" y="10960"/>
                    <a:pt x="0" y="11700"/>
                  </a:cubicBezTo>
                  <a:lnTo>
                    <a:pt x="0" y="17550"/>
                  </a:lnTo>
                  <a:cubicBezTo>
                    <a:pt x="0" y="17673"/>
                    <a:pt x="41" y="17777"/>
                    <a:pt x="124" y="17866"/>
                  </a:cubicBezTo>
                  <a:cubicBezTo>
                    <a:pt x="205" y="17956"/>
                    <a:pt x="303" y="18000"/>
                    <a:pt x="415" y="18000"/>
                  </a:cubicBezTo>
                  <a:lnTo>
                    <a:pt x="3323" y="18000"/>
                  </a:lnTo>
                  <a:lnTo>
                    <a:pt x="3323" y="20250"/>
                  </a:lnTo>
                  <a:cubicBezTo>
                    <a:pt x="3323" y="20625"/>
                    <a:pt x="3444" y="20944"/>
                    <a:pt x="3687" y="21206"/>
                  </a:cubicBezTo>
                  <a:cubicBezTo>
                    <a:pt x="3929" y="21468"/>
                    <a:pt x="4223" y="21600"/>
                    <a:pt x="4569" y="21600"/>
                  </a:cubicBezTo>
                  <a:lnTo>
                    <a:pt x="17031" y="21600"/>
                  </a:lnTo>
                  <a:cubicBezTo>
                    <a:pt x="17377" y="21600"/>
                    <a:pt x="17671" y="21468"/>
                    <a:pt x="17913" y="21206"/>
                  </a:cubicBezTo>
                  <a:cubicBezTo>
                    <a:pt x="18156" y="20943"/>
                    <a:pt x="18277" y="20625"/>
                    <a:pt x="18277" y="20250"/>
                  </a:cubicBezTo>
                  <a:lnTo>
                    <a:pt x="18277" y="18000"/>
                  </a:lnTo>
                  <a:lnTo>
                    <a:pt x="21185" y="18000"/>
                  </a:lnTo>
                  <a:cubicBezTo>
                    <a:pt x="21297" y="18000"/>
                    <a:pt x="21395" y="17956"/>
                    <a:pt x="21476" y="17866"/>
                  </a:cubicBezTo>
                  <a:cubicBezTo>
                    <a:pt x="21559" y="17777"/>
                    <a:pt x="21600" y="17673"/>
                    <a:pt x="21600" y="17550"/>
                  </a:cubicBezTo>
                  <a:lnTo>
                    <a:pt x="21600" y="11700"/>
                  </a:lnTo>
                  <a:cubicBezTo>
                    <a:pt x="21600" y="10960"/>
                    <a:pt x="21356" y="10324"/>
                    <a:pt x="20867" y="9795"/>
                  </a:cubicBezTo>
                  <a:cubicBezTo>
                    <a:pt x="20867" y="9795"/>
                    <a:pt x="20867" y="9795"/>
                    <a:pt x="20867" y="9795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3572" tIns="53572" rIns="53572" bIns="53572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5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Group 1356"/>
          <p:cNvGrpSpPr/>
          <p:nvPr/>
        </p:nvGrpSpPr>
        <p:grpSpPr>
          <a:xfrm>
            <a:off x="2296957" y="4474998"/>
            <a:ext cx="559901" cy="559901"/>
            <a:chOff x="0" y="0"/>
            <a:chExt cx="1243363" cy="1243363"/>
          </a:xfrm>
        </p:grpSpPr>
        <p:sp>
          <p:nvSpPr>
            <p:cNvPr id="40" name="Shape 1351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71430" tIns="71430" rIns="71430" bIns="7143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5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41" name="Group 1355"/>
            <p:cNvGrpSpPr/>
            <p:nvPr/>
          </p:nvGrpSpPr>
          <p:grpSpPr>
            <a:xfrm>
              <a:off x="356142" y="391541"/>
              <a:ext cx="533285" cy="457201"/>
              <a:chOff x="0" y="0"/>
              <a:chExt cx="533283" cy="457200"/>
            </a:xfrm>
          </p:grpSpPr>
          <p:sp>
            <p:nvSpPr>
              <p:cNvPr id="42" name="Shape 1352"/>
              <p:cNvSpPr/>
              <p:nvPr/>
            </p:nvSpPr>
            <p:spPr>
              <a:xfrm>
                <a:off x="0" y="76178"/>
                <a:ext cx="85718" cy="3810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949" y="1114"/>
                    </a:moveTo>
                    <a:cubicBezTo>
                      <a:pt x="1650" y="1857"/>
                      <a:pt x="0" y="2746"/>
                      <a:pt x="0" y="3780"/>
                    </a:cubicBezTo>
                    <a:lnTo>
                      <a:pt x="0" y="17820"/>
                    </a:lnTo>
                    <a:cubicBezTo>
                      <a:pt x="0" y="18855"/>
                      <a:pt x="1650" y="19744"/>
                      <a:pt x="4949" y="20487"/>
                    </a:cubicBezTo>
                    <a:cubicBezTo>
                      <a:pt x="8249" y="21229"/>
                      <a:pt x="12200" y="21600"/>
                      <a:pt x="16803" y="21600"/>
                    </a:cubicBezTo>
                    <a:lnTo>
                      <a:pt x="21600" y="21600"/>
                    </a:lnTo>
                    <a:lnTo>
                      <a:pt x="21600" y="0"/>
                    </a:lnTo>
                    <a:lnTo>
                      <a:pt x="16803" y="0"/>
                    </a:lnTo>
                    <a:cubicBezTo>
                      <a:pt x="12200" y="0"/>
                      <a:pt x="8249" y="372"/>
                      <a:pt x="4949" y="1114"/>
                    </a:cubicBezTo>
                    <a:cubicBezTo>
                      <a:pt x="4949" y="1114"/>
                      <a:pt x="4949" y="1114"/>
                      <a:pt x="4949" y="11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2" tIns="53572" rIns="53572" bIns="53572" numCol="1" anchor="ctr">
                <a:noAutofit/>
              </a:bodyPr>
              <a:lstStyle/>
              <a:p>
                <a:pPr lvl="0">
                  <a:lnSpc>
                    <a:spcPct val="120000"/>
                  </a:lnSpc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45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3" name="Shape 1353"/>
              <p:cNvSpPr/>
              <p:nvPr/>
            </p:nvSpPr>
            <p:spPr>
              <a:xfrm>
                <a:off x="113393" y="0"/>
                <a:ext cx="304819" cy="4572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200" y="3600"/>
                    </a:moveTo>
                    <a:lnTo>
                      <a:pt x="5400" y="3600"/>
                    </a:lnTo>
                    <a:lnTo>
                      <a:pt x="5400" y="1800"/>
                    </a:lnTo>
                    <a:lnTo>
                      <a:pt x="16200" y="1800"/>
                    </a:lnTo>
                    <a:cubicBezTo>
                      <a:pt x="16200" y="1800"/>
                      <a:pt x="16200" y="3600"/>
                      <a:pt x="16200" y="3600"/>
                    </a:cubicBezTo>
                    <a:close/>
                    <a:moveTo>
                      <a:pt x="18900" y="1350"/>
                    </a:moveTo>
                    <a:cubicBezTo>
                      <a:pt x="18900" y="975"/>
                      <a:pt x="18703" y="657"/>
                      <a:pt x="18308" y="394"/>
                    </a:cubicBezTo>
                    <a:cubicBezTo>
                      <a:pt x="17915" y="131"/>
                      <a:pt x="17437" y="0"/>
                      <a:pt x="16875" y="0"/>
                    </a:cubicBezTo>
                    <a:lnTo>
                      <a:pt x="4725" y="0"/>
                    </a:lnTo>
                    <a:cubicBezTo>
                      <a:pt x="4163" y="0"/>
                      <a:pt x="3685" y="131"/>
                      <a:pt x="3291" y="394"/>
                    </a:cubicBezTo>
                    <a:cubicBezTo>
                      <a:pt x="2897" y="656"/>
                      <a:pt x="2700" y="975"/>
                      <a:pt x="2700" y="1350"/>
                    </a:cubicBezTo>
                    <a:lnTo>
                      <a:pt x="2700" y="3600"/>
                    </a:lnTo>
                    <a:lnTo>
                      <a:pt x="0" y="360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3600"/>
                    </a:lnTo>
                    <a:lnTo>
                      <a:pt x="18900" y="3600"/>
                    </a:lnTo>
                    <a:cubicBezTo>
                      <a:pt x="18900" y="3600"/>
                      <a:pt x="18900" y="1350"/>
                      <a:pt x="18900" y="135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2" tIns="53572" rIns="53572" bIns="53572" numCol="1" anchor="ctr">
                <a:noAutofit/>
              </a:bodyPr>
              <a:lstStyle/>
              <a:p>
                <a:pPr lvl="0">
                  <a:lnSpc>
                    <a:spcPct val="120000"/>
                  </a:lnSpc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45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4" name="Shape 1354"/>
              <p:cNvSpPr/>
              <p:nvPr/>
            </p:nvSpPr>
            <p:spPr>
              <a:xfrm>
                <a:off x="447548" y="76178"/>
                <a:ext cx="85736" cy="3810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652" y="1114"/>
                    </a:moveTo>
                    <a:cubicBezTo>
                      <a:pt x="13348" y="372"/>
                      <a:pt x="9402" y="0"/>
                      <a:pt x="4800" y="0"/>
                    </a:cubicBezTo>
                    <a:lnTo>
                      <a:pt x="0" y="0"/>
                    </a:lnTo>
                    <a:lnTo>
                      <a:pt x="0" y="21600"/>
                    </a:lnTo>
                    <a:lnTo>
                      <a:pt x="4800" y="21600"/>
                    </a:lnTo>
                    <a:cubicBezTo>
                      <a:pt x="9402" y="21600"/>
                      <a:pt x="13348" y="21229"/>
                      <a:pt x="16652" y="20487"/>
                    </a:cubicBezTo>
                    <a:cubicBezTo>
                      <a:pt x="19951" y="19744"/>
                      <a:pt x="21600" y="18855"/>
                      <a:pt x="21600" y="17820"/>
                    </a:cubicBezTo>
                    <a:lnTo>
                      <a:pt x="21600" y="3780"/>
                    </a:lnTo>
                    <a:cubicBezTo>
                      <a:pt x="21600" y="2746"/>
                      <a:pt x="19951" y="1857"/>
                      <a:pt x="16652" y="1114"/>
                    </a:cubicBezTo>
                    <a:cubicBezTo>
                      <a:pt x="16652" y="1114"/>
                      <a:pt x="16652" y="1114"/>
                      <a:pt x="16652" y="11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2" tIns="53572" rIns="53572" bIns="53572" numCol="1" anchor="ctr">
                <a:noAutofit/>
              </a:bodyPr>
              <a:lstStyle/>
              <a:p>
                <a:pPr lvl="0">
                  <a:lnSpc>
                    <a:spcPct val="120000"/>
                  </a:lnSpc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45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45" name="TextBox 44"/>
          <p:cNvSpPr txBox="1"/>
          <p:nvPr/>
        </p:nvSpPr>
        <p:spPr>
          <a:xfrm>
            <a:off x="2296960" y="3077023"/>
            <a:ext cx="1845526" cy="5909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8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修改文字内容，也可以直接复制你的内容到</a:t>
            </a: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</a:t>
            </a:r>
            <a:r>
              <a:rPr lang="zh-CN" altLang="en-US" sz="8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Text Placeholder 4"/>
          <p:cNvSpPr txBox="1"/>
          <p:nvPr/>
        </p:nvSpPr>
        <p:spPr>
          <a:xfrm>
            <a:off x="2324324" y="2773463"/>
            <a:ext cx="2274568" cy="23621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515675" y="3077023"/>
            <a:ext cx="1845526" cy="5909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8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修改文字内容，也可以直接复制你的内容到</a:t>
            </a: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</a:t>
            </a:r>
            <a:r>
              <a:rPr lang="zh-CN" altLang="en-US" sz="8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8" name="Text Placeholder 4"/>
          <p:cNvSpPr txBox="1"/>
          <p:nvPr/>
        </p:nvSpPr>
        <p:spPr>
          <a:xfrm>
            <a:off x="4543039" y="2773463"/>
            <a:ext cx="2384661" cy="23621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734391" y="3077023"/>
            <a:ext cx="1845526" cy="5909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8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修改文字内容，也可以直接复制你的内容到</a:t>
            </a: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</a:t>
            </a:r>
            <a:r>
              <a:rPr lang="zh-CN" altLang="en-US" sz="8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0" name="Text Placeholder 4"/>
          <p:cNvSpPr txBox="1"/>
          <p:nvPr/>
        </p:nvSpPr>
        <p:spPr>
          <a:xfrm>
            <a:off x="6761756" y="2773463"/>
            <a:ext cx="2274568" cy="23621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953104" y="3077023"/>
            <a:ext cx="1845526" cy="5909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8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修改文字内容，也可以直接复制你的内容到</a:t>
            </a: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</a:t>
            </a:r>
            <a:r>
              <a:rPr lang="zh-CN" altLang="en-US" sz="8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Text Placeholder 4"/>
          <p:cNvSpPr txBox="1"/>
          <p:nvPr/>
        </p:nvSpPr>
        <p:spPr>
          <a:xfrm>
            <a:off x="8980470" y="2773463"/>
            <a:ext cx="2274568" cy="23621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296960" y="5513824"/>
            <a:ext cx="1845526" cy="5909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8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修改文字内容，也可以直接复制你的内容到</a:t>
            </a: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</a:t>
            </a:r>
            <a:r>
              <a:rPr lang="zh-CN" altLang="en-US" sz="8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4" name="Text Placeholder 4"/>
          <p:cNvSpPr txBox="1"/>
          <p:nvPr/>
        </p:nvSpPr>
        <p:spPr>
          <a:xfrm>
            <a:off x="2324324" y="5210261"/>
            <a:ext cx="2274568" cy="23621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515675" y="5513824"/>
            <a:ext cx="1845526" cy="5909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8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修改文字内容，也可以直接复制你的内容到</a:t>
            </a: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</a:t>
            </a:r>
            <a:r>
              <a:rPr lang="zh-CN" altLang="en-US" sz="8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6" name="Text Placeholder 4"/>
          <p:cNvSpPr txBox="1"/>
          <p:nvPr/>
        </p:nvSpPr>
        <p:spPr>
          <a:xfrm>
            <a:off x="4543039" y="5210261"/>
            <a:ext cx="2384661" cy="23621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734391" y="5513824"/>
            <a:ext cx="1845526" cy="5909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8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修改文字内容，也可以直接复制你的内容到</a:t>
            </a: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</a:t>
            </a:r>
            <a:r>
              <a:rPr lang="zh-CN" altLang="en-US" sz="8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8" name="Text Placeholder 4"/>
          <p:cNvSpPr txBox="1"/>
          <p:nvPr/>
        </p:nvSpPr>
        <p:spPr>
          <a:xfrm>
            <a:off x="6761756" y="5210261"/>
            <a:ext cx="2274568" cy="23621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8953104" y="5513824"/>
            <a:ext cx="1845526" cy="5909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8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修改文字内容，也可以直接复制你的内容到</a:t>
            </a: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</a:t>
            </a:r>
            <a:r>
              <a:rPr lang="zh-CN" altLang="en-US" sz="8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0" name="Text Placeholder 4"/>
          <p:cNvSpPr txBox="1"/>
          <p:nvPr/>
        </p:nvSpPr>
        <p:spPr>
          <a:xfrm>
            <a:off x="8980470" y="5210261"/>
            <a:ext cx="2274568" cy="23621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1" name="椭圆 60"/>
          <p:cNvSpPr/>
          <p:nvPr/>
        </p:nvSpPr>
        <p:spPr>
          <a:xfrm>
            <a:off x="532958" y="327049"/>
            <a:ext cx="367982" cy="367982"/>
          </a:xfrm>
          <a:prstGeom prst="ellipse">
            <a:avLst/>
          </a:prstGeom>
          <a:ln>
            <a:noFill/>
          </a:ln>
          <a:effectLst>
            <a:outerShdw blurRad="1270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Content Placeholder 2"/>
          <p:cNvSpPr txBox="1"/>
          <p:nvPr/>
        </p:nvSpPr>
        <p:spPr>
          <a:xfrm>
            <a:off x="1077833" y="327049"/>
            <a:ext cx="3067050" cy="367982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en-US" sz="2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3" name="椭圆 62"/>
          <p:cNvSpPr/>
          <p:nvPr/>
        </p:nvSpPr>
        <p:spPr>
          <a:xfrm>
            <a:off x="800016" y="327049"/>
            <a:ext cx="201847" cy="20184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 dir="u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50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6500"/>
                            </p:stCondLst>
                            <p:childTnLst>
                              <p:par>
                                <p:cTn id="1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7500"/>
                            </p:stCondLst>
                            <p:childTnLst>
                              <p:par>
                                <p:cTn id="1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45" grpId="0"/>
      <p:bldP spid="46" grpId="0" build="p"/>
      <p:bldP spid="47" grpId="0"/>
      <p:bldP spid="48" grpId="0" build="p"/>
      <p:bldP spid="49" grpId="0"/>
      <p:bldP spid="50" grpId="0" build="p"/>
      <p:bldP spid="51" grpId="0"/>
      <p:bldP spid="52" grpId="0" build="p"/>
      <p:bldP spid="53" grpId="0"/>
      <p:bldP spid="54" grpId="0" build="p"/>
      <p:bldP spid="55" grpId="0"/>
      <p:bldP spid="56" grpId="0" build="p"/>
      <p:bldP spid="57" grpId="0"/>
      <p:bldP spid="58" grpId="0" build="p"/>
      <p:bldP spid="59" grpId="0"/>
      <p:bldP spid="60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 bwMode="auto">
          <a:xfrm rot="16200000">
            <a:off x="3300823" y="3457622"/>
            <a:ext cx="3364445" cy="1581900"/>
          </a:xfrm>
          <a:custGeom>
            <a:avLst/>
            <a:gdLst>
              <a:gd name="T0" fmla="*/ 2304 w 2304"/>
              <a:gd name="T1" fmla="*/ 792 h 1080"/>
              <a:gd name="T2" fmla="*/ 2302 w 2304"/>
              <a:gd name="T3" fmla="*/ 806 h 1080"/>
              <a:gd name="T4" fmla="*/ 2290 w 2304"/>
              <a:gd name="T5" fmla="*/ 836 h 1080"/>
              <a:gd name="T6" fmla="*/ 2268 w 2304"/>
              <a:gd name="T7" fmla="*/ 864 h 1080"/>
              <a:gd name="T8" fmla="*/ 2234 w 2304"/>
              <a:gd name="T9" fmla="*/ 892 h 1080"/>
              <a:gd name="T10" fmla="*/ 2190 w 2304"/>
              <a:gd name="T11" fmla="*/ 916 h 1080"/>
              <a:gd name="T12" fmla="*/ 2108 w 2304"/>
              <a:gd name="T13" fmla="*/ 954 h 1080"/>
              <a:gd name="T14" fmla="*/ 1966 w 2304"/>
              <a:gd name="T15" fmla="*/ 996 h 1080"/>
              <a:gd name="T16" fmla="*/ 1796 w 2304"/>
              <a:gd name="T17" fmla="*/ 1030 h 1080"/>
              <a:gd name="T18" fmla="*/ 1600 w 2304"/>
              <a:gd name="T19" fmla="*/ 1058 h 1080"/>
              <a:gd name="T20" fmla="*/ 1384 w 2304"/>
              <a:gd name="T21" fmla="*/ 1074 h 1080"/>
              <a:gd name="T22" fmla="*/ 1152 w 2304"/>
              <a:gd name="T23" fmla="*/ 1080 h 1080"/>
              <a:gd name="T24" fmla="*/ 1034 w 2304"/>
              <a:gd name="T25" fmla="*/ 1078 h 1080"/>
              <a:gd name="T26" fmla="*/ 810 w 2304"/>
              <a:gd name="T27" fmla="*/ 1068 h 1080"/>
              <a:gd name="T28" fmla="*/ 602 w 2304"/>
              <a:gd name="T29" fmla="*/ 1046 h 1080"/>
              <a:gd name="T30" fmla="*/ 420 w 2304"/>
              <a:gd name="T31" fmla="*/ 1014 h 1080"/>
              <a:gd name="T32" fmla="*/ 264 w 2304"/>
              <a:gd name="T33" fmla="*/ 976 h 1080"/>
              <a:gd name="T34" fmla="*/ 140 w 2304"/>
              <a:gd name="T35" fmla="*/ 930 h 1080"/>
              <a:gd name="T36" fmla="*/ 90 w 2304"/>
              <a:gd name="T37" fmla="*/ 904 h 1080"/>
              <a:gd name="T38" fmla="*/ 52 w 2304"/>
              <a:gd name="T39" fmla="*/ 878 h 1080"/>
              <a:gd name="T40" fmla="*/ 24 w 2304"/>
              <a:gd name="T41" fmla="*/ 850 h 1080"/>
              <a:gd name="T42" fmla="*/ 6 w 2304"/>
              <a:gd name="T43" fmla="*/ 822 h 1080"/>
              <a:gd name="T44" fmla="*/ 0 w 2304"/>
              <a:gd name="T45" fmla="*/ 792 h 1080"/>
              <a:gd name="T46" fmla="*/ 288 w 2304"/>
              <a:gd name="T47" fmla="*/ 216 h 1080"/>
              <a:gd name="T48" fmla="*/ 292 w 2304"/>
              <a:gd name="T49" fmla="*/ 194 h 1080"/>
              <a:gd name="T50" fmla="*/ 306 w 2304"/>
              <a:gd name="T51" fmla="*/ 172 h 1080"/>
              <a:gd name="T52" fmla="*/ 326 w 2304"/>
              <a:gd name="T53" fmla="*/ 152 h 1080"/>
              <a:gd name="T54" fmla="*/ 356 w 2304"/>
              <a:gd name="T55" fmla="*/ 132 h 1080"/>
              <a:gd name="T56" fmla="*/ 436 w 2304"/>
              <a:gd name="T57" fmla="*/ 96 h 1080"/>
              <a:gd name="T58" fmla="*/ 542 w 2304"/>
              <a:gd name="T59" fmla="*/ 64 h 1080"/>
              <a:gd name="T60" fmla="*/ 668 w 2304"/>
              <a:gd name="T61" fmla="*/ 36 h 1080"/>
              <a:gd name="T62" fmla="*/ 816 w 2304"/>
              <a:gd name="T63" fmla="*/ 16 h 1080"/>
              <a:gd name="T64" fmla="*/ 978 w 2304"/>
              <a:gd name="T65" fmla="*/ 4 h 1080"/>
              <a:gd name="T66" fmla="*/ 1152 w 2304"/>
              <a:gd name="T67" fmla="*/ 0 h 1080"/>
              <a:gd name="T68" fmla="*/ 1240 w 2304"/>
              <a:gd name="T69" fmla="*/ 2 h 1080"/>
              <a:gd name="T70" fmla="*/ 1408 w 2304"/>
              <a:gd name="T71" fmla="*/ 10 h 1080"/>
              <a:gd name="T72" fmla="*/ 1564 w 2304"/>
              <a:gd name="T73" fmla="*/ 26 h 1080"/>
              <a:gd name="T74" fmla="*/ 1702 w 2304"/>
              <a:gd name="T75" fmla="*/ 50 h 1080"/>
              <a:gd name="T76" fmla="*/ 1818 w 2304"/>
              <a:gd name="T77" fmla="*/ 78 h 1080"/>
              <a:gd name="T78" fmla="*/ 1912 w 2304"/>
              <a:gd name="T79" fmla="*/ 114 h 1080"/>
              <a:gd name="T80" fmla="*/ 1964 w 2304"/>
              <a:gd name="T81" fmla="*/ 142 h 1080"/>
              <a:gd name="T82" fmla="*/ 1988 w 2304"/>
              <a:gd name="T83" fmla="*/ 162 h 1080"/>
              <a:gd name="T84" fmla="*/ 2006 w 2304"/>
              <a:gd name="T85" fmla="*/ 184 h 1080"/>
              <a:gd name="T86" fmla="*/ 2014 w 2304"/>
              <a:gd name="T87" fmla="*/ 204 h 1080"/>
              <a:gd name="T88" fmla="*/ 2016 w 2304"/>
              <a:gd name="T89" fmla="*/ 216 h 108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304"/>
              <a:gd name="T136" fmla="*/ 0 h 1080"/>
              <a:gd name="T137" fmla="*/ 2304 w 2304"/>
              <a:gd name="T138" fmla="*/ 1080 h 1080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304" h="1080">
                <a:moveTo>
                  <a:pt x="2016" y="216"/>
                </a:moveTo>
                <a:lnTo>
                  <a:pt x="2304" y="792"/>
                </a:lnTo>
                <a:lnTo>
                  <a:pt x="2302" y="806"/>
                </a:lnTo>
                <a:lnTo>
                  <a:pt x="2298" y="822"/>
                </a:lnTo>
                <a:lnTo>
                  <a:pt x="2290" y="836"/>
                </a:lnTo>
                <a:lnTo>
                  <a:pt x="2280" y="850"/>
                </a:lnTo>
                <a:lnTo>
                  <a:pt x="2268" y="864"/>
                </a:lnTo>
                <a:lnTo>
                  <a:pt x="2252" y="878"/>
                </a:lnTo>
                <a:lnTo>
                  <a:pt x="2234" y="892"/>
                </a:lnTo>
                <a:lnTo>
                  <a:pt x="2214" y="904"/>
                </a:lnTo>
                <a:lnTo>
                  <a:pt x="2190" y="916"/>
                </a:lnTo>
                <a:lnTo>
                  <a:pt x="2164" y="930"/>
                </a:lnTo>
                <a:lnTo>
                  <a:pt x="2108" y="954"/>
                </a:lnTo>
                <a:lnTo>
                  <a:pt x="2040" y="976"/>
                </a:lnTo>
                <a:lnTo>
                  <a:pt x="1966" y="996"/>
                </a:lnTo>
                <a:lnTo>
                  <a:pt x="1884" y="1014"/>
                </a:lnTo>
                <a:lnTo>
                  <a:pt x="1796" y="1030"/>
                </a:lnTo>
                <a:lnTo>
                  <a:pt x="1702" y="1046"/>
                </a:lnTo>
                <a:lnTo>
                  <a:pt x="1600" y="1058"/>
                </a:lnTo>
                <a:lnTo>
                  <a:pt x="1494" y="1068"/>
                </a:lnTo>
                <a:lnTo>
                  <a:pt x="1384" y="1074"/>
                </a:lnTo>
                <a:lnTo>
                  <a:pt x="1270" y="1078"/>
                </a:lnTo>
                <a:lnTo>
                  <a:pt x="1152" y="1080"/>
                </a:lnTo>
                <a:lnTo>
                  <a:pt x="1034" y="1078"/>
                </a:lnTo>
                <a:lnTo>
                  <a:pt x="920" y="1074"/>
                </a:lnTo>
                <a:lnTo>
                  <a:pt x="810" y="1068"/>
                </a:lnTo>
                <a:lnTo>
                  <a:pt x="704" y="1058"/>
                </a:lnTo>
                <a:lnTo>
                  <a:pt x="602" y="1046"/>
                </a:lnTo>
                <a:lnTo>
                  <a:pt x="508" y="1030"/>
                </a:lnTo>
                <a:lnTo>
                  <a:pt x="420" y="1014"/>
                </a:lnTo>
                <a:lnTo>
                  <a:pt x="338" y="996"/>
                </a:lnTo>
                <a:lnTo>
                  <a:pt x="264" y="976"/>
                </a:lnTo>
                <a:lnTo>
                  <a:pt x="196" y="954"/>
                </a:lnTo>
                <a:lnTo>
                  <a:pt x="140" y="930"/>
                </a:lnTo>
                <a:lnTo>
                  <a:pt x="114" y="916"/>
                </a:lnTo>
                <a:lnTo>
                  <a:pt x="90" y="904"/>
                </a:lnTo>
                <a:lnTo>
                  <a:pt x="70" y="892"/>
                </a:lnTo>
                <a:lnTo>
                  <a:pt x="52" y="878"/>
                </a:lnTo>
                <a:lnTo>
                  <a:pt x="36" y="864"/>
                </a:lnTo>
                <a:lnTo>
                  <a:pt x="24" y="850"/>
                </a:lnTo>
                <a:lnTo>
                  <a:pt x="14" y="836"/>
                </a:lnTo>
                <a:lnTo>
                  <a:pt x="6" y="822"/>
                </a:lnTo>
                <a:lnTo>
                  <a:pt x="2" y="806"/>
                </a:lnTo>
                <a:lnTo>
                  <a:pt x="0" y="792"/>
                </a:lnTo>
                <a:lnTo>
                  <a:pt x="288" y="216"/>
                </a:lnTo>
                <a:lnTo>
                  <a:pt x="290" y="204"/>
                </a:lnTo>
                <a:lnTo>
                  <a:pt x="292" y="194"/>
                </a:lnTo>
                <a:lnTo>
                  <a:pt x="298" y="184"/>
                </a:lnTo>
                <a:lnTo>
                  <a:pt x="306" y="172"/>
                </a:lnTo>
                <a:lnTo>
                  <a:pt x="316" y="162"/>
                </a:lnTo>
                <a:lnTo>
                  <a:pt x="326" y="152"/>
                </a:lnTo>
                <a:lnTo>
                  <a:pt x="340" y="142"/>
                </a:lnTo>
                <a:lnTo>
                  <a:pt x="356" y="132"/>
                </a:lnTo>
                <a:lnTo>
                  <a:pt x="392" y="114"/>
                </a:lnTo>
                <a:lnTo>
                  <a:pt x="436" y="96"/>
                </a:lnTo>
                <a:lnTo>
                  <a:pt x="486" y="78"/>
                </a:lnTo>
                <a:lnTo>
                  <a:pt x="542" y="64"/>
                </a:lnTo>
                <a:lnTo>
                  <a:pt x="602" y="50"/>
                </a:lnTo>
                <a:lnTo>
                  <a:pt x="668" y="36"/>
                </a:lnTo>
                <a:lnTo>
                  <a:pt x="740" y="26"/>
                </a:lnTo>
                <a:lnTo>
                  <a:pt x="816" y="16"/>
                </a:lnTo>
                <a:lnTo>
                  <a:pt x="896" y="10"/>
                </a:lnTo>
                <a:lnTo>
                  <a:pt x="978" y="4"/>
                </a:lnTo>
                <a:lnTo>
                  <a:pt x="1064" y="2"/>
                </a:lnTo>
                <a:lnTo>
                  <a:pt x="1152" y="0"/>
                </a:lnTo>
                <a:lnTo>
                  <a:pt x="1240" y="2"/>
                </a:lnTo>
                <a:lnTo>
                  <a:pt x="1326" y="4"/>
                </a:lnTo>
                <a:lnTo>
                  <a:pt x="1408" y="10"/>
                </a:lnTo>
                <a:lnTo>
                  <a:pt x="1488" y="16"/>
                </a:lnTo>
                <a:lnTo>
                  <a:pt x="1564" y="26"/>
                </a:lnTo>
                <a:lnTo>
                  <a:pt x="1636" y="36"/>
                </a:lnTo>
                <a:lnTo>
                  <a:pt x="1702" y="50"/>
                </a:lnTo>
                <a:lnTo>
                  <a:pt x="1762" y="64"/>
                </a:lnTo>
                <a:lnTo>
                  <a:pt x="1818" y="78"/>
                </a:lnTo>
                <a:lnTo>
                  <a:pt x="1868" y="96"/>
                </a:lnTo>
                <a:lnTo>
                  <a:pt x="1912" y="114"/>
                </a:lnTo>
                <a:lnTo>
                  <a:pt x="1948" y="132"/>
                </a:lnTo>
                <a:lnTo>
                  <a:pt x="1964" y="142"/>
                </a:lnTo>
                <a:lnTo>
                  <a:pt x="1978" y="152"/>
                </a:lnTo>
                <a:lnTo>
                  <a:pt x="1988" y="162"/>
                </a:lnTo>
                <a:lnTo>
                  <a:pt x="1998" y="172"/>
                </a:lnTo>
                <a:lnTo>
                  <a:pt x="2006" y="184"/>
                </a:lnTo>
                <a:lnTo>
                  <a:pt x="2012" y="194"/>
                </a:lnTo>
                <a:lnTo>
                  <a:pt x="2014" y="204"/>
                </a:lnTo>
                <a:lnTo>
                  <a:pt x="2016" y="21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pPr algn="just">
              <a:lnSpc>
                <a:spcPct val="120000"/>
              </a:lnSpc>
            </a:pPr>
            <a:endParaRPr lang="zh-CN" altLang="en-US" sz="800" b="1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 rot="16200000">
            <a:off x="2766700" y="3452496"/>
            <a:ext cx="2593850" cy="1625518"/>
            <a:chOff x="1068760" y="3280022"/>
            <a:chExt cx="2832100" cy="1774825"/>
          </a:xfrm>
          <a:effectLst/>
        </p:grpSpPr>
        <p:sp>
          <p:nvSpPr>
            <p:cNvPr id="7" name="Oval 7"/>
            <p:cNvSpPr>
              <a:spLocks noChangeArrowheads="1"/>
            </p:cNvSpPr>
            <p:nvPr/>
          </p:nvSpPr>
          <p:spPr bwMode="auto">
            <a:xfrm>
              <a:off x="1068760" y="4134097"/>
              <a:ext cx="2832100" cy="920750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5000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just" defTabSz="837565" eaLnBrk="1" fontAlgn="base" hangingPunct="1">
                <a:spcBef>
                  <a:spcPts val="0"/>
                </a:spcBef>
                <a:buClrTx/>
                <a:buSzTx/>
                <a:buNone/>
                <a:defRPr/>
              </a:pPr>
              <a:endParaRPr lang="zh-CN" altLang="en-US" sz="800" b="0" kern="0">
                <a:solidFill>
                  <a:srgbClr val="000000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Freeform 9"/>
            <p:cNvSpPr/>
            <p:nvPr/>
          </p:nvSpPr>
          <p:spPr bwMode="auto">
            <a:xfrm>
              <a:off x="1260848" y="3280022"/>
              <a:ext cx="2484437" cy="1373187"/>
            </a:xfrm>
            <a:custGeom>
              <a:avLst/>
              <a:gdLst>
                <a:gd name="T0" fmla="*/ 1728 w 1728"/>
                <a:gd name="T1" fmla="*/ 720 h 936"/>
                <a:gd name="T2" fmla="*/ 1726 w 1728"/>
                <a:gd name="T3" fmla="*/ 732 h 936"/>
                <a:gd name="T4" fmla="*/ 1718 w 1728"/>
                <a:gd name="T5" fmla="*/ 752 h 936"/>
                <a:gd name="T6" fmla="*/ 1700 w 1728"/>
                <a:gd name="T7" fmla="*/ 774 h 936"/>
                <a:gd name="T8" fmla="*/ 1676 w 1728"/>
                <a:gd name="T9" fmla="*/ 794 h 936"/>
                <a:gd name="T10" fmla="*/ 1624 w 1728"/>
                <a:gd name="T11" fmla="*/ 822 h 936"/>
                <a:gd name="T12" fmla="*/ 1530 w 1728"/>
                <a:gd name="T13" fmla="*/ 858 h 936"/>
                <a:gd name="T14" fmla="*/ 1414 w 1728"/>
                <a:gd name="T15" fmla="*/ 886 h 936"/>
                <a:gd name="T16" fmla="*/ 1276 w 1728"/>
                <a:gd name="T17" fmla="*/ 910 h 936"/>
                <a:gd name="T18" fmla="*/ 1120 w 1728"/>
                <a:gd name="T19" fmla="*/ 926 h 936"/>
                <a:gd name="T20" fmla="*/ 952 w 1728"/>
                <a:gd name="T21" fmla="*/ 934 h 936"/>
                <a:gd name="T22" fmla="*/ 864 w 1728"/>
                <a:gd name="T23" fmla="*/ 936 h 936"/>
                <a:gd name="T24" fmla="*/ 690 w 1728"/>
                <a:gd name="T25" fmla="*/ 932 h 936"/>
                <a:gd name="T26" fmla="*/ 528 w 1728"/>
                <a:gd name="T27" fmla="*/ 920 h 936"/>
                <a:gd name="T28" fmla="*/ 380 w 1728"/>
                <a:gd name="T29" fmla="*/ 900 h 936"/>
                <a:gd name="T30" fmla="*/ 254 w 1728"/>
                <a:gd name="T31" fmla="*/ 872 h 936"/>
                <a:gd name="T32" fmla="*/ 148 w 1728"/>
                <a:gd name="T33" fmla="*/ 840 h 936"/>
                <a:gd name="T34" fmla="*/ 68 w 1728"/>
                <a:gd name="T35" fmla="*/ 804 h 936"/>
                <a:gd name="T36" fmla="*/ 38 w 1728"/>
                <a:gd name="T37" fmla="*/ 784 h 936"/>
                <a:gd name="T38" fmla="*/ 18 w 1728"/>
                <a:gd name="T39" fmla="*/ 764 h 936"/>
                <a:gd name="T40" fmla="*/ 4 w 1728"/>
                <a:gd name="T41" fmla="*/ 742 h 936"/>
                <a:gd name="T42" fmla="*/ 0 w 1728"/>
                <a:gd name="T43" fmla="*/ 720 h 936"/>
                <a:gd name="T44" fmla="*/ 288 w 1728"/>
                <a:gd name="T45" fmla="*/ 144 h 936"/>
                <a:gd name="T46" fmla="*/ 290 w 1728"/>
                <a:gd name="T47" fmla="*/ 130 h 936"/>
                <a:gd name="T48" fmla="*/ 300 w 1728"/>
                <a:gd name="T49" fmla="*/ 114 h 936"/>
                <a:gd name="T50" fmla="*/ 334 w 1728"/>
                <a:gd name="T51" fmla="*/ 88 h 936"/>
                <a:gd name="T52" fmla="*/ 386 w 1728"/>
                <a:gd name="T53" fmla="*/ 64 h 936"/>
                <a:gd name="T54" fmla="*/ 456 w 1728"/>
                <a:gd name="T55" fmla="*/ 42 h 936"/>
                <a:gd name="T56" fmla="*/ 542 w 1728"/>
                <a:gd name="T57" fmla="*/ 24 h 936"/>
                <a:gd name="T58" fmla="*/ 640 w 1728"/>
                <a:gd name="T59" fmla="*/ 12 h 936"/>
                <a:gd name="T60" fmla="*/ 748 w 1728"/>
                <a:gd name="T61" fmla="*/ 2 h 936"/>
                <a:gd name="T62" fmla="*/ 864 w 1728"/>
                <a:gd name="T63" fmla="*/ 0 h 936"/>
                <a:gd name="T64" fmla="*/ 922 w 1728"/>
                <a:gd name="T65" fmla="*/ 0 h 936"/>
                <a:gd name="T66" fmla="*/ 1036 w 1728"/>
                <a:gd name="T67" fmla="*/ 6 h 936"/>
                <a:gd name="T68" fmla="*/ 1138 w 1728"/>
                <a:gd name="T69" fmla="*/ 18 h 936"/>
                <a:gd name="T70" fmla="*/ 1230 w 1728"/>
                <a:gd name="T71" fmla="*/ 32 h 936"/>
                <a:gd name="T72" fmla="*/ 1308 w 1728"/>
                <a:gd name="T73" fmla="*/ 52 h 936"/>
                <a:gd name="T74" fmla="*/ 1370 w 1728"/>
                <a:gd name="T75" fmla="*/ 76 h 936"/>
                <a:gd name="T76" fmla="*/ 1414 w 1728"/>
                <a:gd name="T77" fmla="*/ 102 h 936"/>
                <a:gd name="T78" fmla="*/ 1434 w 1728"/>
                <a:gd name="T79" fmla="*/ 122 h 936"/>
                <a:gd name="T80" fmla="*/ 1440 w 1728"/>
                <a:gd name="T81" fmla="*/ 136 h 936"/>
                <a:gd name="T82" fmla="*/ 1440 w 1728"/>
                <a:gd name="T83" fmla="*/ 144 h 9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728"/>
                <a:gd name="T127" fmla="*/ 0 h 936"/>
                <a:gd name="T128" fmla="*/ 1728 w 1728"/>
                <a:gd name="T129" fmla="*/ 936 h 9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728" h="936">
                  <a:moveTo>
                    <a:pt x="1440" y="144"/>
                  </a:moveTo>
                  <a:lnTo>
                    <a:pt x="1728" y="720"/>
                  </a:lnTo>
                  <a:lnTo>
                    <a:pt x="1726" y="732"/>
                  </a:lnTo>
                  <a:lnTo>
                    <a:pt x="1724" y="742"/>
                  </a:lnTo>
                  <a:lnTo>
                    <a:pt x="1718" y="752"/>
                  </a:lnTo>
                  <a:lnTo>
                    <a:pt x="1710" y="764"/>
                  </a:lnTo>
                  <a:lnTo>
                    <a:pt x="1700" y="774"/>
                  </a:lnTo>
                  <a:lnTo>
                    <a:pt x="1690" y="784"/>
                  </a:lnTo>
                  <a:lnTo>
                    <a:pt x="1676" y="794"/>
                  </a:lnTo>
                  <a:lnTo>
                    <a:pt x="1660" y="804"/>
                  </a:lnTo>
                  <a:lnTo>
                    <a:pt x="1624" y="822"/>
                  </a:lnTo>
                  <a:lnTo>
                    <a:pt x="1580" y="840"/>
                  </a:lnTo>
                  <a:lnTo>
                    <a:pt x="1530" y="858"/>
                  </a:lnTo>
                  <a:lnTo>
                    <a:pt x="1474" y="872"/>
                  </a:lnTo>
                  <a:lnTo>
                    <a:pt x="1414" y="886"/>
                  </a:lnTo>
                  <a:lnTo>
                    <a:pt x="1348" y="900"/>
                  </a:lnTo>
                  <a:lnTo>
                    <a:pt x="1276" y="910"/>
                  </a:lnTo>
                  <a:lnTo>
                    <a:pt x="1200" y="920"/>
                  </a:lnTo>
                  <a:lnTo>
                    <a:pt x="1120" y="926"/>
                  </a:lnTo>
                  <a:lnTo>
                    <a:pt x="1038" y="932"/>
                  </a:lnTo>
                  <a:lnTo>
                    <a:pt x="952" y="934"/>
                  </a:lnTo>
                  <a:lnTo>
                    <a:pt x="864" y="936"/>
                  </a:lnTo>
                  <a:lnTo>
                    <a:pt x="776" y="934"/>
                  </a:lnTo>
                  <a:lnTo>
                    <a:pt x="690" y="932"/>
                  </a:lnTo>
                  <a:lnTo>
                    <a:pt x="608" y="926"/>
                  </a:lnTo>
                  <a:lnTo>
                    <a:pt x="528" y="920"/>
                  </a:lnTo>
                  <a:lnTo>
                    <a:pt x="452" y="910"/>
                  </a:lnTo>
                  <a:lnTo>
                    <a:pt x="380" y="900"/>
                  </a:lnTo>
                  <a:lnTo>
                    <a:pt x="314" y="886"/>
                  </a:lnTo>
                  <a:lnTo>
                    <a:pt x="254" y="872"/>
                  </a:lnTo>
                  <a:lnTo>
                    <a:pt x="198" y="858"/>
                  </a:lnTo>
                  <a:lnTo>
                    <a:pt x="148" y="840"/>
                  </a:lnTo>
                  <a:lnTo>
                    <a:pt x="104" y="822"/>
                  </a:lnTo>
                  <a:lnTo>
                    <a:pt x="68" y="804"/>
                  </a:lnTo>
                  <a:lnTo>
                    <a:pt x="52" y="794"/>
                  </a:lnTo>
                  <a:lnTo>
                    <a:pt x="38" y="784"/>
                  </a:lnTo>
                  <a:lnTo>
                    <a:pt x="28" y="774"/>
                  </a:lnTo>
                  <a:lnTo>
                    <a:pt x="18" y="764"/>
                  </a:lnTo>
                  <a:lnTo>
                    <a:pt x="10" y="752"/>
                  </a:lnTo>
                  <a:lnTo>
                    <a:pt x="4" y="742"/>
                  </a:lnTo>
                  <a:lnTo>
                    <a:pt x="2" y="732"/>
                  </a:lnTo>
                  <a:lnTo>
                    <a:pt x="0" y="720"/>
                  </a:lnTo>
                  <a:lnTo>
                    <a:pt x="288" y="144"/>
                  </a:lnTo>
                  <a:lnTo>
                    <a:pt x="288" y="136"/>
                  </a:lnTo>
                  <a:lnTo>
                    <a:pt x="290" y="130"/>
                  </a:lnTo>
                  <a:lnTo>
                    <a:pt x="294" y="122"/>
                  </a:lnTo>
                  <a:lnTo>
                    <a:pt x="300" y="114"/>
                  </a:lnTo>
                  <a:lnTo>
                    <a:pt x="314" y="102"/>
                  </a:lnTo>
                  <a:lnTo>
                    <a:pt x="334" y="88"/>
                  </a:lnTo>
                  <a:lnTo>
                    <a:pt x="358" y="76"/>
                  </a:lnTo>
                  <a:lnTo>
                    <a:pt x="386" y="64"/>
                  </a:lnTo>
                  <a:lnTo>
                    <a:pt x="420" y="52"/>
                  </a:lnTo>
                  <a:lnTo>
                    <a:pt x="456" y="42"/>
                  </a:lnTo>
                  <a:lnTo>
                    <a:pt x="498" y="32"/>
                  </a:lnTo>
                  <a:lnTo>
                    <a:pt x="542" y="24"/>
                  </a:lnTo>
                  <a:lnTo>
                    <a:pt x="590" y="18"/>
                  </a:lnTo>
                  <a:lnTo>
                    <a:pt x="640" y="12"/>
                  </a:lnTo>
                  <a:lnTo>
                    <a:pt x="692" y="6"/>
                  </a:lnTo>
                  <a:lnTo>
                    <a:pt x="748" y="2"/>
                  </a:lnTo>
                  <a:lnTo>
                    <a:pt x="806" y="0"/>
                  </a:lnTo>
                  <a:lnTo>
                    <a:pt x="864" y="0"/>
                  </a:lnTo>
                  <a:lnTo>
                    <a:pt x="922" y="0"/>
                  </a:lnTo>
                  <a:lnTo>
                    <a:pt x="980" y="2"/>
                  </a:lnTo>
                  <a:lnTo>
                    <a:pt x="1036" y="6"/>
                  </a:lnTo>
                  <a:lnTo>
                    <a:pt x="1088" y="12"/>
                  </a:lnTo>
                  <a:lnTo>
                    <a:pt x="1138" y="18"/>
                  </a:lnTo>
                  <a:lnTo>
                    <a:pt x="1186" y="24"/>
                  </a:lnTo>
                  <a:lnTo>
                    <a:pt x="1230" y="32"/>
                  </a:lnTo>
                  <a:lnTo>
                    <a:pt x="1272" y="42"/>
                  </a:lnTo>
                  <a:lnTo>
                    <a:pt x="1308" y="52"/>
                  </a:lnTo>
                  <a:lnTo>
                    <a:pt x="1342" y="64"/>
                  </a:lnTo>
                  <a:lnTo>
                    <a:pt x="1370" y="76"/>
                  </a:lnTo>
                  <a:lnTo>
                    <a:pt x="1394" y="88"/>
                  </a:lnTo>
                  <a:lnTo>
                    <a:pt x="1414" y="102"/>
                  </a:lnTo>
                  <a:lnTo>
                    <a:pt x="1428" y="114"/>
                  </a:lnTo>
                  <a:lnTo>
                    <a:pt x="1434" y="122"/>
                  </a:lnTo>
                  <a:lnTo>
                    <a:pt x="1438" y="130"/>
                  </a:lnTo>
                  <a:lnTo>
                    <a:pt x="1440" y="136"/>
                  </a:lnTo>
                  <a:lnTo>
                    <a:pt x="1440" y="14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pPr algn="just">
                <a:lnSpc>
                  <a:spcPct val="120000"/>
                </a:lnSpc>
              </a:pPr>
              <a:endParaRPr lang="zh-CN" altLang="en-US" sz="800" b="1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 rot="16200000">
            <a:off x="1888114" y="3521712"/>
            <a:ext cx="1750558" cy="1492588"/>
            <a:chOff x="1529135" y="2104362"/>
            <a:chExt cx="1911350" cy="1629685"/>
          </a:xfrm>
        </p:grpSpPr>
        <p:sp>
          <p:nvSpPr>
            <p:cNvPr id="9" name="Oval 11"/>
            <p:cNvSpPr>
              <a:spLocks noChangeArrowheads="1"/>
            </p:cNvSpPr>
            <p:nvPr/>
          </p:nvSpPr>
          <p:spPr bwMode="auto">
            <a:xfrm>
              <a:off x="1529135" y="3111747"/>
              <a:ext cx="1911350" cy="622300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5000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just" defTabSz="837565" eaLnBrk="1" fontAlgn="base" hangingPunct="1">
                <a:spcBef>
                  <a:spcPts val="0"/>
                </a:spcBef>
                <a:buClrTx/>
                <a:buSzTx/>
                <a:buNone/>
                <a:defRPr/>
              </a:pPr>
              <a:endParaRPr lang="zh-CN" altLang="en-US" sz="800" b="0" kern="0">
                <a:solidFill>
                  <a:srgbClr val="000000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12"/>
            <p:cNvSpPr/>
            <p:nvPr/>
          </p:nvSpPr>
          <p:spPr bwMode="auto">
            <a:xfrm>
              <a:off x="1787898" y="2104362"/>
              <a:ext cx="1430337" cy="1466850"/>
            </a:xfrm>
            <a:custGeom>
              <a:avLst/>
              <a:gdLst>
                <a:gd name="T0" fmla="*/ 2147483647 w 576"/>
                <a:gd name="T1" fmla="*/ 2147483647 h 648"/>
                <a:gd name="T2" fmla="*/ 2147483647 w 576"/>
                <a:gd name="T3" fmla="*/ 2147483647 h 648"/>
                <a:gd name="T4" fmla="*/ 2147483647 w 576"/>
                <a:gd name="T5" fmla="*/ 2147483647 h 648"/>
                <a:gd name="T6" fmla="*/ 2147483647 w 576"/>
                <a:gd name="T7" fmla="*/ 2147483647 h 648"/>
                <a:gd name="T8" fmla="*/ 2147483647 w 576"/>
                <a:gd name="T9" fmla="*/ 2147483647 h 648"/>
                <a:gd name="T10" fmla="*/ 2147483647 w 576"/>
                <a:gd name="T11" fmla="*/ 2147483647 h 648"/>
                <a:gd name="T12" fmla="*/ 2147483647 w 576"/>
                <a:gd name="T13" fmla="*/ 2147483647 h 648"/>
                <a:gd name="T14" fmla="*/ 2147483647 w 576"/>
                <a:gd name="T15" fmla="*/ 2147483647 h 648"/>
                <a:gd name="T16" fmla="*/ 2147483647 w 576"/>
                <a:gd name="T17" fmla="*/ 2147483647 h 648"/>
                <a:gd name="T18" fmla="*/ 2147483647 w 576"/>
                <a:gd name="T19" fmla="*/ 2147483647 h 648"/>
                <a:gd name="T20" fmla="*/ 2147483647 w 576"/>
                <a:gd name="T21" fmla="*/ 2147483647 h 648"/>
                <a:gd name="T22" fmla="*/ 2133573609 w 576"/>
                <a:gd name="T23" fmla="*/ 2147483647 h 648"/>
                <a:gd name="T24" fmla="*/ 1775924795 w 576"/>
                <a:gd name="T25" fmla="*/ 2147483647 h 648"/>
                <a:gd name="T26" fmla="*/ 1775924795 w 576"/>
                <a:gd name="T27" fmla="*/ 2147483647 h 648"/>
                <a:gd name="T28" fmla="*/ 1418273498 w 576"/>
                <a:gd name="T29" fmla="*/ 2147483647 h 648"/>
                <a:gd name="T30" fmla="*/ 1085285581 w 576"/>
                <a:gd name="T31" fmla="*/ 2147483647 h 648"/>
                <a:gd name="T32" fmla="*/ 776966011 w 576"/>
                <a:gd name="T33" fmla="*/ 2147483647 h 648"/>
                <a:gd name="T34" fmla="*/ 517978169 w 576"/>
                <a:gd name="T35" fmla="*/ 2147483647 h 648"/>
                <a:gd name="T36" fmla="*/ 308319570 w 576"/>
                <a:gd name="T37" fmla="*/ 2147483647 h 648"/>
                <a:gd name="T38" fmla="*/ 209658599 w 576"/>
                <a:gd name="T39" fmla="*/ 2147483647 h 648"/>
                <a:gd name="T40" fmla="*/ 135661008 w 576"/>
                <a:gd name="T41" fmla="*/ 2147483647 h 648"/>
                <a:gd name="T42" fmla="*/ 73997591 w 576"/>
                <a:gd name="T43" fmla="*/ 2147483647 h 648"/>
                <a:gd name="T44" fmla="*/ 36997554 w 576"/>
                <a:gd name="T45" fmla="*/ 2147483647 h 648"/>
                <a:gd name="T46" fmla="*/ 12331690 w 576"/>
                <a:gd name="T47" fmla="*/ 2147483647 h 648"/>
                <a:gd name="T48" fmla="*/ 0 w 576"/>
                <a:gd name="T49" fmla="*/ 2147483647 h 648"/>
                <a:gd name="T50" fmla="*/ 1775924795 w 576"/>
                <a:gd name="T51" fmla="*/ 0 h 648"/>
                <a:gd name="T52" fmla="*/ 2147483647 w 576"/>
                <a:gd name="T53" fmla="*/ 2147483647 h 64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576"/>
                <a:gd name="T82" fmla="*/ 0 h 648"/>
                <a:gd name="T83" fmla="*/ 576 w 576"/>
                <a:gd name="T84" fmla="*/ 648 h 64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576" h="648">
                  <a:moveTo>
                    <a:pt x="576" y="576"/>
                  </a:moveTo>
                  <a:lnTo>
                    <a:pt x="576" y="576"/>
                  </a:lnTo>
                  <a:lnTo>
                    <a:pt x="574" y="584"/>
                  </a:lnTo>
                  <a:lnTo>
                    <a:pt x="570" y="590"/>
                  </a:lnTo>
                  <a:lnTo>
                    <a:pt x="564" y="598"/>
                  </a:lnTo>
                  <a:lnTo>
                    <a:pt x="554" y="604"/>
                  </a:lnTo>
                  <a:lnTo>
                    <a:pt x="542" y="610"/>
                  </a:lnTo>
                  <a:lnTo>
                    <a:pt x="526" y="616"/>
                  </a:lnTo>
                  <a:lnTo>
                    <a:pt x="492" y="626"/>
                  </a:lnTo>
                  <a:lnTo>
                    <a:pt x="450" y="636"/>
                  </a:lnTo>
                  <a:lnTo>
                    <a:pt x="400" y="642"/>
                  </a:lnTo>
                  <a:lnTo>
                    <a:pt x="346" y="646"/>
                  </a:lnTo>
                  <a:lnTo>
                    <a:pt x="288" y="648"/>
                  </a:lnTo>
                  <a:lnTo>
                    <a:pt x="230" y="646"/>
                  </a:lnTo>
                  <a:lnTo>
                    <a:pt x="176" y="642"/>
                  </a:lnTo>
                  <a:lnTo>
                    <a:pt x="126" y="636"/>
                  </a:lnTo>
                  <a:lnTo>
                    <a:pt x="84" y="626"/>
                  </a:lnTo>
                  <a:lnTo>
                    <a:pt x="50" y="616"/>
                  </a:lnTo>
                  <a:lnTo>
                    <a:pt x="34" y="610"/>
                  </a:lnTo>
                  <a:lnTo>
                    <a:pt x="22" y="604"/>
                  </a:lnTo>
                  <a:lnTo>
                    <a:pt x="12" y="598"/>
                  </a:lnTo>
                  <a:lnTo>
                    <a:pt x="6" y="590"/>
                  </a:lnTo>
                  <a:lnTo>
                    <a:pt x="2" y="584"/>
                  </a:lnTo>
                  <a:lnTo>
                    <a:pt x="0" y="576"/>
                  </a:lnTo>
                  <a:lnTo>
                    <a:pt x="288" y="0"/>
                  </a:lnTo>
                  <a:lnTo>
                    <a:pt x="576" y="57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/>
            <a:p>
              <a:pPr algn="just" defTabSz="837565">
                <a:lnSpc>
                  <a:spcPct val="120000"/>
                </a:lnSpc>
                <a:defRPr/>
              </a:pPr>
              <a:endParaRPr lang="zh-CN" altLang="en-US" sz="800" b="1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3674408" y="3968509"/>
            <a:ext cx="593487" cy="593487"/>
            <a:chOff x="2159906" y="3869724"/>
            <a:chExt cx="648000" cy="6480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26" name="Group 25"/>
            <p:cNvGrpSpPr>
              <a:grpSpLocks noChangeAspect="1"/>
            </p:cNvGrpSpPr>
            <p:nvPr/>
          </p:nvGrpSpPr>
          <p:grpSpPr>
            <a:xfrm>
              <a:off x="2360437" y="4004497"/>
              <a:ext cx="297613" cy="396000"/>
              <a:chOff x="7913688" y="-280988"/>
              <a:chExt cx="1733550" cy="2306638"/>
            </a:xfrm>
            <a:solidFill>
              <a:schemeClr val="bg1"/>
            </a:solidFill>
          </p:grpSpPr>
          <p:sp>
            <p:nvSpPr>
              <p:cNvPr id="27" name="Freeform 29"/>
              <p:cNvSpPr/>
              <p:nvPr/>
            </p:nvSpPr>
            <p:spPr bwMode="auto">
              <a:xfrm>
                <a:off x="8215313" y="1317625"/>
                <a:ext cx="1155700" cy="71438"/>
              </a:xfrm>
              <a:custGeom>
                <a:avLst/>
                <a:gdLst>
                  <a:gd name="T0" fmla="*/ 9 w 306"/>
                  <a:gd name="T1" fmla="*/ 0 h 19"/>
                  <a:gd name="T2" fmla="*/ 0 w 306"/>
                  <a:gd name="T3" fmla="*/ 10 h 19"/>
                  <a:gd name="T4" fmla="*/ 9 w 306"/>
                  <a:gd name="T5" fmla="*/ 19 h 19"/>
                  <a:gd name="T6" fmla="*/ 297 w 306"/>
                  <a:gd name="T7" fmla="*/ 19 h 19"/>
                  <a:gd name="T8" fmla="*/ 306 w 306"/>
                  <a:gd name="T9" fmla="*/ 10 h 19"/>
                  <a:gd name="T10" fmla="*/ 297 w 306"/>
                  <a:gd name="T11" fmla="*/ 0 h 19"/>
                  <a:gd name="T12" fmla="*/ 9 w 306"/>
                  <a:gd name="T1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6" h="19">
                    <a:moveTo>
                      <a:pt x="9" y="0"/>
                    </a:moveTo>
                    <a:cubicBezTo>
                      <a:pt x="4" y="0"/>
                      <a:pt x="0" y="5"/>
                      <a:pt x="0" y="10"/>
                    </a:cubicBezTo>
                    <a:cubicBezTo>
                      <a:pt x="0" y="15"/>
                      <a:pt x="4" y="19"/>
                      <a:pt x="9" y="19"/>
                    </a:cubicBezTo>
                    <a:cubicBezTo>
                      <a:pt x="297" y="19"/>
                      <a:pt x="297" y="19"/>
                      <a:pt x="297" y="19"/>
                    </a:cubicBezTo>
                    <a:cubicBezTo>
                      <a:pt x="302" y="19"/>
                      <a:pt x="306" y="15"/>
                      <a:pt x="306" y="10"/>
                    </a:cubicBezTo>
                    <a:cubicBezTo>
                      <a:pt x="306" y="5"/>
                      <a:pt x="302" y="0"/>
                      <a:pt x="297" y="0"/>
                    </a:cubicBezTo>
                    <a:lnTo>
                      <a:pt x="9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83748" tIns="41874" rIns="83748" bIns="4187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id-ID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8" name="Freeform 30"/>
              <p:cNvSpPr/>
              <p:nvPr/>
            </p:nvSpPr>
            <p:spPr bwMode="auto">
              <a:xfrm>
                <a:off x="8215313" y="1535112"/>
                <a:ext cx="1155700" cy="71438"/>
              </a:xfrm>
              <a:custGeom>
                <a:avLst/>
                <a:gdLst>
                  <a:gd name="T0" fmla="*/ 297 w 306"/>
                  <a:gd name="T1" fmla="*/ 0 h 19"/>
                  <a:gd name="T2" fmla="*/ 9 w 306"/>
                  <a:gd name="T3" fmla="*/ 0 h 19"/>
                  <a:gd name="T4" fmla="*/ 0 w 306"/>
                  <a:gd name="T5" fmla="*/ 9 h 19"/>
                  <a:gd name="T6" fmla="*/ 9 w 306"/>
                  <a:gd name="T7" fmla="*/ 19 h 19"/>
                  <a:gd name="T8" fmla="*/ 297 w 306"/>
                  <a:gd name="T9" fmla="*/ 19 h 19"/>
                  <a:gd name="T10" fmla="*/ 306 w 306"/>
                  <a:gd name="T11" fmla="*/ 9 h 19"/>
                  <a:gd name="T12" fmla="*/ 297 w 306"/>
                  <a:gd name="T1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6" h="19">
                    <a:moveTo>
                      <a:pt x="297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15"/>
                      <a:pt x="4" y="19"/>
                      <a:pt x="9" y="19"/>
                    </a:cubicBezTo>
                    <a:cubicBezTo>
                      <a:pt x="297" y="19"/>
                      <a:pt x="297" y="19"/>
                      <a:pt x="297" y="19"/>
                    </a:cubicBezTo>
                    <a:cubicBezTo>
                      <a:pt x="302" y="19"/>
                      <a:pt x="306" y="15"/>
                      <a:pt x="306" y="9"/>
                    </a:cubicBezTo>
                    <a:cubicBezTo>
                      <a:pt x="306" y="4"/>
                      <a:pt x="302" y="0"/>
                      <a:pt x="29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83748" tIns="41874" rIns="83748" bIns="4187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id-ID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9" name="Freeform 31"/>
              <p:cNvSpPr>
                <a:spLocks noEditPoints="1"/>
              </p:cNvSpPr>
              <p:nvPr/>
            </p:nvSpPr>
            <p:spPr bwMode="auto">
              <a:xfrm>
                <a:off x="7913688" y="-280988"/>
                <a:ext cx="1733550" cy="2306638"/>
              </a:xfrm>
              <a:custGeom>
                <a:avLst/>
                <a:gdLst>
                  <a:gd name="T0" fmla="*/ 353 w 459"/>
                  <a:gd name="T1" fmla="*/ 12 h 612"/>
                  <a:gd name="T2" fmla="*/ 325 w 459"/>
                  <a:gd name="T3" fmla="*/ 0 h 612"/>
                  <a:gd name="T4" fmla="*/ 57 w 459"/>
                  <a:gd name="T5" fmla="*/ 0 h 612"/>
                  <a:gd name="T6" fmla="*/ 0 w 459"/>
                  <a:gd name="T7" fmla="*/ 57 h 612"/>
                  <a:gd name="T8" fmla="*/ 0 w 459"/>
                  <a:gd name="T9" fmla="*/ 555 h 612"/>
                  <a:gd name="T10" fmla="*/ 57 w 459"/>
                  <a:gd name="T11" fmla="*/ 612 h 612"/>
                  <a:gd name="T12" fmla="*/ 402 w 459"/>
                  <a:gd name="T13" fmla="*/ 612 h 612"/>
                  <a:gd name="T14" fmla="*/ 459 w 459"/>
                  <a:gd name="T15" fmla="*/ 555 h 612"/>
                  <a:gd name="T16" fmla="*/ 459 w 459"/>
                  <a:gd name="T17" fmla="*/ 153 h 612"/>
                  <a:gd name="T18" fmla="*/ 353 w 459"/>
                  <a:gd name="T19" fmla="*/ 12 h 612"/>
                  <a:gd name="T20" fmla="*/ 344 w 459"/>
                  <a:gd name="T21" fmla="*/ 59 h 612"/>
                  <a:gd name="T22" fmla="*/ 409 w 459"/>
                  <a:gd name="T23" fmla="*/ 134 h 612"/>
                  <a:gd name="T24" fmla="*/ 344 w 459"/>
                  <a:gd name="T25" fmla="*/ 134 h 612"/>
                  <a:gd name="T26" fmla="*/ 344 w 459"/>
                  <a:gd name="T27" fmla="*/ 59 h 612"/>
                  <a:gd name="T28" fmla="*/ 421 w 459"/>
                  <a:gd name="T29" fmla="*/ 555 h 612"/>
                  <a:gd name="T30" fmla="*/ 402 w 459"/>
                  <a:gd name="T31" fmla="*/ 574 h 612"/>
                  <a:gd name="T32" fmla="*/ 57 w 459"/>
                  <a:gd name="T33" fmla="*/ 574 h 612"/>
                  <a:gd name="T34" fmla="*/ 38 w 459"/>
                  <a:gd name="T35" fmla="*/ 555 h 612"/>
                  <a:gd name="T36" fmla="*/ 38 w 459"/>
                  <a:gd name="T37" fmla="*/ 57 h 612"/>
                  <a:gd name="T38" fmla="*/ 57 w 459"/>
                  <a:gd name="T39" fmla="*/ 38 h 612"/>
                  <a:gd name="T40" fmla="*/ 306 w 459"/>
                  <a:gd name="T41" fmla="*/ 38 h 612"/>
                  <a:gd name="T42" fmla="*/ 306 w 459"/>
                  <a:gd name="T43" fmla="*/ 172 h 612"/>
                  <a:gd name="T44" fmla="*/ 421 w 459"/>
                  <a:gd name="T45" fmla="*/ 172 h 612"/>
                  <a:gd name="T46" fmla="*/ 421 w 459"/>
                  <a:gd name="T47" fmla="*/ 555 h 6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59" h="612">
                    <a:moveTo>
                      <a:pt x="353" y="12"/>
                    </a:moveTo>
                    <a:cubicBezTo>
                      <a:pt x="346" y="4"/>
                      <a:pt x="336" y="0"/>
                      <a:pt x="325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26" y="0"/>
                      <a:pt x="0" y="25"/>
                      <a:pt x="0" y="57"/>
                    </a:cubicBezTo>
                    <a:cubicBezTo>
                      <a:pt x="0" y="555"/>
                      <a:pt x="0" y="555"/>
                      <a:pt x="0" y="555"/>
                    </a:cubicBezTo>
                    <a:cubicBezTo>
                      <a:pt x="0" y="587"/>
                      <a:pt x="26" y="612"/>
                      <a:pt x="57" y="612"/>
                    </a:cubicBezTo>
                    <a:cubicBezTo>
                      <a:pt x="402" y="612"/>
                      <a:pt x="402" y="612"/>
                      <a:pt x="402" y="612"/>
                    </a:cubicBezTo>
                    <a:cubicBezTo>
                      <a:pt x="434" y="612"/>
                      <a:pt x="459" y="587"/>
                      <a:pt x="459" y="555"/>
                    </a:cubicBezTo>
                    <a:cubicBezTo>
                      <a:pt x="459" y="153"/>
                      <a:pt x="459" y="153"/>
                      <a:pt x="459" y="153"/>
                    </a:cubicBezTo>
                    <a:cubicBezTo>
                      <a:pt x="459" y="138"/>
                      <a:pt x="459" y="127"/>
                      <a:pt x="353" y="12"/>
                    </a:cubicBezTo>
                    <a:close/>
                    <a:moveTo>
                      <a:pt x="344" y="59"/>
                    </a:moveTo>
                    <a:cubicBezTo>
                      <a:pt x="364" y="80"/>
                      <a:pt x="392" y="113"/>
                      <a:pt x="409" y="134"/>
                    </a:cubicBezTo>
                    <a:cubicBezTo>
                      <a:pt x="344" y="134"/>
                      <a:pt x="344" y="134"/>
                      <a:pt x="344" y="134"/>
                    </a:cubicBezTo>
                    <a:lnTo>
                      <a:pt x="344" y="59"/>
                    </a:lnTo>
                    <a:close/>
                    <a:moveTo>
                      <a:pt x="421" y="555"/>
                    </a:moveTo>
                    <a:cubicBezTo>
                      <a:pt x="421" y="566"/>
                      <a:pt x="412" y="574"/>
                      <a:pt x="402" y="574"/>
                    </a:cubicBezTo>
                    <a:cubicBezTo>
                      <a:pt x="57" y="574"/>
                      <a:pt x="57" y="574"/>
                      <a:pt x="57" y="574"/>
                    </a:cubicBezTo>
                    <a:cubicBezTo>
                      <a:pt x="47" y="574"/>
                      <a:pt x="38" y="566"/>
                      <a:pt x="38" y="555"/>
                    </a:cubicBezTo>
                    <a:cubicBezTo>
                      <a:pt x="38" y="57"/>
                      <a:pt x="38" y="57"/>
                      <a:pt x="38" y="57"/>
                    </a:cubicBezTo>
                    <a:cubicBezTo>
                      <a:pt x="38" y="47"/>
                      <a:pt x="47" y="38"/>
                      <a:pt x="57" y="38"/>
                    </a:cubicBezTo>
                    <a:cubicBezTo>
                      <a:pt x="306" y="38"/>
                      <a:pt x="306" y="38"/>
                      <a:pt x="306" y="38"/>
                    </a:cubicBezTo>
                    <a:cubicBezTo>
                      <a:pt x="306" y="172"/>
                      <a:pt x="306" y="172"/>
                      <a:pt x="306" y="172"/>
                    </a:cubicBezTo>
                    <a:cubicBezTo>
                      <a:pt x="421" y="172"/>
                      <a:pt x="421" y="172"/>
                      <a:pt x="421" y="172"/>
                    </a:cubicBezTo>
                    <a:lnTo>
                      <a:pt x="421" y="55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83748" tIns="41874" rIns="83748" bIns="4187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id-ID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0" name="Freeform 32"/>
              <p:cNvSpPr/>
              <p:nvPr/>
            </p:nvSpPr>
            <p:spPr bwMode="auto">
              <a:xfrm>
                <a:off x="8199438" y="77787"/>
                <a:ext cx="725488" cy="146050"/>
              </a:xfrm>
              <a:custGeom>
                <a:avLst/>
                <a:gdLst>
                  <a:gd name="T0" fmla="*/ 19 w 192"/>
                  <a:gd name="T1" fmla="*/ 39 h 39"/>
                  <a:gd name="T2" fmla="*/ 173 w 192"/>
                  <a:gd name="T3" fmla="*/ 39 h 39"/>
                  <a:gd name="T4" fmla="*/ 192 w 192"/>
                  <a:gd name="T5" fmla="*/ 20 h 39"/>
                  <a:gd name="T6" fmla="*/ 173 w 192"/>
                  <a:gd name="T7" fmla="*/ 0 h 39"/>
                  <a:gd name="T8" fmla="*/ 19 w 192"/>
                  <a:gd name="T9" fmla="*/ 0 h 39"/>
                  <a:gd name="T10" fmla="*/ 0 w 192"/>
                  <a:gd name="T11" fmla="*/ 20 h 39"/>
                  <a:gd name="T12" fmla="*/ 19 w 192"/>
                  <a:gd name="T13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2" h="39">
                    <a:moveTo>
                      <a:pt x="19" y="39"/>
                    </a:moveTo>
                    <a:cubicBezTo>
                      <a:pt x="173" y="39"/>
                      <a:pt x="173" y="39"/>
                      <a:pt x="173" y="39"/>
                    </a:cubicBezTo>
                    <a:cubicBezTo>
                      <a:pt x="183" y="39"/>
                      <a:pt x="192" y="30"/>
                      <a:pt x="192" y="20"/>
                    </a:cubicBezTo>
                    <a:cubicBezTo>
                      <a:pt x="192" y="9"/>
                      <a:pt x="183" y="0"/>
                      <a:pt x="173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30"/>
                      <a:pt x="9" y="39"/>
                      <a:pt x="19" y="3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83748" tIns="41874" rIns="83748" bIns="4187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id-ID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1" name="Freeform 33"/>
              <p:cNvSpPr/>
              <p:nvPr/>
            </p:nvSpPr>
            <p:spPr bwMode="auto">
              <a:xfrm>
                <a:off x="8199438" y="438150"/>
                <a:ext cx="725488" cy="73025"/>
              </a:xfrm>
              <a:custGeom>
                <a:avLst/>
                <a:gdLst>
                  <a:gd name="T0" fmla="*/ 10 w 192"/>
                  <a:gd name="T1" fmla="*/ 19 h 19"/>
                  <a:gd name="T2" fmla="*/ 182 w 192"/>
                  <a:gd name="T3" fmla="*/ 19 h 19"/>
                  <a:gd name="T4" fmla="*/ 192 w 192"/>
                  <a:gd name="T5" fmla="*/ 10 h 19"/>
                  <a:gd name="T6" fmla="*/ 182 w 192"/>
                  <a:gd name="T7" fmla="*/ 0 h 19"/>
                  <a:gd name="T8" fmla="*/ 10 w 192"/>
                  <a:gd name="T9" fmla="*/ 0 h 19"/>
                  <a:gd name="T10" fmla="*/ 0 w 192"/>
                  <a:gd name="T11" fmla="*/ 10 h 19"/>
                  <a:gd name="T12" fmla="*/ 10 w 192"/>
                  <a:gd name="T13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2" h="19">
                    <a:moveTo>
                      <a:pt x="10" y="19"/>
                    </a:moveTo>
                    <a:cubicBezTo>
                      <a:pt x="182" y="19"/>
                      <a:pt x="182" y="19"/>
                      <a:pt x="182" y="19"/>
                    </a:cubicBezTo>
                    <a:cubicBezTo>
                      <a:pt x="188" y="19"/>
                      <a:pt x="192" y="15"/>
                      <a:pt x="192" y="10"/>
                    </a:cubicBezTo>
                    <a:cubicBezTo>
                      <a:pt x="192" y="4"/>
                      <a:pt x="188" y="0"/>
                      <a:pt x="182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4"/>
                      <a:pt x="0" y="10"/>
                    </a:cubicBezTo>
                    <a:cubicBezTo>
                      <a:pt x="0" y="15"/>
                      <a:pt x="5" y="19"/>
                      <a:pt x="10" y="1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83748" tIns="41874" rIns="83748" bIns="4187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id-ID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2" name="Freeform 34"/>
              <p:cNvSpPr/>
              <p:nvPr/>
            </p:nvSpPr>
            <p:spPr bwMode="auto">
              <a:xfrm>
                <a:off x="8199438" y="657225"/>
                <a:ext cx="1160463" cy="71438"/>
              </a:xfrm>
              <a:custGeom>
                <a:avLst/>
                <a:gdLst>
                  <a:gd name="T0" fmla="*/ 0 w 307"/>
                  <a:gd name="T1" fmla="*/ 9 h 19"/>
                  <a:gd name="T2" fmla="*/ 10 w 307"/>
                  <a:gd name="T3" fmla="*/ 19 h 19"/>
                  <a:gd name="T4" fmla="*/ 297 w 307"/>
                  <a:gd name="T5" fmla="*/ 19 h 19"/>
                  <a:gd name="T6" fmla="*/ 307 w 307"/>
                  <a:gd name="T7" fmla="*/ 9 h 19"/>
                  <a:gd name="T8" fmla="*/ 297 w 307"/>
                  <a:gd name="T9" fmla="*/ 0 h 19"/>
                  <a:gd name="T10" fmla="*/ 10 w 307"/>
                  <a:gd name="T11" fmla="*/ 0 h 19"/>
                  <a:gd name="T12" fmla="*/ 0 w 307"/>
                  <a:gd name="T13" fmla="*/ 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7" h="19">
                    <a:moveTo>
                      <a:pt x="0" y="9"/>
                    </a:moveTo>
                    <a:cubicBezTo>
                      <a:pt x="0" y="14"/>
                      <a:pt x="5" y="19"/>
                      <a:pt x="10" y="19"/>
                    </a:cubicBezTo>
                    <a:cubicBezTo>
                      <a:pt x="297" y="19"/>
                      <a:pt x="297" y="19"/>
                      <a:pt x="297" y="19"/>
                    </a:cubicBezTo>
                    <a:cubicBezTo>
                      <a:pt x="302" y="19"/>
                      <a:pt x="307" y="14"/>
                      <a:pt x="307" y="9"/>
                    </a:cubicBezTo>
                    <a:cubicBezTo>
                      <a:pt x="307" y="4"/>
                      <a:pt x="302" y="0"/>
                      <a:pt x="297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4"/>
                      <a:pt x="0" y="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83748" tIns="41874" rIns="83748" bIns="4187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id-ID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3" name="Freeform 35"/>
              <p:cNvSpPr/>
              <p:nvPr/>
            </p:nvSpPr>
            <p:spPr bwMode="auto">
              <a:xfrm>
                <a:off x="8199438" y="1087437"/>
                <a:ext cx="1160463" cy="74613"/>
              </a:xfrm>
              <a:custGeom>
                <a:avLst/>
                <a:gdLst>
                  <a:gd name="T0" fmla="*/ 297 w 307"/>
                  <a:gd name="T1" fmla="*/ 20 h 20"/>
                  <a:gd name="T2" fmla="*/ 307 w 307"/>
                  <a:gd name="T3" fmla="*/ 10 h 20"/>
                  <a:gd name="T4" fmla="*/ 297 w 307"/>
                  <a:gd name="T5" fmla="*/ 0 h 20"/>
                  <a:gd name="T6" fmla="*/ 10 w 307"/>
                  <a:gd name="T7" fmla="*/ 0 h 20"/>
                  <a:gd name="T8" fmla="*/ 0 w 307"/>
                  <a:gd name="T9" fmla="*/ 10 h 20"/>
                  <a:gd name="T10" fmla="*/ 10 w 307"/>
                  <a:gd name="T11" fmla="*/ 20 h 20"/>
                  <a:gd name="T12" fmla="*/ 297 w 307"/>
                  <a:gd name="T13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7" h="20">
                    <a:moveTo>
                      <a:pt x="297" y="20"/>
                    </a:moveTo>
                    <a:cubicBezTo>
                      <a:pt x="302" y="20"/>
                      <a:pt x="307" y="15"/>
                      <a:pt x="307" y="10"/>
                    </a:cubicBezTo>
                    <a:cubicBezTo>
                      <a:pt x="307" y="5"/>
                      <a:pt x="302" y="0"/>
                      <a:pt x="297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5"/>
                      <a:pt x="0" y="10"/>
                    </a:cubicBezTo>
                    <a:cubicBezTo>
                      <a:pt x="0" y="15"/>
                      <a:pt x="5" y="20"/>
                      <a:pt x="10" y="20"/>
                    </a:cubicBezTo>
                    <a:lnTo>
                      <a:pt x="297" y="2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83748" tIns="41874" rIns="83748" bIns="4187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id-ID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4" name="Freeform 36"/>
              <p:cNvSpPr/>
              <p:nvPr/>
            </p:nvSpPr>
            <p:spPr bwMode="auto">
              <a:xfrm>
                <a:off x="8199438" y="871537"/>
                <a:ext cx="1089025" cy="73025"/>
              </a:xfrm>
              <a:custGeom>
                <a:avLst/>
                <a:gdLst>
                  <a:gd name="T0" fmla="*/ 10 w 288"/>
                  <a:gd name="T1" fmla="*/ 19 h 19"/>
                  <a:gd name="T2" fmla="*/ 278 w 288"/>
                  <a:gd name="T3" fmla="*/ 19 h 19"/>
                  <a:gd name="T4" fmla="*/ 288 w 288"/>
                  <a:gd name="T5" fmla="*/ 10 h 19"/>
                  <a:gd name="T6" fmla="*/ 278 w 288"/>
                  <a:gd name="T7" fmla="*/ 0 h 19"/>
                  <a:gd name="T8" fmla="*/ 10 w 288"/>
                  <a:gd name="T9" fmla="*/ 0 h 19"/>
                  <a:gd name="T10" fmla="*/ 0 w 288"/>
                  <a:gd name="T11" fmla="*/ 10 h 19"/>
                  <a:gd name="T12" fmla="*/ 10 w 288"/>
                  <a:gd name="T13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19">
                    <a:moveTo>
                      <a:pt x="10" y="19"/>
                    </a:moveTo>
                    <a:cubicBezTo>
                      <a:pt x="278" y="19"/>
                      <a:pt x="278" y="19"/>
                      <a:pt x="278" y="19"/>
                    </a:cubicBezTo>
                    <a:cubicBezTo>
                      <a:pt x="283" y="19"/>
                      <a:pt x="288" y="15"/>
                      <a:pt x="288" y="10"/>
                    </a:cubicBezTo>
                    <a:cubicBezTo>
                      <a:pt x="288" y="4"/>
                      <a:pt x="283" y="0"/>
                      <a:pt x="278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4"/>
                      <a:pt x="0" y="10"/>
                    </a:cubicBezTo>
                    <a:cubicBezTo>
                      <a:pt x="0" y="15"/>
                      <a:pt x="5" y="19"/>
                      <a:pt x="10" y="1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83748" tIns="41874" rIns="83748" bIns="4187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id-ID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5" name="Oval 34"/>
            <p:cNvSpPr/>
            <p:nvPr/>
          </p:nvSpPr>
          <p:spPr>
            <a:xfrm>
              <a:off x="2159906" y="3869724"/>
              <a:ext cx="648000" cy="6480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951126" y="3905084"/>
            <a:ext cx="692402" cy="692402"/>
            <a:chOff x="2116364" y="5112875"/>
            <a:chExt cx="756000" cy="7560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21" name="Group 20"/>
            <p:cNvGrpSpPr>
              <a:grpSpLocks noChangeAspect="1"/>
            </p:cNvGrpSpPr>
            <p:nvPr/>
          </p:nvGrpSpPr>
          <p:grpSpPr>
            <a:xfrm>
              <a:off x="2200554" y="5328158"/>
              <a:ext cx="577107" cy="468000"/>
              <a:chOff x="3175" y="1588"/>
              <a:chExt cx="4962526" cy="4024312"/>
            </a:xfrm>
            <a:solidFill>
              <a:schemeClr val="bg1"/>
            </a:solidFill>
          </p:grpSpPr>
          <p:sp>
            <p:nvSpPr>
              <p:cNvPr id="22" name="Freeform 22"/>
              <p:cNvSpPr>
                <a:spLocks noEditPoints="1"/>
              </p:cNvSpPr>
              <p:nvPr/>
            </p:nvSpPr>
            <p:spPr bwMode="auto">
              <a:xfrm>
                <a:off x="1454150" y="2998788"/>
                <a:ext cx="1025525" cy="1027112"/>
              </a:xfrm>
              <a:custGeom>
                <a:avLst/>
                <a:gdLst>
                  <a:gd name="T0" fmla="*/ 137 w 273"/>
                  <a:gd name="T1" fmla="*/ 273 h 273"/>
                  <a:gd name="T2" fmla="*/ 0 w 273"/>
                  <a:gd name="T3" fmla="*/ 136 h 273"/>
                  <a:gd name="T4" fmla="*/ 137 w 273"/>
                  <a:gd name="T5" fmla="*/ 0 h 273"/>
                  <a:gd name="T6" fmla="*/ 273 w 273"/>
                  <a:gd name="T7" fmla="*/ 136 h 273"/>
                  <a:gd name="T8" fmla="*/ 137 w 273"/>
                  <a:gd name="T9" fmla="*/ 273 h 273"/>
                  <a:gd name="T10" fmla="*/ 137 w 273"/>
                  <a:gd name="T11" fmla="*/ 91 h 273"/>
                  <a:gd name="T12" fmla="*/ 91 w 273"/>
                  <a:gd name="T13" fmla="*/ 136 h 273"/>
                  <a:gd name="T14" fmla="*/ 137 w 273"/>
                  <a:gd name="T15" fmla="*/ 182 h 273"/>
                  <a:gd name="T16" fmla="*/ 182 w 273"/>
                  <a:gd name="T17" fmla="*/ 136 h 273"/>
                  <a:gd name="T18" fmla="*/ 137 w 273"/>
                  <a:gd name="T19" fmla="*/ 91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3" h="273">
                    <a:moveTo>
                      <a:pt x="137" y="273"/>
                    </a:moveTo>
                    <a:cubicBezTo>
                      <a:pt x="61" y="273"/>
                      <a:pt x="0" y="212"/>
                      <a:pt x="0" y="136"/>
                    </a:cubicBezTo>
                    <a:cubicBezTo>
                      <a:pt x="0" y="61"/>
                      <a:pt x="61" y="0"/>
                      <a:pt x="137" y="0"/>
                    </a:cubicBezTo>
                    <a:cubicBezTo>
                      <a:pt x="212" y="0"/>
                      <a:pt x="273" y="61"/>
                      <a:pt x="273" y="136"/>
                    </a:cubicBezTo>
                    <a:cubicBezTo>
                      <a:pt x="273" y="212"/>
                      <a:pt x="212" y="273"/>
                      <a:pt x="137" y="273"/>
                    </a:cubicBezTo>
                    <a:close/>
                    <a:moveTo>
                      <a:pt x="137" y="91"/>
                    </a:moveTo>
                    <a:cubicBezTo>
                      <a:pt x="112" y="91"/>
                      <a:pt x="91" y="111"/>
                      <a:pt x="91" y="136"/>
                    </a:cubicBezTo>
                    <a:cubicBezTo>
                      <a:pt x="91" y="161"/>
                      <a:pt x="112" y="182"/>
                      <a:pt x="137" y="182"/>
                    </a:cubicBezTo>
                    <a:cubicBezTo>
                      <a:pt x="162" y="182"/>
                      <a:pt x="182" y="161"/>
                      <a:pt x="182" y="136"/>
                    </a:cubicBezTo>
                    <a:cubicBezTo>
                      <a:pt x="182" y="111"/>
                      <a:pt x="162" y="91"/>
                      <a:pt x="137" y="9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83748" tIns="41874" rIns="83748" bIns="4187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id-ID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3" name="Freeform 23"/>
              <p:cNvSpPr>
                <a:spLocks noEditPoints="1"/>
              </p:cNvSpPr>
              <p:nvPr/>
            </p:nvSpPr>
            <p:spPr bwMode="auto">
              <a:xfrm>
                <a:off x="3163888" y="2998788"/>
                <a:ext cx="1027113" cy="1027112"/>
              </a:xfrm>
              <a:custGeom>
                <a:avLst/>
                <a:gdLst>
                  <a:gd name="T0" fmla="*/ 137 w 273"/>
                  <a:gd name="T1" fmla="*/ 91 h 273"/>
                  <a:gd name="T2" fmla="*/ 182 w 273"/>
                  <a:gd name="T3" fmla="*/ 136 h 273"/>
                  <a:gd name="T4" fmla="*/ 137 w 273"/>
                  <a:gd name="T5" fmla="*/ 182 h 273"/>
                  <a:gd name="T6" fmla="*/ 91 w 273"/>
                  <a:gd name="T7" fmla="*/ 136 h 273"/>
                  <a:gd name="T8" fmla="*/ 137 w 273"/>
                  <a:gd name="T9" fmla="*/ 91 h 273"/>
                  <a:gd name="T10" fmla="*/ 137 w 273"/>
                  <a:gd name="T11" fmla="*/ 0 h 273"/>
                  <a:gd name="T12" fmla="*/ 0 w 273"/>
                  <a:gd name="T13" fmla="*/ 136 h 273"/>
                  <a:gd name="T14" fmla="*/ 137 w 273"/>
                  <a:gd name="T15" fmla="*/ 273 h 273"/>
                  <a:gd name="T16" fmla="*/ 273 w 273"/>
                  <a:gd name="T17" fmla="*/ 136 h 273"/>
                  <a:gd name="T18" fmla="*/ 137 w 273"/>
                  <a:gd name="T19" fmla="*/ 0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3" h="273">
                    <a:moveTo>
                      <a:pt x="137" y="91"/>
                    </a:moveTo>
                    <a:cubicBezTo>
                      <a:pt x="162" y="91"/>
                      <a:pt x="182" y="111"/>
                      <a:pt x="182" y="136"/>
                    </a:cubicBezTo>
                    <a:cubicBezTo>
                      <a:pt x="182" y="161"/>
                      <a:pt x="162" y="182"/>
                      <a:pt x="137" y="182"/>
                    </a:cubicBezTo>
                    <a:cubicBezTo>
                      <a:pt x="112" y="182"/>
                      <a:pt x="91" y="161"/>
                      <a:pt x="91" y="136"/>
                    </a:cubicBezTo>
                    <a:cubicBezTo>
                      <a:pt x="91" y="111"/>
                      <a:pt x="112" y="91"/>
                      <a:pt x="137" y="91"/>
                    </a:cubicBezTo>
                    <a:moveTo>
                      <a:pt x="137" y="0"/>
                    </a:moveTo>
                    <a:cubicBezTo>
                      <a:pt x="62" y="0"/>
                      <a:pt x="0" y="61"/>
                      <a:pt x="0" y="136"/>
                    </a:cubicBezTo>
                    <a:cubicBezTo>
                      <a:pt x="0" y="212"/>
                      <a:pt x="62" y="273"/>
                      <a:pt x="137" y="273"/>
                    </a:cubicBezTo>
                    <a:cubicBezTo>
                      <a:pt x="212" y="273"/>
                      <a:pt x="273" y="212"/>
                      <a:pt x="273" y="136"/>
                    </a:cubicBezTo>
                    <a:cubicBezTo>
                      <a:pt x="273" y="61"/>
                      <a:pt x="212" y="0"/>
                      <a:pt x="13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83748" tIns="41874" rIns="83748" bIns="4187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id-ID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4" name="Freeform 24"/>
              <p:cNvSpPr/>
              <p:nvPr/>
            </p:nvSpPr>
            <p:spPr bwMode="auto">
              <a:xfrm>
                <a:off x="3175" y="1588"/>
                <a:ext cx="4619625" cy="2738437"/>
              </a:xfrm>
              <a:custGeom>
                <a:avLst/>
                <a:gdLst>
                  <a:gd name="T0" fmla="*/ 425 w 1229"/>
                  <a:gd name="T1" fmla="*/ 638 h 728"/>
                  <a:gd name="T2" fmla="*/ 295 w 1229"/>
                  <a:gd name="T3" fmla="*/ 0 h 728"/>
                  <a:gd name="T4" fmla="*/ 183 w 1229"/>
                  <a:gd name="T5" fmla="*/ 0 h 728"/>
                  <a:gd name="T6" fmla="*/ 45 w 1229"/>
                  <a:gd name="T7" fmla="*/ 0 h 728"/>
                  <a:gd name="T8" fmla="*/ 45 w 1229"/>
                  <a:gd name="T9" fmla="*/ 0 h 728"/>
                  <a:gd name="T10" fmla="*/ 0 w 1229"/>
                  <a:gd name="T11" fmla="*/ 46 h 728"/>
                  <a:gd name="T12" fmla="*/ 46 w 1229"/>
                  <a:gd name="T13" fmla="*/ 91 h 728"/>
                  <a:gd name="T14" fmla="*/ 48 w 1229"/>
                  <a:gd name="T15" fmla="*/ 91 h 728"/>
                  <a:gd name="T16" fmla="*/ 215 w 1229"/>
                  <a:gd name="T17" fmla="*/ 91 h 728"/>
                  <a:gd name="T18" fmla="*/ 345 w 1229"/>
                  <a:gd name="T19" fmla="*/ 728 h 728"/>
                  <a:gd name="T20" fmla="*/ 484 w 1229"/>
                  <a:gd name="T21" fmla="*/ 728 h 728"/>
                  <a:gd name="T22" fmla="*/ 1183 w 1229"/>
                  <a:gd name="T23" fmla="*/ 728 h 728"/>
                  <a:gd name="T24" fmla="*/ 1183 w 1229"/>
                  <a:gd name="T25" fmla="*/ 728 h 728"/>
                  <a:gd name="T26" fmla="*/ 1184 w 1229"/>
                  <a:gd name="T27" fmla="*/ 728 h 728"/>
                  <a:gd name="T28" fmla="*/ 1185 w 1229"/>
                  <a:gd name="T29" fmla="*/ 728 h 728"/>
                  <a:gd name="T30" fmla="*/ 1185 w 1229"/>
                  <a:gd name="T31" fmla="*/ 728 h 728"/>
                  <a:gd name="T32" fmla="*/ 1229 w 1229"/>
                  <a:gd name="T33" fmla="*/ 683 h 728"/>
                  <a:gd name="T34" fmla="*/ 1183 w 1229"/>
                  <a:gd name="T35" fmla="*/ 637 h 728"/>
                  <a:gd name="T36" fmla="*/ 425 w 1229"/>
                  <a:gd name="T37" fmla="*/ 638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29" h="728">
                    <a:moveTo>
                      <a:pt x="425" y="638"/>
                    </a:moveTo>
                    <a:cubicBezTo>
                      <a:pt x="295" y="0"/>
                      <a:pt x="295" y="0"/>
                      <a:pt x="295" y="0"/>
                    </a:cubicBezTo>
                    <a:cubicBezTo>
                      <a:pt x="183" y="0"/>
                      <a:pt x="183" y="0"/>
                      <a:pt x="183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20" y="0"/>
                      <a:pt x="0" y="21"/>
                      <a:pt x="0" y="46"/>
                    </a:cubicBezTo>
                    <a:cubicBezTo>
                      <a:pt x="0" y="71"/>
                      <a:pt x="20" y="91"/>
                      <a:pt x="46" y="91"/>
                    </a:cubicBezTo>
                    <a:cubicBezTo>
                      <a:pt x="46" y="91"/>
                      <a:pt x="47" y="91"/>
                      <a:pt x="48" y="91"/>
                    </a:cubicBezTo>
                    <a:cubicBezTo>
                      <a:pt x="215" y="91"/>
                      <a:pt x="215" y="91"/>
                      <a:pt x="215" y="91"/>
                    </a:cubicBezTo>
                    <a:cubicBezTo>
                      <a:pt x="345" y="728"/>
                      <a:pt x="345" y="728"/>
                      <a:pt x="345" y="728"/>
                    </a:cubicBezTo>
                    <a:cubicBezTo>
                      <a:pt x="484" y="728"/>
                      <a:pt x="484" y="728"/>
                      <a:pt x="484" y="728"/>
                    </a:cubicBezTo>
                    <a:cubicBezTo>
                      <a:pt x="1183" y="728"/>
                      <a:pt x="1183" y="728"/>
                      <a:pt x="1183" y="728"/>
                    </a:cubicBezTo>
                    <a:cubicBezTo>
                      <a:pt x="1183" y="728"/>
                      <a:pt x="1183" y="728"/>
                      <a:pt x="1183" y="728"/>
                    </a:cubicBezTo>
                    <a:cubicBezTo>
                      <a:pt x="1184" y="728"/>
                      <a:pt x="1184" y="728"/>
                      <a:pt x="1184" y="728"/>
                    </a:cubicBezTo>
                    <a:cubicBezTo>
                      <a:pt x="1185" y="728"/>
                      <a:pt x="1185" y="728"/>
                      <a:pt x="1185" y="728"/>
                    </a:cubicBezTo>
                    <a:cubicBezTo>
                      <a:pt x="1185" y="728"/>
                      <a:pt x="1185" y="728"/>
                      <a:pt x="1185" y="728"/>
                    </a:cubicBezTo>
                    <a:cubicBezTo>
                      <a:pt x="1209" y="727"/>
                      <a:pt x="1229" y="708"/>
                      <a:pt x="1229" y="683"/>
                    </a:cubicBezTo>
                    <a:cubicBezTo>
                      <a:pt x="1229" y="658"/>
                      <a:pt x="1209" y="637"/>
                      <a:pt x="1183" y="637"/>
                    </a:cubicBezTo>
                    <a:lnTo>
                      <a:pt x="425" y="63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83748" tIns="41874" rIns="83748" bIns="4187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id-ID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5" name="Freeform 25"/>
              <p:cNvSpPr>
                <a:spLocks noEditPoints="1"/>
              </p:cNvSpPr>
              <p:nvPr/>
            </p:nvSpPr>
            <p:spPr bwMode="auto">
              <a:xfrm>
                <a:off x="1544638" y="344488"/>
                <a:ext cx="3421063" cy="1709737"/>
              </a:xfrm>
              <a:custGeom>
                <a:avLst/>
                <a:gdLst>
                  <a:gd name="T0" fmla="*/ 773 w 910"/>
                  <a:gd name="T1" fmla="*/ 364 h 455"/>
                  <a:gd name="T2" fmla="*/ 136 w 910"/>
                  <a:gd name="T3" fmla="*/ 364 h 455"/>
                  <a:gd name="T4" fmla="*/ 91 w 910"/>
                  <a:gd name="T5" fmla="*/ 410 h 455"/>
                  <a:gd name="T6" fmla="*/ 136 w 910"/>
                  <a:gd name="T7" fmla="*/ 455 h 455"/>
                  <a:gd name="T8" fmla="*/ 773 w 910"/>
                  <a:gd name="T9" fmla="*/ 455 h 455"/>
                  <a:gd name="T10" fmla="*/ 819 w 910"/>
                  <a:gd name="T11" fmla="*/ 410 h 455"/>
                  <a:gd name="T12" fmla="*/ 773 w 910"/>
                  <a:gd name="T13" fmla="*/ 364 h 455"/>
                  <a:gd name="T14" fmla="*/ 819 w 910"/>
                  <a:gd name="T15" fmla="*/ 182 h 455"/>
                  <a:gd name="T16" fmla="*/ 91 w 910"/>
                  <a:gd name="T17" fmla="*/ 182 h 455"/>
                  <a:gd name="T18" fmla="*/ 45 w 910"/>
                  <a:gd name="T19" fmla="*/ 228 h 455"/>
                  <a:gd name="T20" fmla="*/ 91 w 910"/>
                  <a:gd name="T21" fmla="*/ 273 h 455"/>
                  <a:gd name="T22" fmla="*/ 819 w 910"/>
                  <a:gd name="T23" fmla="*/ 273 h 455"/>
                  <a:gd name="T24" fmla="*/ 864 w 910"/>
                  <a:gd name="T25" fmla="*/ 228 h 455"/>
                  <a:gd name="T26" fmla="*/ 819 w 910"/>
                  <a:gd name="T27" fmla="*/ 182 h 455"/>
                  <a:gd name="T28" fmla="*/ 864 w 910"/>
                  <a:gd name="T29" fmla="*/ 0 h 455"/>
                  <a:gd name="T30" fmla="*/ 45 w 910"/>
                  <a:gd name="T31" fmla="*/ 0 h 455"/>
                  <a:gd name="T32" fmla="*/ 0 w 910"/>
                  <a:gd name="T33" fmla="*/ 46 h 455"/>
                  <a:gd name="T34" fmla="*/ 45 w 910"/>
                  <a:gd name="T35" fmla="*/ 91 h 455"/>
                  <a:gd name="T36" fmla="*/ 864 w 910"/>
                  <a:gd name="T37" fmla="*/ 91 h 455"/>
                  <a:gd name="T38" fmla="*/ 910 w 910"/>
                  <a:gd name="T39" fmla="*/ 46 h 455"/>
                  <a:gd name="T40" fmla="*/ 864 w 910"/>
                  <a:gd name="T41" fmla="*/ 0 h 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10" h="455">
                    <a:moveTo>
                      <a:pt x="773" y="364"/>
                    </a:moveTo>
                    <a:cubicBezTo>
                      <a:pt x="136" y="364"/>
                      <a:pt x="136" y="364"/>
                      <a:pt x="136" y="364"/>
                    </a:cubicBezTo>
                    <a:cubicBezTo>
                      <a:pt x="111" y="364"/>
                      <a:pt x="91" y="385"/>
                      <a:pt x="91" y="410"/>
                    </a:cubicBezTo>
                    <a:cubicBezTo>
                      <a:pt x="91" y="435"/>
                      <a:pt x="111" y="455"/>
                      <a:pt x="136" y="455"/>
                    </a:cubicBezTo>
                    <a:cubicBezTo>
                      <a:pt x="773" y="455"/>
                      <a:pt x="773" y="455"/>
                      <a:pt x="773" y="455"/>
                    </a:cubicBezTo>
                    <a:cubicBezTo>
                      <a:pt x="799" y="455"/>
                      <a:pt x="819" y="435"/>
                      <a:pt x="819" y="410"/>
                    </a:cubicBezTo>
                    <a:cubicBezTo>
                      <a:pt x="819" y="385"/>
                      <a:pt x="799" y="364"/>
                      <a:pt x="773" y="364"/>
                    </a:cubicBezTo>
                    <a:close/>
                    <a:moveTo>
                      <a:pt x="819" y="182"/>
                    </a:moveTo>
                    <a:cubicBezTo>
                      <a:pt x="91" y="182"/>
                      <a:pt x="91" y="182"/>
                      <a:pt x="91" y="182"/>
                    </a:cubicBezTo>
                    <a:cubicBezTo>
                      <a:pt x="66" y="182"/>
                      <a:pt x="45" y="203"/>
                      <a:pt x="45" y="228"/>
                    </a:cubicBezTo>
                    <a:cubicBezTo>
                      <a:pt x="45" y="253"/>
                      <a:pt x="66" y="273"/>
                      <a:pt x="91" y="273"/>
                    </a:cubicBezTo>
                    <a:cubicBezTo>
                      <a:pt x="819" y="273"/>
                      <a:pt x="819" y="273"/>
                      <a:pt x="819" y="273"/>
                    </a:cubicBezTo>
                    <a:cubicBezTo>
                      <a:pt x="844" y="273"/>
                      <a:pt x="864" y="253"/>
                      <a:pt x="864" y="228"/>
                    </a:cubicBezTo>
                    <a:cubicBezTo>
                      <a:pt x="864" y="203"/>
                      <a:pt x="844" y="182"/>
                      <a:pt x="819" y="182"/>
                    </a:cubicBezTo>
                    <a:close/>
                    <a:moveTo>
                      <a:pt x="864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20" y="0"/>
                      <a:pt x="0" y="21"/>
                      <a:pt x="0" y="46"/>
                    </a:cubicBezTo>
                    <a:cubicBezTo>
                      <a:pt x="0" y="71"/>
                      <a:pt x="20" y="91"/>
                      <a:pt x="45" y="91"/>
                    </a:cubicBezTo>
                    <a:cubicBezTo>
                      <a:pt x="864" y="91"/>
                      <a:pt x="864" y="91"/>
                      <a:pt x="864" y="91"/>
                    </a:cubicBezTo>
                    <a:cubicBezTo>
                      <a:pt x="890" y="91"/>
                      <a:pt x="910" y="71"/>
                      <a:pt x="910" y="46"/>
                    </a:cubicBezTo>
                    <a:cubicBezTo>
                      <a:pt x="910" y="21"/>
                      <a:pt x="890" y="0"/>
                      <a:pt x="86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83748" tIns="41874" rIns="83748" bIns="4187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id-ID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7" name="Oval 36"/>
            <p:cNvSpPr>
              <a:spLocks noChangeAspect="1"/>
            </p:cNvSpPr>
            <p:nvPr/>
          </p:nvSpPr>
          <p:spPr>
            <a:xfrm>
              <a:off x="2116364" y="5112875"/>
              <a:ext cx="756000" cy="7560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2696575" y="3992750"/>
            <a:ext cx="527544" cy="527544"/>
            <a:chOff x="2205591" y="2704022"/>
            <a:chExt cx="576000" cy="5760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13" name="Group 12"/>
            <p:cNvGrpSpPr>
              <a:grpSpLocks noChangeAspect="1"/>
            </p:cNvGrpSpPr>
            <p:nvPr/>
          </p:nvGrpSpPr>
          <p:grpSpPr>
            <a:xfrm>
              <a:off x="2356428" y="2874941"/>
              <a:ext cx="302671" cy="288000"/>
              <a:chOff x="1588" y="4763"/>
              <a:chExt cx="6746875" cy="6419850"/>
            </a:xfrm>
            <a:solidFill>
              <a:schemeClr val="bg1"/>
            </a:solidFill>
          </p:grpSpPr>
          <p:sp>
            <p:nvSpPr>
              <p:cNvPr id="14" name="Freeform 5"/>
              <p:cNvSpPr>
                <a:spLocks noEditPoints="1"/>
              </p:cNvSpPr>
              <p:nvPr/>
            </p:nvSpPr>
            <p:spPr bwMode="auto">
              <a:xfrm>
                <a:off x="1588" y="4763"/>
                <a:ext cx="6746875" cy="6419850"/>
              </a:xfrm>
              <a:custGeom>
                <a:avLst/>
                <a:gdLst>
                  <a:gd name="T0" fmla="*/ 1645 w 1796"/>
                  <a:gd name="T1" fmla="*/ 0 h 1709"/>
                  <a:gd name="T2" fmla="*/ 151 w 1796"/>
                  <a:gd name="T3" fmla="*/ 0 h 1709"/>
                  <a:gd name="T4" fmla="*/ 0 w 1796"/>
                  <a:gd name="T5" fmla="*/ 151 h 1709"/>
                  <a:gd name="T6" fmla="*/ 0 w 1796"/>
                  <a:gd name="T7" fmla="*/ 1307 h 1709"/>
                  <a:gd name="T8" fmla="*/ 151 w 1796"/>
                  <a:gd name="T9" fmla="*/ 1458 h 1709"/>
                  <a:gd name="T10" fmla="*/ 606 w 1796"/>
                  <a:gd name="T11" fmla="*/ 1458 h 1709"/>
                  <a:gd name="T12" fmla="*/ 526 w 1796"/>
                  <a:gd name="T13" fmla="*/ 1545 h 1709"/>
                  <a:gd name="T14" fmla="*/ 483 w 1796"/>
                  <a:gd name="T15" fmla="*/ 1590 h 1709"/>
                  <a:gd name="T16" fmla="*/ 479 w 1796"/>
                  <a:gd name="T17" fmla="*/ 1659 h 1709"/>
                  <a:gd name="T18" fmla="*/ 593 w 1796"/>
                  <a:gd name="T19" fmla="*/ 1709 h 1709"/>
                  <a:gd name="T20" fmla="*/ 1203 w 1796"/>
                  <a:gd name="T21" fmla="*/ 1709 h 1709"/>
                  <a:gd name="T22" fmla="*/ 1316 w 1796"/>
                  <a:gd name="T23" fmla="*/ 1659 h 1709"/>
                  <a:gd name="T24" fmla="*/ 1312 w 1796"/>
                  <a:gd name="T25" fmla="*/ 1590 h 1709"/>
                  <a:gd name="T26" fmla="*/ 1270 w 1796"/>
                  <a:gd name="T27" fmla="*/ 1545 h 1709"/>
                  <a:gd name="T28" fmla="*/ 1190 w 1796"/>
                  <a:gd name="T29" fmla="*/ 1458 h 1709"/>
                  <a:gd name="T30" fmla="*/ 1645 w 1796"/>
                  <a:gd name="T31" fmla="*/ 1458 h 1709"/>
                  <a:gd name="T32" fmla="*/ 1796 w 1796"/>
                  <a:gd name="T33" fmla="*/ 1307 h 1709"/>
                  <a:gd name="T34" fmla="*/ 1796 w 1796"/>
                  <a:gd name="T35" fmla="*/ 151 h 1709"/>
                  <a:gd name="T36" fmla="*/ 1645 w 1796"/>
                  <a:gd name="T37" fmla="*/ 0 h 1709"/>
                  <a:gd name="T38" fmla="*/ 1231 w 1796"/>
                  <a:gd name="T39" fmla="*/ 1585 h 1709"/>
                  <a:gd name="T40" fmla="*/ 1267 w 1796"/>
                  <a:gd name="T41" fmla="*/ 1622 h 1709"/>
                  <a:gd name="T42" fmla="*/ 1265 w 1796"/>
                  <a:gd name="T43" fmla="*/ 1635 h 1709"/>
                  <a:gd name="T44" fmla="*/ 1203 w 1796"/>
                  <a:gd name="T45" fmla="*/ 1653 h 1709"/>
                  <a:gd name="T46" fmla="*/ 593 w 1796"/>
                  <a:gd name="T47" fmla="*/ 1653 h 1709"/>
                  <a:gd name="T48" fmla="*/ 530 w 1796"/>
                  <a:gd name="T49" fmla="*/ 1635 h 1709"/>
                  <a:gd name="T50" fmla="*/ 528 w 1796"/>
                  <a:gd name="T51" fmla="*/ 1623 h 1709"/>
                  <a:gd name="T52" fmla="*/ 528 w 1796"/>
                  <a:gd name="T53" fmla="*/ 1623 h 1709"/>
                  <a:gd name="T54" fmla="*/ 565 w 1796"/>
                  <a:gd name="T55" fmla="*/ 1585 h 1709"/>
                  <a:gd name="T56" fmla="*/ 672 w 1796"/>
                  <a:gd name="T57" fmla="*/ 1458 h 1709"/>
                  <a:gd name="T58" fmla="*/ 1124 w 1796"/>
                  <a:gd name="T59" fmla="*/ 1458 h 1709"/>
                  <a:gd name="T60" fmla="*/ 1231 w 1796"/>
                  <a:gd name="T61" fmla="*/ 1585 h 1709"/>
                  <a:gd name="T62" fmla="*/ 1684 w 1796"/>
                  <a:gd name="T63" fmla="*/ 1307 h 1709"/>
                  <a:gd name="T64" fmla="*/ 1645 w 1796"/>
                  <a:gd name="T65" fmla="*/ 1346 h 1709"/>
                  <a:gd name="T66" fmla="*/ 151 w 1796"/>
                  <a:gd name="T67" fmla="*/ 1346 h 1709"/>
                  <a:gd name="T68" fmla="*/ 112 w 1796"/>
                  <a:gd name="T69" fmla="*/ 1307 h 1709"/>
                  <a:gd name="T70" fmla="*/ 112 w 1796"/>
                  <a:gd name="T71" fmla="*/ 151 h 1709"/>
                  <a:gd name="T72" fmla="*/ 151 w 1796"/>
                  <a:gd name="T73" fmla="*/ 112 h 1709"/>
                  <a:gd name="T74" fmla="*/ 1645 w 1796"/>
                  <a:gd name="T75" fmla="*/ 112 h 1709"/>
                  <a:gd name="T76" fmla="*/ 1684 w 1796"/>
                  <a:gd name="T77" fmla="*/ 151 h 1709"/>
                  <a:gd name="T78" fmla="*/ 1684 w 1796"/>
                  <a:gd name="T79" fmla="*/ 1307 h 17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796" h="1709">
                    <a:moveTo>
                      <a:pt x="1645" y="0"/>
                    </a:moveTo>
                    <a:cubicBezTo>
                      <a:pt x="151" y="0"/>
                      <a:pt x="151" y="0"/>
                      <a:pt x="151" y="0"/>
                    </a:cubicBezTo>
                    <a:cubicBezTo>
                      <a:pt x="68" y="0"/>
                      <a:pt x="0" y="67"/>
                      <a:pt x="0" y="151"/>
                    </a:cubicBezTo>
                    <a:cubicBezTo>
                      <a:pt x="0" y="1307"/>
                      <a:pt x="0" y="1307"/>
                      <a:pt x="0" y="1307"/>
                    </a:cubicBezTo>
                    <a:cubicBezTo>
                      <a:pt x="0" y="1390"/>
                      <a:pt x="68" y="1458"/>
                      <a:pt x="151" y="1458"/>
                    </a:cubicBezTo>
                    <a:cubicBezTo>
                      <a:pt x="606" y="1458"/>
                      <a:pt x="606" y="1458"/>
                      <a:pt x="606" y="1458"/>
                    </a:cubicBezTo>
                    <a:cubicBezTo>
                      <a:pt x="582" y="1488"/>
                      <a:pt x="544" y="1527"/>
                      <a:pt x="526" y="1545"/>
                    </a:cubicBezTo>
                    <a:cubicBezTo>
                      <a:pt x="506" y="1564"/>
                      <a:pt x="491" y="1579"/>
                      <a:pt x="483" y="1590"/>
                    </a:cubicBezTo>
                    <a:cubicBezTo>
                      <a:pt x="472" y="1605"/>
                      <a:pt x="467" y="1634"/>
                      <a:pt x="479" y="1659"/>
                    </a:cubicBezTo>
                    <a:cubicBezTo>
                      <a:pt x="491" y="1682"/>
                      <a:pt x="520" y="1709"/>
                      <a:pt x="593" y="1709"/>
                    </a:cubicBezTo>
                    <a:cubicBezTo>
                      <a:pt x="1203" y="1709"/>
                      <a:pt x="1203" y="1709"/>
                      <a:pt x="1203" y="1709"/>
                    </a:cubicBezTo>
                    <a:cubicBezTo>
                      <a:pt x="1276" y="1709"/>
                      <a:pt x="1305" y="1682"/>
                      <a:pt x="1316" y="1659"/>
                    </a:cubicBezTo>
                    <a:cubicBezTo>
                      <a:pt x="1329" y="1634"/>
                      <a:pt x="1324" y="1605"/>
                      <a:pt x="1312" y="1590"/>
                    </a:cubicBezTo>
                    <a:cubicBezTo>
                      <a:pt x="1304" y="1579"/>
                      <a:pt x="1289" y="1564"/>
                      <a:pt x="1270" y="1545"/>
                    </a:cubicBezTo>
                    <a:cubicBezTo>
                      <a:pt x="1252" y="1527"/>
                      <a:pt x="1213" y="1488"/>
                      <a:pt x="1190" y="1458"/>
                    </a:cubicBezTo>
                    <a:cubicBezTo>
                      <a:pt x="1645" y="1458"/>
                      <a:pt x="1645" y="1458"/>
                      <a:pt x="1645" y="1458"/>
                    </a:cubicBezTo>
                    <a:cubicBezTo>
                      <a:pt x="1728" y="1458"/>
                      <a:pt x="1796" y="1390"/>
                      <a:pt x="1796" y="1307"/>
                    </a:cubicBezTo>
                    <a:cubicBezTo>
                      <a:pt x="1796" y="151"/>
                      <a:pt x="1796" y="151"/>
                      <a:pt x="1796" y="151"/>
                    </a:cubicBezTo>
                    <a:cubicBezTo>
                      <a:pt x="1796" y="67"/>
                      <a:pt x="1728" y="0"/>
                      <a:pt x="1645" y="0"/>
                    </a:cubicBezTo>
                    <a:close/>
                    <a:moveTo>
                      <a:pt x="1231" y="1585"/>
                    </a:moveTo>
                    <a:cubicBezTo>
                      <a:pt x="1247" y="1601"/>
                      <a:pt x="1262" y="1616"/>
                      <a:pt x="1267" y="1622"/>
                    </a:cubicBezTo>
                    <a:cubicBezTo>
                      <a:pt x="1267" y="1622"/>
                      <a:pt x="1269" y="1629"/>
                      <a:pt x="1265" y="1635"/>
                    </a:cubicBezTo>
                    <a:cubicBezTo>
                      <a:pt x="1258" y="1646"/>
                      <a:pt x="1235" y="1653"/>
                      <a:pt x="1203" y="1653"/>
                    </a:cubicBezTo>
                    <a:cubicBezTo>
                      <a:pt x="593" y="1653"/>
                      <a:pt x="593" y="1653"/>
                      <a:pt x="593" y="1653"/>
                    </a:cubicBezTo>
                    <a:cubicBezTo>
                      <a:pt x="561" y="1653"/>
                      <a:pt x="538" y="1646"/>
                      <a:pt x="530" y="1635"/>
                    </a:cubicBezTo>
                    <a:cubicBezTo>
                      <a:pt x="527" y="1629"/>
                      <a:pt x="528" y="1623"/>
                      <a:pt x="528" y="1623"/>
                    </a:cubicBezTo>
                    <a:cubicBezTo>
                      <a:pt x="528" y="1623"/>
                      <a:pt x="528" y="1623"/>
                      <a:pt x="528" y="1623"/>
                    </a:cubicBezTo>
                    <a:cubicBezTo>
                      <a:pt x="534" y="1616"/>
                      <a:pt x="549" y="1601"/>
                      <a:pt x="565" y="1585"/>
                    </a:cubicBezTo>
                    <a:cubicBezTo>
                      <a:pt x="614" y="1536"/>
                      <a:pt x="654" y="1494"/>
                      <a:pt x="672" y="1458"/>
                    </a:cubicBezTo>
                    <a:cubicBezTo>
                      <a:pt x="1124" y="1458"/>
                      <a:pt x="1124" y="1458"/>
                      <a:pt x="1124" y="1458"/>
                    </a:cubicBezTo>
                    <a:cubicBezTo>
                      <a:pt x="1142" y="1494"/>
                      <a:pt x="1182" y="1536"/>
                      <a:pt x="1231" y="1585"/>
                    </a:cubicBezTo>
                    <a:close/>
                    <a:moveTo>
                      <a:pt x="1684" y="1307"/>
                    </a:moveTo>
                    <a:cubicBezTo>
                      <a:pt x="1684" y="1328"/>
                      <a:pt x="1666" y="1346"/>
                      <a:pt x="1645" y="1346"/>
                    </a:cubicBezTo>
                    <a:cubicBezTo>
                      <a:pt x="151" y="1346"/>
                      <a:pt x="151" y="1346"/>
                      <a:pt x="151" y="1346"/>
                    </a:cubicBezTo>
                    <a:cubicBezTo>
                      <a:pt x="129" y="1346"/>
                      <a:pt x="112" y="1328"/>
                      <a:pt x="112" y="1307"/>
                    </a:cubicBezTo>
                    <a:cubicBezTo>
                      <a:pt x="112" y="151"/>
                      <a:pt x="112" y="151"/>
                      <a:pt x="112" y="151"/>
                    </a:cubicBezTo>
                    <a:cubicBezTo>
                      <a:pt x="112" y="129"/>
                      <a:pt x="129" y="112"/>
                      <a:pt x="151" y="112"/>
                    </a:cubicBezTo>
                    <a:cubicBezTo>
                      <a:pt x="1645" y="112"/>
                      <a:pt x="1645" y="112"/>
                      <a:pt x="1645" y="112"/>
                    </a:cubicBezTo>
                    <a:cubicBezTo>
                      <a:pt x="1666" y="112"/>
                      <a:pt x="1684" y="129"/>
                      <a:pt x="1684" y="151"/>
                    </a:cubicBezTo>
                    <a:lnTo>
                      <a:pt x="1684" y="130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83748" tIns="41874" rIns="83748" bIns="4187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id-ID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5" name="Freeform 6"/>
              <p:cNvSpPr>
                <a:spLocks noEditPoints="1"/>
              </p:cNvSpPr>
              <p:nvPr/>
            </p:nvSpPr>
            <p:spPr bwMode="auto">
              <a:xfrm>
                <a:off x="842963" y="846138"/>
                <a:ext cx="5064125" cy="3376613"/>
              </a:xfrm>
              <a:custGeom>
                <a:avLst/>
                <a:gdLst>
                  <a:gd name="T0" fmla="*/ 1252 w 1348"/>
                  <a:gd name="T1" fmla="*/ 0 h 899"/>
                  <a:gd name="T2" fmla="*/ 96 w 1348"/>
                  <a:gd name="T3" fmla="*/ 0 h 899"/>
                  <a:gd name="T4" fmla="*/ 0 w 1348"/>
                  <a:gd name="T5" fmla="*/ 95 h 899"/>
                  <a:gd name="T6" fmla="*/ 0 w 1348"/>
                  <a:gd name="T7" fmla="*/ 803 h 899"/>
                  <a:gd name="T8" fmla="*/ 96 w 1348"/>
                  <a:gd name="T9" fmla="*/ 899 h 899"/>
                  <a:gd name="T10" fmla="*/ 1252 w 1348"/>
                  <a:gd name="T11" fmla="*/ 899 h 899"/>
                  <a:gd name="T12" fmla="*/ 1348 w 1348"/>
                  <a:gd name="T13" fmla="*/ 803 h 899"/>
                  <a:gd name="T14" fmla="*/ 1348 w 1348"/>
                  <a:gd name="T15" fmla="*/ 95 h 899"/>
                  <a:gd name="T16" fmla="*/ 1252 w 1348"/>
                  <a:gd name="T17" fmla="*/ 0 h 899"/>
                  <a:gd name="T18" fmla="*/ 1291 w 1348"/>
                  <a:gd name="T19" fmla="*/ 803 h 899"/>
                  <a:gd name="T20" fmla="*/ 1252 w 1348"/>
                  <a:gd name="T21" fmla="*/ 843 h 899"/>
                  <a:gd name="T22" fmla="*/ 96 w 1348"/>
                  <a:gd name="T23" fmla="*/ 843 h 899"/>
                  <a:gd name="T24" fmla="*/ 56 w 1348"/>
                  <a:gd name="T25" fmla="*/ 803 h 899"/>
                  <a:gd name="T26" fmla="*/ 56 w 1348"/>
                  <a:gd name="T27" fmla="*/ 95 h 899"/>
                  <a:gd name="T28" fmla="*/ 96 w 1348"/>
                  <a:gd name="T29" fmla="*/ 56 h 899"/>
                  <a:gd name="T30" fmla="*/ 1252 w 1348"/>
                  <a:gd name="T31" fmla="*/ 56 h 899"/>
                  <a:gd name="T32" fmla="*/ 1291 w 1348"/>
                  <a:gd name="T33" fmla="*/ 95 h 899"/>
                  <a:gd name="T34" fmla="*/ 1291 w 1348"/>
                  <a:gd name="T35" fmla="*/ 803 h 8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348" h="899">
                    <a:moveTo>
                      <a:pt x="1252" y="0"/>
                    </a:moveTo>
                    <a:cubicBezTo>
                      <a:pt x="96" y="0"/>
                      <a:pt x="96" y="0"/>
                      <a:pt x="96" y="0"/>
                    </a:cubicBezTo>
                    <a:cubicBezTo>
                      <a:pt x="43" y="0"/>
                      <a:pt x="0" y="43"/>
                      <a:pt x="0" y="95"/>
                    </a:cubicBezTo>
                    <a:cubicBezTo>
                      <a:pt x="0" y="803"/>
                      <a:pt x="0" y="803"/>
                      <a:pt x="0" y="803"/>
                    </a:cubicBezTo>
                    <a:cubicBezTo>
                      <a:pt x="0" y="856"/>
                      <a:pt x="43" y="899"/>
                      <a:pt x="96" y="899"/>
                    </a:cubicBezTo>
                    <a:cubicBezTo>
                      <a:pt x="1252" y="899"/>
                      <a:pt x="1252" y="899"/>
                      <a:pt x="1252" y="899"/>
                    </a:cubicBezTo>
                    <a:cubicBezTo>
                      <a:pt x="1305" y="899"/>
                      <a:pt x="1348" y="856"/>
                      <a:pt x="1348" y="803"/>
                    </a:cubicBezTo>
                    <a:cubicBezTo>
                      <a:pt x="1348" y="95"/>
                      <a:pt x="1348" y="95"/>
                      <a:pt x="1348" y="95"/>
                    </a:cubicBezTo>
                    <a:cubicBezTo>
                      <a:pt x="1348" y="43"/>
                      <a:pt x="1305" y="0"/>
                      <a:pt x="1252" y="0"/>
                    </a:cubicBezTo>
                    <a:close/>
                    <a:moveTo>
                      <a:pt x="1291" y="803"/>
                    </a:moveTo>
                    <a:cubicBezTo>
                      <a:pt x="1291" y="825"/>
                      <a:pt x="1274" y="843"/>
                      <a:pt x="1252" y="843"/>
                    </a:cubicBezTo>
                    <a:cubicBezTo>
                      <a:pt x="96" y="843"/>
                      <a:pt x="96" y="843"/>
                      <a:pt x="96" y="843"/>
                    </a:cubicBezTo>
                    <a:cubicBezTo>
                      <a:pt x="74" y="843"/>
                      <a:pt x="56" y="825"/>
                      <a:pt x="56" y="803"/>
                    </a:cubicBezTo>
                    <a:cubicBezTo>
                      <a:pt x="56" y="95"/>
                      <a:pt x="56" y="95"/>
                      <a:pt x="56" y="95"/>
                    </a:cubicBezTo>
                    <a:cubicBezTo>
                      <a:pt x="56" y="74"/>
                      <a:pt x="74" y="56"/>
                      <a:pt x="96" y="56"/>
                    </a:cubicBezTo>
                    <a:cubicBezTo>
                      <a:pt x="1252" y="56"/>
                      <a:pt x="1252" y="56"/>
                      <a:pt x="1252" y="56"/>
                    </a:cubicBezTo>
                    <a:cubicBezTo>
                      <a:pt x="1274" y="56"/>
                      <a:pt x="1291" y="74"/>
                      <a:pt x="1291" y="95"/>
                    </a:cubicBezTo>
                    <a:lnTo>
                      <a:pt x="1291" y="80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83748" tIns="41874" rIns="83748" bIns="4187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id-ID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6" name="Freeform 7"/>
              <p:cNvSpPr>
                <a:spLocks noEditPoints="1"/>
              </p:cNvSpPr>
              <p:nvPr/>
            </p:nvSpPr>
            <p:spPr bwMode="auto">
              <a:xfrm>
                <a:off x="3059113" y="4321176"/>
                <a:ext cx="631825" cy="630238"/>
              </a:xfrm>
              <a:custGeom>
                <a:avLst/>
                <a:gdLst>
                  <a:gd name="T0" fmla="*/ 84 w 168"/>
                  <a:gd name="T1" fmla="*/ 0 h 168"/>
                  <a:gd name="T2" fmla="*/ 0 w 168"/>
                  <a:gd name="T3" fmla="*/ 84 h 168"/>
                  <a:gd name="T4" fmla="*/ 84 w 168"/>
                  <a:gd name="T5" fmla="*/ 168 h 168"/>
                  <a:gd name="T6" fmla="*/ 168 w 168"/>
                  <a:gd name="T7" fmla="*/ 84 h 168"/>
                  <a:gd name="T8" fmla="*/ 84 w 168"/>
                  <a:gd name="T9" fmla="*/ 0 h 168"/>
                  <a:gd name="T10" fmla="*/ 84 w 168"/>
                  <a:gd name="T11" fmla="*/ 112 h 168"/>
                  <a:gd name="T12" fmla="*/ 56 w 168"/>
                  <a:gd name="T13" fmla="*/ 84 h 168"/>
                  <a:gd name="T14" fmla="*/ 84 w 168"/>
                  <a:gd name="T15" fmla="*/ 56 h 168"/>
                  <a:gd name="T16" fmla="*/ 112 w 168"/>
                  <a:gd name="T17" fmla="*/ 84 h 168"/>
                  <a:gd name="T18" fmla="*/ 84 w 168"/>
                  <a:gd name="T19" fmla="*/ 112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8" h="168">
                    <a:moveTo>
                      <a:pt x="84" y="0"/>
                    </a:moveTo>
                    <a:cubicBezTo>
                      <a:pt x="38" y="0"/>
                      <a:pt x="0" y="38"/>
                      <a:pt x="0" y="84"/>
                    </a:cubicBezTo>
                    <a:cubicBezTo>
                      <a:pt x="0" y="131"/>
                      <a:pt x="38" y="168"/>
                      <a:pt x="84" y="168"/>
                    </a:cubicBezTo>
                    <a:cubicBezTo>
                      <a:pt x="130" y="168"/>
                      <a:pt x="168" y="131"/>
                      <a:pt x="168" y="84"/>
                    </a:cubicBezTo>
                    <a:cubicBezTo>
                      <a:pt x="168" y="38"/>
                      <a:pt x="130" y="0"/>
                      <a:pt x="84" y="0"/>
                    </a:cubicBezTo>
                    <a:close/>
                    <a:moveTo>
                      <a:pt x="84" y="112"/>
                    </a:moveTo>
                    <a:cubicBezTo>
                      <a:pt x="68" y="112"/>
                      <a:pt x="56" y="100"/>
                      <a:pt x="56" y="84"/>
                    </a:cubicBezTo>
                    <a:cubicBezTo>
                      <a:pt x="56" y="69"/>
                      <a:pt x="68" y="56"/>
                      <a:pt x="84" y="56"/>
                    </a:cubicBezTo>
                    <a:cubicBezTo>
                      <a:pt x="99" y="56"/>
                      <a:pt x="112" y="69"/>
                      <a:pt x="112" y="84"/>
                    </a:cubicBezTo>
                    <a:cubicBezTo>
                      <a:pt x="112" y="100"/>
                      <a:pt x="99" y="112"/>
                      <a:pt x="84" y="1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83748" tIns="41874" rIns="83748" bIns="4187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id-ID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" name="Freeform 8"/>
              <p:cNvSpPr/>
              <p:nvPr/>
            </p:nvSpPr>
            <p:spPr bwMode="auto">
              <a:xfrm>
                <a:off x="2528888" y="2533651"/>
                <a:ext cx="628650" cy="1262063"/>
              </a:xfrm>
              <a:custGeom>
                <a:avLst/>
                <a:gdLst>
                  <a:gd name="T0" fmla="*/ 125 w 167"/>
                  <a:gd name="T1" fmla="*/ 0 h 336"/>
                  <a:gd name="T2" fmla="*/ 42 w 167"/>
                  <a:gd name="T3" fmla="*/ 0 h 336"/>
                  <a:gd name="T4" fmla="*/ 0 w 167"/>
                  <a:gd name="T5" fmla="*/ 42 h 336"/>
                  <a:gd name="T6" fmla="*/ 0 w 167"/>
                  <a:gd name="T7" fmla="*/ 294 h 336"/>
                  <a:gd name="T8" fmla="*/ 42 w 167"/>
                  <a:gd name="T9" fmla="*/ 336 h 336"/>
                  <a:gd name="T10" fmla="*/ 125 w 167"/>
                  <a:gd name="T11" fmla="*/ 336 h 336"/>
                  <a:gd name="T12" fmla="*/ 167 w 167"/>
                  <a:gd name="T13" fmla="*/ 294 h 336"/>
                  <a:gd name="T14" fmla="*/ 167 w 167"/>
                  <a:gd name="T15" fmla="*/ 42 h 336"/>
                  <a:gd name="T16" fmla="*/ 125 w 167"/>
                  <a:gd name="T17" fmla="*/ 0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7" h="336">
                    <a:moveTo>
                      <a:pt x="125" y="0"/>
                    </a:moveTo>
                    <a:cubicBezTo>
                      <a:pt x="42" y="0"/>
                      <a:pt x="42" y="0"/>
                      <a:pt x="42" y="0"/>
                    </a:cubicBezTo>
                    <a:cubicBezTo>
                      <a:pt x="19" y="0"/>
                      <a:pt x="0" y="18"/>
                      <a:pt x="0" y="42"/>
                    </a:cubicBezTo>
                    <a:cubicBezTo>
                      <a:pt x="0" y="294"/>
                      <a:pt x="0" y="294"/>
                      <a:pt x="0" y="294"/>
                    </a:cubicBezTo>
                    <a:cubicBezTo>
                      <a:pt x="0" y="317"/>
                      <a:pt x="19" y="336"/>
                      <a:pt x="42" y="336"/>
                    </a:cubicBezTo>
                    <a:cubicBezTo>
                      <a:pt x="125" y="336"/>
                      <a:pt x="125" y="336"/>
                      <a:pt x="125" y="336"/>
                    </a:cubicBezTo>
                    <a:cubicBezTo>
                      <a:pt x="148" y="336"/>
                      <a:pt x="167" y="317"/>
                      <a:pt x="167" y="294"/>
                    </a:cubicBezTo>
                    <a:cubicBezTo>
                      <a:pt x="167" y="42"/>
                      <a:pt x="167" y="42"/>
                      <a:pt x="167" y="42"/>
                    </a:cubicBezTo>
                    <a:cubicBezTo>
                      <a:pt x="167" y="18"/>
                      <a:pt x="148" y="0"/>
                      <a:pt x="12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83748" tIns="41874" rIns="83748" bIns="4187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id-ID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" name="Freeform 9"/>
              <p:cNvSpPr/>
              <p:nvPr/>
            </p:nvSpPr>
            <p:spPr bwMode="auto">
              <a:xfrm>
                <a:off x="4632326" y="1266826"/>
                <a:ext cx="635000" cy="2528888"/>
              </a:xfrm>
              <a:custGeom>
                <a:avLst/>
                <a:gdLst>
                  <a:gd name="T0" fmla="*/ 126 w 169"/>
                  <a:gd name="T1" fmla="*/ 0 h 673"/>
                  <a:gd name="T2" fmla="*/ 42 w 169"/>
                  <a:gd name="T3" fmla="*/ 0 h 673"/>
                  <a:gd name="T4" fmla="*/ 0 w 169"/>
                  <a:gd name="T5" fmla="*/ 41 h 673"/>
                  <a:gd name="T6" fmla="*/ 0 w 169"/>
                  <a:gd name="T7" fmla="*/ 632 h 673"/>
                  <a:gd name="T8" fmla="*/ 42 w 169"/>
                  <a:gd name="T9" fmla="*/ 673 h 673"/>
                  <a:gd name="T10" fmla="*/ 126 w 169"/>
                  <a:gd name="T11" fmla="*/ 673 h 673"/>
                  <a:gd name="T12" fmla="*/ 169 w 169"/>
                  <a:gd name="T13" fmla="*/ 632 h 673"/>
                  <a:gd name="T14" fmla="*/ 169 w 169"/>
                  <a:gd name="T15" fmla="*/ 41 h 673"/>
                  <a:gd name="T16" fmla="*/ 126 w 169"/>
                  <a:gd name="T17" fmla="*/ 0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9" h="673">
                    <a:moveTo>
                      <a:pt x="126" y="0"/>
                    </a:moveTo>
                    <a:cubicBezTo>
                      <a:pt x="42" y="0"/>
                      <a:pt x="42" y="0"/>
                      <a:pt x="42" y="0"/>
                    </a:cubicBezTo>
                    <a:cubicBezTo>
                      <a:pt x="19" y="0"/>
                      <a:pt x="0" y="19"/>
                      <a:pt x="0" y="41"/>
                    </a:cubicBezTo>
                    <a:cubicBezTo>
                      <a:pt x="0" y="632"/>
                      <a:pt x="0" y="632"/>
                      <a:pt x="0" y="632"/>
                    </a:cubicBezTo>
                    <a:cubicBezTo>
                      <a:pt x="0" y="655"/>
                      <a:pt x="19" y="673"/>
                      <a:pt x="42" y="673"/>
                    </a:cubicBezTo>
                    <a:cubicBezTo>
                      <a:pt x="126" y="673"/>
                      <a:pt x="126" y="673"/>
                      <a:pt x="126" y="673"/>
                    </a:cubicBezTo>
                    <a:cubicBezTo>
                      <a:pt x="150" y="673"/>
                      <a:pt x="169" y="655"/>
                      <a:pt x="169" y="632"/>
                    </a:cubicBezTo>
                    <a:cubicBezTo>
                      <a:pt x="169" y="41"/>
                      <a:pt x="169" y="41"/>
                      <a:pt x="169" y="41"/>
                    </a:cubicBezTo>
                    <a:cubicBezTo>
                      <a:pt x="169" y="19"/>
                      <a:pt x="150" y="0"/>
                      <a:pt x="12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83748" tIns="41874" rIns="83748" bIns="4187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id-ID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" name="Freeform 10"/>
              <p:cNvSpPr/>
              <p:nvPr/>
            </p:nvSpPr>
            <p:spPr bwMode="auto">
              <a:xfrm>
                <a:off x="3584576" y="2112963"/>
                <a:ext cx="627063" cy="1682750"/>
              </a:xfrm>
              <a:custGeom>
                <a:avLst/>
                <a:gdLst>
                  <a:gd name="T0" fmla="*/ 125 w 167"/>
                  <a:gd name="T1" fmla="*/ 0 h 448"/>
                  <a:gd name="T2" fmla="*/ 41 w 167"/>
                  <a:gd name="T3" fmla="*/ 0 h 448"/>
                  <a:gd name="T4" fmla="*/ 0 w 167"/>
                  <a:gd name="T5" fmla="*/ 40 h 448"/>
                  <a:gd name="T6" fmla="*/ 0 w 167"/>
                  <a:gd name="T7" fmla="*/ 407 h 448"/>
                  <a:gd name="T8" fmla="*/ 41 w 167"/>
                  <a:gd name="T9" fmla="*/ 448 h 448"/>
                  <a:gd name="T10" fmla="*/ 125 w 167"/>
                  <a:gd name="T11" fmla="*/ 448 h 448"/>
                  <a:gd name="T12" fmla="*/ 167 w 167"/>
                  <a:gd name="T13" fmla="*/ 407 h 448"/>
                  <a:gd name="T14" fmla="*/ 167 w 167"/>
                  <a:gd name="T15" fmla="*/ 40 h 448"/>
                  <a:gd name="T16" fmla="*/ 125 w 167"/>
                  <a:gd name="T17" fmla="*/ 0 h 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7" h="448">
                    <a:moveTo>
                      <a:pt x="125" y="0"/>
                    </a:moveTo>
                    <a:cubicBezTo>
                      <a:pt x="41" y="0"/>
                      <a:pt x="41" y="0"/>
                      <a:pt x="41" y="0"/>
                    </a:cubicBezTo>
                    <a:cubicBezTo>
                      <a:pt x="18" y="0"/>
                      <a:pt x="0" y="18"/>
                      <a:pt x="0" y="40"/>
                    </a:cubicBezTo>
                    <a:cubicBezTo>
                      <a:pt x="0" y="407"/>
                      <a:pt x="0" y="407"/>
                      <a:pt x="0" y="407"/>
                    </a:cubicBezTo>
                    <a:cubicBezTo>
                      <a:pt x="0" y="430"/>
                      <a:pt x="18" y="448"/>
                      <a:pt x="41" y="448"/>
                    </a:cubicBezTo>
                    <a:cubicBezTo>
                      <a:pt x="125" y="448"/>
                      <a:pt x="125" y="448"/>
                      <a:pt x="125" y="448"/>
                    </a:cubicBezTo>
                    <a:cubicBezTo>
                      <a:pt x="148" y="448"/>
                      <a:pt x="167" y="430"/>
                      <a:pt x="167" y="407"/>
                    </a:cubicBezTo>
                    <a:cubicBezTo>
                      <a:pt x="167" y="40"/>
                      <a:pt x="167" y="40"/>
                      <a:pt x="167" y="40"/>
                    </a:cubicBezTo>
                    <a:cubicBezTo>
                      <a:pt x="167" y="18"/>
                      <a:pt x="148" y="0"/>
                      <a:pt x="12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83748" tIns="41874" rIns="83748" bIns="4187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id-ID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" name="Freeform 11"/>
              <p:cNvSpPr/>
              <p:nvPr/>
            </p:nvSpPr>
            <p:spPr bwMode="auto">
              <a:xfrm>
                <a:off x="1474788" y="1687513"/>
                <a:ext cx="633413" cy="2108200"/>
              </a:xfrm>
              <a:custGeom>
                <a:avLst/>
                <a:gdLst>
                  <a:gd name="T0" fmla="*/ 127 w 169"/>
                  <a:gd name="T1" fmla="*/ 0 h 561"/>
                  <a:gd name="T2" fmla="*/ 43 w 169"/>
                  <a:gd name="T3" fmla="*/ 0 h 561"/>
                  <a:gd name="T4" fmla="*/ 0 w 169"/>
                  <a:gd name="T5" fmla="*/ 40 h 561"/>
                  <a:gd name="T6" fmla="*/ 0 w 169"/>
                  <a:gd name="T7" fmla="*/ 521 h 561"/>
                  <a:gd name="T8" fmla="*/ 43 w 169"/>
                  <a:gd name="T9" fmla="*/ 561 h 561"/>
                  <a:gd name="T10" fmla="*/ 127 w 169"/>
                  <a:gd name="T11" fmla="*/ 561 h 561"/>
                  <a:gd name="T12" fmla="*/ 169 w 169"/>
                  <a:gd name="T13" fmla="*/ 521 h 561"/>
                  <a:gd name="T14" fmla="*/ 169 w 169"/>
                  <a:gd name="T15" fmla="*/ 40 h 561"/>
                  <a:gd name="T16" fmla="*/ 127 w 169"/>
                  <a:gd name="T17" fmla="*/ 0 h 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9" h="561">
                    <a:moveTo>
                      <a:pt x="127" y="0"/>
                    </a:moveTo>
                    <a:cubicBezTo>
                      <a:pt x="43" y="0"/>
                      <a:pt x="43" y="0"/>
                      <a:pt x="43" y="0"/>
                    </a:cubicBezTo>
                    <a:cubicBezTo>
                      <a:pt x="19" y="0"/>
                      <a:pt x="0" y="18"/>
                      <a:pt x="0" y="40"/>
                    </a:cubicBezTo>
                    <a:cubicBezTo>
                      <a:pt x="0" y="521"/>
                      <a:pt x="0" y="521"/>
                      <a:pt x="0" y="521"/>
                    </a:cubicBezTo>
                    <a:cubicBezTo>
                      <a:pt x="0" y="543"/>
                      <a:pt x="19" y="561"/>
                      <a:pt x="43" y="561"/>
                    </a:cubicBezTo>
                    <a:cubicBezTo>
                      <a:pt x="127" y="561"/>
                      <a:pt x="127" y="561"/>
                      <a:pt x="127" y="561"/>
                    </a:cubicBezTo>
                    <a:cubicBezTo>
                      <a:pt x="150" y="561"/>
                      <a:pt x="169" y="543"/>
                      <a:pt x="169" y="521"/>
                    </a:cubicBezTo>
                    <a:cubicBezTo>
                      <a:pt x="169" y="40"/>
                      <a:pt x="169" y="40"/>
                      <a:pt x="169" y="40"/>
                    </a:cubicBezTo>
                    <a:cubicBezTo>
                      <a:pt x="169" y="18"/>
                      <a:pt x="150" y="0"/>
                      <a:pt x="12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83748" tIns="41874" rIns="83748" bIns="4187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id-ID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9" name="Oval 38"/>
            <p:cNvSpPr>
              <a:spLocks noChangeAspect="1"/>
            </p:cNvSpPr>
            <p:nvPr/>
          </p:nvSpPr>
          <p:spPr>
            <a:xfrm>
              <a:off x="2205591" y="2704022"/>
              <a:ext cx="576000" cy="5760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1" name="Content Placeholder 2"/>
          <p:cNvSpPr txBox="1"/>
          <p:nvPr/>
        </p:nvSpPr>
        <p:spPr>
          <a:xfrm>
            <a:off x="5928123" y="2955478"/>
            <a:ext cx="1613740" cy="258532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2" name="Content Placeholder 2"/>
          <p:cNvSpPr txBox="1"/>
          <p:nvPr/>
        </p:nvSpPr>
        <p:spPr>
          <a:xfrm>
            <a:off x="5928123" y="3229418"/>
            <a:ext cx="4976309" cy="590931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</a:t>
            </a: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，点击添加相关标题文字，修改文字内容，也可以直接复制你的内容到此。，点击添加相关标题文字，修改文字内容，也可以直接复制你的内容到此。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Content Placeholder 2"/>
          <p:cNvSpPr txBox="1"/>
          <p:nvPr/>
        </p:nvSpPr>
        <p:spPr>
          <a:xfrm>
            <a:off x="5928123" y="4367376"/>
            <a:ext cx="1613740" cy="258532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5" name="Content Placeholder 2"/>
          <p:cNvSpPr txBox="1"/>
          <p:nvPr/>
        </p:nvSpPr>
        <p:spPr>
          <a:xfrm>
            <a:off x="5928123" y="4595011"/>
            <a:ext cx="1613740" cy="738664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，点击添加相关标题文字，修改文字内容，也可以直接复制你的内容到此。，点击添加相关标题文字，修改文字内容，也可以直接复制你的内容到此。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Content Placeholder 2"/>
          <p:cNvSpPr txBox="1"/>
          <p:nvPr/>
        </p:nvSpPr>
        <p:spPr>
          <a:xfrm>
            <a:off x="7629756" y="4367376"/>
            <a:ext cx="1613740" cy="258532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7" name="Content Placeholder 2"/>
          <p:cNvSpPr txBox="1"/>
          <p:nvPr/>
        </p:nvSpPr>
        <p:spPr>
          <a:xfrm>
            <a:off x="7629756" y="4595011"/>
            <a:ext cx="1613740" cy="738664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，点击添加相关标题文字，修改文字内容，也可以直接复制你的内容到此。，点击添加相关标题文字，修改文字内容，也可以直接复制你的内容到此。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8" name="Content Placeholder 2"/>
          <p:cNvSpPr txBox="1"/>
          <p:nvPr/>
        </p:nvSpPr>
        <p:spPr>
          <a:xfrm>
            <a:off x="9356598" y="4367376"/>
            <a:ext cx="1613740" cy="258532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9" name="Content Placeholder 2"/>
          <p:cNvSpPr txBox="1"/>
          <p:nvPr/>
        </p:nvSpPr>
        <p:spPr>
          <a:xfrm>
            <a:off x="9356598" y="4595011"/>
            <a:ext cx="1613740" cy="738664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，点击添加相关标题文字，修改文字内容，也可以直接复制你的内容到此。，点击添加相关标题文字，修改文字内容，也可以直接复制你的内容到此。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0" name="椭圆 49"/>
          <p:cNvSpPr/>
          <p:nvPr/>
        </p:nvSpPr>
        <p:spPr>
          <a:xfrm>
            <a:off x="532958" y="327049"/>
            <a:ext cx="367982" cy="367982"/>
          </a:xfrm>
          <a:prstGeom prst="ellipse">
            <a:avLst/>
          </a:prstGeom>
          <a:ln>
            <a:noFill/>
          </a:ln>
          <a:effectLst>
            <a:outerShdw blurRad="1270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1" name="Content Placeholder 2"/>
          <p:cNvSpPr txBox="1"/>
          <p:nvPr/>
        </p:nvSpPr>
        <p:spPr>
          <a:xfrm>
            <a:off x="1077833" y="327049"/>
            <a:ext cx="3067050" cy="367982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en-US" sz="2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椭圆 51"/>
          <p:cNvSpPr/>
          <p:nvPr/>
        </p:nvSpPr>
        <p:spPr>
          <a:xfrm>
            <a:off x="800016" y="327049"/>
            <a:ext cx="201847" cy="20184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 dir="u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2" dur="1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1" dur="1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30" dur="1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1" grpId="0"/>
      <p:bldP spid="42" grpId="0"/>
      <p:bldP spid="44" grpId="0"/>
      <p:bldP spid="45" grpId="0"/>
      <p:bldP spid="46" grpId="0"/>
      <p:bldP spid="47" grpId="0"/>
      <p:bldP spid="48" grpId="0"/>
      <p:bldP spid="4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活力泡泡多功能多用途PPT模板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05659"/>
  <p:tag name="MH_LIBRARY" val="CONTENTS"/>
  <p:tag name="MH_TYPE" val="OTHERS"/>
  <p:tag name="ID" val="62676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05659"/>
  <p:tag name="MH_LIBRARY" val="CONTENTS"/>
  <p:tag name="MH_TYPE" val="ENTRY"/>
  <p:tag name="ID" val="626765"/>
  <p:tag name="MH_ORDER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05659"/>
  <p:tag name="MH_LIBRARY" val="CONTENTS"/>
  <p:tag name="MH_TYPE" val="NUMBER"/>
  <p:tag name="ID" val="626765"/>
  <p:tag name="MH_ORDER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05659"/>
  <p:tag name="MH_LIBRARY" val="CONTENTS"/>
  <p:tag name="MH_TYPE" val="OTHERS"/>
  <p:tag name="ID" val="62676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05659"/>
  <p:tag name="MH_LIBRARY" val="CONTENTS"/>
  <p:tag name="MH_TYPE" val="ENTRY"/>
  <p:tag name="ID" val="626765"/>
  <p:tag name="MH_ORDER" val="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05659"/>
  <p:tag name="MH_LIBRARY" val="CONTENTS"/>
  <p:tag name="MH_TYPE" val="OTHERS"/>
  <p:tag name="ID" val="62676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05659"/>
  <p:tag name="MH_LIBRARY" val="CONTENTS"/>
  <p:tag name="MH_TYPE" val="OTHERS"/>
  <p:tag name="ID" val="62676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05659"/>
  <p:tag name="MH_LIBRARY" val="CONTENTS"/>
  <p:tag name="MH_TYPE" val="OTHERS"/>
  <p:tag name="ID" val="62676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05659"/>
  <p:tag name="MH_LIBRARY" val="CONTENTS"/>
  <p:tag name="MH_AUTOCOLOR" val="TRUE"/>
  <p:tag name="MH_TYPE" val="CONTENTS"/>
  <p:tag name="ID" val="62676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05659"/>
  <p:tag name="MH_LIBRARY" val="CONTENTS"/>
  <p:tag name="MH_TYPE" val="OTHERS"/>
  <p:tag name="ID" val="62676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05659"/>
  <p:tag name="MH_LIBRARY" val="CONTENTS"/>
  <p:tag name="MH_AUTOCOLOR" val="TRUE"/>
  <p:tag name="MH_TYPE" val="CONTENTS"/>
  <p:tag name="ID" val="62676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05659"/>
  <p:tag name="MH_LIBRARY" val="CONTENTS"/>
  <p:tag name="MH_TYPE" val="OTHERS"/>
  <p:tag name="ID" val="62676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05659"/>
  <p:tag name="MH_LIBRARY" val="CONTENTS"/>
  <p:tag name="MH_TYPE" val="OTHERS"/>
  <p:tag name="ID" val="62676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05659"/>
  <p:tag name="MH_LIBRARY" val="CONTENTS"/>
  <p:tag name="MH_AUTOCOLOR" val="TRUE"/>
  <p:tag name="MH_TYPE" val="CONTENTS"/>
  <p:tag name="ID" val="62676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05659"/>
  <p:tag name="MH_LIBRARY" val="CONTENTS"/>
  <p:tag name="MH_TYPE" val="OTHERS"/>
  <p:tag name="ID" val="62676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05659"/>
  <p:tag name="MH_LIBRARY" val="CONTENTS"/>
  <p:tag name="MH_TYPE" val="OTHERS"/>
  <p:tag name="ID" val="62676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05659"/>
  <p:tag name="MH_LIBRARY" val="CONTENTS"/>
  <p:tag name="MH_TYPE" val="OTHERS"/>
  <p:tag name="ID" val="62676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05659"/>
  <p:tag name="MH_LIBRARY" val="CONTENTS"/>
  <p:tag name="MH_AUTOCOLOR" val="TRUE"/>
  <p:tag name="MH_TYPE" val="CONTENTS"/>
  <p:tag name="ID" val="62676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05659"/>
  <p:tag name="MH_LIBRARY" val="CONTENTS"/>
  <p:tag name="MH_TYPE" val="OTHERS"/>
  <p:tag name="ID" val="62676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05659"/>
  <p:tag name="MH_LIBRARY" val="CONTENTS"/>
  <p:tag name="MH_TYPE" val="OTHERS"/>
  <p:tag name="ID" val="62676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05659"/>
  <p:tag name="MH_LIBRARY" val="CONTENTS"/>
  <p:tag name="MH_TYPE" val="OTHERS"/>
  <p:tag name="ID" val="62676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05659"/>
  <p:tag name="MH_LIBRARY" val="CONTENTS"/>
  <p:tag name="MH_TYPE" val="NUMBER"/>
  <p:tag name="ID" val="626765"/>
  <p:tag name="MH_ORDER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05659"/>
  <p:tag name="MH_LIBRARY" val="CONTENTS"/>
  <p:tag name="MH_AUTOCOLOR" val="TRUE"/>
  <p:tag name="MH_TYPE" val="CONTENTS"/>
  <p:tag name="ID" val="62676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05659"/>
  <p:tag name="MH_LIBRARY" val="CONTENTS"/>
  <p:tag name="MH_TYPE" val="OTHERS"/>
  <p:tag name="ID" val="62676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05659"/>
  <p:tag name="MH_LIBRARY" val="CONTENTS"/>
  <p:tag name="MH_TYPE" val="OTHERS"/>
  <p:tag name="ID" val="62676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05659"/>
  <p:tag name="MH_LIBRARY" val="CONTENTS"/>
  <p:tag name="MH_TYPE" val="OTHERS"/>
  <p:tag name="ID" val="62676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05659"/>
  <p:tag name="MH_LIBRARY" val="CONTENTS"/>
  <p:tag name="MH_TYPE" val="OTHERS"/>
  <p:tag name="ID" val="62676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05659"/>
  <p:tag name="MH_LIBRARY" val="CONTENTS"/>
  <p:tag name="MH_TYPE" val="ENTRY"/>
  <p:tag name="ID" val="626765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05659"/>
  <p:tag name="MH_LIBRARY" val="CONTENTS"/>
  <p:tag name="MH_TYPE" val="NUMBER"/>
  <p:tag name="ID" val="626765"/>
  <p:tag name="MH_ORDER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05659"/>
  <p:tag name="MH_LIBRARY" val="CONTENTS"/>
  <p:tag name="MH_TYPE" val="OTHERS"/>
  <p:tag name="ID" val="62676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05659"/>
  <p:tag name="MH_LIBRARY" val="CONTENTS"/>
  <p:tag name="MH_TYPE" val="ENTRY"/>
  <p:tag name="ID" val="626765"/>
  <p:tag name="MH_ORDER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05659"/>
  <p:tag name="MH_LIBRARY" val="CONTENTS"/>
  <p:tag name="MH_TYPE" val="NUMBER"/>
  <p:tag name="ID" val="626765"/>
  <p:tag name="MH_ORDER" val="3"/>
</p:tagLst>
</file>

<file path=ppt/theme/theme1.xml><?xml version="1.0" encoding="utf-8"?>
<a:theme xmlns:a="http://schemas.openxmlformats.org/drawingml/2006/main" name="www.2ppt.com">
  <a:themeElements>
    <a:clrScheme name="自定义 8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A59F36"/>
      </a:accent1>
      <a:accent2>
        <a:srgbClr val="BC2026"/>
      </a:accent2>
      <a:accent3>
        <a:srgbClr val="A59F36"/>
      </a:accent3>
      <a:accent4>
        <a:srgbClr val="BC2026"/>
      </a:accent4>
      <a:accent5>
        <a:srgbClr val="A59F36"/>
      </a:accent5>
      <a:accent6>
        <a:srgbClr val="BC2026"/>
      </a:accent6>
      <a:hlink>
        <a:srgbClr val="A59F36"/>
      </a:hlink>
      <a:folHlink>
        <a:srgbClr val="BC2026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5372</Words>
  <Application>Microsoft Office PowerPoint</Application>
  <PresentationFormat>自定义</PresentationFormat>
  <Paragraphs>327</Paragraphs>
  <Slides>30</Slides>
  <Notes>30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41" baseType="lpstr">
      <vt:lpstr>SimSun-ExtB</vt:lpstr>
      <vt:lpstr>冬青黑体简体中文 W3</vt:lpstr>
      <vt:lpstr>宋体</vt:lpstr>
      <vt:lpstr>微软雅黑</vt:lpstr>
      <vt:lpstr>Arial</vt:lpstr>
      <vt:lpstr>Calibri</vt:lpstr>
      <vt:lpstr>Calibri Light</vt:lpstr>
      <vt:lpstr>Helvetica</vt:lpstr>
      <vt:lpstr>Times New Roman</vt:lpstr>
      <vt:lpstr>Wingdings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2016-09-18T16:25:00Z</dcterms:created>
  <dcterms:modified xsi:type="dcterms:W3CDTF">2023-01-10T06:58:04Z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88170A68E95749EFB0400AD20D7A80D4</vt:lpwstr>
  </property>
  <property fmtid="{D5CDD505-2E9C-101B-9397-08002B2CF9AE}" pid="3" name="KSOProductBuildVer">
    <vt:lpwstr>2052-11.1.0.11194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