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963" r:id="rId2"/>
    <p:sldId id="834" r:id="rId3"/>
    <p:sldId id="835" r:id="rId4"/>
    <p:sldId id="957" r:id="rId5"/>
    <p:sldId id="958" r:id="rId6"/>
    <p:sldId id="959" r:id="rId7"/>
    <p:sldId id="960" r:id="rId8"/>
    <p:sldId id="961" r:id="rId9"/>
    <p:sldId id="962" r:id="rId10"/>
    <p:sldId id="836" r:id="rId11"/>
    <p:sldId id="837" r:id="rId12"/>
    <p:sldId id="934" r:id="rId13"/>
    <p:sldId id="935" r:id="rId14"/>
    <p:sldId id="936" r:id="rId15"/>
    <p:sldId id="937" r:id="rId16"/>
    <p:sldId id="938" r:id="rId17"/>
    <p:sldId id="939" r:id="rId18"/>
    <p:sldId id="862" r:id="rId19"/>
    <p:sldId id="898" r:id="rId20"/>
    <p:sldId id="899" r:id="rId21"/>
    <p:sldId id="900" r:id="rId22"/>
    <p:sldId id="955" r:id="rId23"/>
    <p:sldId id="956" r:id="rId24"/>
    <p:sldId id="901" r:id="rId25"/>
    <p:sldId id="903" r:id="rId26"/>
    <p:sldId id="904" r:id="rId27"/>
    <p:sldId id="905" r:id="rId28"/>
    <p:sldId id="906" r:id="rId29"/>
    <p:sldId id="907" r:id="rId30"/>
    <p:sldId id="908" r:id="rId31"/>
    <p:sldId id="889" r:id="rId32"/>
    <p:sldId id="892" r:id="rId33"/>
    <p:sldId id="894" r:id="rId34"/>
    <p:sldId id="927" r:id="rId35"/>
    <p:sldId id="895" r:id="rId36"/>
    <p:sldId id="930" r:id="rId37"/>
    <p:sldId id="931" r:id="rId38"/>
    <p:sldId id="828" r:id="rId3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1pPr>
    <a:lvl2pPr marL="4572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2pPr>
    <a:lvl3pPr marL="9144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3pPr>
    <a:lvl4pPr marL="13716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4pPr>
    <a:lvl5pPr marL="18288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5pPr>
    <a:lvl6pPr marL="22860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6pPr>
    <a:lvl7pPr marL="27432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7pPr>
    <a:lvl8pPr marL="32004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8pPr>
    <a:lvl9pPr marL="36576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33CC33"/>
    <a:srgbClr val="FF3300"/>
    <a:srgbClr val="FF0000"/>
    <a:srgbClr val="FF00FF"/>
    <a:srgbClr val="FF9933"/>
    <a:srgbClr val="3399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3572" autoAdjust="0"/>
  </p:normalViewPr>
  <p:slideViewPr>
    <p:cSldViewPr>
      <p:cViewPr varScale="1">
        <p:scale>
          <a:sx n="106" d="100"/>
          <a:sy n="106" d="100"/>
        </p:scale>
        <p:origin x="-96" y="-132"/>
      </p:cViewPr>
      <p:guideLst>
        <p:guide orient="horz" pos="2160"/>
        <p:guide pos="2902"/>
      </p:guideLst>
    </p:cSldViewPr>
  </p:slideViewPr>
  <p:notesTextViewPr>
    <p:cViewPr>
      <p:scale>
        <a:sx n="100" d="100"/>
        <a:sy n="100" d="100"/>
      </p:scale>
      <p:origin x="0" y="0"/>
    </p:cViewPr>
  </p:notesTextViewPr>
  <p:sorterViewPr>
    <p:cViewPr>
      <p:scale>
        <a:sx n="66" d="100"/>
        <a:sy n="66" d="100"/>
      </p:scale>
      <p:origin x="0" y="0"/>
    </p:cViewPr>
  </p:sorter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5" Type="http://schemas.openxmlformats.org/officeDocument/2006/relationships/image" Target="../media/image55.emf"/><Relationship Id="rId4"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7.emf"/><Relationship Id="rId2" Type="http://schemas.openxmlformats.org/officeDocument/2006/relationships/image" Target="../media/image72.emf"/><Relationship Id="rId1" Type="http://schemas.openxmlformats.org/officeDocument/2006/relationships/image" Target="../media/image71.emf"/><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emf"/><Relationship Id="rId7" Type="http://schemas.openxmlformats.org/officeDocument/2006/relationships/image" Target="../media/image106.emf"/><Relationship Id="rId2" Type="http://schemas.openxmlformats.org/officeDocument/2006/relationships/image" Target="../media/image101.emf"/><Relationship Id="rId1" Type="http://schemas.openxmlformats.org/officeDocument/2006/relationships/image" Target="../media/image100.emf"/><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 Id="rId5" Type="http://schemas.openxmlformats.org/officeDocument/2006/relationships/image" Target="../media/image112.emf"/><Relationship Id="rId4" Type="http://schemas.openxmlformats.org/officeDocument/2006/relationships/image" Target="../media/image11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5" Type="http://schemas.openxmlformats.org/officeDocument/2006/relationships/image" Target="../media/image117.emf"/><Relationship Id="rId4" Type="http://schemas.openxmlformats.org/officeDocument/2006/relationships/image" Target="../media/image11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4" Type="http://schemas.openxmlformats.org/officeDocument/2006/relationships/image" Target="../media/image121.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4.emf"/><Relationship Id="rId7" Type="http://schemas.openxmlformats.org/officeDocument/2006/relationships/image" Target="../media/image128.emf"/><Relationship Id="rId2" Type="http://schemas.openxmlformats.org/officeDocument/2006/relationships/image" Target="../media/image123.emf"/><Relationship Id="rId1" Type="http://schemas.openxmlformats.org/officeDocument/2006/relationships/image" Target="../media/image122.emf"/><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 Id="rId4" Type="http://schemas.openxmlformats.org/officeDocument/2006/relationships/image" Target="../media/image13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image" Target="../media/image133.emf"/><Relationship Id="rId4" Type="http://schemas.openxmlformats.org/officeDocument/2006/relationships/image" Target="../media/image13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146.emf"/><Relationship Id="rId7" Type="http://schemas.openxmlformats.org/officeDocument/2006/relationships/image" Target="../media/image150.emf"/><Relationship Id="rId2" Type="http://schemas.openxmlformats.org/officeDocument/2006/relationships/image" Target="../media/image145.emf"/><Relationship Id="rId1" Type="http://schemas.openxmlformats.org/officeDocument/2006/relationships/image" Target="../media/image144.emf"/><Relationship Id="rId6" Type="http://schemas.openxmlformats.org/officeDocument/2006/relationships/image" Target="../media/image149.emf"/><Relationship Id="rId11" Type="http://schemas.openxmlformats.org/officeDocument/2006/relationships/image" Target="../media/image154.emf"/><Relationship Id="rId5" Type="http://schemas.openxmlformats.org/officeDocument/2006/relationships/image" Target="../media/image148.emf"/><Relationship Id="rId10" Type="http://schemas.openxmlformats.org/officeDocument/2006/relationships/image" Target="../media/image153.emf"/><Relationship Id="rId4" Type="http://schemas.openxmlformats.org/officeDocument/2006/relationships/image" Target="../media/image147.emf"/><Relationship Id="rId9" Type="http://schemas.openxmlformats.org/officeDocument/2006/relationships/image" Target="../media/image15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8.emf"/><Relationship Id="rId7" Type="http://schemas.openxmlformats.org/officeDocument/2006/relationships/image" Target="../media/image162.emf"/><Relationship Id="rId2" Type="http://schemas.openxmlformats.org/officeDocument/2006/relationships/image" Target="../media/image157.emf"/><Relationship Id="rId1" Type="http://schemas.openxmlformats.org/officeDocument/2006/relationships/image" Target="../media/image156.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5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image" Target="../media/image169.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image" Target="../media/image172.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6706" name="页眉占位符 456705"/>
          <p:cNvSpPr>
            <a:spLocks noGrp="1"/>
          </p:cNvSpPr>
          <p:nvPr>
            <p:ph type="hdr" sz="quarter"/>
          </p:nvPr>
        </p:nvSpPr>
        <p:spPr>
          <a:xfrm>
            <a:off x="0" y="0"/>
            <a:ext cx="2971800" cy="457200"/>
          </a:xfrm>
          <a:prstGeom prst="rect">
            <a:avLst/>
          </a:prstGeom>
          <a:noFill/>
          <a:ln w="9525">
            <a:noFill/>
          </a:ln>
        </p:spPr>
        <p:txBody>
          <a:bodyPr/>
          <a:lstStyle>
            <a:lvl1pPr>
              <a:defRPr sz="1200" u="none" noProof="1" dirty="0"/>
            </a:lvl1pPr>
          </a:lstStyle>
          <a:p>
            <a:endParaRPr lang="zh-CN" altLang="en-US"/>
          </a:p>
        </p:txBody>
      </p:sp>
      <p:sp>
        <p:nvSpPr>
          <p:cNvPr id="456707" name="日期占位符 456706"/>
          <p:cNvSpPr>
            <a:spLocks noGrp="1"/>
          </p:cNvSpPr>
          <p:nvPr>
            <p:ph type="dt" idx="1"/>
          </p:nvPr>
        </p:nvSpPr>
        <p:spPr>
          <a:xfrm>
            <a:off x="3884613" y="0"/>
            <a:ext cx="2971800" cy="457200"/>
          </a:xfrm>
          <a:prstGeom prst="rect">
            <a:avLst/>
          </a:prstGeom>
          <a:noFill/>
          <a:ln w="9525">
            <a:noFill/>
          </a:ln>
        </p:spPr>
        <p:txBody>
          <a:bodyPr/>
          <a:lstStyle>
            <a:lvl1pPr algn="r">
              <a:defRPr sz="1200" u="none" noProof="1" dirty="0"/>
            </a:lvl1pPr>
          </a:lstStyle>
          <a:p>
            <a:fld id="{BB962C8B-B14F-4D97-AF65-F5344CB8AC3E}" type="datetimeFigureOut">
              <a:rPr lang="zh-CN" altLang="en-US"/>
              <a:t>2023-01-17</a:t>
            </a:fld>
            <a:endParaRPr lang="zh-CN" altLang="en-US"/>
          </a:p>
        </p:txBody>
      </p:sp>
      <p:sp>
        <p:nvSpPr>
          <p:cNvPr id="6148" name="幻灯片图像占位符 456707"/>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文本占位符 456708"/>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56710" name="页脚占位符 456709"/>
          <p:cNvSpPr>
            <a:spLocks noGrp="1"/>
          </p:cNvSpPr>
          <p:nvPr>
            <p:ph type="ftr" sz="quarter" idx="4"/>
          </p:nvPr>
        </p:nvSpPr>
        <p:spPr>
          <a:xfrm>
            <a:off x="0" y="8685213"/>
            <a:ext cx="2971800" cy="457200"/>
          </a:xfrm>
          <a:prstGeom prst="rect">
            <a:avLst/>
          </a:prstGeom>
          <a:noFill/>
          <a:ln w="9525">
            <a:noFill/>
          </a:ln>
        </p:spPr>
        <p:txBody>
          <a:bodyPr anchor="b"/>
          <a:lstStyle>
            <a:lvl1pPr>
              <a:defRPr sz="1200" u="none" noProof="1" dirty="0"/>
            </a:lvl1pPr>
          </a:lstStyle>
          <a:p>
            <a:endParaRPr lang="zh-CN" altLang="en-US"/>
          </a:p>
        </p:txBody>
      </p:sp>
      <p:sp>
        <p:nvSpPr>
          <p:cNvPr id="456711" name="灯片编号占位符 45671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sz="1200" u="none"/>
            </a:lvl1pPr>
          </a:lstStyle>
          <a:p>
            <a:fld id="{1807AE32-D966-4125-A2CD-8BED1291751D}"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1pPr>
    <a:lvl2pPr marL="457200" lvl="1"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2pPr>
    <a:lvl3pPr marL="914400" lvl="2"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3pPr>
    <a:lvl4pPr marL="1371600" lvl="3"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4pPr>
    <a:lvl5pPr marL="1828800" lvl="4"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07AE32-D966-4125-A2CD-8BED1291751D}" type="slidenum">
              <a:rPr lang="zh-CN" altLang="en-US" smtClean="0"/>
              <a:t>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2.emf"/><Relationship Id="rId11" Type="http://schemas.openxmlformats.org/officeDocument/2006/relationships/image" Target="../media/image45.png"/><Relationship Id="rId5" Type="http://schemas.openxmlformats.org/officeDocument/2006/relationships/oleObject" Target="../embeddings/oleObject38.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40.bin"/></Relationships>
</file>

<file path=ppt/slides/_rels/slide1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7.emf"/><Relationship Id="rId11" Type="http://schemas.openxmlformats.org/officeDocument/2006/relationships/image" Target="../media/image50.png"/><Relationship Id="rId5" Type="http://schemas.openxmlformats.org/officeDocument/2006/relationships/oleObject" Target="../embeddings/oleObject42.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4.emf"/><Relationship Id="rId3" Type="http://schemas.openxmlformats.org/officeDocument/2006/relationships/image" Target="../media/image56.png"/><Relationship Id="rId7" Type="http://schemas.openxmlformats.org/officeDocument/2006/relationships/image" Target="NULL" TargetMode="External"/><Relationship Id="rId12"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7.png"/><Relationship Id="rId11" Type="http://schemas.openxmlformats.org/officeDocument/2006/relationships/image" Target="../media/image53.emf"/><Relationship Id="rId5" Type="http://schemas.openxmlformats.org/officeDocument/2006/relationships/image" Target="../media/image51.emf"/><Relationship Id="rId15" Type="http://schemas.openxmlformats.org/officeDocument/2006/relationships/image" Target="../media/image55.emf"/><Relationship Id="rId10" Type="http://schemas.openxmlformats.org/officeDocument/2006/relationships/oleObject" Target="../embeddings/oleObject47.bin"/><Relationship Id="rId4" Type="http://schemas.openxmlformats.org/officeDocument/2006/relationships/oleObject" Target="../embeddings/oleObject45.bin"/><Relationship Id="rId9" Type="http://schemas.openxmlformats.org/officeDocument/2006/relationships/image" Target="../media/image52.emf"/><Relationship Id="rId14" Type="http://schemas.openxmlformats.org/officeDocument/2006/relationships/oleObject" Target="../embeddings/oleObject49.bin"/></Relationships>
</file>

<file path=ppt/slides/_rels/slide13.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61.png"/><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emf"/><Relationship Id="rId5" Type="http://schemas.openxmlformats.org/officeDocument/2006/relationships/oleObject" Target="../embeddings/oleObject50.bin"/><Relationship Id="rId10" Type="http://schemas.openxmlformats.org/officeDocument/2006/relationships/image" Target="../media/image60.emf"/><Relationship Id="rId4" Type="http://schemas.openxmlformats.org/officeDocument/2006/relationships/image" Target="NULL" TargetMode="External"/><Relationship Id="rId9"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3.emf"/><Relationship Id="rId5" Type="http://schemas.openxmlformats.org/officeDocument/2006/relationships/oleObject" Target="../embeddings/oleObject54.bin"/><Relationship Id="rId4" Type="http://schemas.openxmlformats.org/officeDocument/2006/relationships/image" Target="../media/image62.emf"/></Relationships>
</file>

<file path=ppt/slides/_rels/slide15.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8.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5.e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image" Target="../media/image69.emf"/><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58.bin"/><Relationship Id="rId14" Type="http://schemas.openxmlformats.org/officeDocument/2006/relationships/oleObject" Target="../embeddings/oleObject6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70.emf"/></Relationships>
</file>

<file path=ppt/slides/_rels/slide17.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67.bin"/><Relationship Id="rId18" Type="http://schemas.openxmlformats.org/officeDocument/2006/relationships/image" Target="../media/image77.emf"/><Relationship Id="rId3" Type="http://schemas.openxmlformats.org/officeDocument/2006/relationships/image" Target="../media/image78.png"/><Relationship Id="rId7" Type="http://schemas.openxmlformats.org/officeDocument/2006/relationships/oleObject" Target="../embeddings/oleObject64.bin"/><Relationship Id="rId12" Type="http://schemas.openxmlformats.org/officeDocument/2006/relationships/image" Target="../media/image74.emf"/><Relationship Id="rId17" Type="http://schemas.openxmlformats.org/officeDocument/2006/relationships/oleObject" Target="../embeddings/oleObject69.bin"/><Relationship Id="rId2" Type="http://schemas.openxmlformats.org/officeDocument/2006/relationships/slideLayout" Target="../slideLayouts/slideLayout7.xml"/><Relationship Id="rId16" Type="http://schemas.openxmlformats.org/officeDocument/2006/relationships/image" Target="../media/image76.emf"/><Relationship Id="rId1" Type="http://schemas.openxmlformats.org/officeDocument/2006/relationships/vmlDrawing" Target="../drawings/vmlDrawing16.vml"/><Relationship Id="rId6" Type="http://schemas.openxmlformats.org/officeDocument/2006/relationships/image" Target="../media/image71.e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3.emf"/><Relationship Id="rId4" Type="http://schemas.openxmlformats.org/officeDocument/2006/relationships/image" Target="NULL" TargetMode="External"/><Relationship Id="rId9" Type="http://schemas.openxmlformats.org/officeDocument/2006/relationships/oleObject" Target="../embeddings/oleObject65.bin"/><Relationship Id="rId14" Type="http://schemas.openxmlformats.org/officeDocument/2006/relationships/image" Target="../media/image75.emf"/></Relationships>
</file>

<file path=ppt/slides/_rels/slide18.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0.emf"/><Relationship Id="rId5" Type="http://schemas.openxmlformats.org/officeDocument/2006/relationships/oleObject" Target="../embeddings/oleObject71.bin"/><Relationship Id="rId4" Type="http://schemas.openxmlformats.org/officeDocument/2006/relationships/image" Target="../media/image79.emf"/></Relationships>
</file>

<file path=ppt/slides/_rels/slide19.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3.emf"/><Relationship Id="rId5" Type="http://schemas.openxmlformats.org/officeDocument/2006/relationships/oleObject" Target="../embeddings/oleObject74.bin"/><Relationship Id="rId4" Type="http://schemas.openxmlformats.org/officeDocument/2006/relationships/image" Target="../media/image8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NUL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oleObject" Target="../embeddings/oleObject81.bin"/><Relationship Id="rId18" Type="http://schemas.openxmlformats.org/officeDocument/2006/relationships/image" Target="../media/image92.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17" Type="http://schemas.openxmlformats.org/officeDocument/2006/relationships/oleObject" Target="../embeddings/oleObject83.bin"/><Relationship Id="rId2" Type="http://schemas.openxmlformats.org/officeDocument/2006/relationships/slideLayout" Target="../slideLayouts/slideLayout7.xml"/><Relationship Id="rId16" Type="http://schemas.openxmlformats.org/officeDocument/2006/relationships/image" Target="../media/image91.emf"/><Relationship Id="rId20" Type="http://schemas.openxmlformats.org/officeDocument/2006/relationships/image" Target="../media/image93.emf"/><Relationship Id="rId1" Type="http://schemas.openxmlformats.org/officeDocument/2006/relationships/vmlDrawing" Target="../drawings/vmlDrawing19.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88.emf"/><Relationship Id="rId19" Type="http://schemas.openxmlformats.org/officeDocument/2006/relationships/oleObject" Target="../embeddings/oleObject84.bin"/><Relationship Id="rId4" Type="http://schemas.openxmlformats.org/officeDocument/2006/relationships/image" Target="../media/image85.emf"/><Relationship Id="rId9" Type="http://schemas.openxmlformats.org/officeDocument/2006/relationships/oleObject" Target="../embeddings/oleObject79.bin"/><Relationship Id="rId14" Type="http://schemas.openxmlformats.org/officeDocument/2006/relationships/image" Target="../media/image90.emf"/></Relationships>
</file>

<file path=ppt/slides/_rels/slide21.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95.emf"/><Relationship Id="rId5" Type="http://schemas.openxmlformats.org/officeDocument/2006/relationships/oleObject" Target="../embeddings/oleObject86.bin"/><Relationship Id="rId4" Type="http://schemas.openxmlformats.org/officeDocument/2006/relationships/image" Target="../media/image94.emf"/></Relationships>
</file>

<file path=ppt/slides/_rels/slide22.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8.emf"/><Relationship Id="rId5" Type="http://schemas.openxmlformats.org/officeDocument/2006/relationships/oleObject" Target="../embeddings/oleObject89.bin"/><Relationship Id="rId4" Type="http://schemas.openxmlformats.org/officeDocument/2006/relationships/image" Target="../media/image97.emf"/></Relationships>
</file>

<file path=ppt/slides/_rels/slide23.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oleObject" Target="../embeddings/oleObject96.bin"/><Relationship Id="rId18" Type="http://schemas.openxmlformats.org/officeDocument/2006/relationships/image" Target="../media/image107.e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04.emf"/><Relationship Id="rId17" Type="http://schemas.openxmlformats.org/officeDocument/2006/relationships/oleObject" Target="../embeddings/oleObject98.bin"/><Relationship Id="rId2" Type="http://schemas.openxmlformats.org/officeDocument/2006/relationships/slideLayout" Target="../slideLayouts/slideLayout7.xml"/><Relationship Id="rId16" Type="http://schemas.openxmlformats.org/officeDocument/2006/relationships/image" Target="../media/image106.emf"/><Relationship Id="rId1" Type="http://schemas.openxmlformats.org/officeDocument/2006/relationships/vmlDrawing" Target="../drawings/vmlDrawing22.vml"/><Relationship Id="rId6" Type="http://schemas.openxmlformats.org/officeDocument/2006/relationships/image" Target="../media/image101.e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103.emf"/><Relationship Id="rId4" Type="http://schemas.openxmlformats.org/officeDocument/2006/relationships/image" Target="../media/image100.emf"/><Relationship Id="rId9" Type="http://schemas.openxmlformats.org/officeDocument/2006/relationships/oleObject" Target="../embeddings/oleObject94.bin"/><Relationship Id="rId14" Type="http://schemas.openxmlformats.org/officeDocument/2006/relationships/image" Target="../media/image105.emf"/></Relationships>
</file>

<file path=ppt/slides/_rels/slide24.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12.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9.e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11.emf"/><Relationship Id="rId4" Type="http://schemas.openxmlformats.org/officeDocument/2006/relationships/image" Target="../media/image108.emf"/><Relationship Id="rId9" Type="http://schemas.openxmlformats.org/officeDocument/2006/relationships/oleObject" Target="../embeddings/oleObject102.bin"/></Relationships>
</file>

<file path=ppt/slides/_rels/slide25.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17.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14.emf"/><Relationship Id="rId11" Type="http://schemas.openxmlformats.org/officeDocument/2006/relationships/oleObject" Target="../embeddings/oleObject108.bin"/><Relationship Id="rId5" Type="http://schemas.openxmlformats.org/officeDocument/2006/relationships/oleObject" Target="../embeddings/oleObject105.bin"/><Relationship Id="rId10" Type="http://schemas.openxmlformats.org/officeDocument/2006/relationships/image" Target="../media/image116.emf"/><Relationship Id="rId4" Type="http://schemas.openxmlformats.org/officeDocument/2006/relationships/image" Target="../media/image113.emf"/><Relationship Id="rId9" Type="http://schemas.openxmlformats.org/officeDocument/2006/relationships/oleObject" Target="../embeddings/oleObject107.bin"/></Relationships>
</file>

<file path=ppt/slides/_rels/slide26.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19.emf"/><Relationship Id="rId5" Type="http://schemas.openxmlformats.org/officeDocument/2006/relationships/oleObject" Target="../embeddings/oleObject110.bin"/><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oleObject" Target="../embeddings/oleObject112.bin"/></Relationships>
</file>

<file path=ppt/slides/_rels/slide27.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26.emf"/><Relationship Id="rId2" Type="http://schemas.openxmlformats.org/officeDocument/2006/relationships/slideLayout" Target="../slideLayouts/slideLayout7.xml"/><Relationship Id="rId16" Type="http://schemas.openxmlformats.org/officeDocument/2006/relationships/image" Target="../media/image128.emf"/><Relationship Id="rId1" Type="http://schemas.openxmlformats.org/officeDocument/2006/relationships/vmlDrawing" Target="../drawings/vmlDrawing26.vml"/><Relationship Id="rId6" Type="http://schemas.openxmlformats.org/officeDocument/2006/relationships/image" Target="../media/image123.e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oleObject" Target="../embeddings/oleObject119.bin"/><Relationship Id="rId10" Type="http://schemas.openxmlformats.org/officeDocument/2006/relationships/image" Target="../media/image125.emf"/><Relationship Id="rId4" Type="http://schemas.openxmlformats.org/officeDocument/2006/relationships/image" Target="../media/image122.emf"/><Relationship Id="rId9" Type="http://schemas.openxmlformats.org/officeDocument/2006/relationships/oleObject" Target="../embeddings/oleObject116.bin"/><Relationship Id="rId14" Type="http://schemas.openxmlformats.org/officeDocument/2006/relationships/image" Target="../media/image127.emf"/></Relationships>
</file>

<file path=ppt/slides/_rels/slide28.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30.emf"/><Relationship Id="rId5" Type="http://schemas.openxmlformats.org/officeDocument/2006/relationships/oleObject" Target="../embeddings/oleObject121.bin"/><Relationship Id="rId10" Type="http://schemas.openxmlformats.org/officeDocument/2006/relationships/image" Target="../media/image132.emf"/><Relationship Id="rId4" Type="http://schemas.openxmlformats.org/officeDocument/2006/relationships/image" Target="../media/image129.emf"/><Relationship Id="rId9" Type="http://schemas.openxmlformats.org/officeDocument/2006/relationships/oleObject" Target="../embeddings/oleObject123.bin"/></Relationships>
</file>

<file path=ppt/slides/_rels/slide29.x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34.emf"/><Relationship Id="rId5" Type="http://schemas.openxmlformats.org/officeDocument/2006/relationships/oleObject" Target="../embeddings/oleObject125.bin"/><Relationship Id="rId10" Type="http://schemas.openxmlformats.org/officeDocument/2006/relationships/image" Target="../media/image136.emf"/><Relationship Id="rId4" Type="http://schemas.openxmlformats.org/officeDocument/2006/relationships/image" Target="../media/image133.emf"/><Relationship Id="rId9" Type="http://schemas.openxmlformats.org/officeDocument/2006/relationships/oleObject" Target="../embeddings/oleObject127.bin"/></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6.bin"/><Relationship Id="rId18" Type="http://schemas.openxmlformats.org/officeDocument/2006/relationships/image" Target="../media/image11.emf"/><Relationship Id="rId3" Type="http://schemas.openxmlformats.org/officeDocument/2006/relationships/notesSlide" Target="../notesSlides/notesSlide1.xml"/><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8.e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10.emf"/><Relationship Id="rId20" Type="http://schemas.openxmlformats.org/officeDocument/2006/relationships/image" Target="../media/image12.emf"/><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5.bin"/><Relationship Id="rId24" Type="http://schemas.openxmlformats.org/officeDocument/2006/relationships/image" Target="../media/image14.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7.emf"/><Relationship Id="rId19" Type="http://schemas.openxmlformats.org/officeDocument/2006/relationships/oleObject" Target="../embeddings/oleObject9.bin"/><Relationship Id="rId4" Type="http://schemas.openxmlformats.org/officeDocument/2006/relationships/image" Target="../media/image15.png"/><Relationship Id="rId9" Type="http://schemas.openxmlformats.org/officeDocument/2006/relationships/oleObject" Target="../embeddings/oleObject4.bin"/><Relationship Id="rId14" Type="http://schemas.openxmlformats.org/officeDocument/2006/relationships/image" Target="../media/image9.emf"/><Relationship Id="rId22" Type="http://schemas.openxmlformats.org/officeDocument/2006/relationships/image" Target="../media/image13.emf"/></Relationships>
</file>

<file path=ppt/slides/_rels/slide30.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oleObject" Target="../embeddings/oleObject133.bin"/><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41.emf"/><Relationship Id="rId2" Type="http://schemas.openxmlformats.org/officeDocument/2006/relationships/slideLayout" Target="../slideLayouts/slideLayout7.xml"/><Relationship Id="rId16" Type="http://schemas.openxmlformats.org/officeDocument/2006/relationships/image" Target="../media/image143.emf"/><Relationship Id="rId1" Type="http://schemas.openxmlformats.org/officeDocument/2006/relationships/vmlDrawing" Target="../drawings/vmlDrawing29.vml"/><Relationship Id="rId6" Type="http://schemas.openxmlformats.org/officeDocument/2006/relationships/image" Target="../media/image138.e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40.emf"/><Relationship Id="rId4" Type="http://schemas.openxmlformats.org/officeDocument/2006/relationships/image" Target="../media/image137.emf"/><Relationship Id="rId9" Type="http://schemas.openxmlformats.org/officeDocument/2006/relationships/oleObject" Target="../embeddings/oleObject131.bin"/><Relationship Id="rId14" Type="http://schemas.openxmlformats.org/officeDocument/2006/relationships/image" Target="../media/image142.emf"/></Relationships>
</file>

<file path=ppt/slides/_rels/slide31.xml.rels><?xml version="1.0" encoding="UTF-8" standalone="yes"?>
<Relationships xmlns="http://schemas.openxmlformats.org/package/2006/relationships"><Relationship Id="rId8" Type="http://schemas.openxmlformats.org/officeDocument/2006/relationships/image" Target="../media/image145.emf"/><Relationship Id="rId13" Type="http://schemas.openxmlformats.org/officeDocument/2006/relationships/oleObject" Target="../embeddings/oleObject139.bin"/><Relationship Id="rId18" Type="http://schemas.openxmlformats.org/officeDocument/2006/relationships/image" Target="../media/image150.emf"/><Relationship Id="rId26" Type="http://schemas.openxmlformats.org/officeDocument/2006/relationships/image" Target="../media/image154.emf"/><Relationship Id="rId3" Type="http://schemas.openxmlformats.org/officeDocument/2006/relationships/oleObject" Target="../embeddings/oleObject135.bin"/><Relationship Id="rId21" Type="http://schemas.openxmlformats.org/officeDocument/2006/relationships/oleObject" Target="../embeddings/oleObject143.bin"/><Relationship Id="rId7" Type="http://schemas.openxmlformats.org/officeDocument/2006/relationships/oleObject" Target="../embeddings/oleObject136.bin"/><Relationship Id="rId12" Type="http://schemas.openxmlformats.org/officeDocument/2006/relationships/image" Target="../media/image147.emf"/><Relationship Id="rId17" Type="http://schemas.openxmlformats.org/officeDocument/2006/relationships/oleObject" Target="../embeddings/oleObject141.bin"/><Relationship Id="rId25" Type="http://schemas.openxmlformats.org/officeDocument/2006/relationships/oleObject" Target="../embeddings/oleObject145.bin"/><Relationship Id="rId2" Type="http://schemas.openxmlformats.org/officeDocument/2006/relationships/slideLayout" Target="../slideLayouts/slideLayout7.xml"/><Relationship Id="rId16" Type="http://schemas.openxmlformats.org/officeDocument/2006/relationships/image" Target="../media/image149.emf"/><Relationship Id="rId20" Type="http://schemas.openxmlformats.org/officeDocument/2006/relationships/image" Target="../media/image151.emf"/><Relationship Id="rId1" Type="http://schemas.openxmlformats.org/officeDocument/2006/relationships/vmlDrawing" Target="../drawings/vmlDrawing30.vml"/><Relationship Id="rId6" Type="http://schemas.openxmlformats.org/officeDocument/2006/relationships/image" Target="NULL" TargetMode="External"/><Relationship Id="rId11" Type="http://schemas.openxmlformats.org/officeDocument/2006/relationships/oleObject" Target="../embeddings/oleObject138.bin"/><Relationship Id="rId24" Type="http://schemas.openxmlformats.org/officeDocument/2006/relationships/image" Target="../media/image153.emf"/><Relationship Id="rId5" Type="http://schemas.openxmlformats.org/officeDocument/2006/relationships/image" Target="../media/image155.png"/><Relationship Id="rId15" Type="http://schemas.openxmlformats.org/officeDocument/2006/relationships/oleObject" Target="../embeddings/oleObject140.bin"/><Relationship Id="rId23" Type="http://schemas.openxmlformats.org/officeDocument/2006/relationships/oleObject" Target="../embeddings/oleObject144.bin"/><Relationship Id="rId10" Type="http://schemas.openxmlformats.org/officeDocument/2006/relationships/image" Target="../media/image146.emf"/><Relationship Id="rId19" Type="http://schemas.openxmlformats.org/officeDocument/2006/relationships/oleObject" Target="../embeddings/oleObject142.bin"/><Relationship Id="rId4" Type="http://schemas.openxmlformats.org/officeDocument/2006/relationships/image" Target="../media/image144.emf"/><Relationship Id="rId9" Type="http://schemas.openxmlformats.org/officeDocument/2006/relationships/oleObject" Target="../embeddings/oleObject137.bin"/><Relationship Id="rId14" Type="http://schemas.openxmlformats.org/officeDocument/2006/relationships/image" Target="../media/image148.emf"/><Relationship Id="rId22" Type="http://schemas.openxmlformats.org/officeDocument/2006/relationships/image" Target="../media/image152.emf"/></Relationships>
</file>

<file path=ppt/slides/_rels/slide32.xml.rels><?xml version="1.0" encoding="UTF-8" standalone="yes"?>
<Relationships xmlns="http://schemas.openxmlformats.org/package/2006/relationships"><Relationship Id="rId8" Type="http://schemas.openxmlformats.org/officeDocument/2006/relationships/image" Target="../media/image157.emf"/><Relationship Id="rId13" Type="http://schemas.openxmlformats.org/officeDocument/2006/relationships/oleObject" Target="../embeddings/oleObject150.bin"/><Relationship Id="rId18" Type="http://schemas.openxmlformats.org/officeDocument/2006/relationships/image" Target="../media/image162.emf"/><Relationship Id="rId3" Type="http://schemas.openxmlformats.org/officeDocument/2006/relationships/image" Target="../media/image163.png"/><Relationship Id="rId7" Type="http://schemas.openxmlformats.org/officeDocument/2006/relationships/oleObject" Target="../embeddings/oleObject147.bin"/><Relationship Id="rId12" Type="http://schemas.openxmlformats.org/officeDocument/2006/relationships/image" Target="../media/image159.emf"/><Relationship Id="rId17" Type="http://schemas.openxmlformats.org/officeDocument/2006/relationships/oleObject" Target="../embeddings/oleObject152.bin"/><Relationship Id="rId2" Type="http://schemas.openxmlformats.org/officeDocument/2006/relationships/slideLayout" Target="../slideLayouts/slideLayout7.xml"/><Relationship Id="rId16" Type="http://schemas.openxmlformats.org/officeDocument/2006/relationships/image" Target="../media/image161.emf"/><Relationship Id="rId1" Type="http://schemas.openxmlformats.org/officeDocument/2006/relationships/vmlDrawing" Target="../drawings/vmlDrawing31.vml"/><Relationship Id="rId6" Type="http://schemas.openxmlformats.org/officeDocument/2006/relationships/image" Target="../media/image156.emf"/><Relationship Id="rId11" Type="http://schemas.openxmlformats.org/officeDocument/2006/relationships/oleObject" Target="../embeddings/oleObject149.bin"/><Relationship Id="rId5" Type="http://schemas.openxmlformats.org/officeDocument/2006/relationships/oleObject" Target="../embeddings/oleObject146.bin"/><Relationship Id="rId15" Type="http://schemas.openxmlformats.org/officeDocument/2006/relationships/oleObject" Target="../embeddings/oleObject151.bin"/><Relationship Id="rId10" Type="http://schemas.openxmlformats.org/officeDocument/2006/relationships/image" Target="../media/image158.emf"/><Relationship Id="rId4" Type="http://schemas.openxmlformats.org/officeDocument/2006/relationships/image" Target="NULL" TargetMode="External"/><Relationship Id="rId9" Type="http://schemas.openxmlformats.org/officeDocument/2006/relationships/oleObject" Target="../embeddings/oleObject148.bin"/><Relationship Id="rId14" Type="http://schemas.openxmlformats.org/officeDocument/2006/relationships/image" Target="../media/image160.emf"/></Relationships>
</file>

<file path=ppt/slides/_rels/slide3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64.emf"/><Relationship Id="rId5" Type="http://schemas.openxmlformats.org/officeDocument/2006/relationships/oleObject" Target="../embeddings/oleObject153.bin"/><Relationship Id="rId4" Type="http://schemas.openxmlformats.org/officeDocument/2006/relationships/image" Target="NULL"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66.emf"/></Relationships>
</file>

<file path=ppt/slides/_rels/slide3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67.emf"/><Relationship Id="rId5" Type="http://schemas.openxmlformats.org/officeDocument/2006/relationships/oleObject" Target="../embeddings/oleObject155.bin"/><Relationship Id="rId4" Type="http://schemas.openxmlformats.org/officeDocument/2006/relationships/image" Target="NUL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70.emf"/><Relationship Id="rId5" Type="http://schemas.openxmlformats.org/officeDocument/2006/relationships/oleObject" Target="../embeddings/oleObject157.bin"/><Relationship Id="rId4" Type="http://schemas.openxmlformats.org/officeDocument/2006/relationships/image" Target="../media/image16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73.emf"/><Relationship Id="rId5" Type="http://schemas.openxmlformats.org/officeDocument/2006/relationships/oleObject" Target="../embeddings/oleObject160.bin"/><Relationship Id="rId4" Type="http://schemas.openxmlformats.org/officeDocument/2006/relationships/image" Target="../media/image172.emf"/></Relationships>
</file>

<file path=ppt/slides/_rels/slide38.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7.bin"/><Relationship Id="rId18" Type="http://schemas.openxmlformats.org/officeDocument/2006/relationships/image" Target="../media/image23.e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0.e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16.bin"/><Relationship Id="rId24" Type="http://schemas.openxmlformats.org/officeDocument/2006/relationships/image" Target="../media/image26.e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19.emf"/><Relationship Id="rId19" Type="http://schemas.openxmlformats.org/officeDocument/2006/relationships/oleObject" Target="../embeddings/oleObject20.bin"/><Relationship Id="rId4" Type="http://schemas.openxmlformats.org/officeDocument/2006/relationships/image" Target="../media/image16.emf"/><Relationship Id="rId9" Type="http://schemas.openxmlformats.org/officeDocument/2006/relationships/oleObject" Target="../embeddings/oleObject15.bin"/><Relationship Id="rId14" Type="http://schemas.openxmlformats.org/officeDocument/2006/relationships/image" Target="../media/image21.emf"/><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28.bin"/><Relationship Id="rId18" Type="http://schemas.openxmlformats.org/officeDocument/2006/relationships/image" Target="../media/image34.e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31.emf"/><Relationship Id="rId17"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image" Target="../media/image33.emf"/><Relationship Id="rId20" Type="http://schemas.openxmlformats.org/officeDocument/2006/relationships/image" Target="../media/image35.emf"/><Relationship Id="rId1" Type="http://schemas.openxmlformats.org/officeDocument/2006/relationships/vmlDrawing" Target="../drawings/vmlDrawing4.vml"/><Relationship Id="rId6" Type="http://schemas.openxmlformats.org/officeDocument/2006/relationships/image" Target="../media/image28.e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0.emf"/><Relationship Id="rId19" Type="http://schemas.openxmlformats.org/officeDocument/2006/relationships/oleObject" Target="../embeddings/oleObject31.bin"/><Relationship Id="rId4" Type="http://schemas.openxmlformats.org/officeDocument/2006/relationships/image" Target="../media/image27.emf"/><Relationship Id="rId9" Type="http://schemas.openxmlformats.org/officeDocument/2006/relationships/oleObject" Target="../embeddings/oleObject26.bin"/><Relationship Id="rId14" Type="http://schemas.openxmlformats.org/officeDocument/2006/relationships/image" Target="../media/image32.emf"/><Relationship Id="rId22" Type="http://schemas.openxmlformats.org/officeDocument/2006/relationships/image" Target="../media/image3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96705"/>
          <p:cNvPicPr>
            <a:picLocks noChangeAspect="1" noChangeArrowheads="1"/>
          </p:cNvPicPr>
          <p:nvPr/>
        </p:nvPicPr>
        <p:blipFill>
          <a:blip r:embed="rId2" cstate="email"/>
          <a:srcRect/>
          <a:stretch>
            <a:fillRect/>
          </a:stretch>
        </p:blipFill>
        <p:spPr bwMode="auto">
          <a:xfrm>
            <a:off x="945340" y="1269030"/>
            <a:ext cx="73802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368" y="3357001"/>
            <a:ext cx="9142632" cy="646331"/>
          </a:xfrm>
          <a:prstGeom prst="rect">
            <a:avLst/>
          </a:prstGeom>
        </p:spPr>
        <p:txBody>
          <a:bodyPr wrap="square">
            <a:spAutoFit/>
          </a:bodyPr>
          <a:lstStyle/>
          <a:p>
            <a:pPr algn="ctr"/>
            <a:r>
              <a:rPr lang="en-US" altLang="zh-CN" sz="3600" b="1" u="none" dirty="0"/>
              <a:t>Section </a:t>
            </a:r>
            <a:r>
              <a:rPr lang="zh-CN" altLang="zh-CN" sz="3600" b="1" u="none" dirty="0"/>
              <a:t>Ⅲ　</a:t>
            </a:r>
            <a:r>
              <a:rPr lang="en-US" altLang="zh-CN" sz="3600" b="1" u="none" dirty="0"/>
              <a:t>Developing ideas</a:t>
            </a:r>
            <a:endParaRPr lang="zh-CN" altLang="zh-CN" sz="3600" u="none" dirty="0"/>
          </a:p>
        </p:txBody>
      </p:sp>
      <p:sp>
        <p:nvSpPr>
          <p:cNvPr id="4" name="矩形 3"/>
          <p:cNvSpPr/>
          <p:nvPr/>
        </p:nvSpPr>
        <p:spPr>
          <a:xfrm>
            <a:off x="0" y="5518764"/>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u="none"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对象 926735"/>
          <p:cNvGraphicFramePr/>
          <p:nvPr/>
        </p:nvGraphicFramePr>
        <p:xfrm>
          <a:off x="350838" y="544513"/>
          <a:ext cx="8413750" cy="1703387"/>
        </p:xfrm>
        <a:graphic>
          <a:graphicData uri="http://schemas.openxmlformats.org/presentationml/2006/ole">
            <mc:AlternateContent xmlns:mc="http://schemas.openxmlformats.org/markup-compatibility/2006">
              <mc:Choice xmlns:v="urn:schemas-microsoft-com:vml" Requires="v">
                <p:oleObj spid="_x0000_s15385" name="Document" r:id="rId3" imgW="8461375" imgH="1713230" progId="Word.Document.8">
                  <p:embed/>
                </p:oleObj>
              </mc:Choice>
              <mc:Fallback>
                <p:oleObj name="Document" r:id="rId3" imgW="8461375" imgH="1713230" progId="Word.Document.8">
                  <p:embed/>
                  <p:pic>
                    <p:nvPicPr>
                      <p:cNvPr id="0" name="对象 926735"/>
                      <p:cNvPicPr>
                        <a:picLocks noChangeArrowheads="1"/>
                      </p:cNvPicPr>
                      <p:nvPr/>
                    </p:nvPicPr>
                    <p:blipFill>
                      <a:blip r:embed="rId4"/>
                      <a:srcRect/>
                      <a:stretch>
                        <a:fillRect/>
                      </a:stretch>
                    </p:blipFill>
                    <p:spPr bwMode="auto">
                      <a:xfrm>
                        <a:off x="350838" y="544513"/>
                        <a:ext cx="841375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6737" name="对象 926736"/>
          <p:cNvGraphicFramePr/>
          <p:nvPr/>
        </p:nvGraphicFramePr>
        <p:xfrm>
          <a:off x="684213" y="1773238"/>
          <a:ext cx="3297237" cy="569912"/>
        </p:xfrm>
        <a:graphic>
          <a:graphicData uri="http://schemas.openxmlformats.org/presentationml/2006/ole">
            <mc:AlternateContent xmlns:mc="http://schemas.openxmlformats.org/markup-compatibility/2006">
              <mc:Choice xmlns:v="urn:schemas-microsoft-com:vml" Requires="v">
                <p:oleObj spid="_x0000_s15386" r:id="rId5" imgW="3337560" imgH="594360" progId="Word.Document.8">
                  <p:embed/>
                </p:oleObj>
              </mc:Choice>
              <mc:Fallback>
                <p:oleObj r:id="rId5" imgW="3337560" imgH="594360" progId="Word.Document.8">
                  <p:embed/>
                  <p:pic>
                    <p:nvPicPr>
                      <p:cNvPr id="0" name="对象 9267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773238"/>
                        <a:ext cx="32972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6739" name="对象 926738"/>
          <p:cNvGraphicFramePr/>
          <p:nvPr/>
        </p:nvGraphicFramePr>
        <p:xfrm>
          <a:off x="719138" y="4491038"/>
          <a:ext cx="7524750" cy="738187"/>
        </p:xfrm>
        <a:graphic>
          <a:graphicData uri="http://schemas.openxmlformats.org/presentationml/2006/ole">
            <mc:AlternateContent xmlns:mc="http://schemas.openxmlformats.org/markup-compatibility/2006">
              <mc:Choice xmlns:v="urn:schemas-microsoft-com:vml" Requires="v">
                <p:oleObj spid="_x0000_s15387" r:id="rId7" imgW="7597140" imgH="742315" progId="Word.Document.8">
                  <p:embed/>
                </p:oleObj>
              </mc:Choice>
              <mc:Fallback>
                <p:oleObj r:id="rId7" imgW="7597140" imgH="742315" progId="Word.Document.8">
                  <p:embed/>
                  <p:pic>
                    <p:nvPicPr>
                      <p:cNvPr id="0" name="对象 92673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38" y="4491038"/>
                        <a:ext cx="7524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6740" name="对象 926739"/>
          <p:cNvGraphicFramePr/>
          <p:nvPr/>
        </p:nvGraphicFramePr>
        <p:xfrm>
          <a:off x="2425700" y="4402138"/>
          <a:ext cx="5241925" cy="395287"/>
        </p:xfrm>
        <a:graphic>
          <a:graphicData uri="http://schemas.openxmlformats.org/presentationml/2006/ole">
            <mc:AlternateContent xmlns:mc="http://schemas.openxmlformats.org/markup-compatibility/2006">
              <mc:Choice xmlns:v="urn:schemas-microsoft-com:vml" Requires="v">
                <p:oleObj spid="_x0000_s15388" r:id="rId9" imgW="5276215" imgH="397510" progId="Word.Document.8">
                  <p:embed/>
                </p:oleObj>
              </mc:Choice>
              <mc:Fallback>
                <p:oleObj r:id="rId9" imgW="5276215" imgH="397510" progId="Word.Document.8">
                  <p:embed/>
                  <p:pic>
                    <p:nvPicPr>
                      <p:cNvPr id="0" name="对象 92673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5700" y="4402138"/>
                        <a:ext cx="52419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926741" name="图片 926740"/>
          <p:cNvPicPr>
            <a:picLocks noChangeAspect="1" noChangeArrowheads="1"/>
          </p:cNvPicPr>
          <p:nvPr/>
        </p:nvPicPr>
        <p:blipFill>
          <a:blip r:embed="rId11" cstate="email"/>
          <a:srcRect/>
          <a:stretch>
            <a:fillRect/>
          </a:stretch>
        </p:blipFill>
        <p:spPr bwMode="auto">
          <a:xfrm>
            <a:off x="684213" y="2347913"/>
            <a:ext cx="7488237"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6737"/>
                                        </p:tgtEl>
                                        <p:attrNameLst>
                                          <p:attrName>style.visibility</p:attrName>
                                        </p:attrNameLst>
                                      </p:cBhvr>
                                      <p:to>
                                        <p:strVal val="visible"/>
                                      </p:to>
                                    </p:set>
                                    <p:animEffect transition="in" filter="blinds(horizontal)">
                                      <p:cBhvr>
                                        <p:cTn id="7" dur="500"/>
                                        <p:tgtEl>
                                          <p:spTgt spid="926737"/>
                                        </p:tgtEl>
                                      </p:cBhvr>
                                    </p:animEffect>
                                  </p:childTnLst>
                                </p:cTn>
                              </p:par>
                              <p:par>
                                <p:cTn id="8" presetID="3" presetClass="entr" presetSubtype="10" fill="hold" nodeType="withEffect">
                                  <p:stCondLst>
                                    <p:cond delay="0"/>
                                  </p:stCondLst>
                                  <p:childTnLst>
                                    <p:set>
                                      <p:cBhvr>
                                        <p:cTn id="9" dur="1" fill="hold">
                                          <p:stCondLst>
                                            <p:cond delay="0"/>
                                          </p:stCondLst>
                                        </p:cTn>
                                        <p:tgtEl>
                                          <p:spTgt spid="926741"/>
                                        </p:tgtEl>
                                        <p:attrNameLst>
                                          <p:attrName>style.visibility</p:attrName>
                                        </p:attrNameLst>
                                      </p:cBhvr>
                                      <p:to>
                                        <p:strVal val="visible"/>
                                      </p:to>
                                    </p:set>
                                    <p:animEffect transition="in" filter="blinds(horizontal)">
                                      <p:cBhvr>
                                        <p:cTn id="10" dur="500"/>
                                        <p:tgtEl>
                                          <p:spTgt spid="9267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26739"/>
                                        </p:tgtEl>
                                        <p:attrNameLst>
                                          <p:attrName>style.visibility</p:attrName>
                                        </p:attrNameLst>
                                      </p:cBhvr>
                                      <p:to>
                                        <p:strVal val="visible"/>
                                      </p:to>
                                    </p:set>
                                    <p:animEffect transition="in" filter="blinds(horizontal)">
                                      <p:cBhvr>
                                        <p:cTn id="15" dur="500"/>
                                        <p:tgtEl>
                                          <p:spTgt spid="92673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26740"/>
                                        </p:tgtEl>
                                        <p:attrNameLst>
                                          <p:attrName>style.visibility</p:attrName>
                                        </p:attrNameLst>
                                      </p:cBhvr>
                                      <p:to>
                                        <p:strVal val="visible"/>
                                      </p:to>
                                    </p:set>
                                    <p:animEffect transition="in" filter="blinds(horizontal)">
                                      <p:cBhvr>
                                        <p:cTn id="20" dur="500"/>
                                        <p:tgtEl>
                                          <p:spTgt spid="92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对象 925720"/>
          <p:cNvGraphicFramePr/>
          <p:nvPr/>
        </p:nvGraphicFramePr>
        <p:xfrm>
          <a:off x="334963" y="620713"/>
          <a:ext cx="8415337" cy="1108075"/>
        </p:xfrm>
        <a:graphic>
          <a:graphicData uri="http://schemas.openxmlformats.org/presentationml/2006/ole">
            <mc:AlternateContent xmlns:mc="http://schemas.openxmlformats.org/markup-compatibility/2006">
              <mc:Choice xmlns:v="urn:schemas-microsoft-com:vml" Requires="v">
                <p:oleObj spid="_x0000_s16409" name="Document" r:id="rId3" imgW="8461375" imgH="1120140" progId="Word.Document.8">
                  <p:embed/>
                </p:oleObj>
              </mc:Choice>
              <mc:Fallback>
                <p:oleObj name="Document" r:id="rId3" imgW="8461375" imgH="1120140" progId="Word.Document.8">
                  <p:embed/>
                  <p:pic>
                    <p:nvPicPr>
                      <p:cNvPr id="0" name="对象 925720"/>
                      <p:cNvPicPr>
                        <a:picLocks noChangeArrowheads="1"/>
                      </p:cNvPicPr>
                      <p:nvPr/>
                    </p:nvPicPr>
                    <p:blipFill>
                      <a:blip r:embed="rId4"/>
                      <a:srcRect/>
                      <a:stretch>
                        <a:fillRect/>
                      </a:stretch>
                    </p:blipFill>
                    <p:spPr bwMode="auto">
                      <a:xfrm>
                        <a:off x="334963" y="620713"/>
                        <a:ext cx="84153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5722" name="对象 925721"/>
          <p:cNvGraphicFramePr/>
          <p:nvPr/>
        </p:nvGraphicFramePr>
        <p:xfrm>
          <a:off x="280988" y="1844675"/>
          <a:ext cx="8467725" cy="592138"/>
        </p:xfrm>
        <a:graphic>
          <a:graphicData uri="http://schemas.openxmlformats.org/presentationml/2006/ole">
            <mc:AlternateContent xmlns:mc="http://schemas.openxmlformats.org/markup-compatibility/2006">
              <mc:Choice xmlns:v="urn:schemas-microsoft-com:vml" Requires="v">
                <p:oleObj spid="_x0000_s16410" r:id="rId5" imgW="8459470" imgH="594360" progId="Word.Document.8">
                  <p:embed/>
                </p:oleObj>
              </mc:Choice>
              <mc:Fallback>
                <p:oleObj r:id="rId5" imgW="8459470" imgH="594360" progId="Word.Document.8">
                  <p:embed/>
                  <p:pic>
                    <p:nvPicPr>
                      <p:cNvPr id="0" name="对象 92572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844675"/>
                        <a:ext cx="8467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5726" name="对象 925725"/>
          <p:cNvGraphicFramePr/>
          <p:nvPr/>
        </p:nvGraphicFramePr>
        <p:xfrm>
          <a:off x="661988" y="4292600"/>
          <a:ext cx="7861300" cy="1316038"/>
        </p:xfrm>
        <a:graphic>
          <a:graphicData uri="http://schemas.openxmlformats.org/presentationml/2006/ole">
            <mc:AlternateContent xmlns:mc="http://schemas.openxmlformats.org/markup-compatibility/2006">
              <mc:Choice xmlns:v="urn:schemas-microsoft-com:vml" Requires="v">
                <p:oleObj spid="_x0000_s16411" r:id="rId7" imgW="7944485" imgH="1322705" progId="Word.Document.8">
                  <p:embed/>
                </p:oleObj>
              </mc:Choice>
              <mc:Fallback>
                <p:oleObj r:id="rId7" imgW="7944485" imgH="1322705" progId="Word.Document.8">
                  <p:embed/>
                  <p:pic>
                    <p:nvPicPr>
                      <p:cNvPr id="0" name="对象 9257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988" y="4292600"/>
                        <a:ext cx="78613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5727" name="对象 925726"/>
          <p:cNvGraphicFramePr/>
          <p:nvPr/>
        </p:nvGraphicFramePr>
        <p:xfrm>
          <a:off x="755650" y="4135438"/>
          <a:ext cx="7685088" cy="1165225"/>
        </p:xfrm>
        <a:graphic>
          <a:graphicData uri="http://schemas.openxmlformats.org/presentationml/2006/ole">
            <mc:AlternateContent xmlns:mc="http://schemas.openxmlformats.org/markup-compatibility/2006">
              <mc:Choice xmlns:v="urn:schemas-microsoft-com:vml" Requires="v">
                <p:oleObj spid="_x0000_s16412" r:id="rId9" imgW="7799705" imgH="1189990" progId="Word.Document.8">
                  <p:embed/>
                </p:oleObj>
              </mc:Choice>
              <mc:Fallback>
                <p:oleObj r:id="rId9" imgW="7799705" imgH="1189990" progId="Word.Document.8">
                  <p:embed/>
                  <p:pic>
                    <p:nvPicPr>
                      <p:cNvPr id="0" name="对象 9257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4135438"/>
                        <a:ext cx="76850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6389" name="图片 925727"/>
          <p:cNvPicPr>
            <a:picLocks noChangeAspect="1" noChangeArrowheads="1"/>
          </p:cNvPicPr>
          <p:nvPr/>
        </p:nvPicPr>
        <p:blipFill>
          <a:blip r:embed="rId11" cstate="email"/>
          <a:srcRect/>
          <a:stretch>
            <a:fillRect/>
          </a:stretch>
        </p:blipFill>
        <p:spPr bwMode="auto">
          <a:xfrm>
            <a:off x="546100" y="2492375"/>
            <a:ext cx="827405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5722"/>
                                        </p:tgtEl>
                                        <p:attrNameLst>
                                          <p:attrName>style.visibility</p:attrName>
                                        </p:attrNameLst>
                                      </p:cBhvr>
                                      <p:to>
                                        <p:strVal val="visible"/>
                                      </p:to>
                                    </p:set>
                                    <p:animEffect transition="in" filter="blinds(horizontal)">
                                      <p:cBhvr>
                                        <p:cTn id="7" dur="500"/>
                                        <p:tgtEl>
                                          <p:spTgt spid="925722"/>
                                        </p:tgtEl>
                                      </p:cBhvr>
                                    </p:animEffect>
                                  </p:childTnLst>
                                </p:cTn>
                              </p:par>
                              <p:par>
                                <p:cTn id="8" presetID="3" presetClass="entr" presetSubtype="1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25726"/>
                                        </p:tgtEl>
                                        <p:attrNameLst>
                                          <p:attrName>style.visibility</p:attrName>
                                        </p:attrNameLst>
                                      </p:cBhvr>
                                      <p:to>
                                        <p:strVal val="visible"/>
                                      </p:to>
                                    </p:set>
                                    <p:animEffect transition="in" filter="blinds(horizontal)">
                                      <p:cBhvr>
                                        <p:cTn id="15" dur="500"/>
                                        <p:tgtEl>
                                          <p:spTgt spid="9257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25727"/>
                                        </p:tgtEl>
                                        <p:attrNameLst>
                                          <p:attrName>style.visibility</p:attrName>
                                        </p:attrNameLst>
                                      </p:cBhvr>
                                      <p:to>
                                        <p:strVal val="visible"/>
                                      </p:to>
                                    </p:set>
                                    <p:animEffect transition="in" filter="blinds(horizontal)">
                                      <p:cBhvr>
                                        <p:cTn id="20" dur="500"/>
                                        <p:tgtEl>
                                          <p:spTgt spid="92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030145"/>
          <p:cNvPicPr>
            <a:picLocks noChangeAspect="1" noChangeArrowheads="1"/>
          </p:cNvPicPr>
          <p:nvPr/>
        </p:nvPicPr>
        <p:blipFill>
          <a:blip r:embed="rId3" cstate="email"/>
          <a:srcRect/>
          <a:stretch>
            <a:fillRect/>
          </a:stretch>
        </p:blipFill>
        <p:spPr bwMode="auto">
          <a:xfrm>
            <a:off x="1516063" y="598488"/>
            <a:ext cx="5975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0" name="对象 1030146"/>
          <p:cNvGraphicFramePr/>
          <p:nvPr/>
        </p:nvGraphicFramePr>
        <p:xfrm>
          <a:off x="376238" y="1584325"/>
          <a:ext cx="7978775" cy="671513"/>
        </p:xfrm>
        <a:graphic>
          <a:graphicData uri="http://schemas.openxmlformats.org/presentationml/2006/ole">
            <mc:AlternateContent xmlns:mc="http://schemas.openxmlformats.org/markup-compatibility/2006">
              <mc:Choice xmlns:v="urn:schemas-microsoft-com:vml" Requires="v">
                <p:oleObj spid="_x0000_s17439" name="Document" r:id="rId4" imgW="8054340" imgH="784860" progId="Word.Document.8">
                  <p:embed/>
                </p:oleObj>
              </mc:Choice>
              <mc:Fallback>
                <p:oleObj name="Document" r:id="rId4" imgW="8054340" imgH="784860" progId="Word.Document.8">
                  <p:embed/>
                  <p:pic>
                    <p:nvPicPr>
                      <p:cNvPr id="0" name="对象 1030146"/>
                      <p:cNvPicPr>
                        <a:picLocks noChangeArrowheads="1"/>
                      </p:cNvPicPr>
                      <p:nvPr/>
                    </p:nvPicPr>
                    <p:blipFill>
                      <a:blip r:embed="rId5"/>
                      <a:srcRect/>
                      <a:stretch>
                        <a:fillRect/>
                      </a:stretch>
                    </p:blipFill>
                    <p:spPr bwMode="auto">
                      <a:xfrm>
                        <a:off x="376238" y="1584325"/>
                        <a:ext cx="79787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7411" name="图片 1030147" descr="E:/课件/新教材外研英语必修1/PPT可自主编辑课件/Unit 2 Exploring English/step1.tif"/>
          <p:cNvPicPr>
            <a:picLocks noChangeAspect="1" noChangeArrowheads="1"/>
          </p:cNvPicPr>
          <p:nvPr/>
        </p:nvPicPr>
        <p:blipFill>
          <a:blip r:embed="rId6" r:link="rId7" cstate="email"/>
          <a:srcRect/>
          <a:stretch>
            <a:fillRect/>
          </a:stretch>
        </p:blipFill>
        <p:spPr bwMode="auto">
          <a:xfrm>
            <a:off x="363538" y="2513013"/>
            <a:ext cx="338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2" name="对象 1030148"/>
          <p:cNvGraphicFramePr/>
          <p:nvPr/>
        </p:nvGraphicFramePr>
        <p:xfrm>
          <a:off x="2060575" y="2328863"/>
          <a:ext cx="1846263" cy="687387"/>
        </p:xfrm>
        <a:graphic>
          <a:graphicData uri="http://schemas.openxmlformats.org/presentationml/2006/ole">
            <mc:AlternateContent xmlns:mc="http://schemas.openxmlformats.org/markup-compatibility/2006">
              <mc:Choice xmlns:v="urn:schemas-microsoft-com:vml" Requires="v">
                <p:oleObj spid="_x0000_s17440" name="Document" r:id="rId8" imgW="1868170" imgH="692150" progId="Word.Document.8">
                  <p:embed/>
                </p:oleObj>
              </mc:Choice>
              <mc:Fallback>
                <p:oleObj name="Document" r:id="rId8" imgW="1868170" imgH="692150" progId="Word.Document.8">
                  <p:embed/>
                  <p:pic>
                    <p:nvPicPr>
                      <p:cNvPr id="0" name="对象 1030148"/>
                      <p:cNvPicPr>
                        <a:picLocks noChangeArrowheads="1"/>
                      </p:cNvPicPr>
                      <p:nvPr/>
                    </p:nvPicPr>
                    <p:blipFill>
                      <a:blip r:embed="rId9"/>
                      <a:srcRect/>
                      <a:stretch>
                        <a:fillRect/>
                      </a:stretch>
                    </p:blipFill>
                    <p:spPr bwMode="auto">
                      <a:xfrm>
                        <a:off x="2060575" y="2328863"/>
                        <a:ext cx="184626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413" name="对象 1030152"/>
          <p:cNvGraphicFramePr/>
          <p:nvPr/>
        </p:nvGraphicFramePr>
        <p:xfrm>
          <a:off x="395288" y="3211513"/>
          <a:ext cx="8431212" cy="1131887"/>
        </p:xfrm>
        <a:graphic>
          <a:graphicData uri="http://schemas.openxmlformats.org/presentationml/2006/ole">
            <mc:AlternateContent xmlns:mc="http://schemas.openxmlformats.org/markup-compatibility/2006">
              <mc:Choice xmlns:v="urn:schemas-microsoft-com:vml" Requires="v">
                <p:oleObj spid="_x0000_s17441" name="Document" r:id="rId10" imgW="8519160" imgH="1149350" progId="Word.Document.8">
                  <p:embed/>
                </p:oleObj>
              </mc:Choice>
              <mc:Fallback>
                <p:oleObj name="Document" r:id="rId10" imgW="8519160" imgH="1149350" progId="Word.Document.8">
                  <p:embed/>
                  <p:pic>
                    <p:nvPicPr>
                      <p:cNvPr id="0" name="对象 1030152"/>
                      <p:cNvPicPr>
                        <a:picLocks noChangeArrowheads="1"/>
                      </p:cNvPicPr>
                      <p:nvPr/>
                    </p:nvPicPr>
                    <p:blipFill>
                      <a:blip r:embed="rId11"/>
                      <a:srcRect/>
                      <a:stretch>
                        <a:fillRect/>
                      </a:stretch>
                    </p:blipFill>
                    <p:spPr bwMode="auto">
                      <a:xfrm>
                        <a:off x="395288" y="3211513"/>
                        <a:ext cx="843121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414" name="对象 1030153"/>
          <p:cNvGraphicFramePr/>
          <p:nvPr/>
        </p:nvGraphicFramePr>
        <p:xfrm>
          <a:off x="404813" y="4054475"/>
          <a:ext cx="8415337" cy="1174750"/>
        </p:xfrm>
        <a:graphic>
          <a:graphicData uri="http://schemas.openxmlformats.org/presentationml/2006/ole">
            <mc:AlternateContent xmlns:mc="http://schemas.openxmlformats.org/markup-compatibility/2006">
              <mc:Choice xmlns:v="urn:schemas-microsoft-com:vml" Requires="v">
                <p:oleObj spid="_x0000_s17442" r:id="rId12" imgW="8459470" imgH="1187450" progId="Word.Document.8">
                  <p:embed/>
                </p:oleObj>
              </mc:Choice>
              <mc:Fallback>
                <p:oleObj r:id="rId12" imgW="8459470" imgH="1187450" progId="Word.Document.8">
                  <p:embed/>
                  <p:pic>
                    <p:nvPicPr>
                      <p:cNvPr id="0" name="对象 103015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4813" y="4054475"/>
                        <a:ext cx="84153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0155" name="对象 1030154"/>
          <p:cNvGraphicFramePr/>
          <p:nvPr/>
        </p:nvGraphicFramePr>
        <p:xfrm>
          <a:off x="381000" y="3911600"/>
          <a:ext cx="8432800" cy="1174750"/>
        </p:xfrm>
        <a:graphic>
          <a:graphicData uri="http://schemas.openxmlformats.org/presentationml/2006/ole">
            <mc:AlternateContent xmlns:mc="http://schemas.openxmlformats.org/markup-compatibility/2006">
              <mc:Choice xmlns:v="urn:schemas-microsoft-com:vml" Requires="v">
                <p:oleObj spid="_x0000_s17443" r:id="rId14" imgW="8463915" imgH="1186815" progId="Word.Document.8">
                  <p:embed/>
                </p:oleObj>
              </mc:Choice>
              <mc:Fallback>
                <p:oleObj r:id="rId14" imgW="8463915" imgH="1186815" progId="Word.Document.8">
                  <p:embed/>
                  <p:pic>
                    <p:nvPicPr>
                      <p:cNvPr id="0" name="对象 103015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3911600"/>
                        <a:ext cx="84328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155"/>
                                        </p:tgtEl>
                                        <p:attrNameLst>
                                          <p:attrName>style.visibility</p:attrName>
                                        </p:attrNameLst>
                                      </p:cBhvr>
                                      <p:to>
                                        <p:strVal val="visible"/>
                                      </p:to>
                                    </p:set>
                                    <p:animEffect transition="in" filter="blinds(horizontal)">
                                      <p:cBhvr>
                                        <p:cTn id="7" dur="500"/>
                                        <p:tgtEl>
                                          <p:spTgt spid="1030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058817" descr="E:/课件/新教材外研英语必修1/PPT可自主编辑课件/Unit 2 Exploring English/step2.tif"/>
          <p:cNvPicPr>
            <a:picLocks noChangeAspect="1" noChangeArrowheads="1"/>
          </p:cNvPicPr>
          <p:nvPr/>
        </p:nvPicPr>
        <p:blipFill>
          <a:blip r:embed="rId3" r:link="rId4" cstate="email"/>
          <a:srcRect/>
          <a:stretch>
            <a:fillRect/>
          </a:stretch>
        </p:blipFill>
        <p:spPr bwMode="auto">
          <a:xfrm>
            <a:off x="466725" y="765175"/>
            <a:ext cx="3340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4" name="对象 1058818"/>
          <p:cNvGraphicFramePr/>
          <p:nvPr/>
        </p:nvGraphicFramePr>
        <p:xfrm>
          <a:off x="1935163" y="612775"/>
          <a:ext cx="2139950" cy="654050"/>
        </p:xfrm>
        <a:graphic>
          <a:graphicData uri="http://schemas.openxmlformats.org/presentationml/2006/ole">
            <mc:AlternateContent xmlns:mc="http://schemas.openxmlformats.org/markup-compatibility/2006">
              <mc:Choice xmlns:v="urn:schemas-microsoft-com:vml" Requires="v">
                <p:oleObj spid="_x0000_s18452" name="Document" r:id="rId5" imgW="2159635" imgH="658495" progId="Word.Document.8">
                  <p:embed/>
                </p:oleObj>
              </mc:Choice>
              <mc:Fallback>
                <p:oleObj name="Document" r:id="rId5" imgW="2159635" imgH="658495" progId="Word.Document.8">
                  <p:embed/>
                  <p:pic>
                    <p:nvPicPr>
                      <p:cNvPr id="0" name="对象 1058818"/>
                      <p:cNvPicPr>
                        <a:picLocks noChangeArrowheads="1"/>
                      </p:cNvPicPr>
                      <p:nvPr/>
                    </p:nvPicPr>
                    <p:blipFill>
                      <a:blip r:embed="rId6"/>
                      <a:srcRect/>
                      <a:stretch>
                        <a:fillRect/>
                      </a:stretch>
                    </p:blipFill>
                    <p:spPr bwMode="auto">
                      <a:xfrm>
                        <a:off x="1935163" y="612775"/>
                        <a:ext cx="21399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435" name="对象 1058819"/>
          <p:cNvGraphicFramePr/>
          <p:nvPr/>
        </p:nvGraphicFramePr>
        <p:xfrm>
          <a:off x="465138" y="1411288"/>
          <a:ext cx="8394700" cy="3530600"/>
        </p:xfrm>
        <a:graphic>
          <a:graphicData uri="http://schemas.openxmlformats.org/presentationml/2006/ole">
            <mc:AlternateContent xmlns:mc="http://schemas.openxmlformats.org/markup-compatibility/2006">
              <mc:Choice xmlns:v="urn:schemas-microsoft-com:vml" Requires="v">
                <p:oleObj spid="_x0000_s18453" name="Document" r:id="rId7" imgW="8461375" imgH="3558540" progId="Word.Document.8">
                  <p:embed/>
                </p:oleObj>
              </mc:Choice>
              <mc:Fallback>
                <p:oleObj name="Document" r:id="rId7" imgW="8461375" imgH="3558540" progId="Word.Document.8">
                  <p:embed/>
                  <p:pic>
                    <p:nvPicPr>
                      <p:cNvPr id="0" name="对象 1058819"/>
                      <p:cNvPicPr>
                        <a:picLocks noChangeArrowheads="1"/>
                      </p:cNvPicPr>
                      <p:nvPr/>
                    </p:nvPicPr>
                    <p:blipFill>
                      <a:blip r:embed="rId8"/>
                      <a:srcRect/>
                      <a:stretch>
                        <a:fillRect/>
                      </a:stretch>
                    </p:blipFill>
                    <p:spPr bwMode="auto">
                      <a:xfrm>
                        <a:off x="465138" y="1411288"/>
                        <a:ext cx="83947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8821" name="对象 1058820"/>
          <p:cNvGraphicFramePr/>
          <p:nvPr/>
        </p:nvGraphicFramePr>
        <p:xfrm>
          <a:off x="876300" y="5078413"/>
          <a:ext cx="3046413" cy="654050"/>
        </p:xfrm>
        <a:graphic>
          <a:graphicData uri="http://schemas.openxmlformats.org/presentationml/2006/ole">
            <mc:AlternateContent xmlns:mc="http://schemas.openxmlformats.org/markup-compatibility/2006">
              <mc:Choice xmlns:v="urn:schemas-microsoft-com:vml" Requires="v">
                <p:oleObj spid="_x0000_s18454" r:id="rId9" imgW="3075305" imgH="658495" progId="Word.Document.8">
                  <p:embed/>
                </p:oleObj>
              </mc:Choice>
              <mc:Fallback>
                <p:oleObj r:id="rId9" imgW="3075305" imgH="658495" progId="Word.Document.8">
                  <p:embed/>
                  <p:pic>
                    <p:nvPicPr>
                      <p:cNvPr id="0" name="对象 105882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 y="5078413"/>
                        <a:ext cx="30464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8821"/>
                                        </p:tgtEl>
                                        <p:attrNameLst>
                                          <p:attrName>style.visibility</p:attrName>
                                        </p:attrNameLst>
                                      </p:cBhvr>
                                      <p:to>
                                        <p:strVal val="visible"/>
                                      </p:to>
                                    </p:set>
                                    <p:animEffect transition="in" filter="blinds(horizontal)">
                                      <p:cBhvr>
                                        <p:cTn id="7" dur="500"/>
                                        <p:tgtEl>
                                          <p:spTgt spid="1058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对象 1057793"/>
          <p:cNvGraphicFramePr/>
          <p:nvPr/>
        </p:nvGraphicFramePr>
        <p:xfrm>
          <a:off x="468313" y="765175"/>
          <a:ext cx="8394700" cy="4051300"/>
        </p:xfrm>
        <a:graphic>
          <a:graphicData uri="http://schemas.openxmlformats.org/presentationml/2006/ole">
            <mc:AlternateContent xmlns:mc="http://schemas.openxmlformats.org/markup-compatibility/2006">
              <mc:Choice xmlns:v="urn:schemas-microsoft-com:vml" Requires="v">
                <p:oleObj spid="_x0000_s19470" name="Document" r:id="rId3" imgW="8461375" imgH="4084320" progId="Word.Document.8">
                  <p:embed/>
                </p:oleObj>
              </mc:Choice>
              <mc:Fallback>
                <p:oleObj name="Document" r:id="rId3" imgW="8461375" imgH="4084320" progId="Word.Document.8">
                  <p:embed/>
                  <p:pic>
                    <p:nvPicPr>
                      <p:cNvPr id="0" name="对象 1057793"/>
                      <p:cNvPicPr>
                        <a:picLocks noChangeArrowheads="1"/>
                      </p:cNvPicPr>
                      <p:nvPr/>
                    </p:nvPicPr>
                    <p:blipFill>
                      <a:blip r:embed="rId4"/>
                      <a:srcRect/>
                      <a:stretch>
                        <a:fillRect/>
                      </a:stretch>
                    </p:blipFill>
                    <p:spPr bwMode="auto">
                      <a:xfrm>
                        <a:off x="468313" y="765175"/>
                        <a:ext cx="83947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7795" name="对象 1057794"/>
          <p:cNvGraphicFramePr/>
          <p:nvPr/>
        </p:nvGraphicFramePr>
        <p:xfrm>
          <a:off x="468313" y="4437063"/>
          <a:ext cx="5327650" cy="730250"/>
        </p:xfrm>
        <a:graphic>
          <a:graphicData uri="http://schemas.openxmlformats.org/presentationml/2006/ole">
            <mc:AlternateContent xmlns:mc="http://schemas.openxmlformats.org/markup-compatibility/2006">
              <mc:Choice xmlns:v="urn:schemas-microsoft-com:vml" Requires="v">
                <p:oleObj spid="_x0000_s19471" r:id="rId5" imgW="5378450" imgH="734695" progId="Word.Document.8">
                  <p:embed/>
                </p:oleObj>
              </mc:Choice>
              <mc:Fallback>
                <p:oleObj r:id="rId5" imgW="5378450" imgH="734695" progId="Word.Document.8">
                  <p:embed/>
                  <p:pic>
                    <p:nvPicPr>
                      <p:cNvPr id="0" name="对象 10577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437063"/>
                        <a:ext cx="53276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7795"/>
                                        </p:tgtEl>
                                        <p:attrNameLst>
                                          <p:attrName>style.visibility</p:attrName>
                                        </p:attrNameLst>
                                      </p:cBhvr>
                                      <p:to>
                                        <p:strVal val="visible"/>
                                      </p:to>
                                    </p:set>
                                    <p:animEffect transition="in" filter="blinds(horizontal)">
                                      <p:cBhvr>
                                        <p:cTn id="7" dur="500"/>
                                        <p:tgtEl>
                                          <p:spTgt spid="1057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对象 1056769"/>
          <p:cNvGraphicFramePr/>
          <p:nvPr/>
        </p:nvGraphicFramePr>
        <p:xfrm>
          <a:off x="334963" y="193675"/>
          <a:ext cx="8415337" cy="2289175"/>
        </p:xfrm>
        <a:graphic>
          <a:graphicData uri="http://schemas.openxmlformats.org/presentationml/2006/ole">
            <mc:AlternateContent xmlns:mc="http://schemas.openxmlformats.org/markup-compatibility/2006">
              <mc:Choice xmlns:v="urn:schemas-microsoft-com:vml" Requires="v">
                <p:oleObj spid="_x0000_s20519" name="Document" r:id="rId3" imgW="8461375" imgH="2305685" progId="Word.Document.8">
                  <p:embed/>
                </p:oleObj>
              </mc:Choice>
              <mc:Fallback>
                <p:oleObj name="Document" r:id="rId3" imgW="8461375" imgH="2305685" progId="Word.Document.8">
                  <p:embed/>
                  <p:pic>
                    <p:nvPicPr>
                      <p:cNvPr id="0" name="对象 1056769"/>
                      <p:cNvPicPr>
                        <a:picLocks noChangeArrowheads="1"/>
                      </p:cNvPicPr>
                      <p:nvPr/>
                    </p:nvPicPr>
                    <p:blipFill>
                      <a:blip r:embed="rId4"/>
                      <a:srcRect/>
                      <a:stretch>
                        <a:fillRect/>
                      </a:stretch>
                    </p:blipFill>
                    <p:spPr bwMode="auto">
                      <a:xfrm>
                        <a:off x="334963" y="193675"/>
                        <a:ext cx="84153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1" name="对象 1056770"/>
          <p:cNvGraphicFramePr/>
          <p:nvPr/>
        </p:nvGraphicFramePr>
        <p:xfrm>
          <a:off x="334963" y="2566988"/>
          <a:ext cx="8372475" cy="4060825"/>
        </p:xfrm>
        <a:graphic>
          <a:graphicData uri="http://schemas.openxmlformats.org/presentationml/2006/ole">
            <mc:AlternateContent xmlns:mc="http://schemas.openxmlformats.org/markup-compatibility/2006">
              <mc:Choice xmlns:v="urn:schemas-microsoft-com:vml" Requires="v">
                <p:oleObj spid="_x0000_s20520" name="Document" r:id="rId5" imgW="8495030" imgH="4122420" progId="Word.Document.8">
                  <p:embed/>
                </p:oleObj>
              </mc:Choice>
              <mc:Fallback>
                <p:oleObj name="Document" r:id="rId5" imgW="8495030" imgH="4122420" progId="Word.Document.8">
                  <p:embed/>
                  <p:pic>
                    <p:nvPicPr>
                      <p:cNvPr id="0" name="对象 1056770"/>
                      <p:cNvPicPr>
                        <a:picLocks noChangeArrowheads="1"/>
                      </p:cNvPicPr>
                      <p:nvPr/>
                    </p:nvPicPr>
                    <p:blipFill>
                      <a:blip r:embed="rId6"/>
                      <a:srcRect/>
                      <a:stretch>
                        <a:fillRect/>
                      </a:stretch>
                    </p:blipFill>
                    <p:spPr bwMode="auto">
                      <a:xfrm>
                        <a:off x="334963" y="2566988"/>
                        <a:ext cx="837247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2" name="对象 1056771"/>
          <p:cNvGraphicFramePr/>
          <p:nvPr/>
        </p:nvGraphicFramePr>
        <p:xfrm>
          <a:off x="836613" y="1878013"/>
          <a:ext cx="3128962" cy="469900"/>
        </p:xfrm>
        <a:graphic>
          <a:graphicData uri="http://schemas.openxmlformats.org/presentationml/2006/ole">
            <mc:AlternateContent xmlns:mc="http://schemas.openxmlformats.org/markup-compatibility/2006">
              <mc:Choice xmlns:v="urn:schemas-microsoft-com:vml" Requires="v">
                <p:oleObj spid="_x0000_s20521" r:id="rId7" imgW="3150235" imgH="481330" progId="Word.Document.8">
                  <p:embed/>
                </p:oleObj>
              </mc:Choice>
              <mc:Fallback>
                <p:oleObj r:id="rId7" imgW="3150235" imgH="481330" progId="Word.Document.8">
                  <p:embed/>
                  <p:pic>
                    <p:nvPicPr>
                      <p:cNvPr id="0" name="对象 105677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3" y="1878013"/>
                        <a:ext cx="31289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3" name="对象 1056772"/>
          <p:cNvGraphicFramePr/>
          <p:nvPr/>
        </p:nvGraphicFramePr>
        <p:xfrm>
          <a:off x="8251825" y="3181350"/>
          <a:ext cx="528638" cy="395288"/>
        </p:xfrm>
        <a:graphic>
          <a:graphicData uri="http://schemas.openxmlformats.org/presentationml/2006/ole">
            <mc:AlternateContent xmlns:mc="http://schemas.openxmlformats.org/markup-compatibility/2006">
              <mc:Choice xmlns:v="urn:schemas-microsoft-com:vml" Requires="v">
                <p:oleObj spid="_x0000_s20522" r:id="rId9" imgW="533400" imgH="397510" progId="Word.Document.8">
                  <p:embed/>
                </p:oleObj>
              </mc:Choice>
              <mc:Fallback>
                <p:oleObj r:id="rId9" imgW="533400" imgH="397510" progId="Word.Document.8">
                  <p:embed/>
                  <p:pic>
                    <p:nvPicPr>
                      <p:cNvPr id="0" name="对象 105677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1825" y="3181350"/>
                        <a:ext cx="5286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4" name="对象 1056773"/>
          <p:cNvGraphicFramePr/>
          <p:nvPr/>
        </p:nvGraphicFramePr>
        <p:xfrm>
          <a:off x="8243888" y="4292600"/>
          <a:ext cx="528637" cy="395288"/>
        </p:xfrm>
        <a:graphic>
          <a:graphicData uri="http://schemas.openxmlformats.org/presentationml/2006/ole">
            <mc:AlternateContent xmlns:mc="http://schemas.openxmlformats.org/markup-compatibility/2006">
              <mc:Choice xmlns:v="urn:schemas-microsoft-com:vml" Requires="v">
                <p:oleObj spid="_x0000_s20523" r:id="rId11" imgW="533400" imgH="397510" progId="Word.Document.8">
                  <p:embed/>
                </p:oleObj>
              </mc:Choice>
              <mc:Fallback>
                <p:oleObj r:id="rId11" imgW="533400" imgH="397510" progId="Word.Document.8">
                  <p:embed/>
                  <p:pic>
                    <p:nvPicPr>
                      <p:cNvPr id="0" name="对象 105677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3888" y="4292600"/>
                        <a:ext cx="5286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5" name="对象 1056774"/>
          <p:cNvGraphicFramePr/>
          <p:nvPr/>
        </p:nvGraphicFramePr>
        <p:xfrm>
          <a:off x="8267700" y="4868863"/>
          <a:ext cx="528638" cy="395287"/>
        </p:xfrm>
        <a:graphic>
          <a:graphicData uri="http://schemas.openxmlformats.org/presentationml/2006/ole">
            <mc:AlternateContent xmlns:mc="http://schemas.openxmlformats.org/markup-compatibility/2006">
              <mc:Choice xmlns:v="urn:schemas-microsoft-com:vml" Requires="v">
                <p:oleObj spid="_x0000_s20524" r:id="rId13" imgW="533400" imgH="397510" progId="Word.Document.8">
                  <p:embed/>
                </p:oleObj>
              </mc:Choice>
              <mc:Fallback>
                <p:oleObj r:id="rId13" imgW="533400" imgH="397510" progId="Word.Document.8">
                  <p:embed/>
                  <p:pic>
                    <p:nvPicPr>
                      <p:cNvPr id="0" name="对象 105677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7700" y="4868863"/>
                        <a:ext cx="5286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76" name="对象 1056775"/>
          <p:cNvGraphicFramePr/>
          <p:nvPr/>
        </p:nvGraphicFramePr>
        <p:xfrm>
          <a:off x="8164513" y="6005513"/>
          <a:ext cx="528637" cy="395287"/>
        </p:xfrm>
        <a:graphic>
          <a:graphicData uri="http://schemas.openxmlformats.org/presentationml/2006/ole">
            <mc:AlternateContent xmlns:mc="http://schemas.openxmlformats.org/markup-compatibility/2006">
              <mc:Choice xmlns:v="urn:schemas-microsoft-com:vml" Requires="v">
                <p:oleObj spid="_x0000_s20525" r:id="rId14" imgW="533400" imgH="397510" progId="Word.Document.8">
                  <p:embed/>
                </p:oleObj>
              </mc:Choice>
              <mc:Fallback>
                <p:oleObj r:id="rId14" imgW="533400" imgH="397510" progId="Word.Document.8">
                  <p:embed/>
                  <p:pic>
                    <p:nvPicPr>
                      <p:cNvPr id="0" name="对象 105677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4513" y="6005513"/>
                        <a:ext cx="52863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6772"/>
                                        </p:tgtEl>
                                        <p:attrNameLst>
                                          <p:attrName>style.visibility</p:attrName>
                                        </p:attrNameLst>
                                      </p:cBhvr>
                                      <p:to>
                                        <p:strVal val="visible"/>
                                      </p:to>
                                    </p:set>
                                    <p:animEffect transition="in" filter="blinds(horizontal)">
                                      <p:cBhvr>
                                        <p:cTn id="7" dur="500"/>
                                        <p:tgtEl>
                                          <p:spTgt spid="1056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56771"/>
                                        </p:tgtEl>
                                        <p:attrNameLst>
                                          <p:attrName>style.visibility</p:attrName>
                                        </p:attrNameLst>
                                      </p:cBhvr>
                                      <p:to>
                                        <p:strVal val="visible"/>
                                      </p:to>
                                    </p:set>
                                    <p:animEffect transition="in" filter="blinds(horizontal)">
                                      <p:cBhvr>
                                        <p:cTn id="12" dur="500"/>
                                        <p:tgtEl>
                                          <p:spTgt spid="10567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56773"/>
                                        </p:tgtEl>
                                        <p:attrNameLst>
                                          <p:attrName>style.visibility</p:attrName>
                                        </p:attrNameLst>
                                      </p:cBhvr>
                                      <p:to>
                                        <p:strVal val="visible"/>
                                      </p:to>
                                    </p:set>
                                    <p:animEffect transition="in" filter="blinds(horizontal)">
                                      <p:cBhvr>
                                        <p:cTn id="17" dur="500"/>
                                        <p:tgtEl>
                                          <p:spTgt spid="10567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56774"/>
                                        </p:tgtEl>
                                        <p:attrNameLst>
                                          <p:attrName>style.visibility</p:attrName>
                                        </p:attrNameLst>
                                      </p:cBhvr>
                                      <p:to>
                                        <p:strVal val="visible"/>
                                      </p:to>
                                    </p:set>
                                    <p:animEffect transition="in" filter="blinds(horizontal)">
                                      <p:cBhvr>
                                        <p:cTn id="22" dur="500"/>
                                        <p:tgtEl>
                                          <p:spTgt spid="10567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56775"/>
                                        </p:tgtEl>
                                        <p:attrNameLst>
                                          <p:attrName>style.visibility</p:attrName>
                                        </p:attrNameLst>
                                      </p:cBhvr>
                                      <p:to>
                                        <p:strVal val="visible"/>
                                      </p:to>
                                    </p:set>
                                    <p:animEffect transition="in" filter="blinds(horizontal)">
                                      <p:cBhvr>
                                        <p:cTn id="27" dur="500"/>
                                        <p:tgtEl>
                                          <p:spTgt spid="10567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56776"/>
                                        </p:tgtEl>
                                        <p:attrNameLst>
                                          <p:attrName>style.visibility</p:attrName>
                                        </p:attrNameLst>
                                      </p:cBhvr>
                                      <p:to>
                                        <p:strVal val="visible"/>
                                      </p:to>
                                    </p:set>
                                    <p:animEffect transition="in" filter="blinds(horizontal)">
                                      <p:cBhvr>
                                        <p:cTn id="32" dur="500"/>
                                        <p:tgtEl>
                                          <p:spTgt spid="1056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对象 1055745"/>
          <p:cNvGraphicFramePr/>
          <p:nvPr/>
        </p:nvGraphicFramePr>
        <p:xfrm>
          <a:off x="404813" y="117475"/>
          <a:ext cx="8415337" cy="587375"/>
        </p:xfrm>
        <a:graphic>
          <a:graphicData uri="http://schemas.openxmlformats.org/presentationml/2006/ole">
            <mc:AlternateContent xmlns:mc="http://schemas.openxmlformats.org/markup-compatibility/2006">
              <mc:Choice xmlns:v="urn:schemas-microsoft-com:vml" Requires="v">
                <p:oleObj spid="_x0000_s21530" name="Document" r:id="rId3" imgW="8461375" imgH="594360" progId="Word.Document.8">
                  <p:embed/>
                </p:oleObj>
              </mc:Choice>
              <mc:Fallback>
                <p:oleObj name="Document" r:id="rId3" imgW="8461375" imgH="594360" progId="Word.Document.8">
                  <p:embed/>
                  <p:pic>
                    <p:nvPicPr>
                      <p:cNvPr id="0" name="对象 1055745"/>
                      <p:cNvPicPr>
                        <a:picLocks noChangeArrowheads="1"/>
                      </p:cNvPicPr>
                      <p:nvPr/>
                    </p:nvPicPr>
                    <p:blipFill>
                      <a:blip r:embed="rId4"/>
                      <a:srcRect/>
                      <a:stretch>
                        <a:fillRect/>
                      </a:stretch>
                    </p:blipFill>
                    <p:spPr bwMode="auto">
                      <a:xfrm>
                        <a:off x="404813" y="117475"/>
                        <a:ext cx="84153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5787" name="表格 1055786"/>
          <p:cNvGraphicFramePr/>
          <p:nvPr/>
        </p:nvGraphicFramePr>
        <p:xfrm>
          <a:off x="396875" y="692150"/>
          <a:ext cx="8351838" cy="6031432"/>
        </p:xfrm>
        <a:graphic>
          <a:graphicData uri="http://schemas.openxmlformats.org/drawingml/2006/table">
            <a:tbl>
              <a:tblPr/>
              <a:tblGrid>
                <a:gridCol w="1655763">
                  <a:extLst>
                    <a:ext uri="{9D8B030D-6E8A-4147-A177-3AD203B41FA5}">
                      <a16:colId xmlns:a16="http://schemas.microsoft.com/office/drawing/2014/main" val="20000"/>
                    </a:ext>
                  </a:extLst>
                </a:gridCol>
                <a:gridCol w="6696075">
                  <a:extLst>
                    <a:ext uri="{9D8B030D-6E8A-4147-A177-3AD203B41FA5}">
                      <a16:colId xmlns:a16="http://schemas.microsoft.com/office/drawing/2014/main" val="20001"/>
                    </a:ext>
                  </a:extLst>
                </a:gridCol>
              </a:tblGrid>
              <a:tr h="1440223">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defTabSz="914400">
                        <a:lnSpc>
                          <a:spcPct val="123000"/>
                        </a:lnSpc>
                        <a:spcBef>
                          <a:spcPct val="0"/>
                        </a:spcBef>
                        <a:buClrTx/>
                        <a:buSzTx/>
                        <a:buFont typeface="Arial" panose="020B0604020202020204" pitchFamily="34" charset="0"/>
                        <a:buNone/>
                        <a:tabLst>
                          <a:tab pos="2400300" algn="l"/>
                        </a:tabLst>
                      </a:pPr>
                      <a:r>
                        <a:rPr lang="en-US" altLang="zh-CN" sz="2400" b="1">
                          <a:latin typeface="Times New Roman" panose="02020603050405020304" pitchFamily="18" charset="0"/>
                          <a:cs typeface="Times New Roman" panose="02020603050405020304" pitchFamily="18" charset="0"/>
                        </a:rPr>
                        <a:t>Some</a:t>
                      </a:r>
                      <a:endParaRPr lang="en-US" altLang="zh-CN" sz="1000">
                        <a:cs typeface="Times New Roman" panose="02020603050405020304" pitchFamily="18" charset="0"/>
                      </a:endParaRPr>
                    </a:p>
                    <a:p>
                      <a:pPr marL="0" lvl="0" indent="0" algn="ctr" defTabSz="914400" eaLnBrk="0" hangingPunct="0">
                        <a:lnSpc>
                          <a:spcPct val="123000"/>
                        </a:lnSpc>
                        <a:spcBef>
                          <a:spcPct val="0"/>
                        </a:spcBef>
                        <a:buClrTx/>
                        <a:buSzTx/>
                        <a:buFontTx/>
                        <a:buNone/>
                        <a:tabLst>
                          <a:tab pos="2400300" algn="l"/>
                        </a:tabLst>
                      </a:pPr>
                      <a:r>
                        <a:rPr lang="en-US" altLang="zh-CN" sz="2400" b="1">
                          <a:latin typeface="Times New Roman" panose="02020603050405020304" pitchFamily="18" charset="0"/>
                          <a:cs typeface="Times New Roman" panose="02020603050405020304" pitchFamily="18" charset="0"/>
                        </a:rPr>
                        <a:t> </a:t>
                      </a:r>
                      <a:r>
                        <a:rPr lang="en-US" altLang="zh-CN" sz="2400" b="1" err="1">
                          <a:latin typeface="Times New Roman" panose="02020603050405020304" pitchFamily="18" charset="0"/>
                          <a:cs typeface="Times New Roman" panose="02020603050405020304" pitchFamily="18" charset="0"/>
                        </a:rPr>
                        <a:t>favourite</a:t>
                      </a:r>
                      <a:endParaRPr lang="en-US" altLang="zh-CN" sz="1000">
                        <a:cs typeface="Times New Roman" panose="02020603050405020304" pitchFamily="18" charset="0"/>
                      </a:endParaRPr>
                    </a:p>
                    <a:p>
                      <a:pPr marL="0" lvl="0" indent="0" algn="ctr" defTabSz="914400" eaLnBrk="0" hangingPunct="0">
                        <a:lnSpc>
                          <a:spcPct val="123000"/>
                        </a:lnSpc>
                        <a:spcBef>
                          <a:spcPct val="0"/>
                        </a:spcBef>
                        <a:buClrTx/>
                        <a:buSzTx/>
                        <a:buFontTx/>
                        <a:buNone/>
                        <a:tabLst>
                          <a:tab pos="2400300" algn="l"/>
                        </a:tabLst>
                      </a:pPr>
                      <a:r>
                        <a:rPr lang="en-US" altLang="zh-CN" sz="2400" b="1">
                          <a:latin typeface="Times New Roman" panose="02020603050405020304" pitchFamily="18" charset="0"/>
                          <a:cs typeface="Times New Roman" panose="02020603050405020304" pitchFamily="18" charset="0"/>
                        </a:rPr>
                        <a:t> stories</a:t>
                      </a:r>
                      <a:endParaRPr lang="en-US" altLang="zh-CN" sz="1800"/>
                    </a:p>
                  </a:txBody>
                  <a:tcPr marT="45691" marB="45691"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defTabSz="914400">
                        <a:lnSpc>
                          <a:spcPct val="123000"/>
                        </a:lnSpc>
                        <a:spcBef>
                          <a:spcPct val="0"/>
                        </a:spcBef>
                        <a:buClrTx/>
                        <a:buSzTx/>
                        <a:buFont typeface="Arial" panose="020B0604020202020204" pitchFamily="34" charset="0"/>
                        <a:buNone/>
                        <a:tabLst>
                          <a:tab pos="2400300" algn="l"/>
                        </a:tabLst>
                      </a:pPr>
                      <a:r>
                        <a:rPr lang="en-US" altLang="zh-CN" sz="2400" b="1">
                          <a:latin typeface="Times New Roman" panose="02020603050405020304" pitchFamily="18" charset="0"/>
                          <a:cs typeface="Times New Roman" panose="02020603050405020304" pitchFamily="18" charset="0"/>
                        </a:rPr>
                        <a:t>They 1.</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that some of the English we learn in the classroom is 2.</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from the English in the outside world.</a:t>
                      </a:r>
                      <a:endParaRPr lang="en-US" altLang="zh-CN" sz="1800"/>
                    </a:p>
                  </a:txBody>
                  <a:tcPr marT="45691" marB="45691"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87515">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defTabSz="914400">
                        <a:lnSpc>
                          <a:spcPct val="123000"/>
                        </a:lnSpc>
                        <a:spcBef>
                          <a:spcPct val="0"/>
                        </a:spcBef>
                        <a:buClrTx/>
                        <a:buSzTx/>
                        <a:buFont typeface="Arial" panose="020B0604020202020204" pitchFamily="34" charset="0"/>
                        <a:buNone/>
                        <a:tabLst>
                          <a:tab pos="2400300" algn="l"/>
                        </a:tabLst>
                      </a:pPr>
                      <a:r>
                        <a:rPr lang="en-US" altLang="zh-CN" sz="2400" b="1">
                          <a:latin typeface="Times New Roman" panose="02020603050405020304" pitchFamily="18" charset="0"/>
                          <a:cs typeface="Times New Roman" panose="02020603050405020304" pitchFamily="18" charset="0"/>
                        </a:rPr>
                        <a:t>Some</a:t>
                      </a:r>
                      <a:endParaRPr lang="en-US" altLang="zh-CN" sz="1000">
                        <a:cs typeface="Times New Roman" panose="02020603050405020304" pitchFamily="18" charset="0"/>
                      </a:endParaRPr>
                    </a:p>
                    <a:p>
                      <a:pPr marL="0" lvl="0" indent="0" algn="ctr" defTabSz="914400" eaLnBrk="0" hangingPunct="0">
                        <a:lnSpc>
                          <a:spcPct val="123000"/>
                        </a:lnSpc>
                        <a:spcBef>
                          <a:spcPct val="0"/>
                        </a:spcBef>
                        <a:buClrTx/>
                        <a:buSzTx/>
                        <a:buFontTx/>
                        <a:buNone/>
                        <a:tabLst>
                          <a:tab pos="2400300" algn="l"/>
                        </a:tabLst>
                      </a:pPr>
                      <a:r>
                        <a:rPr lang="en-US" altLang="zh-CN" sz="2400" b="1">
                          <a:latin typeface="Times New Roman" panose="02020603050405020304" pitchFamily="18" charset="0"/>
                          <a:cs typeface="Times New Roman" panose="02020603050405020304" pitchFamily="18" charset="0"/>
                        </a:rPr>
                        <a:t> confusing</a:t>
                      </a:r>
                      <a:endParaRPr lang="en-US" altLang="zh-CN" sz="1000">
                        <a:cs typeface="Times New Roman" panose="02020603050405020304" pitchFamily="18" charset="0"/>
                      </a:endParaRPr>
                    </a:p>
                    <a:p>
                      <a:pPr marL="0" lvl="0" indent="0" algn="ctr" defTabSz="914400" eaLnBrk="0" hangingPunct="0">
                        <a:lnSpc>
                          <a:spcPct val="123000"/>
                        </a:lnSpc>
                        <a:spcBef>
                          <a:spcPct val="0"/>
                        </a:spcBef>
                        <a:buClrTx/>
                        <a:buSzTx/>
                        <a:buFontTx/>
                        <a:buNone/>
                        <a:tabLst>
                          <a:tab pos="2400300" algn="l"/>
                        </a:tabLst>
                      </a:pPr>
                      <a:r>
                        <a:rPr lang="en-US" altLang="zh-CN" sz="2400" b="1">
                          <a:latin typeface="Times New Roman" panose="02020603050405020304" pitchFamily="18" charset="0"/>
                          <a:cs typeface="Times New Roman" panose="02020603050405020304" pitchFamily="18" charset="0"/>
                        </a:rPr>
                        <a:t> examples </a:t>
                      </a:r>
                      <a:endParaRPr lang="en-US" altLang="zh-CN" sz="1800"/>
                    </a:p>
                  </a:txBody>
                  <a:tcPr marT="45691" marB="45691"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defTabSz="914400">
                        <a:lnSpc>
                          <a:spcPct val="123000"/>
                        </a:lnSpc>
                        <a:spcBef>
                          <a:spcPct val="0"/>
                        </a:spcBef>
                        <a:buClrTx/>
                        <a:buSzTx/>
                        <a:buFont typeface="Arial" panose="020B0604020202020204" pitchFamily="34" charset="0"/>
                        <a:buNone/>
                        <a:tabLst>
                          <a:tab pos="2400300" algn="l"/>
                        </a:tabLst>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Maggie couldn</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t teach that day COZ she had </a:t>
                      </a:r>
                    </a:p>
                    <a:p>
                      <a:pPr marL="0" lvl="0" indent="0" defTabSz="914400">
                        <a:lnSpc>
                          <a:spcPct val="123000"/>
                        </a:lnSpc>
                        <a:spcBef>
                          <a:spcPct val="0"/>
                        </a:spcBef>
                        <a:buClrTx/>
                        <a:buSzTx/>
                        <a:buFont typeface="Arial" panose="020B0604020202020204" pitchFamily="34" charset="0"/>
                        <a:buNone/>
                        <a:tabLst>
                          <a:tab pos="2400300" algn="l"/>
                        </a:tabLst>
                      </a:pPr>
                      <a:r>
                        <a:rPr lang="en-US" altLang="zh-CN" sz="2400" b="1">
                          <a:latin typeface="Times New Roman" panose="02020603050405020304" pitchFamily="18" charset="0"/>
                          <a:cs typeface="Times New Roman" panose="02020603050405020304" pitchFamily="18" charset="0"/>
                        </a:rPr>
                        <a:t>3.</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in her throat.</a:t>
                      </a:r>
                      <a:endParaRPr lang="en-US" altLang="zh-CN" sz="1000">
                        <a:cs typeface="Times New Roman" panose="02020603050405020304" pitchFamily="18" charset="0"/>
                      </a:endParaRPr>
                    </a:p>
                    <a:p>
                      <a:pPr marL="0" lvl="0" indent="0" defTabSz="914400" eaLnBrk="0" hangingPunct="0">
                        <a:lnSpc>
                          <a:spcPct val="123000"/>
                        </a:lnSpc>
                        <a:spcBef>
                          <a:spcPct val="0"/>
                        </a:spcBef>
                        <a:buClrTx/>
                        <a:buSzTx/>
                        <a:buFontTx/>
                        <a:buNone/>
                        <a:tabLst>
                          <a:tab pos="2400300" algn="l"/>
                        </a:tabLst>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I saw that shoes were actually sold on the ground floor, not 4.</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a:t>
                      </a:r>
                      <a:endParaRPr lang="en-US" altLang="zh-CN" sz="1000">
                        <a:cs typeface="Times New Roman" panose="02020603050405020304" pitchFamily="18" charset="0"/>
                      </a:endParaRPr>
                    </a:p>
                    <a:p>
                      <a:pPr marL="0" lvl="0" indent="0" defTabSz="914400" eaLnBrk="0" hangingPunct="0">
                        <a:lnSpc>
                          <a:spcPct val="123000"/>
                        </a:lnSpc>
                        <a:spcBef>
                          <a:spcPct val="0"/>
                        </a:spcBef>
                        <a:buClrTx/>
                        <a:buSzTx/>
                        <a:buFontTx/>
                        <a:buNone/>
                        <a:tabLst>
                          <a:tab pos="2400300" algn="l"/>
                        </a:tabLst>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He had told me that his grandfather was “really wicked”. But when I met his grandfather, I 5.</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a lot.</a:t>
                      </a:r>
                      <a:endParaRPr lang="en-US" altLang="zh-CN" sz="1000">
                        <a:cs typeface="Times New Roman" panose="02020603050405020304" pitchFamily="18" charset="0"/>
                      </a:endParaRPr>
                    </a:p>
                    <a:p>
                      <a:pPr marL="0" lvl="0" indent="0" defTabSz="914400" eaLnBrk="0" hangingPunct="0">
                        <a:lnSpc>
                          <a:spcPct val="123000"/>
                        </a:lnSpc>
                        <a:spcBef>
                          <a:spcPct val="0"/>
                        </a:spcBef>
                        <a:buClrTx/>
                        <a:buSzTx/>
                        <a:buFontTx/>
                        <a:buNone/>
                        <a:tabLst>
                          <a:tab pos="2400300" algn="l"/>
                        </a:tabLst>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I had done 6.</a:t>
                      </a:r>
                      <a:r>
                        <a:rPr lang="en-US" altLang="zh-CN" sz="2400" b="1" u="sng">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 But when I got the paper back, I found my teacher had written the comment </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Not bad</a:t>
                      </a:r>
                      <a:r>
                        <a:rPr lang="zh-CN" altLang="en-US" sz="2400" b="1" dirty="0">
                          <a:latin typeface="Times New Roman" panose="02020603050405020304" pitchFamily="18" charset="0"/>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a:t>
                      </a:r>
                      <a:endParaRPr lang="zh-CN" altLang="en-US" sz="1800" dirty="0"/>
                    </a:p>
                  </a:txBody>
                  <a:tcPr marT="45691" marB="45691" anchor="ctr">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5788" name="矩形 1055787"/>
          <p:cNvSpPr>
            <a:spLocks noChangeArrowheads="1"/>
          </p:cNvSpPr>
          <p:nvPr/>
        </p:nvSpPr>
        <p:spPr bwMode="auto">
          <a:xfrm>
            <a:off x="3128963" y="765175"/>
            <a:ext cx="113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b="1" u="none">
                <a:solidFill>
                  <a:srgbClr val="FF0000"/>
                </a:solidFill>
                <a:latin typeface="Times New Roman" panose="02020603050405020304" pitchFamily="18" charset="0"/>
                <a:ea typeface="宋体" panose="02010600030101010101" pitchFamily="2" charset="-122"/>
              </a:rPr>
              <a:t>remind</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5789" name="矩形 1055788"/>
          <p:cNvSpPr>
            <a:spLocks noChangeArrowheads="1"/>
          </p:cNvSpPr>
          <p:nvPr/>
        </p:nvSpPr>
        <p:spPr bwMode="auto">
          <a:xfrm>
            <a:off x="4892675" y="1196975"/>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rather different</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5790" name="矩形 1055789"/>
          <p:cNvSpPr>
            <a:spLocks noChangeArrowheads="1"/>
          </p:cNvSpPr>
          <p:nvPr/>
        </p:nvSpPr>
        <p:spPr bwMode="auto">
          <a:xfrm>
            <a:off x="2465388" y="2597150"/>
            <a:ext cx="954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a frog</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5791" name="矩形 1055790"/>
          <p:cNvSpPr>
            <a:spLocks noChangeArrowheads="1"/>
          </p:cNvSpPr>
          <p:nvPr/>
        </p:nvSpPr>
        <p:spPr bwMode="auto">
          <a:xfrm>
            <a:off x="4702175" y="3540125"/>
            <a:ext cx="190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the first floor</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5792" name="矩形 1055791"/>
          <p:cNvSpPr>
            <a:spLocks noChangeArrowheads="1"/>
          </p:cNvSpPr>
          <p:nvPr/>
        </p:nvSpPr>
        <p:spPr bwMode="auto">
          <a:xfrm>
            <a:off x="2411413" y="4892675"/>
            <a:ext cx="1411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liked him</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5793" name="矩形 1055792"/>
          <p:cNvSpPr>
            <a:spLocks noChangeArrowheads="1"/>
          </p:cNvSpPr>
          <p:nvPr/>
        </p:nvSpPr>
        <p:spPr bwMode="auto">
          <a:xfrm>
            <a:off x="4048125" y="5260975"/>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a good job</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5788"/>
                                        </p:tgtEl>
                                        <p:attrNameLst>
                                          <p:attrName>style.visibility</p:attrName>
                                        </p:attrNameLst>
                                      </p:cBhvr>
                                      <p:to>
                                        <p:strVal val="visible"/>
                                      </p:to>
                                    </p:set>
                                    <p:animEffect transition="in" filter="blinds(horizontal)">
                                      <p:cBhvr>
                                        <p:cTn id="7" dur="500"/>
                                        <p:tgtEl>
                                          <p:spTgt spid="10557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5789"/>
                                        </p:tgtEl>
                                        <p:attrNameLst>
                                          <p:attrName>style.visibility</p:attrName>
                                        </p:attrNameLst>
                                      </p:cBhvr>
                                      <p:to>
                                        <p:strVal val="visible"/>
                                      </p:to>
                                    </p:set>
                                    <p:animEffect transition="in" filter="blinds(horizontal)">
                                      <p:cBhvr>
                                        <p:cTn id="12" dur="500"/>
                                        <p:tgtEl>
                                          <p:spTgt spid="10557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55790"/>
                                        </p:tgtEl>
                                        <p:attrNameLst>
                                          <p:attrName>style.visibility</p:attrName>
                                        </p:attrNameLst>
                                      </p:cBhvr>
                                      <p:to>
                                        <p:strVal val="visible"/>
                                      </p:to>
                                    </p:set>
                                    <p:animEffect transition="in" filter="blinds(horizontal)">
                                      <p:cBhvr>
                                        <p:cTn id="17" dur="500"/>
                                        <p:tgtEl>
                                          <p:spTgt spid="10557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55791"/>
                                        </p:tgtEl>
                                        <p:attrNameLst>
                                          <p:attrName>style.visibility</p:attrName>
                                        </p:attrNameLst>
                                      </p:cBhvr>
                                      <p:to>
                                        <p:strVal val="visible"/>
                                      </p:to>
                                    </p:set>
                                    <p:animEffect transition="in" filter="blinds(horizontal)">
                                      <p:cBhvr>
                                        <p:cTn id="22" dur="500"/>
                                        <p:tgtEl>
                                          <p:spTgt spid="10557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5792"/>
                                        </p:tgtEl>
                                        <p:attrNameLst>
                                          <p:attrName>style.visibility</p:attrName>
                                        </p:attrNameLst>
                                      </p:cBhvr>
                                      <p:to>
                                        <p:strVal val="visible"/>
                                      </p:to>
                                    </p:set>
                                    <p:animEffect transition="in" filter="blinds(horizontal)">
                                      <p:cBhvr>
                                        <p:cTn id="27" dur="500"/>
                                        <p:tgtEl>
                                          <p:spTgt spid="10557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55793"/>
                                        </p:tgtEl>
                                        <p:attrNameLst>
                                          <p:attrName>style.visibility</p:attrName>
                                        </p:attrNameLst>
                                      </p:cBhvr>
                                      <p:to>
                                        <p:strVal val="visible"/>
                                      </p:to>
                                    </p:set>
                                    <p:animEffect transition="in" filter="blinds(horizontal)">
                                      <p:cBhvr>
                                        <p:cTn id="32" dur="500"/>
                                        <p:tgtEl>
                                          <p:spTgt spid="1055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88" grpId="0"/>
      <p:bldP spid="1055789" grpId="0"/>
      <p:bldP spid="1055790" grpId="0"/>
      <p:bldP spid="1055791" grpId="0"/>
      <p:bldP spid="1055792" grpId="0"/>
      <p:bldP spid="1055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054721" descr="E:/课件/新教材外研英语必修1/PPT可自主编辑课件/Unit 2 Exploring English/step3.tif"/>
          <p:cNvPicPr>
            <a:picLocks noChangeAspect="1" noChangeArrowheads="1"/>
          </p:cNvPicPr>
          <p:nvPr/>
        </p:nvPicPr>
        <p:blipFill>
          <a:blip r:embed="rId3" r:link="rId4" cstate="email"/>
          <a:srcRect/>
          <a:stretch>
            <a:fillRect/>
          </a:stretch>
        </p:blipFill>
        <p:spPr bwMode="auto">
          <a:xfrm>
            <a:off x="395288" y="279400"/>
            <a:ext cx="3340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0" name="对象 1054722"/>
          <p:cNvGraphicFramePr/>
          <p:nvPr/>
        </p:nvGraphicFramePr>
        <p:xfrm>
          <a:off x="2008188" y="120650"/>
          <a:ext cx="1728787" cy="428625"/>
        </p:xfrm>
        <a:graphic>
          <a:graphicData uri="http://schemas.openxmlformats.org/presentationml/2006/ole">
            <mc:AlternateContent xmlns:mc="http://schemas.openxmlformats.org/markup-compatibility/2006">
              <mc:Choice xmlns:v="urn:schemas-microsoft-com:vml" Requires="v">
                <p:oleObj spid="_x0000_s22568" name="Document" r:id="rId5" imgW="1744980" imgH="429895" progId="Word.Document.8">
                  <p:embed/>
                </p:oleObj>
              </mc:Choice>
              <mc:Fallback>
                <p:oleObj name="Document" r:id="rId5" imgW="1744980" imgH="429895" progId="Word.Document.8">
                  <p:embed/>
                  <p:pic>
                    <p:nvPicPr>
                      <p:cNvPr id="0" name="对象 1054722"/>
                      <p:cNvPicPr>
                        <a:picLocks noChangeArrowheads="1"/>
                      </p:cNvPicPr>
                      <p:nvPr/>
                    </p:nvPicPr>
                    <p:blipFill>
                      <a:blip r:embed="rId6"/>
                      <a:srcRect/>
                      <a:stretch>
                        <a:fillRect/>
                      </a:stretch>
                    </p:blipFill>
                    <p:spPr bwMode="auto">
                      <a:xfrm>
                        <a:off x="2008188" y="120650"/>
                        <a:ext cx="17287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531" name="对象 1054723"/>
          <p:cNvGraphicFramePr/>
          <p:nvPr/>
        </p:nvGraphicFramePr>
        <p:xfrm>
          <a:off x="334963" y="763588"/>
          <a:ext cx="8415337" cy="2012950"/>
        </p:xfrm>
        <a:graphic>
          <a:graphicData uri="http://schemas.openxmlformats.org/presentationml/2006/ole">
            <mc:AlternateContent xmlns:mc="http://schemas.openxmlformats.org/markup-compatibility/2006">
              <mc:Choice xmlns:v="urn:schemas-microsoft-com:vml" Requires="v">
                <p:oleObj spid="_x0000_s22569" name="Document" r:id="rId7" imgW="8495030" imgH="2023745" progId="Word.Document.8">
                  <p:embed/>
                </p:oleObj>
              </mc:Choice>
              <mc:Fallback>
                <p:oleObj name="Document" r:id="rId7" imgW="8495030" imgH="2023745" progId="Word.Document.8">
                  <p:embed/>
                  <p:pic>
                    <p:nvPicPr>
                      <p:cNvPr id="0" name="对象 1054723"/>
                      <p:cNvPicPr>
                        <a:picLocks noChangeArrowheads="1"/>
                      </p:cNvPicPr>
                      <p:nvPr/>
                    </p:nvPicPr>
                    <p:blipFill>
                      <a:blip r:embed="rId8"/>
                      <a:srcRect/>
                      <a:stretch>
                        <a:fillRect/>
                      </a:stretch>
                    </p:blipFill>
                    <p:spPr bwMode="auto">
                      <a:xfrm>
                        <a:off x="334963" y="763588"/>
                        <a:ext cx="841533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5" name="对象 1054724"/>
          <p:cNvGraphicFramePr/>
          <p:nvPr/>
        </p:nvGraphicFramePr>
        <p:xfrm>
          <a:off x="323850" y="2708275"/>
          <a:ext cx="8415338" cy="1635125"/>
        </p:xfrm>
        <a:graphic>
          <a:graphicData uri="http://schemas.openxmlformats.org/presentationml/2006/ole">
            <mc:AlternateContent xmlns:mc="http://schemas.openxmlformats.org/markup-compatibility/2006">
              <mc:Choice xmlns:v="urn:schemas-microsoft-com:vml" Requires="v">
                <p:oleObj spid="_x0000_s22570" name="Document" r:id="rId9" imgW="8461375" imgH="1645920" progId="Word.Document.8">
                  <p:embed/>
                </p:oleObj>
              </mc:Choice>
              <mc:Fallback>
                <p:oleObj name="Document" r:id="rId9" imgW="8461375" imgH="1645920" progId="Word.Document.8">
                  <p:embed/>
                  <p:pic>
                    <p:nvPicPr>
                      <p:cNvPr id="0" name="对象 1054724"/>
                      <p:cNvPicPr>
                        <a:picLocks noChangeArrowheads="1"/>
                      </p:cNvPicPr>
                      <p:nvPr/>
                    </p:nvPicPr>
                    <p:blipFill>
                      <a:blip r:embed="rId10"/>
                      <a:srcRect/>
                      <a:stretch>
                        <a:fillRect/>
                      </a:stretch>
                    </p:blipFill>
                    <p:spPr bwMode="auto">
                      <a:xfrm>
                        <a:off x="323850" y="2708275"/>
                        <a:ext cx="84153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6" name="对象 1054725"/>
          <p:cNvGraphicFramePr/>
          <p:nvPr/>
        </p:nvGraphicFramePr>
        <p:xfrm>
          <a:off x="334963" y="4235450"/>
          <a:ext cx="8415337" cy="2433638"/>
        </p:xfrm>
        <a:graphic>
          <a:graphicData uri="http://schemas.openxmlformats.org/presentationml/2006/ole">
            <mc:AlternateContent xmlns:mc="http://schemas.openxmlformats.org/markup-compatibility/2006">
              <mc:Choice xmlns:v="urn:schemas-microsoft-com:vml" Requires="v">
                <p:oleObj spid="_x0000_s22571" name="Document" r:id="rId11" imgW="8495030" imgH="2444750" progId="Word.Document.8">
                  <p:embed/>
                </p:oleObj>
              </mc:Choice>
              <mc:Fallback>
                <p:oleObj name="Document" r:id="rId11" imgW="8495030" imgH="2444750" progId="Word.Document.8">
                  <p:embed/>
                  <p:pic>
                    <p:nvPicPr>
                      <p:cNvPr id="0" name="对象 1054725"/>
                      <p:cNvPicPr>
                        <a:picLocks noChangeArrowheads="1"/>
                      </p:cNvPicPr>
                      <p:nvPr/>
                    </p:nvPicPr>
                    <p:blipFill>
                      <a:blip r:embed="rId12"/>
                      <a:srcRect/>
                      <a:stretch>
                        <a:fillRect/>
                      </a:stretch>
                    </p:blipFill>
                    <p:spPr bwMode="auto">
                      <a:xfrm>
                        <a:off x="334963" y="4235450"/>
                        <a:ext cx="84153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7" name="对象 1054726"/>
          <p:cNvGraphicFramePr/>
          <p:nvPr/>
        </p:nvGraphicFramePr>
        <p:xfrm>
          <a:off x="779463" y="1620838"/>
          <a:ext cx="7827962" cy="1014412"/>
        </p:xfrm>
        <a:graphic>
          <a:graphicData uri="http://schemas.openxmlformats.org/presentationml/2006/ole">
            <mc:AlternateContent xmlns:mc="http://schemas.openxmlformats.org/markup-compatibility/2006">
              <mc:Choice xmlns:v="urn:schemas-microsoft-com:vml" Requires="v">
                <p:oleObj spid="_x0000_s22572" r:id="rId13" imgW="7906385" imgH="1029970" progId="Word.Document.8">
                  <p:embed/>
                </p:oleObj>
              </mc:Choice>
              <mc:Fallback>
                <p:oleObj r:id="rId13" imgW="7906385" imgH="1029970" progId="Word.Document.8">
                  <p:embed/>
                  <p:pic>
                    <p:nvPicPr>
                      <p:cNvPr id="0" name="对象 105472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463" y="1620838"/>
                        <a:ext cx="78279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8" name="对象 1054727"/>
          <p:cNvGraphicFramePr/>
          <p:nvPr/>
        </p:nvGraphicFramePr>
        <p:xfrm>
          <a:off x="827088" y="3068638"/>
          <a:ext cx="7793037" cy="1006475"/>
        </p:xfrm>
        <a:graphic>
          <a:graphicData uri="http://schemas.openxmlformats.org/presentationml/2006/ole">
            <mc:AlternateContent xmlns:mc="http://schemas.openxmlformats.org/markup-compatibility/2006">
              <mc:Choice xmlns:v="urn:schemas-microsoft-com:vml" Requires="v">
                <p:oleObj spid="_x0000_s22573" r:id="rId15" imgW="7906385" imgH="1029970" progId="Word.Document.8">
                  <p:embed/>
                </p:oleObj>
              </mc:Choice>
              <mc:Fallback>
                <p:oleObj r:id="rId15" imgW="7906385" imgH="1029970" progId="Word.Document.8">
                  <p:embed/>
                  <p:pic>
                    <p:nvPicPr>
                      <p:cNvPr id="0" name="对象 105472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7088" y="3068638"/>
                        <a:ext cx="77930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9" name="对象 1054728"/>
          <p:cNvGraphicFramePr/>
          <p:nvPr/>
        </p:nvGraphicFramePr>
        <p:xfrm>
          <a:off x="795338" y="5084763"/>
          <a:ext cx="7794625" cy="1685925"/>
        </p:xfrm>
        <a:graphic>
          <a:graphicData uri="http://schemas.openxmlformats.org/presentationml/2006/ole">
            <mc:AlternateContent xmlns:mc="http://schemas.openxmlformats.org/markup-compatibility/2006">
              <mc:Choice xmlns:v="urn:schemas-microsoft-com:vml" Requires="v">
                <p:oleObj spid="_x0000_s22574" r:id="rId17" imgW="7874635" imgH="1710055" progId="Word.Document.8">
                  <p:embed/>
                </p:oleObj>
              </mc:Choice>
              <mc:Fallback>
                <p:oleObj r:id="rId17" imgW="7874635" imgH="1710055" progId="Word.Document.8">
                  <p:embed/>
                  <p:pic>
                    <p:nvPicPr>
                      <p:cNvPr id="0" name="对象 1054728"/>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338" y="5084763"/>
                        <a:ext cx="7794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727"/>
                                        </p:tgtEl>
                                        <p:attrNameLst>
                                          <p:attrName>style.visibility</p:attrName>
                                        </p:attrNameLst>
                                      </p:cBhvr>
                                      <p:to>
                                        <p:strVal val="visible"/>
                                      </p:to>
                                    </p:set>
                                    <p:animEffect transition="in" filter="blinds(horizontal)">
                                      <p:cBhvr>
                                        <p:cTn id="7" dur="500"/>
                                        <p:tgtEl>
                                          <p:spTgt spid="10547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25"/>
                                        </p:tgtEl>
                                        <p:attrNameLst>
                                          <p:attrName>style.visibility</p:attrName>
                                        </p:attrNameLst>
                                      </p:cBhvr>
                                      <p:to>
                                        <p:strVal val="visible"/>
                                      </p:to>
                                    </p:set>
                                    <p:animEffect transition="in" filter="blinds(horizontal)">
                                      <p:cBhvr>
                                        <p:cTn id="12" dur="500"/>
                                        <p:tgtEl>
                                          <p:spTgt spid="10547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54728"/>
                                        </p:tgtEl>
                                        <p:attrNameLst>
                                          <p:attrName>style.visibility</p:attrName>
                                        </p:attrNameLst>
                                      </p:cBhvr>
                                      <p:to>
                                        <p:strVal val="visible"/>
                                      </p:to>
                                    </p:set>
                                    <p:animEffect transition="in" filter="blinds(horizontal)">
                                      <p:cBhvr>
                                        <p:cTn id="17" dur="500"/>
                                        <p:tgtEl>
                                          <p:spTgt spid="10547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54726"/>
                                        </p:tgtEl>
                                        <p:attrNameLst>
                                          <p:attrName>style.visibility</p:attrName>
                                        </p:attrNameLst>
                                      </p:cBhvr>
                                      <p:to>
                                        <p:strVal val="visible"/>
                                      </p:to>
                                    </p:set>
                                    <p:animEffect transition="in" filter="blinds(horizontal)">
                                      <p:cBhvr>
                                        <p:cTn id="22" dur="500"/>
                                        <p:tgtEl>
                                          <p:spTgt spid="10547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54729"/>
                                        </p:tgtEl>
                                        <p:attrNameLst>
                                          <p:attrName>style.visibility</p:attrName>
                                        </p:attrNameLst>
                                      </p:cBhvr>
                                      <p:to>
                                        <p:strVal val="visible"/>
                                      </p:to>
                                    </p:set>
                                    <p:animEffect transition="in" filter="blinds(horizontal)">
                                      <p:cBhvr>
                                        <p:cTn id="27" dur="500"/>
                                        <p:tgtEl>
                                          <p:spTgt spid="1054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对象 1020929"/>
          <p:cNvGraphicFramePr/>
          <p:nvPr/>
        </p:nvGraphicFramePr>
        <p:xfrm>
          <a:off x="63500" y="549275"/>
          <a:ext cx="8467725" cy="666750"/>
        </p:xfrm>
        <a:graphic>
          <a:graphicData uri="http://schemas.openxmlformats.org/presentationml/2006/ole">
            <mc:AlternateContent xmlns:mc="http://schemas.openxmlformats.org/markup-compatibility/2006">
              <mc:Choice xmlns:v="urn:schemas-microsoft-com:vml" Requires="v">
                <p:oleObj spid="_x0000_s23571" name="Document" r:id="rId3" imgW="8461375" imgH="784860" progId="Word.Document.8">
                  <p:embed/>
                </p:oleObj>
              </mc:Choice>
              <mc:Fallback>
                <p:oleObj name="Document" r:id="rId3" imgW="8461375" imgH="784860" progId="Word.Document.8">
                  <p:embed/>
                  <p:pic>
                    <p:nvPicPr>
                      <p:cNvPr id="0" name="对象 1020929"/>
                      <p:cNvPicPr>
                        <a:picLocks noChangeArrowheads="1"/>
                      </p:cNvPicPr>
                      <p:nvPr/>
                    </p:nvPicPr>
                    <p:blipFill>
                      <a:blip r:embed="rId4"/>
                      <a:srcRect/>
                      <a:stretch>
                        <a:fillRect/>
                      </a:stretch>
                    </p:blipFill>
                    <p:spPr bwMode="auto">
                      <a:xfrm>
                        <a:off x="63500" y="549275"/>
                        <a:ext cx="84677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3554" name="对象 1020934"/>
          <p:cNvGraphicFramePr/>
          <p:nvPr/>
        </p:nvGraphicFramePr>
        <p:xfrm>
          <a:off x="334963" y="1409700"/>
          <a:ext cx="8415337" cy="2809875"/>
        </p:xfrm>
        <a:graphic>
          <a:graphicData uri="http://schemas.openxmlformats.org/presentationml/2006/ole">
            <mc:AlternateContent xmlns:mc="http://schemas.openxmlformats.org/markup-compatibility/2006">
              <mc:Choice xmlns:v="urn:schemas-microsoft-com:vml" Requires="v">
                <p:oleObj spid="_x0000_s23572" name="Document" r:id="rId5" imgW="8461375" imgH="2831465" progId="Word.Document.8">
                  <p:embed/>
                </p:oleObj>
              </mc:Choice>
              <mc:Fallback>
                <p:oleObj name="Document" r:id="rId5" imgW="8461375" imgH="2831465" progId="Word.Document.8">
                  <p:embed/>
                  <p:pic>
                    <p:nvPicPr>
                      <p:cNvPr id="0" name="对象 1020934"/>
                      <p:cNvPicPr>
                        <a:picLocks noChangeArrowheads="1"/>
                      </p:cNvPicPr>
                      <p:nvPr/>
                    </p:nvPicPr>
                    <p:blipFill>
                      <a:blip r:embed="rId6"/>
                      <a:srcRect/>
                      <a:stretch>
                        <a:fillRect/>
                      </a:stretch>
                    </p:blipFill>
                    <p:spPr bwMode="auto">
                      <a:xfrm>
                        <a:off x="334963" y="1409700"/>
                        <a:ext cx="841533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3555" name="对象 1020935"/>
          <p:cNvGraphicFramePr/>
          <p:nvPr/>
        </p:nvGraphicFramePr>
        <p:xfrm>
          <a:off x="414338" y="4413250"/>
          <a:ext cx="8045450" cy="1190625"/>
        </p:xfrm>
        <a:graphic>
          <a:graphicData uri="http://schemas.openxmlformats.org/presentationml/2006/ole">
            <mc:AlternateContent xmlns:mc="http://schemas.openxmlformats.org/markup-compatibility/2006">
              <mc:Choice xmlns:v="urn:schemas-microsoft-com:vml" Requires="v">
                <p:oleObj spid="_x0000_s23573" r:id="rId7" imgW="8121650" imgH="1208405" progId="Word.Document.8">
                  <p:embed/>
                </p:oleObj>
              </mc:Choice>
              <mc:Fallback>
                <p:oleObj r:id="rId7" imgW="8121650" imgH="1208405" progId="Word.Document.8">
                  <p:embed/>
                  <p:pic>
                    <p:nvPicPr>
                      <p:cNvPr id="0" name="对象 10209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8" y="4413250"/>
                        <a:ext cx="8045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对象 1095681"/>
          <p:cNvGraphicFramePr/>
          <p:nvPr/>
        </p:nvGraphicFramePr>
        <p:xfrm>
          <a:off x="260350" y="260350"/>
          <a:ext cx="8597900" cy="3598863"/>
        </p:xfrm>
        <a:graphic>
          <a:graphicData uri="http://schemas.openxmlformats.org/presentationml/2006/ole">
            <mc:AlternateContent xmlns:mc="http://schemas.openxmlformats.org/markup-compatibility/2006">
              <mc:Choice xmlns:v="urn:schemas-microsoft-com:vml" Requires="v">
                <p:oleObj spid="_x0000_s24595" name="Document" r:id="rId3" imgW="8648700" imgH="3622675" progId="Word.Document.8">
                  <p:embed/>
                </p:oleObj>
              </mc:Choice>
              <mc:Fallback>
                <p:oleObj name="Document" r:id="rId3" imgW="8648700" imgH="3622675" progId="Word.Document.8">
                  <p:embed/>
                  <p:pic>
                    <p:nvPicPr>
                      <p:cNvPr id="0" name="对象 1095681"/>
                      <p:cNvPicPr>
                        <a:picLocks noChangeArrowheads="1"/>
                      </p:cNvPicPr>
                      <p:nvPr/>
                    </p:nvPicPr>
                    <p:blipFill>
                      <a:blip r:embed="rId4"/>
                      <a:srcRect/>
                      <a:stretch>
                        <a:fillRect/>
                      </a:stretch>
                    </p:blipFill>
                    <p:spPr bwMode="auto">
                      <a:xfrm>
                        <a:off x="260350" y="260350"/>
                        <a:ext cx="8597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683" name="对象 1095682"/>
          <p:cNvGraphicFramePr/>
          <p:nvPr/>
        </p:nvGraphicFramePr>
        <p:xfrm>
          <a:off x="334963" y="3997325"/>
          <a:ext cx="8415337" cy="1703388"/>
        </p:xfrm>
        <a:graphic>
          <a:graphicData uri="http://schemas.openxmlformats.org/presentationml/2006/ole">
            <mc:AlternateContent xmlns:mc="http://schemas.openxmlformats.org/markup-compatibility/2006">
              <mc:Choice xmlns:v="urn:schemas-microsoft-com:vml" Requires="v">
                <p:oleObj spid="_x0000_s24596" name="Document" r:id="rId5" imgW="8499475" imgH="1726565" progId="Word.Document.8">
                  <p:embed/>
                </p:oleObj>
              </mc:Choice>
              <mc:Fallback>
                <p:oleObj name="Document" r:id="rId5" imgW="8499475" imgH="1726565" progId="Word.Document.8">
                  <p:embed/>
                  <p:pic>
                    <p:nvPicPr>
                      <p:cNvPr id="0" name="对象 1095682"/>
                      <p:cNvPicPr>
                        <a:picLocks noChangeArrowheads="1"/>
                      </p:cNvPicPr>
                      <p:nvPr/>
                    </p:nvPicPr>
                    <p:blipFill>
                      <a:blip r:embed="rId6"/>
                      <a:srcRect/>
                      <a:stretch>
                        <a:fillRect/>
                      </a:stretch>
                    </p:blipFill>
                    <p:spPr bwMode="auto">
                      <a:xfrm>
                        <a:off x="334963" y="3997325"/>
                        <a:ext cx="84153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684" name="对象 1095683"/>
          <p:cNvGraphicFramePr/>
          <p:nvPr/>
        </p:nvGraphicFramePr>
        <p:xfrm>
          <a:off x="342900" y="5683250"/>
          <a:ext cx="8556625" cy="1169988"/>
        </p:xfrm>
        <a:graphic>
          <a:graphicData uri="http://schemas.openxmlformats.org/presentationml/2006/ole">
            <mc:AlternateContent xmlns:mc="http://schemas.openxmlformats.org/markup-compatibility/2006">
              <mc:Choice xmlns:v="urn:schemas-microsoft-com:vml" Requires="v">
                <p:oleObj spid="_x0000_s24597" name="Document" r:id="rId7" imgW="8615045" imgH="1187450" progId="Word.Document.8">
                  <p:embed/>
                </p:oleObj>
              </mc:Choice>
              <mc:Fallback>
                <p:oleObj name="Document" r:id="rId7" imgW="8615045" imgH="1187450" progId="Word.Document.8">
                  <p:embed/>
                  <p:pic>
                    <p:nvPicPr>
                      <p:cNvPr id="0" name="对象 1095683"/>
                      <p:cNvPicPr>
                        <a:picLocks noChangeArrowheads="1"/>
                      </p:cNvPicPr>
                      <p:nvPr/>
                    </p:nvPicPr>
                    <p:blipFill>
                      <a:blip r:embed="rId8"/>
                      <a:srcRect/>
                      <a:stretch>
                        <a:fillRect/>
                      </a:stretch>
                    </p:blipFill>
                    <p:spPr bwMode="auto">
                      <a:xfrm>
                        <a:off x="342900" y="5683250"/>
                        <a:ext cx="8556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683"/>
                                        </p:tgtEl>
                                        <p:attrNameLst>
                                          <p:attrName>style.visibility</p:attrName>
                                        </p:attrNameLst>
                                      </p:cBhvr>
                                      <p:to>
                                        <p:strVal val="visible"/>
                                      </p:to>
                                    </p:set>
                                    <p:animEffect transition="in" filter="blinds(horizontal)">
                                      <p:cBhvr>
                                        <p:cTn id="7" dur="500"/>
                                        <p:tgtEl>
                                          <p:spTgt spid="10956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5684"/>
                                        </p:tgtEl>
                                        <p:attrNameLst>
                                          <p:attrName>style.visibility</p:attrName>
                                        </p:attrNameLst>
                                      </p:cBhvr>
                                      <p:to>
                                        <p:strVal val="visible"/>
                                      </p:to>
                                    </p:set>
                                    <p:animEffect transition="in" filter="blinds(horizontal)">
                                      <p:cBhvr>
                                        <p:cTn id="12" dur="500"/>
                                        <p:tgtEl>
                                          <p:spTgt spid="1095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928777" descr="E:/课件/新教材外研英语必修1/PPT可自主编辑课件/Unit 2 Exploring English/每日一语1.TIF"/>
          <p:cNvPicPr>
            <a:picLocks noChangeAspect="1" noChangeArrowheads="1"/>
          </p:cNvPicPr>
          <p:nvPr/>
        </p:nvPicPr>
        <p:blipFill>
          <a:blip r:embed="rId3" r:link="rId4" cstate="email"/>
          <a:srcRect/>
          <a:stretch>
            <a:fillRect/>
          </a:stretch>
        </p:blipFill>
        <p:spPr bwMode="auto">
          <a:xfrm>
            <a:off x="700088" y="1989138"/>
            <a:ext cx="7704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8780" name="对象 928779"/>
          <p:cNvGraphicFramePr/>
          <p:nvPr/>
        </p:nvGraphicFramePr>
        <p:xfrm>
          <a:off x="1333500" y="2122488"/>
          <a:ext cx="6594475" cy="2667000"/>
        </p:xfrm>
        <a:graphic>
          <a:graphicData uri="http://schemas.openxmlformats.org/presentationml/2006/ole">
            <mc:AlternateContent xmlns:mc="http://schemas.openxmlformats.org/markup-compatibility/2006">
              <mc:Choice xmlns:v="urn:schemas-microsoft-com:vml" Requires="v">
                <p:oleObj spid="_x0000_s7179" r:id="rId5" imgW="6693535" imgH="2713990" progId="Word.Document.8">
                  <p:embed/>
                </p:oleObj>
              </mc:Choice>
              <mc:Fallback>
                <p:oleObj r:id="rId5" imgW="6693535" imgH="2713990" progId="Word.Document.8">
                  <p:embed/>
                  <p:pic>
                    <p:nvPicPr>
                      <p:cNvPr id="0" name="对象 92877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2122488"/>
                        <a:ext cx="6594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8780"/>
                                        </p:tgtEl>
                                        <p:attrNameLst>
                                          <p:attrName>style.visibility</p:attrName>
                                        </p:attrNameLst>
                                      </p:cBhvr>
                                      <p:to>
                                        <p:strVal val="visible"/>
                                      </p:to>
                                    </p:set>
                                    <p:animEffect transition="in" filter="checkerboard(across)">
                                      <p:cBhvr>
                                        <p:cTn id="7" dur="500"/>
                                        <p:tgtEl>
                                          <p:spTgt spid="92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对象 1094657"/>
          <p:cNvGraphicFramePr/>
          <p:nvPr/>
        </p:nvGraphicFramePr>
        <p:xfrm>
          <a:off x="323850" y="404813"/>
          <a:ext cx="8467725" cy="1711325"/>
        </p:xfrm>
        <a:graphic>
          <a:graphicData uri="http://schemas.openxmlformats.org/presentationml/2006/ole">
            <mc:AlternateContent xmlns:mc="http://schemas.openxmlformats.org/markup-compatibility/2006">
              <mc:Choice xmlns:v="urn:schemas-microsoft-com:vml" Requires="v">
                <p:oleObj spid="_x0000_s25649" name="Document" r:id="rId3" imgW="8461375" imgH="1713230" progId="Word.Document.8">
                  <p:embed/>
                </p:oleObj>
              </mc:Choice>
              <mc:Fallback>
                <p:oleObj name="Document" r:id="rId3" imgW="8461375" imgH="1713230" progId="Word.Document.8">
                  <p:embed/>
                  <p:pic>
                    <p:nvPicPr>
                      <p:cNvPr id="0" name="对象 1094657"/>
                      <p:cNvPicPr>
                        <a:picLocks noChangeArrowheads="1"/>
                      </p:cNvPicPr>
                      <p:nvPr/>
                    </p:nvPicPr>
                    <p:blipFill>
                      <a:blip r:embed="rId4"/>
                      <a:srcRect/>
                      <a:stretch>
                        <a:fillRect/>
                      </a:stretch>
                    </p:blipFill>
                    <p:spPr bwMode="auto">
                      <a:xfrm>
                        <a:off x="323850" y="404813"/>
                        <a:ext cx="84677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0" name="对象 1094659"/>
          <p:cNvGraphicFramePr/>
          <p:nvPr/>
        </p:nvGraphicFramePr>
        <p:xfrm>
          <a:off x="376238" y="1627188"/>
          <a:ext cx="8415337" cy="1728787"/>
        </p:xfrm>
        <a:graphic>
          <a:graphicData uri="http://schemas.openxmlformats.org/presentationml/2006/ole">
            <mc:AlternateContent xmlns:mc="http://schemas.openxmlformats.org/markup-compatibility/2006">
              <mc:Choice xmlns:v="urn:schemas-microsoft-com:vml" Requires="v">
                <p:oleObj spid="_x0000_s25650" name="Document" r:id="rId5" imgW="8461375" imgH="1764665" progId="Word.Document.8">
                  <p:embed/>
                </p:oleObj>
              </mc:Choice>
              <mc:Fallback>
                <p:oleObj name="Document" r:id="rId5" imgW="8461375" imgH="1764665" progId="Word.Document.8">
                  <p:embed/>
                  <p:pic>
                    <p:nvPicPr>
                      <p:cNvPr id="0" name="对象 1094659"/>
                      <p:cNvPicPr>
                        <a:picLocks noChangeArrowheads="1"/>
                      </p:cNvPicPr>
                      <p:nvPr/>
                    </p:nvPicPr>
                    <p:blipFill>
                      <a:blip r:embed="rId6"/>
                      <a:srcRect/>
                      <a:stretch>
                        <a:fillRect/>
                      </a:stretch>
                    </p:blipFill>
                    <p:spPr bwMode="auto">
                      <a:xfrm>
                        <a:off x="376238" y="1627188"/>
                        <a:ext cx="84153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1" name="对象 1094660"/>
          <p:cNvGraphicFramePr/>
          <p:nvPr/>
        </p:nvGraphicFramePr>
        <p:xfrm>
          <a:off x="419100" y="3429000"/>
          <a:ext cx="8415338" cy="1174750"/>
        </p:xfrm>
        <a:graphic>
          <a:graphicData uri="http://schemas.openxmlformats.org/presentationml/2006/ole">
            <mc:AlternateContent xmlns:mc="http://schemas.openxmlformats.org/markup-compatibility/2006">
              <mc:Choice xmlns:v="urn:schemas-microsoft-com:vml" Requires="v">
                <p:oleObj spid="_x0000_s25651" name="Document" r:id="rId7" imgW="8461375" imgH="1187450" progId="Word.Document.8">
                  <p:embed/>
                </p:oleObj>
              </mc:Choice>
              <mc:Fallback>
                <p:oleObj name="Document" r:id="rId7" imgW="8461375" imgH="1187450" progId="Word.Document.8">
                  <p:embed/>
                  <p:pic>
                    <p:nvPicPr>
                      <p:cNvPr id="0" name="对象 1094660"/>
                      <p:cNvPicPr>
                        <a:picLocks noChangeArrowheads="1"/>
                      </p:cNvPicPr>
                      <p:nvPr/>
                    </p:nvPicPr>
                    <p:blipFill>
                      <a:blip r:embed="rId8"/>
                      <a:srcRect/>
                      <a:stretch>
                        <a:fillRect/>
                      </a:stretch>
                    </p:blipFill>
                    <p:spPr bwMode="auto">
                      <a:xfrm>
                        <a:off x="419100" y="3429000"/>
                        <a:ext cx="84153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2" name="对象 1094661"/>
          <p:cNvGraphicFramePr/>
          <p:nvPr/>
        </p:nvGraphicFramePr>
        <p:xfrm>
          <a:off x="428625" y="4152900"/>
          <a:ext cx="8413750" cy="1106488"/>
        </p:xfrm>
        <a:graphic>
          <a:graphicData uri="http://schemas.openxmlformats.org/presentationml/2006/ole">
            <mc:AlternateContent xmlns:mc="http://schemas.openxmlformats.org/markup-compatibility/2006">
              <mc:Choice xmlns:v="urn:schemas-microsoft-com:vml" Requires="v">
                <p:oleObj spid="_x0000_s25652" name="Document" r:id="rId9" imgW="8461375" imgH="1120140" progId="Word.Document.8">
                  <p:embed/>
                </p:oleObj>
              </mc:Choice>
              <mc:Fallback>
                <p:oleObj name="Document" r:id="rId9" imgW="8461375" imgH="1120140" progId="Word.Document.8">
                  <p:embed/>
                  <p:pic>
                    <p:nvPicPr>
                      <p:cNvPr id="0" name="对象 1094661"/>
                      <p:cNvPicPr>
                        <a:picLocks noChangeArrowheads="1"/>
                      </p:cNvPicPr>
                      <p:nvPr/>
                    </p:nvPicPr>
                    <p:blipFill>
                      <a:blip r:embed="rId10"/>
                      <a:srcRect/>
                      <a:stretch>
                        <a:fillRect/>
                      </a:stretch>
                    </p:blipFill>
                    <p:spPr bwMode="auto">
                      <a:xfrm>
                        <a:off x="428625" y="4152900"/>
                        <a:ext cx="84137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3" name="对象 1094662"/>
          <p:cNvGraphicFramePr/>
          <p:nvPr/>
        </p:nvGraphicFramePr>
        <p:xfrm>
          <a:off x="428625" y="5300663"/>
          <a:ext cx="8415338" cy="1174750"/>
        </p:xfrm>
        <a:graphic>
          <a:graphicData uri="http://schemas.openxmlformats.org/presentationml/2006/ole">
            <mc:AlternateContent xmlns:mc="http://schemas.openxmlformats.org/markup-compatibility/2006">
              <mc:Choice xmlns:v="urn:schemas-microsoft-com:vml" Requires="v">
                <p:oleObj spid="_x0000_s25653" name="Document" r:id="rId11" imgW="8461375" imgH="1187450" progId="Word.Document.8">
                  <p:embed/>
                </p:oleObj>
              </mc:Choice>
              <mc:Fallback>
                <p:oleObj name="Document" r:id="rId11" imgW="8461375" imgH="1187450" progId="Word.Document.8">
                  <p:embed/>
                  <p:pic>
                    <p:nvPicPr>
                      <p:cNvPr id="0" name="对象 1094662"/>
                      <p:cNvPicPr>
                        <a:picLocks noChangeArrowheads="1"/>
                      </p:cNvPicPr>
                      <p:nvPr/>
                    </p:nvPicPr>
                    <p:blipFill>
                      <a:blip r:embed="rId12"/>
                      <a:srcRect/>
                      <a:stretch>
                        <a:fillRect/>
                      </a:stretch>
                    </p:blipFill>
                    <p:spPr bwMode="auto">
                      <a:xfrm>
                        <a:off x="428625" y="5300663"/>
                        <a:ext cx="84153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4" name="对象 1094663"/>
          <p:cNvGraphicFramePr/>
          <p:nvPr/>
        </p:nvGraphicFramePr>
        <p:xfrm>
          <a:off x="2120900" y="2228850"/>
          <a:ext cx="2674938" cy="461963"/>
        </p:xfrm>
        <a:graphic>
          <a:graphicData uri="http://schemas.openxmlformats.org/presentationml/2006/ole">
            <mc:AlternateContent xmlns:mc="http://schemas.openxmlformats.org/markup-compatibility/2006">
              <mc:Choice xmlns:v="urn:schemas-microsoft-com:vml" Requires="v">
                <p:oleObj spid="_x0000_s25654" r:id="rId13" imgW="2693035" imgH="472440" progId="Word.Document.8">
                  <p:embed/>
                </p:oleObj>
              </mc:Choice>
              <mc:Fallback>
                <p:oleObj r:id="rId13" imgW="2693035" imgH="472440" progId="Word.Document.8">
                  <p:embed/>
                  <p:pic>
                    <p:nvPicPr>
                      <p:cNvPr id="0" name="对象 109466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0900" y="2228850"/>
                        <a:ext cx="267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5" name="对象 1094664"/>
          <p:cNvGraphicFramePr/>
          <p:nvPr/>
        </p:nvGraphicFramePr>
        <p:xfrm>
          <a:off x="4129088" y="3398838"/>
          <a:ext cx="2674937" cy="461962"/>
        </p:xfrm>
        <a:graphic>
          <a:graphicData uri="http://schemas.openxmlformats.org/presentationml/2006/ole">
            <mc:AlternateContent xmlns:mc="http://schemas.openxmlformats.org/markup-compatibility/2006">
              <mc:Choice xmlns:v="urn:schemas-microsoft-com:vml" Requires="v">
                <p:oleObj spid="_x0000_s25655" r:id="rId15" imgW="2693035" imgH="472440" progId="Word.Document.8">
                  <p:embed/>
                </p:oleObj>
              </mc:Choice>
              <mc:Fallback>
                <p:oleObj r:id="rId15" imgW="2693035" imgH="472440" progId="Word.Document.8">
                  <p:embed/>
                  <p:pic>
                    <p:nvPicPr>
                      <p:cNvPr id="0" name="对象 109466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29088" y="3398838"/>
                        <a:ext cx="2674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6" name="对象 1094665"/>
          <p:cNvGraphicFramePr/>
          <p:nvPr/>
        </p:nvGraphicFramePr>
        <p:xfrm>
          <a:off x="771525" y="4141788"/>
          <a:ext cx="4092575" cy="503237"/>
        </p:xfrm>
        <a:graphic>
          <a:graphicData uri="http://schemas.openxmlformats.org/presentationml/2006/ole">
            <mc:AlternateContent xmlns:mc="http://schemas.openxmlformats.org/markup-compatibility/2006">
              <mc:Choice xmlns:v="urn:schemas-microsoft-com:vml" Requires="v">
                <p:oleObj spid="_x0000_s25656" r:id="rId17" imgW="4137660" imgH="506095" progId="Word.Document.8">
                  <p:embed/>
                </p:oleObj>
              </mc:Choice>
              <mc:Fallback>
                <p:oleObj r:id="rId17" imgW="4137660" imgH="506095" progId="Word.Document.8">
                  <p:embed/>
                  <p:pic>
                    <p:nvPicPr>
                      <p:cNvPr id="0" name="对象 109466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4141788"/>
                        <a:ext cx="40925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7" name="对象 1094666"/>
          <p:cNvGraphicFramePr/>
          <p:nvPr/>
        </p:nvGraphicFramePr>
        <p:xfrm>
          <a:off x="6432550" y="5229225"/>
          <a:ext cx="2674938" cy="461963"/>
        </p:xfrm>
        <a:graphic>
          <a:graphicData uri="http://schemas.openxmlformats.org/presentationml/2006/ole">
            <mc:AlternateContent xmlns:mc="http://schemas.openxmlformats.org/markup-compatibility/2006">
              <mc:Choice xmlns:v="urn:schemas-microsoft-com:vml" Requires="v">
                <p:oleObj spid="_x0000_s25657" r:id="rId19" imgW="2693035" imgH="472440" progId="Word.Document.8">
                  <p:embed/>
                </p:oleObj>
              </mc:Choice>
              <mc:Fallback>
                <p:oleObj r:id="rId19" imgW="2693035" imgH="472440" progId="Word.Document.8">
                  <p:embed/>
                  <p:pic>
                    <p:nvPicPr>
                      <p:cNvPr id="0" name="对象 1094666"/>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2550" y="5229225"/>
                        <a:ext cx="267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4660"/>
                                        </p:tgtEl>
                                        <p:attrNameLst>
                                          <p:attrName>style.visibility</p:attrName>
                                        </p:attrNameLst>
                                      </p:cBhvr>
                                      <p:to>
                                        <p:strVal val="visible"/>
                                      </p:to>
                                    </p:set>
                                    <p:animEffect transition="in" filter="blinds(horizontal)">
                                      <p:cBhvr>
                                        <p:cTn id="7" dur="500"/>
                                        <p:tgtEl>
                                          <p:spTgt spid="10946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4664"/>
                                        </p:tgtEl>
                                        <p:attrNameLst>
                                          <p:attrName>style.visibility</p:attrName>
                                        </p:attrNameLst>
                                      </p:cBhvr>
                                      <p:to>
                                        <p:strVal val="visible"/>
                                      </p:to>
                                    </p:set>
                                    <p:animEffect transition="in" filter="blinds(horizontal)">
                                      <p:cBhvr>
                                        <p:cTn id="12" dur="500"/>
                                        <p:tgtEl>
                                          <p:spTgt spid="10946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4661"/>
                                        </p:tgtEl>
                                        <p:attrNameLst>
                                          <p:attrName>style.visibility</p:attrName>
                                        </p:attrNameLst>
                                      </p:cBhvr>
                                      <p:to>
                                        <p:strVal val="visible"/>
                                      </p:to>
                                    </p:set>
                                    <p:animEffect transition="in" filter="blinds(horizontal)">
                                      <p:cBhvr>
                                        <p:cTn id="17" dur="500"/>
                                        <p:tgtEl>
                                          <p:spTgt spid="10946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94665"/>
                                        </p:tgtEl>
                                        <p:attrNameLst>
                                          <p:attrName>style.visibility</p:attrName>
                                        </p:attrNameLst>
                                      </p:cBhvr>
                                      <p:to>
                                        <p:strVal val="visible"/>
                                      </p:to>
                                    </p:set>
                                    <p:animEffect transition="in" filter="blinds(horizontal)">
                                      <p:cBhvr>
                                        <p:cTn id="22" dur="500"/>
                                        <p:tgtEl>
                                          <p:spTgt spid="10946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94662"/>
                                        </p:tgtEl>
                                        <p:attrNameLst>
                                          <p:attrName>style.visibility</p:attrName>
                                        </p:attrNameLst>
                                      </p:cBhvr>
                                      <p:to>
                                        <p:strVal val="visible"/>
                                      </p:to>
                                    </p:set>
                                    <p:animEffect transition="in" filter="blinds(horizontal)">
                                      <p:cBhvr>
                                        <p:cTn id="27" dur="500"/>
                                        <p:tgtEl>
                                          <p:spTgt spid="10946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94666"/>
                                        </p:tgtEl>
                                        <p:attrNameLst>
                                          <p:attrName>style.visibility</p:attrName>
                                        </p:attrNameLst>
                                      </p:cBhvr>
                                      <p:to>
                                        <p:strVal val="visible"/>
                                      </p:to>
                                    </p:set>
                                    <p:animEffect transition="in" filter="blinds(horizontal)">
                                      <p:cBhvr>
                                        <p:cTn id="32" dur="500"/>
                                        <p:tgtEl>
                                          <p:spTgt spid="10946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94663"/>
                                        </p:tgtEl>
                                        <p:attrNameLst>
                                          <p:attrName>style.visibility</p:attrName>
                                        </p:attrNameLst>
                                      </p:cBhvr>
                                      <p:to>
                                        <p:strVal val="visible"/>
                                      </p:to>
                                    </p:set>
                                    <p:animEffect transition="in" filter="blinds(horizontal)">
                                      <p:cBhvr>
                                        <p:cTn id="37" dur="500"/>
                                        <p:tgtEl>
                                          <p:spTgt spid="109466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94667"/>
                                        </p:tgtEl>
                                        <p:attrNameLst>
                                          <p:attrName>style.visibility</p:attrName>
                                        </p:attrNameLst>
                                      </p:cBhvr>
                                      <p:to>
                                        <p:strVal val="visible"/>
                                      </p:to>
                                    </p:set>
                                    <p:animEffect transition="in" filter="blinds(horizontal)">
                                      <p:cBhvr>
                                        <p:cTn id="42" dur="500"/>
                                        <p:tgtEl>
                                          <p:spTgt spid="1094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对象 1093633"/>
          <p:cNvGraphicFramePr/>
          <p:nvPr/>
        </p:nvGraphicFramePr>
        <p:xfrm>
          <a:off x="334963" y="477838"/>
          <a:ext cx="8415337" cy="2809875"/>
        </p:xfrm>
        <a:graphic>
          <a:graphicData uri="http://schemas.openxmlformats.org/presentationml/2006/ole">
            <mc:AlternateContent xmlns:mc="http://schemas.openxmlformats.org/markup-compatibility/2006">
              <mc:Choice xmlns:v="urn:schemas-microsoft-com:vml" Requires="v">
                <p:oleObj spid="_x0000_s26643" name="Document" r:id="rId3" imgW="8461375" imgH="2831465" progId="Word.Document.8">
                  <p:embed/>
                </p:oleObj>
              </mc:Choice>
              <mc:Fallback>
                <p:oleObj name="Document" r:id="rId3" imgW="8461375" imgH="2831465" progId="Word.Document.8">
                  <p:embed/>
                  <p:pic>
                    <p:nvPicPr>
                      <p:cNvPr id="0" name="对象 1093633"/>
                      <p:cNvPicPr>
                        <a:picLocks noChangeArrowheads="1"/>
                      </p:cNvPicPr>
                      <p:nvPr/>
                    </p:nvPicPr>
                    <p:blipFill>
                      <a:blip r:embed="rId4"/>
                      <a:srcRect/>
                      <a:stretch>
                        <a:fillRect/>
                      </a:stretch>
                    </p:blipFill>
                    <p:spPr bwMode="auto">
                      <a:xfrm>
                        <a:off x="334963" y="477838"/>
                        <a:ext cx="841533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6626" name="对象 1093634"/>
          <p:cNvGraphicFramePr/>
          <p:nvPr/>
        </p:nvGraphicFramePr>
        <p:xfrm>
          <a:off x="315913" y="3487738"/>
          <a:ext cx="8407400" cy="582612"/>
        </p:xfrm>
        <a:graphic>
          <a:graphicData uri="http://schemas.openxmlformats.org/presentationml/2006/ole">
            <mc:AlternateContent xmlns:mc="http://schemas.openxmlformats.org/markup-compatibility/2006">
              <mc:Choice xmlns:v="urn:schemas-microsoft-com:vml" Requires="v">
                <p:oleObj spid="_x0000_s26644" name="Document" r:id="rId5" imgW="8461375" imgH="594360" progId="Word.Document.8">
                  <p:embed/>
                </p:oleObj>
              </mc:Choice>
              <mc:Fallback>
                <p:oleObj name="Document" r:id="rId5" imgW="8461375" imgH="594360" progId="Word.Document.8">
                  <p:embed/>
                  <p:pic>
                    <p:nvPicPr>
                      <p:cNvPr id="0" name="对象 1093634"/>
                      <p:cNvPicPr>
                        <a:picLocks noChangeArrowheads="1"/>
                      </p:cNvPicPr>
                      <p:nvPr/>
                    </p:nvPicPr>
                    <p:blipFill>
                      <a:blip r:embed="rId6"/>
                      <a:srcRect/>
                      <a:stretch>
                        <a:fillRect/>
                      </a:stretch>
                    </p:blipFill>
                    <p:spPr bwMode="auto">
                      <a:xfrm>
                        <a:off x="315913" y="3487738"/>
                        <a:ext cx="8407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3636" name="对象 1093635"/>
          <p:cNvGraphicFramePr/>
          <p:nvPr/>
        </p:nvGraphicFramePr>
        <p:xfrm>
          <a:off x="293688" y="4076700"/>
          <a:ext cx="8597900" cy="2416175"/>
        </p:xfrm>
        <a:graphic>
          <a:graphicData uri="http://schemas.openxmlformats.org/presentationml/2006/ole">
            <mc:AlternateContent xmlns:mc="http://schemas.openxmlformats.org/markup-compatibility/2006">
              <mc:Choice xmlns:v="urn:schemas-microsoft-com:vml" Requires="v">
                <p:oleObj spid="_x0000_s26645" name="Document" r:id="rId7" imgW="8648700" imgH="2437130" progId="Word.Document.8">
                  <p:embed/>
                </p:oleObj>
              </mc:Choice>
              <mc:Fallback>
                <p:oleObj name="Document" r:id="rId7" imgW="8648700" imgH="2437130" progId="Word.Document.8">
                  <p:embed/>
                  <p:pic>
                    <p:nvPicPr>
                      <p:cNvPr id="0" name="对象 1093635"/>
                      <p:cNvPicPr>
                        <a:picLocks noChangeArrowheads="1"/>
                      </p:cNvPicPr>
                      <p:nvPr/>
                    </p:nvPicPr>
                    <p:blipFill>
                      <a:blip r:embed="rId8"/>
                      <a:srcRect/>
                      <a:stretch>
                        <a:fillRect/>
                      </a:stretch>
                    </p:blipFill>
                    <p:spPr bwMode="auto">
                      <a:xfrm>
                        <a:off x="293688" y="4076700"/>
                        <a:ext cx="85979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3636"/>
                                        </p:tgtEl>
                                        <p:attrNameLst>
                                          <p:attrName>style.visibility</p:attrName>
                                        </p:attrNameLst>
                                      </p:cBhvr>
                                      <p:to>
                                        <p:strVal val="visible"/>
                                      </p:to>
                                    </p:set>
                                    <p:animEffect transition="in" filter="blinds(horizontal)">
                                      <p:cBhvr>
                                        <p:cTn id="7" dur="500"/>
                                        <p:tgtEl>
                                          <p:spTgt spid="1093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对象 1038337"/>
          <p:cNvGraphicFramePr/>
          <p:nvPr/>
        </p:nvGraphicFramePr>
        <p:xfrm>
          <a:off x="334963" y="404813"/>
          <a:ext cx="8415337" cy="1703387"/>
        </p:xfrm>
        <a:graphic>
          <a:graphicData uri="http://schemas.openxmlformats.org/presentationml/2006/ole">
            <mc:AlternateContent xmlns:mc="http://schemas.openxmlformats.org/markup-compatibility/2006">
              <mc:Choice xmlns:v="urn:schemas-microsoft-com:vml" Requires="v">
                <p:oleObj spid="_x0000_s27667" name="Document" r:id="rId3" imgW="8461375" imgH="1713230" progId="Word.Document.8">
                  <p:embed/>
                </p:oleObj>
              </mc:Choice>
              <mc:Fallback>
                <p:oleObj name="Document" r:id="rId3" imgW="8461375" imgH="1713230" progId="Word.Document.8">
                  <p:embed/>
                  <p:pic>
                    <p:nvPicPr>
                      <p:cNvPr id="0" name="对象 1038337"/>
                      <p:cNvPicPr>
                        <a:picLocks noChangeArrowheads="1"/>
                      </p:cNvPicPr>
                      <p:nvPr/>
                    </p:nvPicPr>
                    <p:blipFill>
                      <a:blip r:embed="rId4"/>
                      <a:srcRect/>
                      <a:stretch>
                        <a:fillRect/>
                      </a:stretch>
                    </p:blipFill>
                    <p:spPr bwMode="auto">
                      <a:xfrm>
                        <a:off x="334963" y="404813"/>
                        <a:ext cx="8415337"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8339" name="对象 1038338"/>
          <p:cNvGraphicFramePr/>
          <p:nvPr/>
        </p:nvGraphicFramePr>
        <p:xfrm>
          <a:off x="368300" y="2103438"/>
          <a:ext cx="8523288" cy="1685925"/>
        </p:xfrm>
        <a:graphic>
          <a:graphicData uri="http://schemas.openxmlformats.org/presentationml/2006/ole">
            <mc:AlternateContent xmlns:mc="http://schemas.openxmlformats.org/markup-compatibility/2006">
              <mc:Choice xmlns:v="urn:schemas-microsoft-com:vml" Requires="v">
                <p:oleObj spid="_x0000_s27668" name="Document" r:id="rId5" imgW="8644890" imgH="1708785" progId="Word.Document.8">
                  <p:embed/>
                </p:oleObj>
              </mc:Choice>
              <mc:Fallback>
                <p:oleObj name="Document" r:id="rId5" imgW="8644890" imgH="1708785" progId="Word.Document.8">
                  <p:embed/>
                  <p:pic>
                    <p:nvPicPr>
                      <p:cNvPr id="0" name="对象 1038338"/>
                      <p:cNvPicPr>
                        <a:picLocks noChangeArrowheads="1"/>
                      </p:cNvPicPr>
                      <p:nvPr/>
                    </p:nvPicPr>
                    <p:blipFill>
                      <a:blip r:embed="rId6"/>
                      <a:srcRect/>
                      <a:stretch>
                        <a:fillRect/>
                      </a:stretch>
                    </p:blipFill>
                    <p:spPr bwMode="auto">
                      <a:xfrm>
                        <a:off x="368300" y="2103438"/>
                        <a:ext cx="85232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8340" name="对象 1038339"/>
          <p:cNvGraphicFramePr/>
          <p:nvPr/>
        </p:nvGraphicFramePr>
        <p:xfrm>
          <a:off x="252060" y="3860994"/>
          <a:ext cx="8415338" cy="1701800"/>
        </p:xfrm>
        <a:graphic>
          <a:graphicData uri="http://schemas.openxmlformats.org/presentationml/2006/ole">
            <mc:AlternateContent xmlns:mc="http://schemas.openxmlformats.org/markup-compatibility/2006">
              <mc:Choice xmlns:v="urn:schemas-microsoft-com:vml" Requires="v">
                <p:oleObj spid="_x0000_s27669" name="Document" r:id="rId7" imgW="8461375" imgH="1713230" progId="Word.Document.8">
                  <p:embed/>
                </p:oleObj>
              </mc:Choice>
              <mc:Fallback>
                <p:oleObj name="Document" r:id="rId7" imgW="8461375" imgH="1713230" progId="Word.Document.8">
                  <p:embed/>
                  <p:pic>
                    <p:nvPicPr>
                      <p:cNvPr id="0" name="对象 1038339"/>
                      <p:cNvPicPr>
                        <a:picLocks noChangeArrowheads="1"/>
                      </p:cNvPicPr>
                      <p:nvPr/>
                    </p:nvPicPr>
                    <p:blipFill>
                      <a:blip r:embed="rId8"/>
                      <a:srcRect/>
                      <a:stretch>
                        <a:fillRect/>
                      </a:stretch>
                    </p:blipFill>
                    <p:spPr bwMode="auto">
                      <a:xfrm>
                        <a:off x="252060" y="3860994"/>
                        <a:ext cx="841533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8339"/>
                                        </p:tgtEl>
                                        <p:attrNameLst>
                                          <p:attrName>style.visibility</p:attrName>
                                        </p:attrNameLst>
                                      </p:cBhvr>
                                      <p:to>
                                        <p:strVal val="visible"/>
                                      </p:to>
                                    </p:set>
                                    <p:animEffect transition="in" filter="blinds(horizontal)">
                                      <p:cBhvr>
                                        <p:cTn id="7" dur="500"/>
                                        <p:tgtEl>
                                          <p:spTgt spid="1038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8340"/>
                                        </p:tgtEl>
                                        <p:attrNameLst>
                                          <p:attrName>style.visibility</p:attrName>
                                        </p:attrNameLst>
                                      </p:cBhvr>
                                      <p:to>
                                        <p:strVal val="visible"/>
                                      </p:to>
                                    </p:set>
                                    <p:animEffect transition="in" filter="blinds(horizontal)">
                                      <p:cBhvr>
                                        <p:cTn id="12" dur="500"/>
                                        <p:tgtEl>
                                          <p:spTgt spid="103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037313"/>
          <p:cNvGraphicFramePr/>
          <p:nvPr/>
        </p:nvGraphicFramePr>
        <p:xfrm>
          <a:off x="250825" y="188913"/>
          <a:ext cx="8415338" cy="2944812"/>
        </p:xfrm>
        <a:graphic>
          <a:graphicData uri="http://schemas.openxmlformats.org/presentationml/2006/ole">
            <mc:AlternateContent xmlns:mc="http://schemas.openxmlformats.org/markup-compatibility/2006">
              <mc:Choice xmlns:v="urn:schemas-microsoft-com:vml" Requires="v">
                <p:oleObj spid="_x0000_s28716" r:id="rId3" imgW="8459470" imgH="2965450" progId="Word.Document.8">
                  <p:embed/>
                </p:oleObj>
              </mc:Choice>
              <mc:Fallback>
                <p:oleObj r:id="rId3" imgW="8459470" imgH="2965450" progId="Word.Document.8">
                  <p:embed/>
                  <p:pic>
                    <p:nvPicPr>
                      <p:cNvPr id="0" name="对象 10373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8415338"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5" name="对象 1037314"/>
          <p:cNvGraphicFramePr/>
          <p:nvPr/>
        </p:nvGraphicFramePr>
        <p:xfrm>
          <a:off x="327025" y="3287713"/>
          <a:ext cx="8497888" cy="1677987"/>
        </p:xfrm>
        <a:graphic>
          <a:graphicData uri="http://schemas.openxmlformats.org/presentationml/2006/ole">
            <mc:AlternateContent xmlns:mc="http://schemas.openxmlformats.org/markup-compatibility/2006">
              <mc:Choice xmlns:v="urn:schemas-microsoft-com:vml" Requires="v">
                <p:oleObj spid="_x0000_s28717" r:id="rId5" imgW="8581390" imgH="1807210" progId="Word.Document.8">
                  <p:embed/>
                </p:oleObj>
              </mc:Choice>
              <mc:Fallback>
                <p:oleObj r:id="rId5" imgW="8581390" imgH="1807210" progId="Word.Document.8">
                  <p:embed/>
                  <p:pic>
                    <p:nvPicPr>
                      <p:cNvPr id="0" name="对象 10373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287713"/>
                        <a:ext cx="849788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6" name="对象 1037315"/>
          <p:cNvGraphicFramePr/>
          <p:nvPr/>
        </p:nvGraphicFramePr>
        <p:xfrm>
          <a:off x="6443663" y="3789363"/>
          <a:ext cx="1954212" cy="603250"/>
        </p:xfrm>
        <a:graphic>
          <a:graphicData uri="http://schemas.openxmlformats.org/presentationml/2006/ole">
            <mc:AlternateContent xmlns:mc="http://schemas.openxmlformats.org/markup-compatibility/2006">
              <mc:Choice xmlns:v="urn:schemas-microsoft-com:vml" Requires="v">
                <p:oleObj spid="_x0000_s28718" r:id="rId7" imgW="1981200" imgH="608330" progId="Word.Document.8">
                  <p:embed/>
                </p:oleObj>
              </mc:Choice>
              <mc:Fallback>
                <p:oleObj r:id="rId7" imgW="1981200" imgH="608330" progId="Word.Document.8">
                  <p:embed/>
                  <p:pic>
                    <p:nvPicPr>
                      <p:cNvPr id="0" name="对象 10373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3789363"/>
                        <a:ext cx="19542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7" name="对象 1037316"/>
          <p:cNvGraphicFramePr/>
          <p:nvPr/>
        </p:nvGraphicFramePr>
        <p:xfrm>
          <a:off x="666750" y="4381500"/>
          <a:ext cx="3833813" cy="411163"/>
        </p:xfrm>
        <a:graphic>
          <a:graphicData uri="http://schemas.openxmlformats.org/presentationml/2006/ole">
            <mc:AlternateContent xmlns:mc="http://schemas.openxmlformats.org/markup-compatibility/2006">
              <mc:Choice xmlns:v="urn:schemas-microsoft-com:vml" Requires="v">
                <p:oleObj spid="_x0000_s28719" r:id="rId9" imgW="3877310" imgH="412750" progId="Word.Document.8">
                  <p:embed/>
                </p:oleObj>
              </mc:Choice>
              <mc:Fallback>
                <p:oleObj r:id="rId9" imgW="3877310" imgH="412750" progId="Word.Document.8">
                  <p:embed/>
                  <p:pic>
                    <p:nvPicPr>
                      <p:cNvPr id="0" name="对象 10373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 y="4381500"/>
                        <a:ext cx="38338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20" name="对象 1037319"/>
          <p:cNvGraphicFramePr/>
          <p:nvPr/>
        </p:nvGraphicFramePr>
        <p:xfrm>
          <a:off x="352425" y="5083175"/>
          <a:ext cx="8582025" cy="577850"/>
        </p:xfrm>
        <a:graphic>
          <a:graphicData uri="http://schemas.openxmlformats.org/presentationml/2006/ole">
            <mc:AlternateContent xmlns:mc="http://schemas.openxmlformats.org/markup-compatibility/2006">
              <mc:Choice xmlns:v="urn:schemas-microsoft-com:vml" Requires="v">
                <p:oleObj spid="_x0000_s28720" r:id="rId11" imgW="8659495" imgH="594360" progId="Word.Document.8">
                  <p:embed/>
                </p:oleObj>
              </mc:Choice>
              <mc:Fallback>
                <p:oleObj r:id="rId11" imgW="8659495" imgH="594360" progId="Word.Document.8">
                  <p:embed/>
                  <p:pic>
                    <p:nvPicPr>
                      <p:cNvPr id="0" name="对象 103731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425" y="5083175"/>
                        <a:ext cx="8582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21" name="对象 1037320"/>
          <p:cNvGraphicFramePr/>
          <p:nvPr/>
        </p:nvGraphicFramePr>
        <p:xfrm>
          <a:off x="350838" y="5805488"/>
          <a:ext cx="8613775" cy="1117600"/>
        </p:xfrm>
        <a:graphic>
          <a:graphicData uri="http://schemas.openxmlformats.org/presentationml/2006/ole">
            <mc:AlternateContent xmlns:mc="http://schemas.openxmlformats.org/markup-compatibility/2006">
              <mc:Choice xmlns:v="urn:schemas-microsoft-com:vml" Requires="v">
                <p:oleObj spid="_x0000_s28721" r:id="rId13" imgW="8615045" imgH="1120140" progId="Word.Document.8">
                  <p:embed/>
                </p:oleObj>
              </mc:Choice>
              <mc:Fallback>
                <p:oleObj r:id="rId13" imgW="8615045" imgH="1120140" progId="Word.Document.8">
                  <p:embed/>
                  <p:pic>
                    <p:nvPicPr>
                      <p:cNvPr id="0" name="对象 10373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838" y="5805488"/>
                        <a:ext cx="86137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22" name="对象 1037321"/>
          <p:cNvGraphicFramePr/>
          <p:nvPr/>
        </p:nvGraphicFramePr>
        <p:xfrm>
          <a:off x="2906713" y="5024438"/>
          <a:ext cx="3825875" cy="403225"/>
        </p:xfrm>
        <a:graphic>
          <a:graphicData uri="http://schemas.openxmlformats.org/presentationml/2006/ole">
            <mc:AlternateContent xmlns:mc="http://schemas.openxmlformats.org/markup-compatibility/2006">
              <mc:Choice xmlns:v="urn:schemas-microsoft-com:vml" Requires="v">
                <p:oleObj spid="_x0000_s28722" r:id="rId15" imgW="3886200" imgH="414655" progId="Word.Document.8">
                  <p:embed/>
                </p:oleObj>
              </mc:Choice>
              <mc:Fallback>
                <p:oleObj r:id="rId15" imgW="3886200" imgH="414655" progId="Word.Document.8">
                  <p:embed/>
                  <p:pic>
                    <p:nvPicPr>
                      <p:cNvPr id="0" name="对象 103732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06713" y="5024438"/>
                        <a:ext cx="38258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23" name="对象 1037322"/>
          <p:cNvGraphicFramePr/>
          <p:nvPr/>
        </p:nvGraphicFramePr>
        <p:xfrm>
          <a:off x="2185988" y="5761038"/>
          <a:ext cx="3825875" cy="403225"/>
        </p:xfrm>
        <a:graphic>
          <a:graphicData uri="http://schemas.openxmlformats.org/presentationml/2006/ole">
            <mc:AlternateContent xmlns:mc="http://schemas.openxmlformats.org/markup-compatibility/2006">
              <mc:Choice xmlns:v="urn:schemas-microsoft-com:vml" Requires="v">
                <p:oleObj spid="_x0000_s28723" r:id="rId17" imgW="3896995" imgH="414655" progId="Word.Document.8">
                  <p:embed/>
                </p:oleObj>
              </mc:Choice>
              <mc:Fallback>
                <p:oleObj r:id="rId17" imgW="3896995" imgH="414655" progId="Word.Document.8">
                  <p:embed/>
                  <p:pic>
                    <p:nvPicPr>
                      <p:cNvPr id="0" name="对象 103732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5988" y="5761038"/>
                        <a:ext cx="38258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7315"/>
                                        </p:tgtEl>
                                        <p:attrNameLst>
                                          <p:attrName>style.visibility</p:attrName>
                                        </p:attrNameLst>
                                      </p:cBhvr>
                                      <p:to>
                                        <p:strVal val="visible"/>
                                      </p:to>
                                    </p:set>
                                    <p:animEffect transition="in" filter="blinds(horizontal)">
                                      <p:cBhvr>
                                        <p:cTn id="7" dur="500"/>
                                        <p:tgtEl>
                                          <p:spTgt spid="10373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7316"/>
                                        </p:tgtEl>
                                        <p:attrNameLst>
                                          <p:attrName>style.visibility</p:attrName>
                                        </p:attrNameLst>
                                      </p:cBhvr>
                                      <p:to>
                                        <p:strVal val="visible"/>
                                      </p:to>
                                    </p:set>
                                    <p:animEffect transition="in" filter="blinds(horizontal)">
                                      <p:cBhvr>
                                        <p:cTn id="12" dur="500"/>
                                        <p:tgtEl>
                                          <p:spTgt spid="1037316"/>
                                        </p:tgtEl>
                                      </p:cBhvr>
                                    </p:animEffect>
                                  </p:childTnLst>
                                </p:cTn>
                              </p:par>
                              <p:par>
                                <p:cTn id="13" presetID="3" presetClass="entr" presetSubtype="10" fill="hold" nodeType="withEffect">
                                  <p:stCondLst>
                                    <p:cond delay="0"/>
                                  </p:stCondLst>
                                  <p:childTnLst>
                                    <p:set>
                                      <p:cBhvr>
                                        <p:cTn id="14" dur="1" fill="hold">
                                          <p:stCondLst>
                                            <p:cond delay="0"/>
                                          </p:stCondLst>
                                        </p:cTn>
                                        <p:tgtEl>
                                          <p:spTgt spid="1037317"/>
                                        </p:tgtEl>
                                        <p:attrNameLst>
                                          <p:attrName>style.visibility</p:attrName>
                                        </p:attrNameLst>
                                      </p:cBhvr>
                                      <p:to>
                                        <p:strVal val="visible"/>
                                      </p:to>
                                    </p:set>
                                    <p:animEffect transition="in" filter="blinds(horizontal)">
                                      <p:cBhvr>
                                        <p:cTn id="15" dur="500"/>
                                        <p:tgtEl>
                                          <p:spTgt spid="10373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37320"/>
                                        </p:tgtEl>
                                        <p:attrNameLst>
                                          <p:attrName>style.visibility</p:attrName>
                                        </p:attrNameLst>
                                      </p:cBhvr>
                                      <p:to>
                                        <p:strVal val="visible"/>
                                      </p:to>
                                    </p:set>
                                    <p:animEffect transition="in" filter="blinds(horizontal)">
                                      <p:cBhvr>
                                        <p:cTn id="20" dur="500"/>
                                        <p:tgtEl>
                                          <p:spTgt spid="10373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7322"/>
                                        </p:tgtEl>
                                        <p:attrNameLst>
                                          <p:attrName>style.visibility</p:attrName>
                                        </p:attrNameLst>
                                      </p:cBhvr>
                                      <p:to>
                                        <p:strVal val="visible"/>
                                      </p:to>
                                    </p:set>
                                    <p:animEffect transition="in" filter="blinds(horizontal)">
                                      <p:cBhvr>
                                        <p:cTn id="25" dur="500"/>
                                        <p:tgtEl>
                                          <p:spTgt spid="10373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37321"/>
                                        </p:tgtEl>
                                        <p:attrNameLst>
                                          <p:attrName>style.visibility</p:attrName>
                                        </p:attrNameLst>
                                      </p:cBhvr>
                                      <p:to>
                                        <p:strVal val="visible"/>
                                      </p:to>
                                    </p:set>
                                    <p:animEffect transition="in" filter="blinds(horizontal)">
                                      <p:cBhvr>
                                        <p:cTn id="30" dur="500"/>
                                        <p:tgtEl>
                                          <p:spTgt spid="10373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37323"/>
                                        </p:tgtEl>
                                        <p:attrNameLst>
                                          <p:attrName>style.visibility</p:attrName>
                                        </p:attrNameLst>
                                      </p:cBhvr>
                                      <p:to>
                                        <p:strVal val="visible"/>
                                      </p:to>
                                    </p:set>
                                    <p:animEffect transition="in" filter="blinds(horizontal)">
                                      <p:cBhvr>
                                        <p:cTn id="35" dur="500"/>
                                        <p:tgtEl>
                                          <p:spTgt spid="1037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对象 1092609"/>
          <p:cNvGraphicFramePr/>
          <p:nvPr/>
        </p:nvGraphicFramePr>
        <p:xfrm>
          <a:off x="331788" y="404813"/>
          <a:ext cx="8407400" cy="1698625"/>
        </p:xfrm>
        <a:graphic>
          <a:graphicData uri="http://schemas.openxmlformats.org/presentationml/2006/ole">
            <mc:AlternateContent xmlns:mc="http://schemas.openxmlformats.org/markup-compatibility/2006">
              <mc:Choice xmlns:v="urn:schemas-microsoft-com:vml" Requires="v">
                <p:oleObj spid="_x0000_s29725" r:id="rId3" imgW="8459470" imgH="1713230" progId="Word.Document.8">
                  <p:embed/>
                </p:oleObj>
              </mc:Choice>
              <mc:Fallback>
                <p:oleObj r:id="rId3" imgW="8459470" imgH="1713230" progId="Word.Document.8">
                  <p:embed/>
                  <p:pic>
                    <p:nvPicPr>
                      <p:cNvPr id="0" name="对象 109260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404813"/>
                        <a:ext cx="8407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9698" name="对象 1092614"/>
          <p:cNvGraphicFramePr/>
          <p:nvPr/>
        </p:nvGraphicFramePr>
        <p:xfrm>
          <a:off x="334963" y="2298700"/>
          <a:ext cx="8415337" cy="587375"/>
        </p:xfrm>
        <a:graphic>
          <a:graphicData uri="http://schemas.openxmlformats.org/presentationml/2006/ole">
            <mc:AlternateContent xmlns:mc="http://schemas.openxmlformats.org/markup-compatibility/2006">
              <mc:Choice xmlns:v="urn:schemas-microsoft-com:vml" Requires="v">
                <p:oleObj spid="_x0000_s29726" r:id="rId5" imgW="8459470" imgH="594360" progId="Word.Document.8">
                  <p:embed/>
                </p:oleObj>
              </mc:Choice>
              <mc:Fallback>
                <p:oleObj r:id="rId5" imgW="8459470" imgH="594360" progId="Word.Document.8">
                  <p:embed/>
                  <p:pic>
                    <p:nvPicPr>
                      <p:cNvPr id="0" name="对象 10926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2298700"/>
                        <a:ext cx="84153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9699" name="对象 1092615"/>
          <p:cNvGraphicFramePr/>
          <p:nvPr/>
        </p:nvGraphicFramePr>
        <p:xfrm>
          <a:off x="404813" y="2960688"/>
          <a:ext cx="8415337" cy="587375"/>
        </p:xfrm>
        <a:graphic>
          <a:graphicData uri="http://schemas.openxmlformats.org/presentationml/2006/ole">
            <mc:AlternateContent xmlns:mc="http://schemas.openxmlformats.org/markup-compatibility/2006">
              <mc:Choice xmlns:v="urn:schemas-microsoft-com:vml" Requires="v">
                <p:oleObj spid="_x0000_s29727" r:id="rId7" imgW="8637905" imgH="594360" progId="Word.Document.8">
                  <p:embed/>
                </p:oleObj>
              </mc:Choice>
              <mc:Fallback>
                <p:oleObj r:id="rId7" imgW="8637905" imgH="594360" progId="Word.Document.8">
                  <p:embed/>
                  <p:pic>
                    <p:nvPicPr>
                      <p:cNvPr id="0" name="对象 10926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3" y="2960688"/>
                        <a:ext cx="84153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2617" name="对象 1092616"/>
          <p:cNvGraphicFramePr/>
          <p:nvPr/>
        </p:nvGraphicFramePr>
        <p:xfrm>
          <a:off x="352425" y="3736975"/>
          <a:ext cx="8467725" cy="1185863"/>
        </p:xfrm>
        <a:graphic>
          <a:graphicData uri="http://schemas.openxmlformats.org/presentationml/2006/ole">
            <mc:AlternateContent xmlns:mc="http://schemas.openxmlformats.org/markup-compatibility/2006">
              <mc:Choice xmlns:v="urn:schemas-microsoft-com:vml" Requires="v">
                <p:oleObj spid="_x0000_s29728" r:id="rId9" imgW="8459470" imgH="1187450" progId="Word.Document.8">
                  <p:embed/>
                </p:oleObj>
              </mc:Choice>
              <mc:Fallback>
                <p:oleObj r:id="rId9" imgW="8459470" imgH="1187450" progId="Word.Document.8">
                  <p:embed/>
                  <p:pic>
                    <p:nvPicPr>
                      <p:cNvPr id="0" name="对象 10926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3736975"/>
                        <a:ext cx="84677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2618" name="对象 1092617"/>
          <p:cNvGraphicFramePr/>
          <p:nvPr/>
        </p:nvGraphicFramePr>
        <p:xfrm>
          <a:off x="338138" y="4986338"/>
          <a:ext cx="8467725" cy="1185862"/>
        </p:xfrm>
        <a:graphic>
          <a:graphicData uri="http://schemas.openxmlformats.org/presentationml/2006/ole">
            <mc:AlternateContent xmlns:mc="http://schemas.openxmlformats.org/markup-compatibility/2006">
              <mc:Choice xmlns:v="urn:schemas-microsoft-com:vml" Requires="v">
                <p:oleObj spid="_x0000_s29729" r:id="rId11" imgW="8459470" imgH="1187450" progId="Word.Document.8">
                  <p:embed/>
                </p:oleObj>
              </mc:Choice>
              <mc:Fallback>
                <p:oleObj r:id="rId11" imgW="8459470" imgH="1187450" progId="Word.Document.8">
                  <p:embed/>
                  <p:pic>
                    <p:nvPicPr>
                      <p:cNvPr id="0" name="对象 109261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138" y="4986338"/>
                        <a:ext cx="84677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2617"/>
                                        </p:tgtEl>
                                        <p:attrNameLst>
                                          <p:attrName>style.visibility</p:attrName>
                                        </p:attrNameLst>
                                      </p:cBhvr>
                                      <p:to>
                                        <p:strVal val="visible"/>
                                      </p:to>
                                    </p:set>
                                    <p:animEffect transition="in" filter="blinds(horizontal)">
                                      <p:cBhvr>
                                        <p:cTn id="7" dur="500"/>
                                        <p:tgtEl>
                                          <p:spTgt spid="10926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2618"/>
                                        </p:tgtEl>
                                        <p:attrNameLst>
                                          <p:attrName>style.visibility</p:attrName>
                                        </p:attrNameLst>
                                      </p:cBhvr>
                                      <p:to>
                                        <p:strVal val="visible"/>
                                      </p:to>
                                    </p:set>
                                    <p:animEffect transition="in" filter="blinds(horizontal)">
                                      <p:cBhvr>
                                        <p:cTn id="12" dur="500"/>
                                        <p:tgtEl>
                                          <p:spTgt spid="1092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对象 1090565"/>
          <p:cNvGraphicFramePr/>
          <p:nvPr/>
        </p:nvGraphicFramePr>
        <p:xfrm>
          <a:off x="334963" y="549275"/>
          <a:ext cx="8415337" cy="1133475"/>
        </p:xfrm>
        <a:graphic>
          <a:graphicData uri="http://schemas.openxmlformats.org/presentationml/2006/ole">
            <mc:AlternateContent xmlns:mc="http://schemas.openxmlformats.org/markup-compatibility/2006">
              <mc:Choice xmlns:v="urn:schemas-microsoft-com:vml" Requires="v">
                <p:oleObj spid="_x0000_s30749" r:id="rId3" imgW="8499475" imgH="1149350" progId="Word.Document.8">
                  <p:embed/>
                </p:oleObj>
              </mc:Choice>
              <mc:Fallback>
                <p:oleObj r:id="rId3" imgW="8499475" imgH="1149350" progId="Word.Document.8">
                  <p:embed/>
                  <p:pic>
                    <p:nvPicPr>
                      <p:cNvPr id="0" name="对象 109056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549275"/>
                        <a:ext cx="841533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7" name="对象 1090566"/>
          <p:cNvGraphicFramePr/>
          <p:nvPr/>
        </p:nvGraphicFramePr>
        <p:xfrm>
          <a:off x="334963" y="1879600"/>
          <a:ext cx="8415337" cy="1108075"/>
        </p:xfrm>
        <a:graphic>
          <a:graphicData uri="http://schemas.openxmlformats.org/presentationml/2006/ole">
            <mc:AlternateContent xmlns:mc="http://schemas.openxmlformats.org/markup-compatibility/2006">
              <mc:Choice xmlns:v="urn:schemas-microsoft-com:vml" Requires="v">
                <p:oleObj spid="_x0000_s30750" r:id="rId5" imgW="8459470" imgH="1120140" progId="Word.Document.8">
                  <p:embed/>
                </p:oleObj>
              </mc:Choice>
              <mc:Fallback>
                <p:oleObj r:id="rId5" imgW="8459470" imgH="1120140" progId="Word.Document.8">
                  <p:embed/>
                  <p:pic>
                    <p:nvPicPr>
                      <p:cNvPr id="0" name="对象 10905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1879600"/>
                        <a:ext cx="84153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8" name="对象 1090567"/>
          <p:cNvGraphicFramePr/>
          <p:nvPr/>
        </p:nvGraphicFramePr>
        <p:xfrm>
          <a:off x="334963" y="3144838"/>
          <a:ext cx="8415337" cy="1108075"/>
        </p:xfrm>
        <a:graphic>
          <a:graphicData uri="http://schemas.openxmlformats.org/presentationml/2006/ole">
            <mc:AlternateContent xmlns:mc="http://schemas.openxmlformats.org/markup-compatibility/2006">
              <mc:Choice xmlns:v="urn:schemas-microsoft-com:vml" Requires="v">
                <p:oleObj spid="_x0000_s30751" r:id="rId7" imgW="8459470" imgH="1120140" progId="Word.Document.8">
                  <p:embed/>
                </p:oleObj>
              </mc:Choice>
              <mc:Fallback>
                <p:oleObj r:id="rId7" imgW="8459470" imgH="1120140" progId="Word.Document.8">
                  <p:embed/>
                  <p:pic>
                    <p:nvPicPr>
                      <p:cNvPr id="0" name="对象 109056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63" y="3144838"/>
                        <a:ext cx="84153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9" name="对象 1090568"/>
          <p:cNvGraphicFramePr/>
          <p:nvPr/>
        </p:nvGraphicFramePr>
        <p:xfrm>
          <a:off x="3965575" y="1846263"/>
          <a:ext cx="1366838" cy="403225"/>
        </p:xfrm>
        <a:graphic>
          <a:graphicData uri="http://schemas.openxmlformats.org/presentationml/2006/ole">
            <mc:AlternateContent xmlns:mc="http://schemas.openxmlformats.org/markup-compatibility/2006">
              <mc:Choice xmlns:v="urn:schemas-microsoft-com:vml" Requires="v">
                <p:oleObj spid="_x0000_s30752" r:id="rId9" imgW="1379220" imgH="412750" progId="Word.Document.8">
                  <p:embed/>
                </p:oleObj>
              </mc:Choice>
              <mc:Fallback>
                <p:oleObj r:id="rId9" imgW="1379220" imgH="412750" progId="Word.Document.8">
                  <p:embed/>
                  <p:pic>
                    <p:nvPicPr>
                      <p:cNvPr id="0" name="对象 109056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5575" y="1846263"/>
                        <a:ext cx="13668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70" name="对象 1090569"/>
          <p:cNvGraphicFramePr/>
          <p:nvPr/>
        </p:nvGraphicFramePr>
        <p:xfrm>
          <a:off x="3987800" y="3141663"/>
          <a:ext cx="2684463" cy="655637"/>
        </p:xfrm>
        <a:graphic>
          <a:graphicData uri="http://schemas.openxmlformats.org/presentationml/2006/ole">
            <mc:AlternateContent xmlns:mc="http://schemas.openxmlformats.org/markup-compatibility/2006">
              <mc:Choice xmlns:v="urn:schemas-microsoft-com:vml" Requires="v">
                <p:oleObj spid="_x0000_s30753" r:id="rId11" imgW="2717165" imgH="658495" progId="Word.Document.8">
                  <p:embed/>
                </p:oleObj>
              </mc:Choice>
              <mc:Fallback>
                <p:oleObj r:id="rId11" imgW="2717165" imgH="658495" progId="Word.Document.8">
                  <p:embed/>
                  <p:pic>
                    <p:nvPicPr>
                      <p:cNvPr id="0" name="对象 109056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7800" y="3141663"/>
                        <a:ext cx="26844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0567"/>
                                        </p:tgtEl>
                                        <p:attrNameLst>
                                          <p:attrName>style.visibility</p:attrName>
                                        </p:attrNameLst>
                                      </p:cBhvr>
                                      <p:to>
                                        <p:strVal val="visible"/>
                                      </p:to>
                                    </p:set>
                                    <p:animEffect transition="in" filter="blinds(horizontal)">
                                      <p:cBhvr>
                                        <p:cTn id="7" dur="500"/>
                                        <p:tgtEl>
                                          <p:spTgt spid="10905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0569"/>
                                        </p:tgtEl>
                                        <p:attrNameLst>
                                          <p:attrName>style.visibility</p:attrName>
                                        </p:attrNameLst>
                                      </p:cBhvr>
                                      <p:to>
                                        <p:strVal val="visible"/>
                                      </p:to>
                                    </p:set>
                                    <p:animEffect transition="in" filter="blinds(horizontal)">
                                      <p:cBhvr>
                                        <p:cTn id="12" dur="500"/>
                                        <p:tgtEl>
                                          <p:spTgt spid="10905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0568"/>
                                        </p:tgtEl>
                                        <p:attrNameLst>
                                          <p:attrName>style.visibility</p:attrName>
                                        </p:attrNameLst>
                                      </p:cBhvr>
                                      <p:to>
                                        <p:strVal val="visible"/>
                                      </p:to>
                                    </p:set>
                                    <p:animEffect transition="in" filter="blinds(horizontal)">
                                      <p:cBhvr>
                                        <p:cTn id="17" dur="500"/>
                                        <p:tgtEl>
                                          <p:spTgt spid="10905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90570"/>
                                        </p:tgtEl>
                                        <p:attrNameLst>
                                          <p:attrName>style.visibility</p:attrName>
                                        </p:attrNameLst>
                                      </p:cBhvr>
                                      <p:to>
                                        <p:strVal val="visible"/>
                                      </p:to>
                                    </p:set>
                                    <p:animEffect transition="in" filter="blinds(horizontal)">
                                      <p:cBhvr>
                                        <p:cTn id="22" dur="500"/>
                                        <p:tgtEl>
                                          <p:spTgt spid="1090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对象 1089537"/>
          <p:cNvGraphicFramePr/>
          <p:nvPr/>
        </p:nvGraphicFramePr>
        <p:xfrm>
          <a:off x="331788" y="185738"/>
          <a:ext cx="8407400" cy="1700212"/>
        </p:xfrm>
        <a:graphic>
          <a:graphicData uri="http://schemas.openxmlformats.org/presentationml/2006/ole">
            <mc:AlternateContent xmlns:mc="http://schemas.openxmlformats.org/markup-compatibility/2006">
              <mc:Choice xmlns:v="urn:schemas-microsoft-com:vml" Requires="v">
                <p:oleObj spid="_x0000_s31768" r:id="rId3" imgW="8459470" imgH="1713230" progId="Word.Document.8">
                  <p:embed/>
                </p:oleObj>
              </mc:Choice>
              <mc:Fallback>
                <p:oleObj r:id="rId3" imgW="8459470" imgH="1713230" progId="Word.Document.8">
                  <p:embed/>
                  <p:pic>
                    <p:nvPicPr>
                      <p:cNvPr id="0" name="对象 10895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85738"/>
                        <a:ext cx="84074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746" name="对象 1089538"/>
          <p:cNvGraphicFramePr/>
          <p:nvPr/>
        </p:nvGraphicFramePr>
        <p:xfrm>
          <a:off x="334963" y="1989138"/>
          <a:ext cx="8415337" cy="1173162"/>
        </p:xfrm>
        <a:graphic>
          <a:graphicData uri="http://schemas.openxmlformats.org/presentationml/2006/ole">
            <mc:AlternateContent xmlns:mc="http://schemas.openxmlformats.org/markup-compatibility/2006">
              <mc:Choice xmlns:v="urn:schemas-microsoft-com:vml" Requires="v">
                <p:oleObj spid="_x0000_s31769" r:id="rId5" imgW="8459470" imgH="1187450" progId="Word.Document.8">
                  <p:embed/>
                </p:oleObj>
              </mc:Choice>
              <mc:Fallback>
                <p:oleObj r:id="rId5" imgW="8459470" imgH="1187450" progId="Word.Document.8">
                  <p:embed/>
                  <p:pic>
                    <p:nvPicPr>
                      <p:cNvPr id="0" name="对象 108953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1989138"/>
                        <a:ext cx="8415337"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9540" name="对象 1089539"/>
          <p:cNvGraphicFramePr/>
          <p:nvPr/>
        </p:nvGraphicFramePr>
        <p:xfrm>
          <a:off x="323850" y="3070225"/>
          <a:ext cx="8597900" cy="2416175"/>
        </p:xfrm>
        <a:graphic>
          <a:graphicData uri="http://schemas.openxmlformats.org/presentationml/2006/ole">
            <mc:AlternateContent xmlns:mc="http://schemas.openxmlformats.org/markup-compatibility/2006">
              <mc:Choice xmlns:v="urn:schemas-microsoft-com:vml" Requires="v">
                <p:oleObj spid="_x0000_s31770" r:id="rId7" imgW="8647430" imgH="2437130" progId="Word.Document.8">
                  <p:embed/>
                </p:oleObj>
              </mc:Choice>
              <mc:Fallback>
                <p:oleObj r:id="rId7" imgW="8647430" imgH="2437130" progId="Word.Document.8">
                  <p:embed/>
                  <p:pic>
                    <p:nvPicPr>
                      <p:cNvPr id="0" name="对象 108953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070225"/>
                        <a:ext cx="85979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9541" name="对象 1089540"/>
          <p:cNvGraphicFramePr/>
          <p:nvPr/>
        </p:nvGraphicFramePr>
        <p:xfrm>
          <a:off x="252413" y="5319713"/>
          <a:ext cx="8413750" cy="1493837"/>
        </p:xfrm>
        <a:graphic>
          <a:graphicData uri="http://schemas.openxmlformats.org/presentationml/2006/ole">
            <mc:AlternateContent xmlns:mc="http://schemas.openxmlformats.org/markup-compatibility/2006">
              <mc:Choice xmlns:v="urn:schemas-microsoft-com:vml" Requires="v">
                <p:oleObj spid="_x0000_s31771" r:id="rId9" imgW="8493125" imgH="1501140" progId="Word.Document.8">
                  <p:embed/>
                </p:oleObj>
              </mc:Choice>
              <mc:Fallback>
                <p:oleObj r:id="rId9" imgW="8493125" imgH="1501140" progId="Word.Document.8">
                  <p:embed/>
                  <p:pic>
                    <p:nvPicPr>
                      <p:cNvPr id="0" name="对象 108954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413" y="5319713"/>
                        <a:ext cx="84137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9540"/>
                                        </p:tgtEl>
                                        <p:attrNameLst>
                                          <p:attrName>style.visibility</p:attrName>
                                        </p:attrNameLst>
                                      </p:cBhvr>
                                      <p:to>
                                        <p:strVal val="visible"/>
                                      </p:to>
                                    </p:set>
                                    <p:animEffect transition="in" filter="blinds(horizontal)">
                                      <p:cBhvr>
                                        <p:cTn id="7" dur="500"/>
                                        <p:tgtEl>
                                          <p:spTgt spid="10895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9541"/>
                                        </p:tgtEl>
                                        <p:attrNameLst>
                                          <p:attrName>style.visibility</p:attrName>
                                        </p:attrNameLst>
                                      </p:cBhvr>
                                      <p:to>
                                        <p:strVal val="visible"/>
                                      </p:to>
                                    </p:set>
                                    <p:animEffect transition="in" filter="blinds(horizontal)">
                                      <p:cBhvr>
                                        <p:cTn id="12" dur="500"/>
                                        <p:tgtEl>
                                          <p:spTgt spid="108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对象 1088514"/>
          <p:cNvGraphicFramePr/>
          <p:nvPr/>
        </p:nvGraphicFramePr>
        <p:xfrm>
          <a:off x="327025" y="238125"/>
          <a:ext cx="8413750" cy="1174750"/>
        </p:xfrm>
        <a:graphic>
          <a:graphicData uri="http://schemas.openxmlformats.org/presentationml/2006/ole">
            <mc:AlternateContent xmlns:mc="http://schemas.openxmlformats.org/markup-compatibility/2006">
              <mc:Choice xmlns:v="urn:schemas-microsoft-com:vml" Requires="v">
                <p:oleObj spid="_x0000_s32807" r:id="rId3" imgW="8459470" imgH="1187450" progId="Word.Document.8">
                  <p:embed/>
                </p:oleObj>
              </mc:Choice>
              <mc:Fallback>
                <p:oleObj r:id="rId3" imgW="8459470" imgH="1187450" progId="Word.Document.8">
                  <p:embed/>
                  <p:pic>
                    <p:nvPicPr>
                      <p:cNvPr id="0" name="对象 10885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38125"/>
                        <a:ext cx="8413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6" name="对象 1088515"/>
          <p:cNvGraphicFramePr/>
          <p:nvPr/>
        </p:nvGraphicFramePr>
        <p:xfrm>
          <a:off x="334963" y="1354138"/>
          <a:ext cx="8415337" cy="2290762"/>
        </p:xfrm>
        <a:graphic>
          <a:graphicData uri="http://schemas.openxmlformats.org/presentationml/2006/ole">
            <mc:AlternateContent xmlns:mc="http://schemas.openxmlformats.org/markup-compatibility/2006">
              <mc:Choice xmlns:v="urn:schemas-microsoft-com:vml" Requires="v">
                <p:oleObj spid="_x0000_s32808" r:id="rId5" imgW="8459470" imgH="2305685" progId="Word.Document.8">
                  <p:embed/>
                </p:oleObj>
              </mc:Choice>
              <mc:Fallback>
                <p:oleObj r:id="rId5" imgW="8459470" imgH="2305685" progId="Word.Document.8">
                  <p:embed/>
                  <p:pic>
                    <p:nvPicPr>
                      <p:cNvPr id="0" name="对象 10885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1354138"/>
                        <a:ext cx="841533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7" name="对象 1088516"/>
          <p:cNvGraphicFramePr/>
          <p:nvPr/>
        </p:nvGraphicFramePr>
        <p:xfrm>
          <a:off x="333375" y="3573463"/>
          <a:ext cx="8415338" cy="587375"/>
        </p:xfrm>
        <a:graphic>
          <a:graphicData uri="http://schemas.openxmlformats.org/presentationml/2006/ole">
            <mc:AlternateContent xmlns:mc="http://schemas.openxmlformats.org/markup-compatibility/2006">
              <mc:Choice xmlns:v="urn:schemas-microsoft-com:vml" Requires="v">
                <p:oleObj spid="_x0000_s32809" r:id="rId7" imgW="8459470" imgH="594360" progId="Word.Document.8">
                  <p:embed/>
                </p:oleObj>
              </mc:Choice>
              <mc:Fallback>
                <p:oleObj r:id="rId7" imgW="8459470" imgH="594360" progId="Word.Document.8">
                  <p:embed/>
                  <p:pic>
                    <p:nvPicPr>
                      <p:cNvPr id="0" name="对象 10885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 y="3573463"/>
                        <a:ext cx="84153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8" name="对象 1088517"/>
          <p:cNvGraphicFramePr/>
          <p:nvPr/>
        </p:nvGraphicFramePr>
        <p:xfrm>
          <a:off x="334963" y="4221163"/>
          <a:ext cx="8415337" cy="1728787"/>
        </p:xfrm>
        <a:graphic>
          <a:graphicData uri="http://schemas.openxmlformats.org/presentationml/2006/ole">
            <mc:AlternateContent xmlns:mc="http://schemas.openxmlformats.org/markup-compatibility/2006">
              <mc:Choice xmlns:v="urn:schemas-microsoft-com:vml" Requires="v">
                <p:oleObj spid="_x0000_s32810" r:id="rId9" imgW="8459470" imgH="1738630" progId="Word.Document.8">
                  <p:embed/>
                </p:oleObj>
              </mc:Choice>
              <mc:Fallback>
                <p:oleObj r:id="rId9" imgW="8459470" imgH="1738630" progId="Word.Document.8">
                  <p:embed/>
                  <p:pic>
                    <p:nvPicPr>
                      <p:cNvPr id="0" name="对象 10885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63" y="4221163"/>
                        <a:ext cx="84153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9" name="对象 1088518"/>
          <p:cNvGraphicFramePr/>
          <p:nvPr/>
        </p:nvGraphicFramePr>
        <p:xfrm>
          <a:off x="334963" y="5589588"/>
          <a:ext cx="8415337" cy="1106487"/>
        </p:xfrm>
        <a:graphic>
          <a:graphicData uri="http://schemas.openxmlformats.org/presentationml/2006/ole">
            <mc:AlternateContent xmlns:mc="http://schemas.openxmlformats.org/markup-compatibility/2006">
              <mc:Choice xmlns:v="urn:schemas-microsoft-com:vml" Requires="v">
                <p:oleObj spid="_x0000_s32811" r:id="rId11" imgW="8459470" imgH="1120140" progId="Word.Document.8">
                  <p:embed/>
                </p:oleObj>
              </mc:Choice>
              <mc:Fallback>
                <p:oleObj r:id="rId11" imgW="8459470" imgH="1120140" progId="Word.Document.8">
                  <p:embed/>
                  <p:pic>
                    <p:nvPicPr>
                      <p:cNvPr id="0" name="对象 108851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963" y="5589588"/>
                        <a:ext cx="841533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20" name="对象 1088519"/>
          <p:cNvGraphicFramePr/>
          <p:nvPr/>
        </p:nvGraphicFramePr>
        <p:xfrm>
          <a:off x="6205538" y="4819650"/>
          <a:ext cx="822325" cy="681038"/>
        </p:xfrm>
        <a:graphic>
          <a:graphicData uri="http://schemas.openxmlformats.org/presentationml/2006/ole">
            <mc:AlternateContent xmlns:mc="http://schemas.openxmlformats.org/markup-compatibility/2006">
              <mc:Choice xmlns:v="urn:schemas-microsoft-com:vml" Requires="v">
                <p:oleObj spid="_x0000_s32812" r:id="rId13" imgW="838200" imgH="684530" progId="Word.Document.8">
                  <p:embed/>
                </p:oleObj>
              </mc:Choice>
              <mc:Fallback>
                <p:oleObj r:id="rId13" imgW="838200" imgH="684530" progId="Word.Document.8">
                  <p:embed/>
                  <p:pic>
                    <p:nvPicPr>
                      <p:cNvPr id="0" name="对象 108851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5538" y="4819650"/>
                        <a:ext cx="822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21" name="对象 1088520"/>
          <p:cNvGraphicFramePr/>
          <p:nvPr/>
        </p:nvGraphicFramePr>
        <p:xfrm>
          <a:off x="6813550" y="5565775"/>
          <a:ext cx="822325" cy="671513"/>
        </p:xfrm>
        <a:graphic>
          <a:graphicData uri="http://schemas.openxmlformats.org/presentationml/2006/ole">
            <mc:AlternateContent xmlns:mc="http://schemas.openxmlformats.org/markup-compatibility/2006">
              <mc:Choice xmlns:v="urn:schemas-microsoft-com:vml" Requires="v">
                <p:oleObj spid="_x0000_s32813" r:id="rId15" imgW="838200" imgH="684530" progId="Word.Document.8">
                  <p:embed/>
                </p:oleObj>
              </mc:Choice>
              <mc:Fallback>
                <p:oleObj r:id="rId15" imgW="838200" imgH="684530" progId="Word.Document.8">
                  <p:embed/>
                  <p:pic>
                    <p:nvPicPr>
                      <p:cNvPr id="0" name="对象 108852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3550" y="5565775"/>
                        <a:ext cx="8223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8516"/>
                                        </p:tgtEl>
                                        <p:attrNameLst>
                                          <p:attrName>style.visibility</p:attrName>
                                        </p:attrNameLst>
                                      </p:cBhvr>
                                      <p:to>
                                        <p:strVal val="visible"/>
                                      </p:to>
                                    </p:set>
                                    <p:animEffect transition="in" filter="blinds(horizontal)">
                                      <p:cBhvr>
                                        <p:cTn id="7" dur="500"/>
                                        <p:tgtEl>
                                          <p:spTgt spid="10885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8517"/>
                                        </p:tgtEl>
                                        <p:attrNameLst>
                                          <p:attrName>style.visibility</p:attrName>
                                        </p:attrNameLst>
                                      </p:cBhvr>
                                      <p:to>
                                        <p:strVal val="visible"/>
                                      </p:to>
                                    </p:set>
                                    <p:animEffect transition="in" filter="blinds(horizontal)">
                                      <p:cBhvr>
                                        <p:cTn id="12" dur="500"/>
                                        <p:tgtEl>
                                          <p:spTgt spid="10885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88518"/>
                                        </p:tgtEl>
                                        <p:attrNameLst>
                                          <p:attrName>style.visibility</p:attrName>
                                        </p:attrNameLst>
                                      </p:cBhvr>
                                      <p:to>
                                        <p:strVal val="visible"/>
                                      </p:to>
                                    </p:set>
                                    <p:animEffect transition="in" filter="blinds(horizontal)">
                                      <p:cBhvr>
                                        <p:cTn id="17" dur="500"/>
                                        <p:tgtEl>
                                          <p:spTgt spid="10885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88520"/>
                                        </p:tgtEl>
                                        <p:attrNameLst>
                                          <p:attrName>style.visibility</p:attrName>
                                        </p:attrNameLst>
                                      </p:cBhvr>
                                      <p:to>
                                        <p:strVal val="visible"/>
                                      </p:to>
                                    </p:set>
                                    <p:animEffect transition="in" filter="blinds(horizontal)">
                                      <p:cBhvr>
                                        <p:cTn id="22" dur="500"/>
                                        <p:tgtEl>
                                          <p:spTgt spid="10885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88519"/>
                                        </p:tgtEl>
                                        <p:attrNameLst>
                                          <p:attrName>style.visibility</p:attrName>
                                        </p:attrNameLst>
                                      </p:cBhvr>
                                      <p:to>
                                        <p:strVal val="visible"/>
                                      </p:to>
                                    </p:set>
                                    <p:animEffect transition="in" filter="blinds(horizontal)">
                                      <p:cBhvr>
                                        <p:cTn id="27" dur="500"/>
                                        <p:tgtEl>
                                          <p:spTgt spid="10885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88521"/>
                                        </p:tgtEl>
                                        <p:attrNameLst>
                                          <p:attrName>style.visibility</p:attrName>
                                        </p:attrNameLst>
                                      </p:cBhvr>
                                      <p:to>
                                        <p:strVal val="visible"/>
                                      </p:to>
                                    </p:set>
                                    <p:animEffect transition="in" filter="blinds(horizontal)">
                                      <p:cBhvr>
                                        <p:cTn id="32" dur="500"/>
                                        <p:tgtEl>
                                          <p:spTgt spid="1088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对象 1087491"/>
          <p:cNvGraphicFramePr/>
          <p:nvPr/>
        </p:nvGraphicFramePr>
        <p:xfrm>
          <a:off x="355600" y="331788"/>
          <a:ext cx="8407400" cy="1698625"/>
        </p:xfrm>
        <a:graphic>
          <a:graphicData uri="http://schemas.openxmlformats.org/presentationml/2006/ole">
            <mc:AlternateContent xmlns:mc="http://schemas.openxmlformats.org/markup-compatibility/2006">
              <mc:Choice xmlns:v="urn:schemas-microsoft-com:vml" Requires="v">
                <p:oleObj spid="_x0000_s33816" r:id="rId3" imgW="8459470" imgH="1713230" progId="Word.Document.8">
                  <p:embed/>
                </p:oleObj>
              </mc:Choice>
              <mc:Fallback>
                <p:oleObj r:id="rId3" imgW="8459470" imgH="1713230" progId="Word.Document.8">
                  <p:embed/>
                  <p:pic>
                    <p:nvPicPr>
                      <p:cNvPr id="0" name="对象 108749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31788"/>
                        <a:ext cx="8407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3794" name="对象 1087492"/>
          <p:cNvGraphicFramePr/>
          <p:nvPr/>
        </p:nvGraphicFramePr>
        <p:xfrm>
          <a:off x="352425" y="2205038"/>
          <a:ext cx="8467725" cy="592137"/>
        </p:xfrm>
        <a:graphic>
          <a:graphicData uri="http://schemas.openxmlformats.org/presentationml/2006/ole">
            <mc:AlternateContent xmlns:mc="http://schemas.openxmlformats.org/markup-compatibility/2006">
              <mc:Choice xmlns:v="urn:schemas-microsoft-com:vml" Requires="v">
                <p:oleObj spid="_x0000_s33817" r:id="rId5" imgW="8459470" imgH="594360" progId="Word.Document.8">
                  <p:embed/>
                </p:oleObj>
              </mc:Choice>
              <mc:Fallback>
                <p:oleObj r:id="rId5" imgW="8459470" imgH="594360" progId="Word.Document.8">
                  <p:embed/>
                  <p:pic>
                    <p:nvPicPr>
                      <p:cNvPr id="0" name="对象 108749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2205038"/>
                        <a:ext cx="84677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4" name="对象 1087493"/>
          <p:cNvGraphicFramePr/>
          <p:nvPr/>
        </p:nvGraphicFramePr>
        <p:xfrm>
          <a:off x="373063" y="2740025"/>
          <a:ext cx="8591550" cy="2416175"/>
        </p:xfrm>
        <a:graphic>
          <a:graphicData uri="http://schemas.openxmlformats.org/presentationml/2006/ole">
            <mc:AlternateContent xmlns:mc="http://schemas.openxmlformats.org/markup-compatibility/2006">
              <mc:Choice xmlns:v="urn:schemas-microsoft-com:vml" Requires="v">
                <p:oleObj spid="_x0000_s33818" r:id="rId7" imgW="8637905" imgH="2437130" progId="Word.Document.8">
                  <p:embed/>
                </p:oleObj>
              </mc:Choice>
              <mc:Fallback>
                <p:oleObj r:id="rId7" imgW="8637905" imgH="2437130" progId="Word.Document.8">
                  <p:embed/>
                  <p:pic>
                    <p:nvPicPr>
                      <p:cNvPr id="0" name="对象 10874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63" y="2740025"/>
                        <a:ext cx="8591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5" name="对象 1087494"/>
          <p:cNvGraphicFramePr/>
          <p:nvPr/>
        </p:nvGraphicFramePr>
        <p:xfrm>
          <a:off x="395288" y="5411788"/>
          <a:ext cx="8467725" cy="1185862"/>
        </p:xfrm>
        <a:graphic>
          <a:graphicData uri="http://schemas.openxmlformats.org/presentationml/2006/ole">
            <mc:AlternateContent xmlns:mc="http://schemas.openxmlformats.org/markup-compatibility/2006">
              <mc:Choice xmlns:v="urn:schemas-microsoft-com:vml" Requires="v">
                <p:oleObj spid="_x0000_s33819" r:id="rId9" imgW="8459470" imgH="1187450" progId="Word.Document.8">
                  <p:embed/>
                </p:oleObj>
              </mc:Choice>
              <mc:Fallback>
                <p:oleObj r:id="rId9" imgW="8459470" imgH="1187450" progId="Word.Document.8">
                  <p:embed/>
                  <p:pic>
                    <p:nvPicPr>
                      <p:cNvPr id="0" name="对象 108749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5411788"/>
                        <a:ext cx="84677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7494"/>
                                        </p:tgtEl>
                                        <p:attrNameLst>
                                          <p:attrName>style.visibility</p:attrName>
                                        </p:attrNameLst>
                                      </p:cBhvr>
                                      <p:to>
                                        <p:strVal val="visible"/>
                                      </p:to>
                                    </p:set>
                                    <p:animEffect transition="in" filter="blinds(horizontal)">
                                      <p:cBhvr>
                                        <p:cTn id="7" dur="500"/>
                                        <p:tgtEl>
                                          <p:spTgt spid="10874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7495"/>
                                        </p:tgtEl>
                                        <p:attrNameLst>
                                          <p:attrName>style.visibility</p:attrName>
                                        </p:attrNameLst>
                                      </p:cBhvr>
                                      <p:to>
                                        <p:strVal val="visible"/>
                                      </p:to>
                                    </p:set>
                                    <p:animEffect transition="in" filter="blinds(horizontal)">
                                      <p:cBhvr>
                                        <p:cTn id="12" dur="500"/>
                                        <p:tgtEl>
                                          <p:spTgt spid="1087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对象 1086465"/>
          <p:cNvGraphicFramePr/>
          <p:nvPr/>
        </p:nvGraphicFramePr>
        <p:xfrm>
          <a:off x="423863" y="333375"/>
          <a:ext cx="8467725" cy="1185863"/>
        </p:xfrm>
        <a:graphic>
          <a:graphicData uri="http://schemas.openxmlformats.org/presentationml/2006/ole">
            <mc:AlternateContent xmlns:mc="http://schemas.openxmlformats.org/markup-compatibility/2006">
              <mc:Choice xmlns:v="urn:schemas-microsoft-com:vml" Requires="v">
                <p:oleObj spid="_x0000_s34840" r:id="rId3" imgW="8459470" imgH="1187450" progId="Word.Document.8">
                  <p:embed/>
                </p:oleObj>
              </mc:Choice>
              <mc:Fallback>
                <p:oleObj r:id="rId3" imgW="8459470" imgH="1187450" progId="Word.Document.8">
                  <p:embed/>
                  <p:pic>
                    <p:nvPicPr>
                      <p:cNvPr id="0" name="对象 108646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333375"/>
                        <a:ext cx="84677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6467" name="对象 1086466"/>
          <p:cNvGraphicFramePr/>
          <p:nvPr/>
        </p:nvGraphicFramePr>
        <p:xfrm>
          <a:off x="338138" y="1484313"/>
          <a:ext cx="8467725" cy="1185862"/>
        </p:xfrm>
        <a:graphic>
          <a:graphicData uri="http://schemas.openxmlformats.org/presentationml/2006/ole">
            <mc:AlternateContent xmlns:mc="http://schemas.openxmlformats.org/markup-compatibility/2006">
              <mc:Choice xmlns:v="urn:schemas-microsoft-com:vml" Requires="v">
                <p:oleObj spid="_x0000_s34841" r:id="rId5" imgW="8459470" imgH="1187450" progId="Word.Document.8">
                  <p:embed/>
                </p:oleObj>
              </mc:Choice>
              <mc:Fallback>
                <p:oleObj r:id="rId5" imgW="8459470" imgH="1187450" progId="Word.Document.8">
                  <p:embed/>
                  <p:pic>
                    <p:nvPicPr>
                      <p:cNvPr id="0" name="对象 10864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1484313"/>
                        <a:ext cx="84677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6468" name="对象 1086467"/>
          <p:cNvGraphicFramePr/>
          <p:nvPr/>
        </p:nvGraphicFramePr>
        <p:xfrm>
          <a:off x="352425" y="2636838"/>
          <a:ext cx="8467725" cy="1185862"/>
        </p:xfrm>
        <a:graphic>
          <a:graphicData uri="http://schemas.openxmlformats.org/presentationml/2006/ole">
            <mc:AlternateContent xmlns:mc="http://schemas.openxmlformats.org/markup-compatibility/2006">
              <mc:Choice xmlns:v="urn:schemas-microsoft-com:vml" Requires="v">
                <p:oleObj spid="_x0000_s34842" r:id="rId7" imgW="8459470" imgH="1187450" progId="Word.Document.8">
                  <p:embed/>
                </p:oleObj>
              </mc:Choice>
              <mc:Fallback>
                <p:oleObj r:id="rId7" imgW="8459470" imgH="1187450" progId="Word.Document.8">
                  <p:embed/>
                  <p:pic>
                    <p:nvPicPr>
                      <p:cNvPr id="0" name="对象 108646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2636838"/>
                        <a:ext cx="84677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6469" name="对象 1086468"/>
          <p:cNvGraphicFramePr/>
          <p:nvPr/>
        </p:nvGraphicFramePr>
        <p:xfrm>
          <a:off x="334963" y="3863975"/>
          <a:ext cx="8415337" cy="2876550"/>
        </p:xfrm>
        <a:graphic>
          <a:graphicData uri="http://schemas.openxmlformats.org/presentationml/2006/ole">
            <mc:AlternateContent xmlns:mc="http://schemas.openxmlformats.org/markup-compatibility/2006">
              <mc:Choice xmlns:v="urn:schemas-microsoft-com:vml" Requires="v">
                <p:oleObj spid="_x0000_s34843" r:id="rId9" imgW="8459470" imgH="2898775" progId="Word.Document.8">
                  <p:embed/>
                </p:oleObj>
              </mc:Choice>
              <mc:Fallback>
                <p:oleObj r:id="rId9" imgW="8459470" imgH="2898775" progId="Word.Document.8">
                  <p:embed/>
                  <p:pic>
                    <p:nvPicPr>
                      <p:cNvPr id="0" name="对象 108646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63" y="3863975"/>
                        <a:ext cx="84153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6467"/>
                                        </p:tgtEl>
                                        <p:attrNameLst>
                                          <p:attrName>style.visibility</p:attrName>
                                        </p:attrNameLst>
                                      </p:cBhvr>
                                      <p:to>
                                        <p:strVal val="visible"/>
                                      </p:to>
                                    </p:set>
                                    <p:animEffect transition="in" filter="blinds(horizontal)">
                                      <p:cBhvr>
                                        <p:cTn id="7" dur="500"/>
                                        <p:tgtEl>
                                          <p:spTgt spid="10864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6468"/>
                                        </p:tgtEl>
                                        <p:attrNameLst>
                                          <p:attrName>style.visibility</p:attrName>
                                        </p:attrNameLst>
                                      </p:cBhvr>
                                      <p:to>
                                        <p:strVal val="visible"/>
                                      </p:to>
                                    </p:set>
                                    <p:animEffect transition="in" filter="blinds(horizontal)">
                                      <p:cBhvr>
                                        <p:cTn id="12" dur="500"/>
                                        <p:tgtEl>
                                          <p:spTgt spid="10864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86469"/>
                                        </p:tgtEl>
                                        <p:attrNameLst>
                                          <p:attrName>style.visibility</p:attrName>
                                        </p:attrNameLst>
                                      </p:cBhvr>
                                      <p:to>
                                        <p:strVal val="visible"/>
                                      </p:to>
                                    </p:set>
                                    <p:animEffect transition="in" filter="blinds(horizontal)">
                                      <p:cBhvr>
                                        <p:cTn id="17" dur="500"/>
                                        <p:tgtEl>
                                          <p:spTgt spid="1086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927751"/>
          <p:cNvPicPr>
            <a:picLocks noChangeAspect="1" noChangeArrowheads="1"/>
          </p:cNvPicPr>
          <p:nvPr/>
        </p:nvPicPr>
        <p:blipFill>
          <a:blip r:embed="rId4" cstate="email"/>
          <a:srcRect/>
          <a:stretch>
            <a:fillRect/>
          </a:stretch>
        </p:blipFill>
        <p:spPr bwMode="auto">
          <a:xfrm>
            <a:off x="1692275" y="117475"/>
            <a:ext cx="581501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4" name="对象 927761"/>
          <p:cNvGraphicFramePr/>
          <p:nvPr/>
        </p:nvGraphicFramePr>
        <p:xfrm>
          <a:off x="88900" y="909638"/>
          <a:ext cx="8723313" cy="5770562"/>
        </p:xfrm>
        <a:graphic>
          <a:graphicData uri="http://schemas.openxmlformats.org/presentationml/2006/ole">
            <mc:AlternateContent xmlns:mc="http://schemas.openxmlformats.org/markup-compatibility/2006">
              <mc:Choice xmlns:v="urn:schemas-microsoft-com:vml" Requires="v">
                <p:oleObj spid="_x0000_s8247" name="Document" r:id="rId5" imgW="9051290" imgH="5944235" progId="Word.Document.8">
                  <p:embed/>
                </p:oleObj>
              </mc:Choice>
              <mc:Fallback>
                <p:oleObj name="Document" r:id="rId5" imgW="9051290" imgH="5944235" progId="Word.Document.8">
                  <p:embed/>
                  <p:pic>
                    <p:nvPicPr>
                      <p:cNvPr id="0" name="对象 927761"/>
                      <p:cNvPicPr>
                        <a:picLocks noChangeArrowheads="1"/>
                      </p:cNvPicPr>
                      <p:nvPr/>
                    </p:nvPicPr>
                    <p:blipFill>
                      <a:blip r:embed="rId6"/>
                      <a:srcRect/>
                      <a:stretch>
                        <a:fillRect/>
                      </a:stretch>
                    </p:blipFill>
                    <p:spPr bwMode="auto">
                      <a:xfrm>
                        <a:off x="88900" y="909638"/>
                        <a:ext cx="8723313"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3" name="对象 927762"/>
          <p:cNvGraphicFramePr/>
          <p:nvPr/>
        </p:nvGraphicFramePr>
        <p:xfrm>
          <a:off x="1163638" y="1468438"/>
          <a:ext cx="1047750" cy="446087"/>
        </p:xfrm>
        <a:graphic>
          <a:graphicData uri="http://schemas.openxmlformats.org/presentationml/2006/ole">
            <mc:AlternateContent xmlns:mc="http://schemas.openxmlformats.org/markup-compatibility/2006">
              <mc:Choice xmlns:v="urn:schemas-microsoft-com:vml" Requires="v">
                <p:oleObj spid="_x0000_s8248" r:id="rId7" imgW="1057910" imgH="455930" progId="Word.Document.8">
                  <p:embed/>
                </p:oleObj>
              </mc:Choice>
              <mc:Fallback>
                <p:oleObj r:id="rId7" imgW="1057910" imgH="455930" progId="Word.Document.8">
                  <p:embed/>
                  <p:pic>
                    <p:nvPicPr>
                      <p:cNvPr id="0" name="对象 92776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638" y="1468438"/>
                        <a:ext cx="1047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4" name="对象 927763"/>
          <p:cNvGraphicFramePr/>
          <p:nvPr/>
        </p:nvGraphicFramePr>
        <p:xfrm>
          <a:off x="1116013" y="2038350"/>
          <a:ext cx="1047750" cy="446088"/>
        </p:xfrm>
        <a:graphic>
          <a:graphicData uri="http://schemas.openxmlformats.org/presentationml/2006/ole">
            <mc:AlternateContent xmlns:mc="http://schemas.openxmlformats.org/markup-compatibility/2006">
              <mc:Choice xmlns:v="urn:schemas-microsoft-com:vml" Requires="v">
                <p:oleObj spid="_x0000_s8249" r:id="rId9" imgW="1057910" imgH="455930" progId="Word.Document.8">
                  <p:embed/>
                </p:oleObj>
              </mc:Choice>
              <mc:Fallback>
                <p:oleObj r:id="rId9" imgW="1057910" imgH="455930" progId="Word.Document.8">
                  <p:embed/>
                  <p:pic>
                    <p:nvPicPr>
                      <p:cNvPr id="0" name="对象 92776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013" y="2038350"/>
                        <a:ext cx="1047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5" name="对象 927764"/>
          <p:cNvGraphicFramePr/>
          <p:nvPr/>
        </p:nvGraphicFramePr>
        <p:xfrm>
          <a:off x="1138238" y="2576513"/>
          <a:ext cx="1417637" cy="561975"/>
        </p:xfrm>
        <a:graphic>
          <a:graphicData uri="http://schemas.openxmlformats.org/presentationml/2006/ole">
            <mc:AlternateContent xmlns:mc="http://schemas.openxmlformats.org/markup-compatibility/2006">
              <mc:Choice xmlns:v="urn:schemas-microsoft-com:vml" Requires="v">
                <p:oleObj spid="_x0000_s8250" r:id="rId11" imgW="1440180" imgH="570230" progId="Word.Document.8">
                  <p:embed/>
                </p:oleObj>
              </mc:Choice>
              <mc:Fallback>
                <p:oleObj r:id="rId11" imgW="1440180" imgH="570230" progId="Word.Document.8">
                  <p:embed/>
                  <p:pic>
                    <p:nvPicPr>
                      <p:cNvPr id="0" name="对象 92776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8238" y="2576513"/>
                        <a:ext cx="14176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6" name="对象 927765"/>
          <p:cNvGraphicFramePr/>
          <p:nvPr/>
        </p:nvGraphicFramePr>
        <p:xfrm>
          <a:off x="1227138" y="3138488"/>
          <a:ext cx="1400175" cy="554037"/>
        </p:xfrm>
        <a:graphic>
          <a:graphicData uri="http://schemas.openxmlformats.org/presentationml/2006/ole">
            <mc:AlternateContent xmlns:mc="http://schemas.openxmlformats.org/markup-compatibility/2006">
              <mc:Choice xmlns:v="urn:schemas-microsoft-com:vml" Requires="v">
                <p:oleObj spid="_x0000_s8251" r:id="rId13" imgW="1440180" imgH="571500" progId="Word.Document.8">
                  <p:embed/>
                </p:oleObj>
              </mc:Choice>
              <mc:Fallback>
                <p:oleObj r:id="rId13" imgW="1440180" imgH="571500" progId="Word.Document.8">
                  <p:embed/>
                  <p:pic>
                    <p:nvPicPr>
                      <p:cNvPr id="0" name="对象 92776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7138" y="3138488"/>
                        <a:ext cx="14001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7" name="对象 927766"/>
          <p:cNvGraphicFramePr/>
          <p:nvPr/>
        </p:nvGraphicFramePr>
        <p:xfrm>
          <a:off x="1109663" y="3741738"/>
          <a:ext cx="1374775" cy="544512"/>
        </p:xfrm>
        <a:graphic>
          <a:graphicData uri="http://schemas.openxmlformats.org/presentationml/2006/ole">
            <mc:AlternateContent xmlns:mc="http://schemas.openxmlformats.org/markup-compatibility/2006">
              <mc:Choice xmlns:v="urn:schemas-microsoft-com:vml" Requires="v">
                <p:oleObj spid="_x0000_s8252" r:id="rId15" imgW="1440180" imgH="571500" progId="Word.Document.8">
                  <p:embed/>
                </p:oleObj>
              </mc:Choice>
              <mc:Fallback>
                <p:oleObj r:id="rId15" imgW="1440180" imgH="571500" progId="Word.Document.8">
                  <p:embed/>
                  <p:pic>
                    <p:nvPicPr>
                      <p:cNvPr id="0" name="对象 92776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9663" y="3741738"/>
                        <a:ext cx="13747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8" name="对象 927767"/>
          <p:cNvGraphicFramePr/>
          <p:nvPr/>
        </p:nvGraphicFramePr>
        <p:xfrm>
          <a:off x="1190625" y="4333875"/>
          <a:ext cx="1349375" cy="528638"/>
        </p:xfrm>
        <a:graphic>
          <a:graphicData uri="http://schemas.openxmlformats.org/presentationml/2006/ole">
            <mc:AlternateContent xmlns:mc="http://schemas.openxmlformats.org/markup-compatibility/2006">
              <mc:Choice xmlns:v="urn:schemas-microsoft-com:vml" Requires="v">
                <p:oleObj spid="_x0000_s8253" r:id="rId17" imgW="1440180" imgH="571500" progId="Word.Document.8">
                  <p:embed/>
                </p:oleObj>
              </mc:Choice>
              <mc:Fallback>
                <p:oleObj r:id="rId17" imgW="1440180" imgH="571500" progId="Word.Document.8">
                  <p:embed/>
                  <p:pic>
                    <p:nvPicPr>
                      <p:cNvPr id="0" name="对象 927767"/>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0625" y="4333875"/>
                        <a:ext cx="1349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69" name="对象 927768"/>
          <p:cNvGraphicFramePr/>
          <p:nvPr/>
        </p:nvGraphicFramePr>
        <p:xfrm>
          <a:off x="1123950" y="4921250"/>
          <a:ext cx="1325563" cy="520700"/>
        </p:xfrm>
        <a:graphic>
          <a:graphicData uri="http://schemas.openxmlformats.org/presentationml/2006/ole">
            <mc:AlternateContent xmlns:mc="http://schemas.openxmlformats.org/markup-compatibility/2006">
              <mc:Choice xmlns:v="urn:schemas-microsoft-com:vml" Requires="v">
                <p:oleObj spid="_x0000_s8254" r:id="rId19" imgW="1440180" imgH="571500" progId="Word.Document.8">
                  <p:embed/>
                </p:oleObj>
              </mc:Choice>
              <mc:Fallback>
                <p:oleObj r:id="rId19" imgW="1440180" imgH="571500" progId="Word.Document.8">
                  <p:embed/>
                  <p:pic>
                    <p:nvPicPr>
                      <p:cNvPr id="0" name="对象 92776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3950" y="4921250"/>
                        <a:ext cx="13255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0" name="对象 927769"/>
          <p:cNvGraphicFramePr/>
          <p:nvPr/>
        </p:nvGraphicFramePr>
        <p:xfrm>
          <a:off x="1116013" y="5500688"/>
          <a:ext cx="1316037" cy="520700"/>
        </p:xfrm>
        <a:graphic>
          <a:graphicData uri="http://schemas.openxmlformats.org/presentationml/2006/ole">
            <mc:AlternateContent xmlns:mc="http://schemas.openxmlformats.org/markup-compatibility/2006">
              <mc:Choice xmlns:v="urn:schemas-microsoft-com:vml" Requires="v">
                <p:oleObj spid="_x0000_s8255" r:id="rId21" imgW="1440180" imgH="571500" progId="Word.Document.8">
                  <p:embed/>
                </p:oleObj>
              </mc:Choice>
              <mc:Fallback>
                <p:oleObj r:id="rId21" imgW="1440180" imgH="571500" progId="Word.Document.8">
                  <p:embed/>
                  <p:pic>
                    <p:nvPicPr>
                      <p:cNvPr id="0" name="对象 92776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6013" y="5500688"/>
                        <a:ext cx="13160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1" name="对象 927770"/>
          <p:cNvGraphicFramePr/>
          <p:nvPr/>
        </p:nvGraphicFramePr>
        <p:xfrm>
          <a:off x="1116013" y="6013450"/>
          <a:ext cx="1098550" cy="512763"/>
        </p:xfrm>
        <a:graphic>
          <a:graphicData uri="http://schemas.openxmlformats.org/presentationml/2006/ole">
            <mc:AlternateContent xmlns:mc="http://schemas.openxmlformats.org/markup-compatibility/2006">
              <mc:Choice xmlns:v="urn:schemas-microsoft-com:vml" Requires="v">
                <p:oleObj spid="_x0000_s8256" r:id="rId23" imgW="1108075" imgH="524510" progId="Word.Document.8">
                  <p:embed/>
                </p:oleObj>
              </mc:Choice>
              <mc:Fallback>
                <p:oleObj r:id="rId23" imgW="1108075" imgH="524510" progId="Word.Document.8">
                  <p:embed/>
                  <p:pic>
                    <p:nvPicPr>
                      <p:cNvPr id="0" name="对象 92777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6013" y="6013450"/>
                        <a:ext cx="10985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7763"/>
                                        </p:tgtEl>
                                        <p:attrNameLst>
                                          <p:attrName>style.visibility</p:attrName>
                                        </p:attrNameLst>
                                      </p:cBhvr>
                                      <p:to>
                                        <p:strVal val="visible"/>
                                      </p:to>
                                    </p:set>
                                    <p:animEffect transition="in" filter="blinds(horizontal)">
                                      <p:cBhvr>
                                        <p:cTn id="7" dur="500"/>
                                        <p:tgtEl>
                                          <p:spTgt spid="9277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7764"/>
                                        </p:tgtEl>
                                        <p:attrNameLst>
                                          <p:attrName>style.visibility</p:attrName>
                                        </p:attrNameLst>
                                      </p:cBhvr>
                                      <p:to>
                                        <p:strVal val="visible"/>
                                      </p:to>
                                    </p:set>
                                    <p:animEffect transition="in" filter="blinds(horizontal)">
                                      <p:cBhvr>
                                        <p:cTn id="12" dur="500"/>
                                        <p:tgtEl>
                                          <p:spTgt spid="9277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7765"/>
                                        </p:tgtEl>
                                        <p:attrNameLst>
                                          <p:attrName>style.visibility</p:attrName>
                                        </p:attrNameLst>
                                      </p:cBhvr>
                                      <p:to>
                                        <p:strVal val="visible"/>
                                      </p:to>
                                    </p:set>
                                    <p:animEffect transition="in" filter="blinds(horizontal)">
                                      <p:cBhvr>
                                        <p:cTn id="17" dur="500"/>
                                        <p:tgtEl>
                                          <p:spTgt spid="9277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7766"/>
                                        </p:tgtEl>
                                        <p:attrNameLst>
                                          <p:attrName>style.visibility</p:attrName>
                                        </p:attrNameLst>
                                      </p:cBhvr>
                                      <p:to>
                                        <p:strVal val="visible"/>
                                      </p:to>
                                    </p:set>
                                    <p:animEffect transition="in" filter="blinds(horizontal)">
                                      <p:cBhvr>
                                        <p:cTn id="22" dur="500"/>
                                        <p:tgtEl>
                                          <p:spTgt spid="9277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7767"/>
                                        </p:tgtEl>
                                        <p:attrNameLst>
                                          <p:attrName>style.visibility</p:attrName>
                                        </p:attrNameLst>
                                      </p:cBhvr>
                                      <p:to>
                                        <p:strVal val="visible"/>
                                      </p:to>
                                    </p:set>
                                    <p:animEffect transition="in" filter="blinds(horizontal)">
                                      <p:cBhvr>
                                        <p:cTn id="27" dur="500"/>
                                        <p:tgtEl>
                                          <p:spTgt spid="9277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27768"/>
                                        </p:tgtEl>
                                        <p:attrNameLst>
                                          <p:attrName>style.visibility</p:attrName>
                                        </p:attrNameLst>
                                      </p:cBhvr>
                                      <p:to>
                                        <p:strVal val="visible"/>
                                      </p:to>
                                    </p:set>
                                    <p:animEffect transition="in" filter="blinds(horizontal)">
                                      <p:cBhvr>
                                        <p:cTn id="32" dur="500"/>
                                        <p:tgtEl>
                                          <p:spTgt spid="9277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27769"/>
                                        </p:tgtEl>
                                        <p:attrNameLst>
                                          <p:attrName>style.visibility</p:attrName>
                                        </p:attrNameLst>
                                      </p:cBhvr>
                                      <p:to>
                                        <p:strVal val="visible"/>
                                      </p:to>
                                    </p:set>
                                    <p:animEffect transition="in" filter="blinds(horizontal)">
                                      <p:cBhvr>
                                        <p:cTn id="37" dur="500"/>
                                        <p:tgtEl>
                                          <p:spTgt spid="9277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27770"/>
                                        </p:tgtEl>
                                        <p:attrNameLst>
                                          <p:attrName>style.visibility</p:attrName>
                                        </p:attrNameLst>
                                      </p:cBhvr>
                                      <p:to>
                                        <p:strVal val="visible"/>
                                      </p:to>
                                    </p:set>
                                    <p:animEffect transition="in" filter="blinds(horizontal)">
                                      <p:cBhvr>
                                        <p:cTn id="42" dur="500"/>
                                        <p:tgtEl>
                                          <p:spTgt spid="9277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27771"/>
                                        </p:tgtEl>
                                        <p:attrNameLst>
                                          <p:attrName>style.visibility</p:attrName>
                                        </p:attrNameLst>
                                      </p:cBhvr>
                                      <p:to>
                                        <p:strVal val="visible"/>
                                      </p:to>
                                    </p:set>
                                    <p:animEffect transition="in" filter="blinds(horizontal)">
                                      <p:cBhvr>
                                        <p:cTn id="47" dur="500"/>
                                        <p:tgtEl>
                                          <p:spTgt spid="927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对象 1085441"/>
          <p:cNvGraphicFramePr/>
          <p:nvPr/>
        </p:nvGraphicFramePr>
        <p:xfrm>
          <a:off x="334963" y="477838"/>
          <a:ext cx="8415337" cy="2944812"/>
        </p:xfrm>
        <a:graphic>
          <a:graphicData uri="http://schemas.openxmlformats.org/presentationml/2006/ole">
            <mc:AlternateContent xmlns:mc="http://schemas.openxmlformats.org/markup-compatibility/2006">
              <mc:Choice xmlns:v="urn:schemas-microsoft-com:vml" Requires="v">
                <p:oleObj spid="_x0000_s35879" r:id="rId3" imgW="8459470" imgH="2965450" progId="Word.Document.8">
                  <p:embed/>
                </p:oleObj>
              </mc:Choice>
              <mc:Fallback>
                <p:oleObj r:id="rId3" imgW="8459470" imgH="2965450" progId="Word.Document.8">
                  <p:embed/>
                  <p:pic>
                    <p:nvPicPr>
                      <p:cNvPr id="0" name="对象 10854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477838"/>
                        <a:ext cx="8415337"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3" name="对象 1085442"/>
          <p:cNvGraphicFramePr/>
          <p:nvPr/>
        </p:nvGraphicFramePr>
        <p:xfrm>
          <a:off x="327025" y="3498850"/>
          <a:ext cx="8413750" cy="1198563"/>
        </p:xfrm>
        <a:graphic>
          <a:graphicData uri="http://schemas.openxmlformats.org/presentationml/2006/ole">
            <mc:AlternateContent xmlns:mc="http://schemas.openxmlformats.org/markup-compatibility/2006">
              <mc:Choice xmlns:v="urn:schemas-microsoft-com:vml" Requires="v">
                <p:oleObj spid="_x0000_s35880" r:id="rId5" imgW="8459470" imgH="1214755" progId="Word.Document.8">
                  <p:embed/>
                </p:oleObj>
              </mc:Choice>
              <mc:Fallback>
                <p:oleObj r:id="rId5" imgW="8459470" imgH="1214755" progId="Word.Document.8">
                  <p:embed/>
                  <p:pic>
                    <p:nvPicPr>
                      <p:cNvPr id="0" name="对象 10854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498850"/>
                        <a:ext cx="84137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4" name="对象 1085443"/>
          <p:cNvGraphicFramePr/>
          <p:nvPr/>
        </p:nvGraphicFramePr>
        <p:xfrm>
          <a:off x="352425" y="4781550"/>
          <a:ext cx="8467725" cy="592138"/>
        </p:xfrm>
        <a:graphic>
          <a:graphicData uri="http://schemas.openxmlformats.org/presentationml/2006/ole">
            <mc:AlternateContent xmlns:mc="http://schemas.openxmlformats.org/markup-compatibility/2006">
              <mc:Choice xmlns:v="urn:schemas-microsoft-com:vml" Requires="v">
                <p:oleObj spid="_x0000_s35881" r:id="rId7" imgW="8459470" imgH="594360" progId="Word.Document.8">
                  <p:embed/>
                </p:oleObj>
              </mc:Choice>
              <mc:Fallback>
                <p:oleObj r:id="rId7" imgW="8459470" imgH="594360" progId="Word.Document.8">
                  <p:embed/>
                  <p:pic>
                    <p:nvPicPr>
                      <p:cNvPr id="0" name="对象 10854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4781550"/>
                        <a:ext cx="8467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5" name="对象 1085444"/>
          <p:cNvGraphicFramePr/>
          <p:nvPr/>
        </p:nvGraphicFramePr>
        <p:xfrm>
          <a:off x="338138" y="5414963"/>
          <a:ext cx="8467725" cy="1117600"/>
        </p:xfrm>
        <a:graphic>
          <a:graphicData uri="http://schemas.openxmlformats.org/presentationml/2006/ole">
            <mc:AlternateContent xmlns:mc="http://schemas.openxmlformats.org/markup-compatibility/2006">
              <mc:Choice xmlns:v="urn:schemas-microsoft-com:vml" Requires="v">
                <p:oleObj spid="_x0000_s35882" r:id="rId9" imgW="8459470" imgH="1120140" progId="Word.Document.8">
                  <p:embed/>
                </p:oleObj>
              </mc:Choice>
              <mc:Fallback>
                <p:oleObj r:id="rId9" imgW="8459470" imgH="1120140" progId="Word.Document.8">
                  <p:embed/>
                  <p:pic>
                    <p:nvPicPr>
                      <p:cNvPr id="0" name="对象 108544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38" y="5414963"/>
                        <a:ext cx="84677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6" name="对象 1085445"/>
          <p:cNvGraphicFramePr/>
          <p:nvPr/>
        </p:nvGraphicFramePr>
        <p:xfrm>
          <a:off x="2700338" y="4044950"/>
          <a:ext cx="2105025" cy="469900"/>
        </p:xfrm>
        <a:graphic>
          <a:graphicData uri="http://schemas.openxmlformats.org/presentationml/2006/ole">
            <mc:AlternateContent xmlns:mc="http://schemas.openxmlformats.org/markup-compatibility/2006">
              <mc:Choice xmlns:v="urn:schemas-microsoft-com:vml" Requires="v">
                <p:oleObj spid="_x0000_s35883" r:id="rId11" imgW="2124710" imgH="481330" progId="Word.Document.8">
                  <p:embed/>
                </p:oleObj>
              </mc:Choice>
              <mc:Fallback>
                <p:oleObj r:id="rId11" imgW="2124710" imgH="481330" progId="Word.Document.8">
                  <p:embed/>
                  <p:pic>
                    <p:nvPicPr>
                      <p:cNvPr id="0" name="对象 108544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0338" y="4044950"/>
                        <a:ext cx="21050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7" name="对象 1085446"/>
          <p:cNvGraphicFramePr/>
          <p:nvPr/>
        </p:nvGraphicFramePr>
        <p:xfrm>
          <a:off x="3635375" y="4781550"/>
          <a:ext cx="822325" cy="469900"/>
        </p:xfrm>
        <a:graphic>
          <a:graphicData uri="http://schemas.openxmlformats.org/presentationml/2006/ole">
            <mc:AlternateContent xmlns:mc="http://schemas.openxmlformats.org/markup-compatibility/2006">
              <mc:Choice xmlns:v="urn:schemas-microsoft-com:vml" Requires="v">
                <p:oleObj spid="_x0000_s35884" r:id="rId13" imgW="839470" imgH="472440" progId="Word.Document.8">
                  <p:embed/>
                </p:oleObj>
              </mc:Choice>
              <mc:Fallback>
                <p:oleObj r:id="rId13" imgW="839470" imgH="472440" progId="Word.Document.8">
                  <p:embed/>
                  <p:pic>
                    <p:nvPicPr>
                      <p:cNvPr id="0" name="对象 108544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5375" y="4781550"/>
                        <a:ext cx="822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8" name="对象 1085447"/>
          <p:cNvGraphicFramePr/>
          <p:nvPr/>
        </p:nvGraphicFramePr>
        <p:xfrm>
          <a:off x="5918200" y="5384800"/>
          <a:ext cx="814388" cy="460375"/>
        </p:xfrm>
        <a:graphic>
          <a:graphicData uri="http://schemas.openxmlformats.org/presentationml/2006/ole">
            <mc:AlternateContent xmlns:mc="http://schemas.openxmlformats.org/markup-compatibility/2006">
              <mc:Choice xmlns:v="urn:schemas-microsoft-com:vml" Requires="v">
                <p:oleObj spid="_x0000_s35885" r:id="rId15" imgW="830580" imgH="472440" progId="Word.Document.8">
                  <p:embed/>
                </p:oleObj>
              </mc:Choice>
              <mc:Fallback>
                <p:oleObj r:id="rId15" imgW="830580" imgH="472440" progId="Word.Document.8">
                  <p:embed/>
                  <p:pic>
                    <p:nvPicPr>
                      <p:cNvPr id="0" name="对象 108544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18200" y="5384800"/>
                        <a:ext cx="814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43"/>
                                        </p:tgtEl>
                                        <p:attrNameLst>
                                          <p:attrName>style.visibility</p:attrName>
                                        </p:attrNameLst>
                                      </p:cBhvr>
                                      <p:to>
                                        <p:strVal val="visible"/>
                                      </p:to>
                                    </p:set>
                                    <p:animEffect transition="in" filter="blinds(horizontal)">
                                      <p:cBhvr>
                                        <p:cTn id="7" dur="500"/>
                                        <p:tgtEl>
                                          <p:spTgt spid="10854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5446"/>
                                        </p:tgtEl>
                                        <p:attrNameLst>
                                          <p:attrName>style.visibility</p:attrName>
                                        </p:attrNameLst>
                                      </p:cBhvr>
                                      <p:to>
                                        <p:strVal val="visible"/>
                                      </p:to>
                                    </p:set>
                                    <p:animEffect transition="in" filter="blinds(horizontal)">
                                      <p:cBhvr>
                                        <p:cTn id="12" dur="500"/>
                                        <p:tgtEl>
                                          <p:spTgt spid="10854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85444"/>
                                        </p:tgtEl>
                                        <p:attrNameLst>
                                          <p:attrName>style.visibility</p:attrName>
                                        </p:attrNameLst>
                                      </p:cBhvr>
                                      <p:to>
                                        <p:strVal val="visible"/>
                                      </p:to>
                                    </p:set>
                                    <p:animEffect transition="in" filter="blinds(horizontal)">
                                      <p:cBhvr>
                                        <p:cTn id="17" dur="500"/>
                                        <p:tgtEl>
                                          <p:spTgt spid="10854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85447"/>
                                        </p:tgtEl>
                                        <p:attrNameLst>
                                          <p:attrName>style.visibility</p:attrName>
                                        </p:attrNameLst>
                                      </p:cBhvr>
                                      <p:to>
                                        <p:strVal val="visible"/>
                                      </p:to>
                                    </p:set>
                                    <p:animEffect transition="in" filter="blinds(horizontal)">
                                      <p:cBhvr>
                                        <p:cTn id="22" dur="500"/>
                                        <p:tgtEl>
                                          <p:spTgt spid="10854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85445"/>
                                        </p:tgtEl>
                                        <p:attrNameLst>
                                          <p:attrName>style.visibility</p:attrName>
                                        </p:attrNameLst>
                                      </p:cBhvr>
                                      <p:to>
                                        <p:strVal val="visible"/>
                                      </p:to>
                                    </p:set>
                                    <p:animEffect transition="in" filter="blinds(horizontal)">
                                      <p:cBhvr>
                                        <p:cTn id="27" dur="500"/>
                                        <p:tgtEl>
                                          <p:spTgt spid="10854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85448"/>
                                        </p:tgtEl>
                                        <p:attrNameLst>
                                          <p:attrName>style.visibility</p:attrName>
                                        </p:attrNameLst>
                                      </p:cBhvr>
                                      <p:to>
                                        <p:strVal val="visible"/>
                                      </p:to>
                                    </p:set>
                                    <p:animEffect transition="in" filter="blinds(horizontal)">
                                      <p:cBhvr>
                                        <p:cTn id="32" dur="500"/>
                                        <p:tgtEl>
                                          <p:spTgt spid="108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对象 993281"/>
          <p:cNvGraphicFramePr/>
          <p:nvPr/>
        </p:nvGraphicFramePr>
        <p:xfrm>
          <a:off x="339725" y="157163"/>
          <a:ext cx="8415338" cy="661987"/>
        </p:xfrm>
        <a:graphic>
          <a:graphicData uri="http://schemas.openxmlformats.org/presentationml/2006/ole">
            <mc:AlternateContent xmlns:mc="http://schemas.openxmlformats.org/markup-compatibility/2006">
              <mc:Choice xmlns:v="urn:schemas-microsoft-com:vml" Requires="v">
                <p:oleObj spid="_x0000_s36924" name="Document" r:id="rId3" imgW="8461375" imgH="784860" progId="Word.Document.8">
                  <p:embed/>
                </p:oleObj>
              </mc:Choice>
              <mc:Fallback>
                <p:oleObj name="Document" r:id="rId3" imgW="8461375" imgH="784860" progId="Word.Document.8">
                  <p:embed/>
                  <p:pic>
                    <p:nvPicPr>
                      <p:cNvPr id="0" name="对象 993281"/>
                      <p:cNvPicPr>
                        <a:picLocks noChangeArrowheads="1"/>
                      </p:cNvPicPr>
                      <p:nvPr/>
                    </p:nvPicPr>
                    <p:blipFill>
                      <a:blip r:embed="rId4"/>
                      <a:srcRect/>
                      <a:stretch>
                        <a:fillRect/>
                      </a:stretch>
                    </p:blipFill>
                    <p:spPr bwMode="auto">
                      <a:xfrm>
                        <a:off x="339725" y="157163"/>
                        <a:ext cx="841533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36866" name="图片 993283" descr="E:/课件/新教材外研英语必修1/PPT可自主编辑课件/Unit 2 Exploring English/学语言.TIF"/>
          <p:cNvPicPr>
            <a:picLocks noChangeAspect="1" noChangeArrowheads="1"/>
          </p:cNvPicPr>
          <p:nvPr/>
        </p:nvPicPr>
        <p:blipFill>
          <a:blip r:embed="rId5" r:link="rId6" cstate="email"/>
          <a:srcRect/>
          <a:stretch>
            <a:fillRect/>
          </a:stretch>
        </p:blipFill>
        <p:spPr bwMode="auto">
          <a:xfrm>
            <a:off x="2771775" y="660400"/>
            <a:ext cx="3113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7" name="对象 993288"/>
          <p:cNvGraphicFramePr/>
          <p:nvPr/>
        </p:nvGraphicFramePr>
        <p:xfrm>
          <a:off x="261938" y="1298575"/>
          <a:ext cx="8415337" cy="1760538"/>
        </p:xfrm>
        <a:graphic>
          <a:graphicData uri="http://schemas.openxmlformats.org/presentationml/2006/ole">
            <mc:AlternateContent xmlns:mc="http://schemas.openxmlformats.org/markup-compatibility/2006">
              <mc:Choice xmlns:v="urn:schemas-microsoft-com:vml" Requires="v">
                <p:oleObj spid="_x0000_s36925" name="Document" r:id="rId7" imgW="8461375" imgH="1779905" progId="Word.Document.8">
                  <p:embed/>
                </p:oleObj>
              </mc:Choice>
              <mc:Fallback>
                <p:oleObj name="Document" r:id="rId7" imgW="8461375" imgH="1779905" progId="Word.Document.8">
                  <p:embed/>
                  <p:pic>
                    <p:nvPicPr>
                      <p:cNvPr id="0" name="对象 993288"/>
                      <p:cNvPicPr>
                        <a:picLocks noChangeArrowheads="1"/>
                      </p:cNvPicPr>
                      <p:nvPr/>
                    </p:nvPicPr>
                    <p:blipFill>
                      <a:blip r:embed="rId8"/>
                      <a:srcRect/>
                      <a:stretch>
                        <a:fillRect/>
                      </a:stretch>
                    </p:blipFill>
                    <p:spPr bwMode="auto">
                      <a:xfrm>
                        <a:off x="261938" y="1298575"/>
                        <a:ext cx="84153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0" name="对象 993289"/>
          <p:cNvGraphicFramePr/>
          <p:nvPr/>
        </p:nvGraphicFramePr>
        <p:xfrm>
          <a:off x="3562350" y="1236663"/>
          <a:ext cx="1233488" cy="546100"/>
        </p:xfrm>
        <a:graphic>
          <a:graphicData uri="http://schemas.openxmlformats.org/presentationml/2006/ole">
            <mc:AlternateContent xmlns:mc="http://schemas.openxmlformats.org/markup-compatibility/2006">
              <mc:Choice xmlns:v="urn:schemas-microsoft-com:vml" Requires="v">
                <p:oleObj spid="_x0000_s36926" r:id="rId9" imgW="1245235" imgH="557530" progId="Word.Document.8">
                  <p:embed/>
                </p:oleObj>
              </mc:Choice>
              <mc:Fallback>
                <p:oleObj r:id="rId9" imgW="1245235" imgH="557530" progId="Word.Document.8">
                  <p:embed/>
                  <p:pic>
                    <p:nvPicPr>
                      <p:cNvPr id="0" name="对象 99328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2350" y="1236663"/>
                        <a:ext cx="12334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1" name="对象 993290"/>
          <p:cNvGraphicFramePr/>
          <p:nvPr/>
        </p:nvGraphicFramePr>
        <p:xfrm>
          <a:off x="3257550" y="1789113"/>
          <a:ext cx="1233488" cy="546100"/>
        </p:xfrm>
        <a:graphic>
          <a:graphicData uri="http://schemas.openxmlformats.org/presentationml/2006/ole">
            <mc:AlternateContent xmlns:mc="http://schemas.openxmlformats.org/markup-compatibility/2006">
              <mc:Choice xmlns:v="urn:schemas-microsoft-com:vml" Requires="v">
                <p:oleObj spid="_x0000_s36927" r:id="rId11" imgW="1245235" imgH="556260" progId="Word.Document.8">
                  <p:embed/>
                </p:oleObj>
              </mc:Choice>
              <mc:Fallback>
                <p:oleObj r:id="rId11" imgW="1245235" imgH="556260" progId="Word.Document.8">
                  <p:embed/>
                  <p:pic>
                    <p:nvPicPr>
                      <p:cNvPr id="0" name="对象 99329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7550" y="1789113"/>
                        <a:ext cx="12334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2" name="对象 993291"/>
          <p:cNvGraphicFramePr/>
          <p:nvPr/>
        </p:nvGraphicFramePr>
        <p:xfrm>
          <a:off x="260350" y="2747963"/>
          <a:ext cx="8415338" cy="2357437"/>
        </p:xfrm>
        <a:graphic>
          <a:graphicData uri="http://schemas.openxmlformats.org/presentationml/2006/ole">
            <mc:AlternateContent xmlns:mc="http://schemas.openxmlformats.org/markup-compatibility/2006">
              <mc:Choice xmlns:v="urn:schemas-microsoft-com:vml" Requires="v">
                <p:oleObj spid="_x0000_s36928" name="Document" r:id="rId13" imgW="8461375" imgH="2372995" progId="Word.Document.8">
                  <p:embed/>
                </p:oleObj>
              </mc:Choice>
              <mc:Fallback>
                <p:oleObj name="Document" r:id="rId13" imgW="8461375" imgH="2372995" progId="Word.Document.8">
                  <p:embed/>
                  <p:pic>
                    <p:nvPicPr>
                      <p:cNvPr id="0" name="对象 993291"/>
                      <p:cNvPicPr>
                        <a:picLocks noChangeArrowheads="1"/>
                      </p:cNvPicPr>
                      <p:nvPr/>
                    </p:nvPicPr>
                    <p:blipFill>
                      <a:blip r:embed="rId14"/>
                      <a:srcRect/>
                      <a:stretch>
                        <a:fillRect/>
                      </a:stretch>
                    </p:blipFill>
                    <p:spPr bwMode="auto">
                      <a:xfrm>
                        <a:off x="260350" y="2747963"/>
                        <a:ext cx="841533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3" name="对象 993292"/>
          <p:cNvGraphicFramePr/>
          <p:nvPr/>
        </p:nvGraphicFramePr>
        <p:xfrm>
          <a:off x="625475" y="4787900"/>
          <a:ext cx="8467725" cy="592138"/>
        </p:xfrm>
        <a:graphic>
          <a:graphicData uri="http://schemas.openxmlformats.org/presentationml/2006/ole">
            <mc:AlternateContent xmlns:mc="http://schemas.openxmlformats.org/markup-compatibility/2006">
              <mc:Choice xmlns:v="urn:schemas-microsoft-com:vml" Requires="v">
                <p:oleObj spid="_x0000_s36929" name="Document" r:id="rId15" imgW="8461375" imgH="594360" progId="Word.Document.8">
                  <p:embed/>
                </p:oleObj>
              </mc:Choice>
              <mc:Fallback>
                <p:oleObj name="Document" r:id="rId15" imgW="8461375" imgH="594360" progId="Word.Document.8">
                  <p:embed/>
                  <p:pic>
                    <p:nvPicPr>
                      <p:cNvPr id="0" name="对象 993292"/>
                      <p:cNvPicPr>
                        <a:picLocks noChangeArrowheads="1"/>
                      </p:cNvPicPr>
                      <p:nvPr/>
                    </p:nvPicPr>
                    <p:blipFill>
                      <a:blip r:embed="rId16"/>
                      <a:srcRect/>
                      <a:stretch>
                        <a:fillRect/>
                      </a:stretch>
                    </p:blipFill>
                    <p:spPr bwMode="auto">
                      <a:xfrm>
                        <a:off x="625475" y="4787900"/>
                        <a:ext cx="8467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4" name="对象 993293"/>
          <p:cNvGraphicFramePr/>
          <p:nvPr/>
        </p:nvGraphicFramePr>
        <p:xfrm>
          <a:off x="627063" y="5387975"/>
          <a:ext cx="8413750" cy="1174750"/>
        </p:xfrm>
        <a:graphic>
          <a:graphicData uri="http://schemas.openxmlformats.org/presentationml/2006/ole">
            <mc:AlternateContent xmlns:mc="http://schemas.openxmlformats.org/markup-compatibility/2006">
              <mc:Choice xmlns:v="urn:schemas-microsoft-com:vml" Requires="v">
                <p:oleObj spid="_x0000_s36930" r:id="rId17" imgW="8459470" imgH="1187450" progId="Word.Document.8">
                  <p:embed/>
                </p:oleObj>
              </mc:Choice>
              <mc:Fallback>
                <p:oleObj r:id="rId17" imgW="8459470" imgH="1187450" progId="Word.Document.8">
                  <p:embed/>
                  <p:pic>
                    <p:nvPicPr>
                      <p:cNvPr id="0" name="对象 99329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7063" y="5387975"/>
                        <a:ext cx="8413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5" name="对象 993294"/>
          <p:cNvGraphicFramePr/>
          <p:nvPr/>
        </p:nvGraphicFramePr>
        <p:xfrm>
          <a:off x="639763" y="6340475"/>
          <a:ext cx="8467725" cy="592138"/>
        </p:xfrm>
        <a:graphic>
          <a:graphicData uri="http://schemas.openxmlformats.org/presentationml/2006/ole">
            <mc:AlternateContent xmlns:mc="http://schemas.openxmlformats.org/markup-compatibility/2006">
              <mc:Choice xmlns:v="urn:schemas-microsoft-com:vml" Requires="v">
                <p:oleObj spid="_x0000_s36931" r:id="rId19" imgW="8459470" imgH="594360" progId="Word.Document.8">
                  <p:embed/>
                </p:oleObj>
              </mc:Choice>
              <mc:Fallback>
                <p:oleObj r:id="rId19" imgW="8459470" imgH="594360" progId="Word.Document.8">
                  <p:embed/>
                  <p:pic>
                    <p:nvPicPr>
                      <p:cNvPr id="0" name="对象 993294"/>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9763" y="6340475"/>
                        <a:ext cx="8467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6" name="对象 993295"/>
          <p:cNvGraphicFramePr/>
          <p:nvPr/>
        </p:nvGraphicFramePr>
        <p:xfrm>
          <a:off x="985838" y="4713288"/>
          <a:ext cx="6450012" cy="587375"/>
        </p:xfrm>
        <a:graphic>
          <a:graphicData uri="http://schemas.openxmlformats.org/presentationml/2006/ole">
            <mc:AlternateContent xmlns:mc="http://schemas.openxmlformats.org/markup-compatibility/2006">
              <mc:Choice xmlns:v="urn:schemas-microsoft-com:vml" Requires="v">
                <p:oleObj spid="_x0000_s36932" r:id="rId21" imgW="6544310" imgH="598805" progId="Word.Document.8">
                  <p:embed/>
                </p:oleObj>
              </mc:Choice>
              <mc:Fallback>
                <p:oleObj r:id="rId21" imgW="6544310" imgH="598805" progId="Word.Document.8">
                  <p:embed/>
                  <p:pic>
                    <p:nvPicPr>
                      <p:cNvPr id="0" name="对象 99329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85838" y="4713288"/>
                        <a:ext cx="6450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7" name="对象 993296"/>
          <p:cNvGraphicFramePr/>
          <p:nvPr/>
        </p:nvGraphicFramePr>
        <p:xfrm>
          <a:off x="949325" y="5232400"/>
          <a:ext cx="7918450" cy="1182688"/>
        </p:xfrm>
        <a:graphic>
          <a:graphicData uri="http://schemas.openxmlformats.org/presentationml/2006/ole">
            <mc:AlternateContent xmlns:mc="http://schemas.openxmlformats.org/markup-compatibility/2006">
              <mc:Choice xmlns:v="urn:schemas-microsoft-com:vml" Requires="v">
                <p:oleObj spid="_x0000_s36933" r:id="rId23" imgW="7997825" imgH="1199515" progId="Word.Document.8">
                  <p:embed/>
                </p:oleObj>
              </mc:Choice>
              <mc:Fallback>
                <p:oleObj r:id="rId23" imgW="7997825" imgH="1199515" progId="Word.Document.8">
                  <p:embed/>
                  <p:pic>
                    <p:nvPicPr>
                      <p:cNvPr id="0" name="对象 99329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49325" y="5232400"/>
                        <a:ext cx="79184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8" name="对象 993297"/>
          <p:cNvGraphicFramePr/>
          <p:nvPr/>
        </p:nvGraphicFramePr>
        <p:xfrm>
          <a:off x="1057275" y="6284913"/>
          <a:ext cx="6450013" cy="587375"/>
        </p:xfrm>
        <a:graphic>
          <a:graphicData uri="http://schemas.openxmlformats.org/presentationml/2006/ole">
            <mc:AlternateContent xmlns:mc="http://schemas.openxmlformats.org/markup-compatibility/2006">
              <mc:Choice xmlns:v="urn:schemas-microsoft-com:vml" Requires="v">
                <p:oleObj spid="_x0000_s36934" r:id="rId25" imgW="6544310" imgH="597535" progId="Word.Document.8">
                  <p:embed/>
                </p:oleObj>
              </mc:Choice>
              <mc:Fallback>
                <p:oleObj r:id="rId25" imgW="6544310" imgH="597535" progId="Word.Document.8">
                  <p:embed/>
                  <p:pic>
                    <p:nvPicPr>
                      <p:cNvPr id="0" name="对象 993297"/>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7275" y="6284913"/>
                        <a:ext cx="64500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3290"/>
                                        </p:tgtEl>
                                        <p:attrNameLst>
                                          <p:attrName>style.visibility</p:attrName>
                                        </p:attrNameLst>
                                      </p:cBhvr>
                                      <p:to>
                                        <p:strVal val="visible"/>
                                      </p:to>
                                    </p:set>
                                    <p:animEffect transition="in" filter="blinds(horizontal)">
                                      <p:cBhvr>
                                        <p:cTn id="7" dur="500"/>
                                        <p:tgtEl>
                                          <p:spTgt spid="993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3291"/>
                                        </p:tgtEl>
                                        <p:attrNameLst>
                                          <p:attrName>style.visibility</p:attrName>
                                        </p:attrNameLst>
                                      </p:cBhvr>
                                      <p:to>
                                        <p:strVal val="visible"/>
                                      </p:to>
                                    </p:set>
                                    <p:animEffect transition="in" filter="blinds(horizontal)">
                                      <p:cBhvr>
                                        <p:cTn id="12" dur="500"/>
                                        <p:tgtEl>
                                          <p:spTgt spid="993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93292"/>
                                        </p:tgtEl>
                                        <p:attrNameLst>
                                          <p:attrName>style.visibility</p:attrName>
                                        </p:attrNameLst>
                                      </p:cBhvr>
                                      <p:to>
                                        <p:strVal val="visible"/>
                                      </p:to>
                                    </p:set>
                                    <p:animEffect transition="in" filter="blinds(horizontal)">
                                      <p:cBhvr>
                                        <p:cTn id="17" dur="500"/>
                                        <p:tgtEl>
                                          <p:spTgt spid="9932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93293"/>
                                        </p:tgtEl>
                                        <p:attrNameLst>
                                          <p:attrName>style.visibility</p:attrName>
                                        </p:attrNameLst>
                                      </p:cBhvr>
                                      <p:to>
                                        <p:strVal val="visible"/>
                                      </p:to>
                                    </p:set>
                                    <p:animEffect transition="in" filter="blinds(horizontal)">
                                      <p:cBhvr>
                                        <p:cTn id="22" dur="500"/>
                                        <p:tgtEl>
                                          <p:spTgt spid="9932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93296"/>
                                        </p:tgtEl>
                                        <p:attrNameLst>
                                          <p:attrName>style.visibility</p:attrName>
                                        </p:attrNameLst>
                                      </p:cBhvr>
                                      <p:to>
                                        <p:strVal val="visible"/>
                                      </p:to>
                                    </p:set>
                                    <p:animEffect transition="in" filter="blinds(horizontal)">
                                      <p:cBhvr>
                                        <p:cTn id="27" dur="500"/>
                                        <p:tgtEl>
                                          <p:spTgt spid="9932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93294"/>
                                        </p:tgtEl>
                                        <p:attrNameLst>
                                          <p:attrName>style.visibility</p:attrName>
                                        </p:attrNameLst>
                                      </p:cBhvr>
                                      <p:to>
                                        <p:strVal val="visible"/>
                                      </p:to>
                                    </p:set>
                                    <p:animEffect transition="in" filter="blinds(horizontal)">
                                      <p:cBhvr>
                                        <p:cTn id="32" dur="500"/>
                                        <p:tgtEl>
                                          <p:spTgt spid="9932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93297"/>
                                        </p:tgtEl>
                                        <p:attrNameLst>
                                          <p:attrName>style.visibility</p:attrName>
                                        </p:attrNameLst>
                                      </p:cBhvr>
                                      <p:to>
                                        <p:strVal val="visible"/>
                                      </p:to>
                                    </p:set>
                                    <p:animEffect transition="in" filter="blinds(horizontal)">
                                      <p:cBhvr>
                                        <p:cTn id="37" dur="500"/>
                                        <p:tgtEl>
                                          <p:spTgt spid="99329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93295"/>
                                        </p:tgtEl>
                                        <p:attrNameLst>
                                          <p:attrName>style.visibility</p:attrName>
                                        </p:attrNameLst>
                                      </p:cBhvr>
                                      <p:to>
                                        <p:strVal val="visible"/>
                                      </p:to>
                                    </p:set>
                                    <p:animEffect transition="in" filter="blinds(horizontal)">
                                      <p:cBhvr>
                                        <p:cTn id="42" dur="500"/>
                                        <p:tgtEl>
                                          <p:spTgt spid="99329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93298"/>
                                        </p:tgtEl>
                                        <p:attrNameLst>
                                          <p:attrName>style.visibility</p:attrName>
                                        </p:attrNameLst>
                                      </p:cBhvr>
                                      <p:to>
                                        <p:strVal val="visible"/>
                                      </p:to>
                                    </p:set>
                                    <p:animEffect transition="in" filter="blinds(horizontal)">
                                      <p:cBhvr>
                                        <p:cTn id="47" dur="500"/>
                                        <p:tgtEl>
                                          <p:spTgt spid="993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990209" descr="E:/课件/新教材外研英语必修1/PPT可自主编辑课件/Unit 2 Exploring English/学写法.TIF"/>
          <p:cNvPicPr>
            <a:picLocks noChangeAspect="1" noChangeArrowheads="1"/>
          </p:cNvPicPr>
          <p:nvPr/>
        </p:nvPicPr>
        <p:blipFill>
          <a:blip r:embed="rId3" r:link="rId4" cstate="email"/>
          <a:srcRect/>
          <a:stretch>
            <a:fillRect/>
          </a:stretch>
        </p:blipFill>
        <p:spPr bwMode="auto">
          <a:xfrm>
            <a:off x="2844800" y="333375"/>
            <a:ext cx="323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0" name="对象 990215"/>
          <p:cNvGraphicFramePr/>
          <p:nvPr/>
        </p:nvGraphicFramePr>
        <p:xfrm>
          <a:off x="334963" y="1031875"/>
          <a:ext cx="8415337" cy="1770063"/>
        </p:xfrm>
        <a:graphic>
          <a:graphicData uri="http://schemas.openxmlformats.org/presentationml/2006/ole">
            <mc:AlternateContent xmlns:mc="http://schemas.openxmlformats.org/markup-compatibility/2006">
              <mc:Choice xmlns:v="urn:schemas-microsoft-com:vml" Requires="v">
                <p:oleObj spid="_x0000_s37928" name="Document" r:id="rId5" imgW="8461375" imgH="1779905" progId="Word.Document.8">
                  <p:embed/>
                </p:oleObj>
              </mc:Choice>
              <mc:Fallback>
                <p:oleObj name="Document" r:id="rId5" imgW="8461375" imgH="1779905" progId="Word.Document.8">
                  <p:embed/>
                  <p:pic>
                    <p:nvPicPr>
                      <p:cNvPr id="0" name="对象 990215"/>
                      <p:cNvPicPr>
                        <a:picLocks noChangeArrowheads="1"/>
                      </p:cNvPicPr>
                      <p:nvPr/>
                    </p:nvPicPr>
                    <p:blipFill>
                      <a:blip r:embed="rId6"/>
                      <a:srcRect/>
                      <a:stretch>
                        <a:fillRect/>
                      </a:stretch>
                    </p:blipFill>
                    <p:spPr bwMode="auto">
                      <a:xfrm>
                        <a:off x="334963" y="1031875"/>
                        <a:ext cx="8415337"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17" name="对象 990216"/>
          <p:cNvGraphicFramePr/>
          <p:nvPr/>
        </p:nvGraphicFramePr>
        <p:xfrm>
          <a:off x="334963" y="2871788"/>
          <a:ext cx="8415337" cy="2357437"/>
        </p:xfrm>
        <a:graphic>
          <a:graphicData uri="http://schemas.openxmlformats.org/presentationml/2006/ole">
            <mc:AlternateContent xmlns:mc="http://schemas.openxmlformats.org/markup-compatibility/2006">
              <mc:Choice xmlns:v="urn:schemas-microsoft-com:vml" Requires="v">
                <p:oleObj spid="_x0000_s37929" name="Document" r:id="rId7" imgW="8461375" imgH="2372995" progId="Word.Document.8">
                  <p:embed/>
                </p:oleObj>
              </mc:Choice>
              <mc:Fallback>
                <p:oleObj name="Document" r:id="rId7" imgW="8461375" imgH="2372995" progId="Word.Document.8">
                  <p:embed/>
                  <p:pic>
                    <p:nvPicPr>
                      <p:cNvPr id="0" name="对象 990216"/>
                      <p:cNvPicPr>
                        <a:picLocks noChangeArrowheads="1"/>
                      </p:cNvPicPr>
                      <p:nvPr/>
                    </p:nvPicPr>
                    <p:blipFill>
                      <a:blip r:embed="rId8"/>
                      <a:srcRect/>
                      <a:stretch>
                        <a:fillRect/>
                      </a:stretch>
                    </p:blipFill>
                    <p:spPr bwMode="auto">
                      <a:xfrm>
                        <a:off x="334963" y="2871788"/>
                        <a:ext cx="84153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18" name="对象 990217"/>
          <p:cNvGraphicFramePr/>
          <p:nvPr/>
        </p:nvGraphicFramePr>
        <p:xfrm>
          <a:off x="338138" y="5338763"/>
          <a:ext cx="8467725" cy="1185862"/>
        </p:xfrm>
        <a:graphic>
          <a:graphicData uri="http://schemas.openxmlformats.org/presentationml/2006/ole">
            <mc:AlternateContent xmlns:mc="http://schemas.openxmlformats.org/markup-compatibility/2006">
              <mc:Choice xmlns:v="urn:schemas-microsoft-com:vml" Requires="v">
                <p:oleObj spid="_x0000_s37930" name="Document" r:id="rId9" imgW="8461375" imgH="1187450" progId="Word.Document.8">
                  <p:embed/>
                </p:oleObj>
              </mc:Choice>
              <mc:Fallback>
                <p:oleObj name="Document" r:id="rId9" imgW="8461375" imgH="1187450" progId="Word.Document.8">
                  <p:embed/>
                  <p:pic>
                    <p:nvPicPr>
                      <p:cNvPr id="0" name="对象 990217"/>
                      <p:cNvPicPr>
                        <a:picLocks noChangeArrowheads="1"/>
                      </p:cNvPicPr>
                      <p:nvPr/>
                    </p:nvPicPr>
                    <p:blipFill>
                      <a:blip r:embed="rId10"/>
                      <a:srcRect/>
                      <a:stretch>
                        <a:fillRect/>
                      </a:stretch>
                    </p:blipFill>
                    <p:spPr bwMode="auto">
                      <a:xfrm>
                        <a:off x="338138" y="5338763"/>
                        <a:ext cx="84677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19" name="对象 990218"/>
          <p:cNvGraphicFramePr/>
          <p:nvPr/>
        </p:nvGraphicFramePr>
        <p:xfrm>
          <a:off x="1135063" y="2205038"/>
          <a:ext cx="7724775" cy="390525"/>
        </p:xfrm>
        <a:graphic>
          <a:graphicData uri="http://schemas.openxmlformats.org/presentationml/2006/ole">
            <mc:AlternateContent xmlns:mc="http://schemas.openxmlformats.org/markup-compatibility/2006">
              <mc:Choice xmlns:v="urn:schemas-microsoft-com:vml" Requires="v">
                <p:oleObj spid="_x0000_s37931" r:id="rId11" imgW="7826375" imgH="396875" progId="Word.Document.8">
                  <p:embed/>
                </p:oleObj>
              </mc:Choice>
              <mc:Fallback>
                <p:oleObj r:id="rId11" imgW="7826375" imgH="396875" progId="Word.Document.8">
                  <p:embed/>
                  <p:pic>
                    <p:nvPicPr>
                      <p:cNvPr id="0" name="对象 99021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5063" y="2205038"/>
                        <a:ext cx="7724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20" name="对象 990219"/>
          <p:cNvGraphicFramePr/>
          <p:nvPr/>
        </p:nvGraphicFramePr>
        <p:xfrm>
          <a:off x="3851275" y="2836863"/>
          <a:ext cx="989013" cy="395287"/>
        </p:xfrm>
        <a:graphic>
          <a:graphicData uri="http://schemas.openxmlformats.org/presentationml/2006/ole">
            <mc:AlternateContent xmlns:mc="http://schemas.openxmlformats.org/markup-compatibility/2006">
              <mc:Choice xmlns:v="urn:schemas-microsoft-com:vml" Requires="v">
                <p:oleObj spid="_x0000_s37932" r:id="rId13" imgW="998220" imgH="397510" progId="Word.Document.8">
                  <p:embed/>
                </p:oleObj>
              </mc:Choice>
              <mc:Fallback>
                <p:oleObj r:id="rId13" imgW="998220" imgH="397510" progId="Word.Document.8">
                  <p:embed/>
                  <p:pic>
                    <p:nvPicPr>
                      <p:cNvPr id="0" name="对象 99021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2836863"/>
                        <a:ext cx="9890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21" name="对象 990220"/>
          <p:cNvGraphicFramePr/>
          <p:nvPr/>
        </p:nvGraphicFramePr>
        <p:xfrm>
          <a:off x="3851275" y="4005263"/>
          <a:ext cx="3371850" cy="595312"/>
        </p:xfrm>
        <a:graphic>
          <a:graphicData uri="http://schemas.openxmlformats.org/presentationml/2006/ole">
            <mc:AlternateContent xmlns:mc="http://schemas.openxmlformats.org/markup-compatibility/2006">
              <mc:Choice xmlns:v="urn:schemas-microsoft-com:vml" Requires="v">
                <p:oleObj spid="_x0000_s37933" r:id="rId15" imgW="3412490" imgH="598805" progId="Word.Document.8">
                  <p:embed/>
                </p:oleObj>
              </mc:Choice>
              <mc:Fallback>
                <p:oleObj r:id="rId15" imgW="3412490" imgH="598805" progId="Word.Document.8">
                  <p:embed/>
                  <p:pic>
                    <p:nvPicPr>
                      <p:cNvPr id="0" name="对象 99022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1275" y="4005263"/>
                        <a:ext cx="33718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22" name="对象 990221"/>
          <p:cNvGraphicFramePr/>
          <p:nvPr/>
        </p:nvGraphicFramePr>
        <p:xfrm>
          <a:off x="4500563" y="5300663"/>
          <a:ext cx="3348037" cy="587375"/>
        </p:xfrm>
        <a:graphic>
          <a:graphicData uri="http://schemas.openxmlformats.org/presentationml/2006/ole">
            <mc:AlternateContent xmlns:mc="http://schemas.openxmlformats.org/markup-compatibility/2006">
              <mc:Choice xmlns:v="urn:schemas-microsoft-com:vml" Requires="v">
                <p:oleObj spid="_x0000_s37934" r:id="rId17" imgW="3402965" imgH="597535" progId="Word.Document.8">
                  <p:embed/>
                </p:oleObj>
              </mc:Choice>
              <mc:Fallback>
                <p:oleObj r:id="rId17" imgW="3402965" imgH="597535" progId="Word.Document.8">
                  <p:embed/>
                  <p:pic>
                    <p:nvPicPr>
                      <p:cNvPr id="0" name="对象 99022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0563" y="5300663"/>
                        <a:ext cx="33480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0219"/>
                                        </p:tgtEl>
                                        <p:attrNameLst>
                                          <p:attrName>style.visibility</p:attrName>
                                        </p:attrNameLst>
                                      </p:cBhvr>
                                      <p:to>
                                        <p:strVal val="visible"/>
                                      </p:to>
                                    </p:set>
                                    <p:animEffect transition="in" filter="blinds(horizontal)">
                                      <p:cBhvr>
                                        <p:cTn id="7" dur="500"/>
                                        <p:tgtEl>
                                          <p:spTgt spid="990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0217"/>
                                        </p:tgtEl>
                                        <p:attrNameLst>
                                          <p:attrName>style.visibility</p:attrName>
                                        </p:attrNameLst>
                                      </p:cBhvr>
                                      <p:to>
                                        <p:strVal val="visible"/>
                                      </p:to>
                                    </p:set>
                                    <p:animEffect transition="in" filter="blinds(horizontal)">
                                      <p:cBhvr>
                                        <p:cTn id="12" dur="500"/>
                                        <p:tgtEl>
                                          <p:spTgt spid="9902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90220"/>
                                        </p:tgtEl>
                                        <p:attrNameLst>
                                          <p:attrName>style.visibility</p:attrName>
                                        </p:attrNameLst>
                                      </p:cBhvr>
                                      <p:to>
                                        <p:strVal val="visible"/>
                                      </p:to>
                                    </p:set>
                                    <p:animEffect transition="in" filter="blinds(horizontal)">
                                      <p:cBhvr>
                                        <p:cTn id="17" dur="500"/>
                                        <p:tgtEl>
                                          <p:spTgt spid="9902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90221"/>
                                        </p:tgtEl>
                                        <p:attrNameLst>
                                          <p:attrName>style.visibility</p:attrName>
                                        </p:attrNameLst>
                                      </p:cBhvr>
                                      <p:to>
                                        <p:strVal val="visible"/>
                                      </p:to>
                                    </p:set>
                                    <p:animEffect transition="in" filter="blinds(horizontal)">
                                      <p:cBhvr>
                                        <p:cTn id="22" dur="500"/>
                                        <p:tgtEl>
                                          <p:spTgt spid="9902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90218"/>
                                        </p:tgtEl>
                                        <p:attrNameLst>
                                          <p:attrName>style.visibility</p:attrName>
                                        </p:attrNameLst>
                                      </p:cBhvr>
                                      <p:to>
                                        <p:strVal val="visible"/>
                                      </p:to>
                                    </p:set>
                                    <p:animEffect transition="in" filter="blinds(horizontal)">
                                      <p:cBhvr>
                                        <p:cTn id="27" dur="500"/>
                                        <p:tgtEl>
                                          <p:spTgt spid="9902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90222"/>
                                        </p:tgtEl>
                                        <p:attrNameLst>
                                          <p:attrName>style.visibility</p:attrName>
                                        </p:attrNameLst>
                                      </p:cBhvr>
                                      <p:to>
                                        <p:strVal val="visible"/>
                                      </p:to>
                                    </p:set>
                                    <p:animEffect transition="in" filter="blinds(horizontal)">
                                      <p:cBhvr>
                                        <p:cTn id="32" dur="500"/>
                                        <p:tgtEl>
                                          <p:spTgt spid="990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988161" descr="E:/课件/新教材外研英语必修1/PPT可自主编辑课件/Unit 2 Exploring English/知文化.TIF"/>
          <p:cNvPicPr>
            <a:picLocks noChangeAspect="1" noChangeArrowheads="1"/>
          </p:cNvPicPr>
          <p:nvPr/>
        </p:nvPicPr>
        <p:blipFill>
          <a:blip r:embed="rId3" r:link="rId4" cstate="email"/>
          <a:srcRect/>
          <a:stretch>
            <a:fillRect/>
          </a:stretch>
        </p:blipFill>
        <p:spPr bwMode="auto">
          <a:xfrm>
            <a:off x="2916238" y="333375"/>
            <a:ext cx="3228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4" name="对象 988163"/>
          <p:cNvGraphicFramePr/>
          <p:nvPr/>
        </p:nvGraphicFramePr>
        <p:xfrm>
          <a:off x="334963" y="1116013"/>
          <a:ext cx="8415337" cy="5310187"/>
        </p:xfrm>
        <a:graphic>
          <a:graphicData uri="http://schemas.openxmlformats.org/presentationml/2006/ole">
            <mc:AlternateContent xmlns:mc="http://schemas.openxmlformats.org/markup-compatibility/2006">
              <mc:Choice xmlns:v="urn:schemas-microsoft-com:vml" Requires="v">
                <p:oleObj spid="_x0000_s38922" name="Document" r:id="rId5" imgW="8461375" imgH="5337175" progId="Word.Document.8">
                  <p:embed/>
                </p:oleObj>
              </mc:Choice>
              <mc:Fallback>
                <p:oleObj name="Document" r:id="rId5" imgW="8461375" imgH="5337175" progId="Word.Document.8">
                  <p:embed/>
                  <p:pic>
                    <p:nvPicPr>
                      <p:cNvPr id="0" name="对象 988163"/>
                      <p:cNvPicPr>
                        <a:picLocks noChangeArrowheads="1"/>
                      </p:cNvPicPr>
                      <p:nvPr/>
                    </p:nvPicPr>
                    <p:blipFill>
                      <a:blip r:embed="rId6"/>
                      <a:srcRect/>
                      <a:stretch>
                        <a:fillRect/>
                      </a:stretch>
                    </p:blipFill>
                    <p:spPr bwMode="auto">
                      <a:xfrm>
                        <a:off x="334963" y="1116013"/>
                        <a:ext cx="841533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对象 1065985"/>
          <p:cNvGraphicFramePr/>
          <p:nvPr/>
        </p:nvGraphicFramePr>
        <p:xfrm>
          <a:off x="323850" y="765175"/>
          <a:ext cx="8467725" cy="4743450"/>
        </p:xfrm>
        <a:graphic>
          <a:graphicData uri="http://schemas.openxmlformats.org/presentationml/2006/ole">
            <mc:AlternateContent xmlns:mc="http://schemas.openxmlformats.org/markup-compatibility/2006">
              <mc:Choice xmlns:v="urn:schemas-microsoft-com:vml" Requires="v">
                <p:oleObj spid="_x0000_s39945" name="Document" r:id="rId3" imgW="8470265" imgH="4744085" progId="Word.Document.8">
                  <p:embed/>
                </p:oleObj>
              </mc:Choice>
              <mc:Fallback>
                <p:oleObj name="Document" r:id="rId3" imgW="8470265" imgH="4744085" progId="Word.Document.8">
                  <p:embed/>
                  <p:pic>
                    <p:nvPicPr>
                      <p:cNvPr id="0" name="对象 1065985"/>
                      <p:cNvPicPr>
                        <a:picLocks noChangeArrowheads="1"/>
                      </p:cNvPicPr>
                      <p:nvPr/>
                    </p:nvPicPr>
                    <p:blipFill>
                      <a:blip r:embed="rId4"/>
                      <a:srcRect/>
                      <a:stretch>
                        <a:fillRect/>
                      </a:stretch>
                    </p:blipFill>
                    <p:spPr bwMode="auto">
                      <a:xfrm>
                        <a:off x="323850" y="765175"/>
                        <a:ext cx="84677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987137" descr="E:/课件/新教材外研英语必修1/PPT可自主编辑课件/Unit 2 Exploring English/重品读.TIF"/>
          <p:cNvPicPr>
            <a:picLocks noChangeAspect="1" noChangeArrowheads="1"/>
          </p:cNvPicPr>
          <p:nvPr/>
        </p:nvPicPr>
        <p:blipFill>
          <a:blip r:embed="rId3" r:link="rId4" cstate="email"/>
          <a:srcRect/>
          <a:stretch>
            <a:fillRect/>
          </a:stretch>
        </p:blipFill>
        <p:spPr bwMode="auto">
          <a:xfrm>
            <a:off x="2822575" y="307975"/>
            <a:ext cx="318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2" name="对象 987140"/>
          <p:cNvGraphicFramePr/>
          <p:nvPr/>
        </p:nvGraphicFramePr>
        <p:xfrm>
          <a:off x="395288" y="909638"/>
          <a:ext cx="8540750" cy="5805487"/>
        </p:xfrm>
        <a:graphic>
          <a:graphicData uri="http://schemas.openxmlformats.org/presentationml/2006/ole">
            <mc:AlternateContent xmlns:mc="http://schemas.openxmlformats.org/markup-compatibility/2006">
              <mc:Choice xmlns:v="urn:schemas-microsoft-com:vml" Requires="v">
                <p:oleObj spid="_x0000_s40970" r:id="rId5" imgW="8621395" imgH="5894705" progId="Word.Document.8">
                  <p:embed/>
                </p:oleObj>
              </mc:Choice>
              <mc:Fallback>
                <p:oleObj r:id="rId5" imgW="8621395" imgH="5894705" progId="Word.Document.8">
                  <p:embed/>
                  <p:pic>
                    <p:nvPicPr>
                      <p:cNvPr id="0" name="对象 9871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909638"/>
                        <a:ext cx="85407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对象 1062914"/>
          <p:cNvGraphicFramePr/>
          <p:nvPr/>
        </p:nvGraphicFramePr>
        <p:xfrm>
          <a:off x="344488" y="334963"/>
          <a:ext cx="8623300" cy="2801937"/>
        </p:xfrm>
        <a:graphic>
          <a:graphicData uri="http://schemas.openxmlformats.org/presentationml/2006/ole">
            <mc:AlternateContent xmlns:mc="http://schemas.openxmlformats.org/markup-compatibility/2006">
              <mc:Choice xmlns:v="urn:schemas-microsoft-com:vml" Requires="v">
                <p:oleObj spid="_x0000_s42003" r:id="rId3" imgW="8624570" imgH="2816225" progId="Word.Document.8">
                  <p:embed/>
                </p:oleObj>
              </mc:Choice>
              <mc:Fallback>
                <p:oleObj r:id="rId3" imgW="8624570" imgH="2816225" progId="Word.Document.8">
                  <p:embed/>
                  <p:pic>
                    <p:nvPicPr>
                      <p:cNvPr id="0" name="对象 10629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334963"/>
                        <a:ext cx="86233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2916" name="对象 1062915"/>
          <p:cNvGraphicFramePr/>
          <p:nvPr/>
        </p:nvGraphicFramePr>
        <p:xfrm>
          <a:off x="334963" y="3068638"/>
          <a:ext cx="8415337" cy="2743200"/>
        </p:xfrm>
        <a:graphic>
          <a:graphicData uri="http://schemas.openxmlformats.org/presentationml/2006/ole">
            <mc:AlternateContent xmlns:mc="http://schemas.openxmlformats.org/markup-compatibility/2006">
              <mc:Choice xmlns:v="urn:schemas-microsoft-com:vml" Requires="v">
                <p:oleObj spid="_x0000_s42004" r:id="rId5" imgW="8459470" imgH="2764790" progId="Word.Document.8">
                  <p:embed/>
                </p:oleObj>
              </mc:Choice>
              <mc:Fallback>
                <p:oleObj r:id="rId5" imgW="8459470" imgH="2764790" progId="Word.Document.8">
                  <p:embed/>
                  <p:pic>
                    <p:nvPicPr>
                      <p:cNvPr id="0" name="对象 10629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3" y="3068638"/>
                        <a:ext cx="84153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2917" name="对象 1062916"/>
          <p:cNvGraphicFramePr/>
          <p:nvPr/>
        </p:nvGraphicFramePr>
        <p:xfrm>
          <a:off x="836613" y="4632325"/>
          <a:ext cx="7943850" cy="1173163"/>
        </p:xfrm>
        <a:graphic>
          <a:graphicData uri="http://schemas.openxmlformats.org/presentationml/2006/ole">
            <mc:AlternateContent xmlns:mc="http://schemas.openxmlformats.org/markup-compatibility/2006">
              <mc:Choice xmlns:v="urn:schemas-microsoft-com:vml" Requires="v">
                <p:oleObj spid="_x0000_s42005" r:id="rId7" imgW="8027035" imgH="1181100" progId="Word.Document.8">
                  <p:embed/>
                </p:oleObj>
              </mc:Choice>
              <mc:Fallback>
                <p:oleObj r:id="rId7" imgW="8027035" imgH="1181100" progId="Word.Document.8">
                  <p:embed/>
                  <p:pic>
                    <p:nvPicPr>
                      <p:cNvPr id="0" name="对象 10629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3" y="4632325"/>
                        <a:ext cx="79438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2916"/>
                                        </p:tgtEl>
                                        <p:attrNameLst>
                                          <p:attrName>style.visibility</p:attrName>
                                        </p:attrNameLst>
                                      </p:cBhvr>
                                      <p:to>
                                        <p:strVal val="visible"/>
                                      </p:to>
                                    </p:set>
                                    <p:animEffect transition="in" filter="blinds(horizontal)">
                                      <p:cBhvr>
                                        <p:cTn id="7" dur="500"/>
                                        <p:tgtEl>
                                          <p:spTgt spid="10629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2917"/>
                                        </p:tgtEl>
                                        <p:attrNameLst>
                                          <p:attrName>style.visibility</p:attrName>
                                        </p:attrNameLst>
                                      </p:cBhvr>
                                      <p:to>
                                        <p:strVal val="visible"/>
                                      </p:to>
                                    </p:set>
                                    <p:animEffect transition="in" filter="blinds(horizontal)">
                                      <p:cBhvr>
                                        <p:cTn id="12" dur="500"/>
                                        <p:tgtEl>
                                          <p:spTgt spid="106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对象 1061889"/>
          <p:cNvGraphicFramePr/>
          <p:nvPr/>
        </p:nvGraphicFramePr>
        <p:xfrm>
          <a:off x="260350" y="838200"/>
          <a:ext cx="8415338" cy="2157413"/>
        </p:xfrm>
        <a:graphic>
          <a:graphicData uri="http://schemas.openxmlformats.org/presentationml/2006/ole">
            <mc:AlternateContent xmlns:mc="http://schemas.openxmlformats.org/markup-compatibility/2006">
              <mc:Choice xmlns:v="urn:schemas-microsoft-com:vml" Requires="v">
                <p:oleObj spid="_x0000_s43022" r:id="rId3" imgW="8459470" imgH="2171700" progId="Word.Document.8">
                  <p:embed/>
                </p:oleObj>
              </mc:Choice>
              <mc:Fallback>
                <p:oleObj r:id="rId3" imgW="8459470" imgH="2171700" progId="Word.Document.8">
                  <p:embed/>
                  <p:pic>
                    <p:nvPicPr>
                      <p:cNvPr id="0" name="对象 106188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838200"/>
                        <a:ext cx="841533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1" name="对象 1061890"/>
          <p:cNvGraphicFramePr/>
          <p:nvPr/>
        </p:nvGraphicFramePr>
        <p:xfrm>
          <a:off x="766763" y="1333500"/>
          <a:ext cx="7793037" cy="1987550"/>
        </p:xfrm>
        <a:graphic>
          <a:graphicData uri="http://schemas.openxmlformats.org/presentationml/2006/ole">
            <mc:AlternateContent xmlns:mc="http://schemas.openxmlformats.org/markup-compatibility/2006">
              <mc:Choice xmlns:v="urn:schemas-microsoft-com:vml" Requires="v">
                <p:oleObj spid="_x0000_s43023" r:id="rId5" imgW="7908290" imgH="2023745" progId="Word.Document.8">
                  <p:embed/>
                </p:oleObj>
              </mc:Choice>
              <mc:Fallback>
                <p:oleObj r:id="rId5" imgW="7908290" imgH="2023745" progId="Word.Document.8">
                  <p:embed/>
                  <p:pic>
                    <p:nvPicPr>
                      <p:cNvPr id="0" name="对象 106189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1333500"/>
                        <a:ext cx="779303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1891"/>
                                        </p:tgtEl>
                                        <p:attrNameLst>
                                          <p:attrName>style.visibility</p:attrName>
                                        </p:attrNameLst>
                                      </p:cBhvr>
                                      <p:to>
                                        <p:strVal val="visible"/>
                                      </p:to>
                                    </p:set>
                                    <p:animEffect transition="in" filter="blinds(horizontal)">
                                      <p:cBhvr>
                                        <p:cTn id="7" dur="500"/>
                                        <p:tgtEl>
                                          <p:spTgt spid="106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7"/>
          <p:cNvPicPr>
            <a:picLocks noChangeAspect="1" noChangeArrowheads="1"/>
          </p:cNvPicPr>
          <p:nvPr/>
        </p:nvPicPr>
        <p:blipFill>
          <a:blip r:embed="rId2" cstate="email"/>
          <a:srcRect/>
          <a:stretch>
            <a:fillRect/>
          </a:stretch>
        </p:blipFill>
        <p:spPr bwMode="auto">
          <a:xfrm>
            <a:off x="23813" y="1674813"/>
            <a:ext cx="910748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1"/>
          <p:cNvSpPr txBox="1">
            <a:spLocks noChangeArrowheads="1"/>
          </p:cNvSpPr>
          <p:nvPr/>
        </p:nvSpPr>
        <p:spPr bwMode="auto">
          <a:xfrm>
            <a:off x="3130550" y="2319338"/>
            <a:ext cx="485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6000" b="1" u="none">
                <a:solidFill>
                  <a:srgbClr val="40920A"/>
                </a:solidFill>
                <a:ea typeface="微软雅黑" panose="020B0503020204020204" pitchFamily="34" charset="-122"/>
                <a:sym typeface="Arial" panose="020B0604020202020204" pitchFamily="34" charset="0"/>
              </a:rPr>
              <a:t>谢   谢  观  看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对象 1036289"/>
          <p:cNvGraphicFramePr/>
          <p:nvPr/>
        </p:nvGraphicFramePr>
        <p:xfrm>
          <a:off x="33338" y="298450"/>
          <a:ext cx="8413750" cy="2944813"/>
        </p:xfrm>
        <a:graphic>
          <a:graphicData uri="http://schemas.openxmlformats.org/presentationml/2006/ole">
            <mc:AlternateContent xmlns:mc="http://schemas.openxmlformats.org/markup-compatibility/2006">
              <mc:Choice xmlns:v="urn:schemas-microsoft-com:vml" Requires="v">
                <p:oleObj spid="_x0000_s9275" name="Document" r:id="rId3" imgW="8461375" imgH="2965450" progId="Word.Document.8">
                  <p:embed/>
                </p:oleObj>
              </mc:Choice>
              <mc:Fallback>
                <p:oleObj name="Document" r:id="rId3" imgW="8461375" imgH="2965450" progId="Word.Document.8">
                  <p:embed/>
                  <p:pic>
                    <p:nvPicPr>
                      <p:cNvPr id="0" name="对象 1036289"/>
                      <p:cNvPicPr>
                        <a:picLocks noChangeArrowheads="1"/>
                      </p:cNvPicPr>
                      <p:nvPr/>
                    </p:nvPicPr>
                    <p:blipFill>
                      <a:blip r:embed="rId4"/>
                      <a:srcRect/>
                      <a:stretch>
                        <a:fillRect/>
                      </a:stretch>
                    </p:blipFill>
                    <p:spPr bwMode="auto">
                      <a:xfrm>
                        <a:off x="33338" y="298450"/>
                        <a:ext cx="84137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2" name="对象 1036291"/>
          <p:cNvGraphicFramePr/>
          <p:nvPr/>
        </p:nvGraphicFramePr>
        <p:xfrm>
          <a:off x="1312863" y="230188"/>
          <a:ext cx="1603375" cy="587375"/>
        </p:xfrm>
        <a:graphic>
          <a:graphicData uri="http://schemas.openxmlformats.org/presentationml/2006/ole">
            <mc:AlternateContent xmlns:mc="http://schemas.openxmlformats.org/markup-compatibility/2006">
              <mc:Choice xmlns:v="urn:schemas-microsoft-com:vml" Requires="v">
                <p:oleObj spid="_x0000_s9276" r:id="rId5" imgW="1621790" imgH="595630" progId="Word.Document.8">
                  <p:embed/>
                </p:oleObj>
              </mc:Choice>
              <mc:Fallback>
                <p:oleObj r:id="rId5" imgW="1621790" imgH="595630" progId="Word.Document.8">
                  <p:embed/>
                  <p:pic>
                    <p:nvPicPr>
                      <p:cNvPr id="0" name="对象 103629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230188"/>
                        <a:ext cx="1603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3" name="对象 1036292"/>
          <p:cNvGraphicFramePr/>
          <p:nvPr/>
        </p:nvGraphicFramePr>
        <p:xfrm>
          <a:off x="1333500" y="842963"/>
          <a:ext cx="1090613" cy="511175"/>
        </p:xfrm>
        <a:graphic>
          <a:graphicData uri="http://schemas.openxmlformats.org/presentationml/2006/ole">
            <mc:AlternateContent xmlns:mc="http://schemas.openxmlformats.org/markup-compatibility/2006">
              <mc:Choice xmlns:v="urn:schemas-microsoft-com:vml" Requires="v">
                <p:oleObj spid="_x0000_s9277" r:id="rId7" imgW="1108075" imgH="524510" progId="Word.Document.8">
                  <p:embed/>
                </p:oleObj>
              </mc:Choice>
              <mc:Fallback>
                <p:oleObj r:id="rId7" imgW="1108075" imgH="524510" progId="Word.Document.8">
                  <p:embed/>
                  <p:pic>
                    <p:nvPicPr>
                      <p:cNvPr id="0" name="对象 103629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0" y="842963"/>
                        <a:ext cx="10906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4" name="对象 1036293"/>
          <p:cNvGraphicFramePr/>
          <p:nvPr/>
        </p:nvGraphicFramePr>
        <p:xfrm>
          <a:off x="1344613" y="1446213"/>
          <a:ext cx="2274887" cy="436562"/>
        </p:xfrm>
        <a:graphic>
          <a:graphicData uri="http://schemas.openxmlformats.org/presentationml/2006/ole">
            <mc:AlternateContent xmlns:mc="http://schemas.openxmlformats.org/markup-compatibility/2006">
              <mc:Choice xmlns:v="urn:schemas-microsoft-com:vml" Requires="v">
                <p:oleObj spid="_x0000_s9278" r:id="rId9" imgW="2299970" imgH="443230" progId="Word.Document.8">
                  <p:embed/>
                </p:oleObj>
              </mc:Choice>
              <mc:Fallback>
                <p:oleObj r:id="rId9" imgW="2299970" imgH="443230" progId="Word.Document.8">
                  <p:embed/>
                  <p:pic>
                    <p:nvPicPr>
                      <p:cNvPr id="0" name="对象 103629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613" y="1446213"/>
                        <a:ext cx="22748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5" name="对象 1036294"/>
          <p:cNvGraphicFramePr/>
          <p:nvPr/>
        </p:nvGraphicFramePr>
        <p:xfrm>
          <a:off x="1284288" y="2017713"/>
          <a:ext cx="1090612" cy="512762"/>
        </p:xfrm>
        <a:graphic>
          <a:graphicData uri="http://schemas.openxmlformats.org/presentationml/2006/ole">
            <mc:AlternateContent xmlns:mc="http://schemas.openxmlformats.org/markup-compatibility/2006">
              <mc:Choice xmlns:v="urn:schemas-microsoft-com:vml" Requires="v">
                <p:oleObj spid="_x0000_s9279" r:id="rId11" imgW="1108075" imgH="524510" progId="Word.Document.8">
                  <p:embed/>
                </p:oleObj>
              </mc:Choice>
              <mc:Fallback>
                <p:oleObj r:id="rId11" imgW="1108075" imgH="524510" progId="Word.Document.8">
                  <p:embed/>
                  <p:pic>
                    <p:nvPicPr>
                      <p:cNvPr id="0" name="对象 103629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4288" y="2017713"/>
                        <a:ext cx="109061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6" name="对象 1036295"/>
          <p:cNvGraphicFramePr/>
          <p:nvPr/>
        </p:nvGraphicFramePr>
        <p:xfrm>
          <a:off x="628650" y="2751138"/>
          <a:ext cx="8339138" cy="3994150"/>
        </p:xfrm>
        <a:graphic>
          <a:graphicData uri="http://schemas.openxmlformats.org/presentationml/2006/ole">
            <mc:AlternateContent xmlns:mc="http://schemas.openxmlformats.org/markup-compatibility/2006">
              <mc:Choice xmlns:v="urn:schemas-microsoft-com:vml" Requires="v">
                <p:oleObj spid="_x0000_s9280" name="Document" r:id="rId13" imgW="8458200" imgH="4057015" progId="Word.Document.8">
                  <p:embed/>
                </p:oleObj>
              </mc:Choice>
              <mc:Fallback>
                <p:oleObj name="Document" r:id="rId13" imgW="8458200" imgH="4057015" progId="Word.Document.8">
                  <p:embed/>
                  <p:pic>
                    <p:nvPicPr>
                      <p:cNvPr id="0" name="对象 1036295"/>
                      <p:cNvPicPr>
                        <a:picLocks noChangeArrowheads="1"/>
                      </p:cNvPicPr>
                      <p:nvPr/>
                    </p:nvPicPr>
                    <p:blipFill>
                      <a:blip r:embed="rId14"/>
                      <a:srcRect/>
                      <a:stretch>
                        <a:fillRect/>
                      </a:stretch>
                    </p:blipFill>
                    <p:spPr bwMode="auto">
                      <a:xfrm>
                        <a:off x="628650" y="2751138"/>
                        <a:ext cx="833913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7" name="对象 1036296"/>
          <p:cNvGraphicFramePr/>
          <p:nvPr/>
        </p:nvGraphicFramePr>
        <p:xfrm>
          <a:off x="1143000" y="3255963"/>
          <a:ext cx="1997075" cy="479425"/>
        </p:xfrm>
        <a:graphic>
          <a:graphicData uri="http://schemas.openxmlformats.org/presentationml/2006/ole">
            <mc:AlternateContent xmlns:mc="http://schemas.openxmlformats.org/markup-compatibility/2006">
              <mc:Choice xmlns:v="urn:schemas-microsoft-com:vml" Requires="v">
                <p:oleObj spid="_x0000_s9281" r:id="rId15" imgW="2019300" imgH="486410" progId="Word.Document.8">
                  <p:embed/>
                </p:oleObj>
              </mc:Choice>
              <mc:Fallback>
                <p:oleObj r:id="rId15" imgW="2019300" imgH="486410" progId="Word.Document.8">
                  <p:embed/>
                  <p:pic>
                    <p:nvPicPr>
                      <p:cNvPr id="0" name="对象 103629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3255963"/>
                        <a:ext cx="1997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8" name="对象 1036297"/>
          <p:cNvGraphicFramePr/>
          <p:nvPr/>
        </p:nvGraphicFramePr>
        <p:xfrm>
          <a:off x="1131888" y="3789363"/>
          <a:ext cx="3733800" cy="511175"/>
        </p:xfrm>
        <a:graphic>
          <a:graphicData uri="http://schemas.openxmlformats.org/presentationml/2006/ole">
            <mc:AlternateContent xmlns:mc="http://schemas.openxmlformats.org/markup-compatibility/2006">
              <mc:Choice xmlns:v="urn:schemas-microsoft-com:vml" Requires="v">
                <p:oleObj spid="_x0000_s9282" r:id="rId17" imgW="3776345" imgH="519430" progId="Word.Document.8">
                  <p:embed/>
                </p:oleObj>
              </mc:Choice>
              <mc:Fallback>
                <p:oleObj r:id="rId17" imgW="3776345" imgH="519430" progId="Word.Document.8">
                  <p:embed/>
                  <p:pic>
                    <p:nvPicPr>
                      <p:cNvPr id="0" name="对象 1036297"/>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1888" y="3789363"/>
                        <a:ext cx="3733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299" name="对象 1036298"/>
          <p:cNvGraphicFramePr/>
          <p:nvPr/>
        </p:nvGraphicFramePr>
        <p:xfrm>
          <a:off x="1190625" y="4338638"/>
          <a:ext cx="5797550" cy="385762"/>
        </p:xfrm>
        <a:graphic>
          <a:graphicData uri="http://schemas.openxmlformats.org/presentationml/2006/ole">
            <mc:AlternateContent xmlns:mc="http://schemas.openxmlformats.org/markup-compatibility/2006">
              <mc:Choice xmlns:v="urn:schemas-microsoft-com:vml" Requires="v">
                <p:oleObj spid="_x0000_s9283" r:id="rId19" imgW="5879465" imgH="397510" progId="Word.Document.8">
                  <p:embed/>
                </p:oleObj>
              </mc:Choice>
              <mc:Fallback>
                <p:oleObj r:id="rId19" imgW="5879465" imgH="397510" progId="Word.Document.8">
                  <p:embed/>
                  <p:pic>
                    <p:nvPicPr>
                      <p:cNvPr id="0" name="对象 103629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0625" y="4338638"/>
                        <a:ext cx="57975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300" name="对象 1036299"/>
          <p:cNvGraphicFramePr/>
          <p:nvPr/>
        </p:nvGraphicFramePr>
        <p:xfrm>
          <a:off x="1116013" y="5421313"/>
          <a:ext cx="1987550" cy="469900"/>
        </p:xfrm>
        <a:graphic>
          <a:graphicData uri="http://schemas.openxmlformats.org/presentationml/2006/ole">
            <mc:AlternateContent xmlns:mc="http://schemas.openxmlformats.org/markup-compatibility/2006">
              <mc:Choice xmlns:v="urn:schemas-microsoft-com:vml" Requires="v">
                <p:oleObj spid="_x0000_s9284" r:id="rId21" imgW="2019300" imgH="484505" progId="Word.Document.8">
                  <p:embed/>
                </p:oleObj>
              </mc:Choice>
              <mc:Fallback>
                <p:oleObj r:id="rId21" imgW="2019300" imgH="484505" progId="Word.Document.8">
                  <p:embed/>
                  <p:pic>
                    <p:nvPicPr>
                      <p:cNvPr id="0" name="对象 103629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6013" y="5421313"/>
                        <a:ext cx="19875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6301" name="对象 1036300"/>
          <p:cNvGraphicFramePr/>
          <p:nvPr/>
        </p:nvGraphicFramePr>
        <p:xfrm>
          <a:off x="1133475" y="5973763"/>
          <a:ext cx="3582988" cy="479425"/>
        </p:xfrm>
        <a:graphic>
          <a:graphicData uri="http://schemas.openxmlformats.org/presentationml/2006/ole">
            <mc:AlternateContent xmlns:mc="http://schemas.openxmlformats.org/markup-compatibility/2006">
              <mc:Choice xmlns:v="urn:schemas-microsoft-com:vml" Requires="v">
                <p:oleObj spid="_x0000_s9285" r:id="rId23" imgW="3641090" imgH="494030" progId="Word.Document.8">
                  <p:embed/>
                </p:oleObj>
              </mc:Choice>
              <mc:Fallback>
                <p:oleObj r:id="rId23" imgW="3641090" imgH="494030" progId="Word.Document.8">
                  <p:embed/>
                  <p:pic>
                    <p:nvPicPr>
                      <p:cNvPr id="0" name="对象 103630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33475" y="5973763"/>
                        <a:ext cx="35829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6292"/>
                                        </p:tgtEl>
                                        <p:attrNameLst>
                                          <p:attrName>style.visibility</p:attrName>
                                        </p:attrNameLst>
                                      </p:cBhvr>
                                      <p:to>
                                        <p:strVal val="visible"/>
                                      </p:to>
                                    </p:set>
                                    <p:animEffect transition="in" filter="blinds(horizontal)">
                                      <p:cBhvr>
                                        <p:cTn id="7" dur="500"/>
                                        <p:tgtEl>
                                          <p:spTgt spid="1036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6293"/>
                                        </p:tgtEl>
                                        <p:attrNameLst>
                                          <p:attrName>style.visibility</p:attrName>
                                        </p:attrNameLst>
                                      </p:cBhvr>
                                      <p:to>
                                        <p:strVal val="visible"/>
                                      </p:to>
                                    </p:set>
                                    <p:animEffect transition="in" filter="blinds(horizontal)">
                                      <p:cBhvr>
                                        <p:cTn id="12" dur="500"/>
                                        <p:tgtEl>
                                          <p:spTgt spid="1036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6294"/>
                                        </p:tgtEl>
                                        <p:attrNameLst>
                                          <p:attrName>style.visibility</p:attrName>
                                        </p:attrNameLst>
                                      </p:cBhvr>
                                      <p:to>
                                        <p:strVal val="visible"/>
                                      </p:to>
                                    </p:set>
                                    <p:animEffect transition="in" filter="blinds(horizontal)">
                                      <p:cBhvr>
                                        <p:cTn id="17" dur="500"/>
                                        <p:tgtEl>
                                          <p:spTgt spid="1036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6295"/>
                                        </p:tgtEl>
                                        <p:attrNameLst>
                                          <p:attrName>style.visibility</p:attrName>
                                        </p:attrNameLst>
                                      </p:cBhvr>
                                      <p:to>
                                        <p:strVal val="visible"/>
                                      </p:to>
                                    </p:set>
                                    <p:animEffect transition="in" filter="blinds(horizontal)">
                                      <p:cBhvr>
                                        <p:cTn id="22" dur="500"/>
                                        <p:tgtEl>
                                          <p:spTgt spid="10362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6296"/>
                                        </p:tgtEl>
                                        <p:attrNameLst>
                                          <p:attrName>style.visibility</p:attrName>
                                        </p:attrNameLst>
                                      </p:cBhvr>
                                      <p:to>
                                        <p:strVal val="visible"/>
                                      </p:to>
                                    </p:set>
                                    <p:animEffect transition="in" filter="blinds(horizontal)">
                                      <p:cBhvr>
                                        <p:cTn id="27" dur="500"/>
                                        <p:tgtEl>
                                          <p:spTgt spid="10362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6297"/>
                                        </p:tgtEl>
                                        <p:attrNameLst>
                                          <p:attrName>style.visibility</p:attrName>
                                        </p:attrNameLst>
                                      </p:cBhvr>
                                      <p:to>
                                        <p:strVal val="visible"/>
                                      </p:to>
                                    </p:set>
                                    <p:animEffect transition="in" filter="blinds(horizontal)">
                                      <p:cBhvr>
                                        <p:cTn id="32" dur="500"/>
                                        <p:tgtEl>
                                          <p:spTgt spid="103629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6298"/>
                                        </p:tgtEl>
                                        <p:attrNameLst>
                                          <p:attrName>style.visibility</p:attrName>
                                        </p:attrNameLst>
                                      </p:cBhvr>
                                      <p:to>
                                        <p:strVal val="visible"/>
                                      </p:to>
                                    </p:set>
                                    <p:animEffect transition="in" filter="blinds(horizontal)">
                                      <p:cBhvr>
                                        <p:cTn id="37" dur="500"/>
                                        <p:tgtEl>
                                          <p:spTgt spid="10362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6299"/>
                                        </p:tgtEl>
                                        <p:attrNameLst>
                                          <p:attrName>style.visibility</p:attrName>
                                        </p:attrNameLst>
                                      </p:cBhvr>
                                      <p:to>
                                        <p:strVal val="visible"/>
                                      </p:to>
                                    </p:set>
                                    <p:animEffect transition="in" filter="blinds(horizontal)">
                                      <p:cBhvr>
                                        <p:cTn id="42" dur="500"/>
                                        <p:tgtEl>
                                          <p:spTgt spid="103629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6300"/>
                                        </p:tgtEl>
                                        <p:attrNameLst>
                                          <p:attrName>style.visibility</p:attrName>
                                        </p:attrNameLst>
                                      </p:cBhvr>
                                      <p:to>
                                        <p:strVal val="visible"/>
                                      </p:to>
                                    </p:set>
                                    <p:animEffect transition="in" filter="blinds(horizontal)">
                                      <p:cBhvr>
                                        <p:cTn id="47" dur="500"/>
                                        <p:tgtEl>
                                          <p:spTgt spid="10363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36301"/>
                                        </p:tgtEl>
                                        <p:attrNameLst>
                                          <p:attrName>style.visibility</p:attrName>
                                        </p:attrNameLst>
                                      </p:cBhvr>
                                      <p:to>
                                        <p:strVal val="visible"/>
                                      </p:to>
                                    </p:set>
                                    <p:animEffect transition="in" filter="blinds(horizontal)">
                                      <p:cBhvr>
                                        <p:cTn id="52" dur="500"/>
                                        <p:tgtEl>
                                          <p:spTgt spid="1036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1" name="对象 1035265"/>
          <p:cNvGraphicFramePr/>
          <p:nvPr/>
        </p:nvGraphicFramePr>
        <p:xfrm>
          <a:off x="39688" y="493713"/>
          <a:ext cx="8359775" cy="5316537"/>
        </p:xfrm>
        <a:graphic>
          <a:graphicData uri="http://schemas.openxmlformats.org/presentationml/2006/ole">
            <mc:AlternateContent xmlns:mc="http://schemas.openxmlformats.org/markup-compatibility/2006">
              <mc:Choice xmlns:v="urn:schemas-microsoft-com:vml" Requires="v">
                <p:oleObj spid="_x0000_s10294" r:id="rId3" imgW="8485505" imgH="5396230" progId="Word.Document.8">
                  <p:embed/>
                </p:oleObj>
              </mc:Choice>
              <mc:Fallback>
                <p:oleObj r:id="rId3" imgW="8485505" imgH="5396230" progId="Word.Document.8">
                  <p:embed/>
                  <p:pic>
                    <p:nvPicPr>
                      <p:cNvPr id="0" name="对象 103526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493713"/>
                        <a:ext cx="8359775"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67" name="对象 1035266"/>
          <p:cNvGraphicFramePr/>
          <p:nvPr/>
        </p:nvGraphicFramePr>
        <p:xfrm>
          <a:off x="1247775" y="477838"/>
          <a:ext cx="2365375" cy="420687"/>
        </p:xfrm>
        <a:graphic>
          <a:graphicData uri="http://schemas.openxmlformats.org/presentationml/2006/ole">
            <mc:AlternateContent xmlns:mc="http://schemas.openxmlformats.org/markup-compatibility/2006">
              <mc:Choice xmlns:v="urn:schemas-microsoft-com:vml" Requires="v">
                <p:oleObj spid="_x0000_s10295" r:id="rId5" imgW="2378710" imgH="431165" progId="Word.Document.8">
                  <p:embed/>
                </p:oleObj>
              </mc:Choice>
              <mc:Fallback>
                <p:oleObj r:id="rId5" imgW="2378710" imgH="431165" progId="Word.Document.8">
                  <p:embed/>
                  <p:pic>
                    <p:nvPicPr>
                      <p:cNvPr id="0" name="对象 10352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477838"/>
                        <a:ext cx="23653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69" name="对象 1035268"/>
          <p:cNvGraphicFramePr/>
          <p:nvPr/>
        </p:nvGraphicFramePr>
        <p:xfrm>
          <a:off x="1109663" y="1017588"/>
          <a:ext cx="2768600" cy="687387"/>
        </p:xfrm>
        <a:graphic>
          <a:graphicData uri="http://schemas.openxmlformats.org/presentationml/2006/ole">
            <mc:AlternateContent xmlns:mc="http://schemas.openxmlformats.org/markup-compatibility/2006">
              <mc:Choice xmlns:v="urn:schemas-microsoft-com:vml" Requires="v">
                <p:oleObj spid="_x0000_s10296" r:id="rId7" imgW="2810510" imgH="699770" progId="Word.Document.8">
                  <p:embed/>
                </p:oleObj>
              </mc:Choice>
              <mc:Fallback>
                <p:oleObj r:id="rId7" imgW="2810510" imgH="699770" progId="Word.Document.8">
                  <p:embed/>
                  <p:pic>
                    <p:nvPicPr>
                      <p:cNvPr id="0" name="对象 103526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663" y="1017588"/>
                        <a:ext cx="2768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1" name="对象 1035270"/>
          <p:cNvGraphicFramePr/>
          <p:nvPr/>
        </p:nvGraphicFramePr>
        <p:xfrm>
          <a:off x="1246188" y="1635125"/>
          <a:ext cx="4672012" cy="546100"/>
        </p:xfrm>
        <a:graphic>
          <a:graphicData uri="http://schemas.openxmlformats.org/presentationml/2006/ole">
            <mc:AlternateContent xmlns:mc="http://schemas.openxmlformats.org/markup-compatibility/2006">
              <mc:Choice xmlns:v="urn:schemas-microsoft-com:vml" Requires="v">
                <p:oleObj spid="_x0000_s10297" r:id="rId9" imgW="4725670" imgH="553085" progId="Word.Document.8">
                  <p:embed/>
                </p:oleObj>
              </mc:Choice>
              <mc:Fallback>
                <p:oleObj r:id="rId9" imgW="4725670" imgH="553085" progId="Word.Document.8">
                  <p:embed/>
                  <p:pic>
                    <p:nvPicPr>
                      <p:cNvPr id="0" name="对象 103527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6188" y="1635125"/>
                        <a:ext cx="46720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2" name="对象 1035271"/>
          <p:cNvGraphicFramePr/>
          <p:nvPr/>
        </p:nvGraphicFramePr>
        <p:xfrm>
          <a:off x="1139825" y="2208213"/>
          <a:ext cx="4648200" cy="536575"/>
        </p:xfrm>
        <a:graphic>
          <a:graphicData uri="http://schemas.openxmlformats.org/presentationml/2006/ole">
            <mc:AlternateContent xmlns:mc="http://schemas.openxmlformats.org/markup-compatibility/2006">
              <mc:Choice xmlns:v="urn:schemas-microsoft-com:vml" Requires="v">
                <p:oleObj spid="_x0000_s10298" r:id="rId11" imgW="4716780" imgH="553085" progId="Word.Document.8">
                  <p:embed/>
                </p:oleObj>
              </mc:Choice>
              <mc:Fallback>
                <p:oleObj r:id="rId11" imgW="4716780" imgH="553085" progId="Word.Document.8">
                  <p:embed/>
                  <p:pic>
                    <p:nvPicPr>
                      <p:cNvPr id="0" name="对象 103527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9825" y="2208213"/>
                        <a:ext cx="4648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3" name="对象 1035272"/>
          <p:cNvGraphicFramePr/>
          <p:nvPr/>
        </p:nvGraphicFramePr>
        <p:xfrm>
          <a:off x="1301750" y="2816225"/>
          <a:ext cx="4605338" cy="536575"/>
        </p:xfrm>
        <a:graphic>
          <a:graphicData uri="http://schemas.openxmlformats.org/presentationml/2006/ole">
            <mc:AlternateContent xmlns:mc="http://schemas.openxmlformats.org/markup-compatibility/2006">
              <mc:Choice xmlns:v="urn:schemas-microsoft-com:vml" Requires="v">
                <p:oleObj spid="_x0000_s10299" r:id="rId13" imgW="4716780" imgH="553085" progId="Word.Document.8">
                  <p:embed/>
                </p:oleObj>
              </mc:Choice>
              <mc:Fallback>
                <p:oleObj r:id="rId13" imgW="4716780" imgH="553085" progId="Word.Document.8">
                  <p:embed/>
                  <p:pic>
                    <p:nvPicPr>
                      <p:cNvPr id="0" name="对象 103527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1750" y="2816225"/>
                        <a:ext cx="46053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4" name="对象 1035273"/>
          <p:cNvGraphicFramePr/>
          <p:nvPr/>
        </p:nvGraphicFramePr>
        <p:xfrm>
          <a:off x="1336675" y="3414713"/>
          <a:ext cx="2709863" cy="561975"/>
        </p:xfrm>
        <a:graphic>
          <a:graphicData uri="http://schemas.openxmlformats.org/presentationml/2006/ole">
            <mc:AlternateContent xmlns:mc="http://schemas.openxmlformats.org/markup-compatibility/2006">
              <mc:Choice xmlns:v="urn:schemas-microsoft-com:vml" Requires="v">
                <p:oleObj spid="_x0000_s10300" r:id="rId15" imgW="2795270" imgH="580390" progId="Word.Document.8">
                  <p:embed/>
                </p:oleObj>
              </mc:Choice>
              <mc:Fallback>
                <p:oleObj r:id="rId15" imgW="2795270" imgH="580390" progId="Word.Document.8">
                  <p:embed/>
                  <p:pic>
                    <p:nvPicPr>
                      <p:cNvPr id="0" name="对象 103527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36675" y="3414713"/>
                        <a:ext cx="27098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5" name="对象 1035274"/>
          <p:cNvGraphicFramePr/>
          <p:nvPr/>
        </p:nvGraphicFramePr>
        <p:xfrm>
          <a:off x="1344613" y="4021138"/>
          <a:ext cx="2701925" cy="554037"/>
        </p:xfrm>
        <a:graphic>
          <a:graphicData uri="http://schemas.openxmlformats.org/presentationml/2006/ole">
            <mc:AlternateContent xmlns:mc="http://schemas.openxmlformats.org/markup-compatibility/2006">
              <mc:Choice xmlns:v="urn:schemas-microsoft-com:vml" Requires="v">
                <p:oleObj spid="_x0000_s10301" r:id="rId17" imgW="2795270" imgH="580390" progId="Word.Document.8">
                  <p:embed/>
                </p:oleObj>
              </mc:Choice>
              <mc:Fallback>
                <p:oleObj r:id="rId17" imgW="2795270" imgH="580390" progId="Word.Document.8">
                  <p:embed/>
                  <p:pic>
                    <p:nvPicPr>
                      <p:cNvPr id="0" name="对象 103527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4021138"/>
                        <a:ext cx="2701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6" name="对象 1035275"/>
          <p:cNvGraphicFramePr/>
          <p:nvPr/>
        </p:nvGraphicFramePr>
        <p:xfrm>
          <a:off x="1309688" y="4576763"/>
          <a:ext cx="2676525" cy="552450"/>
        </p:xfrm>
        <a:graphic>
          <a:graphicData uri="http://schemas.openxmlformats.org/presentationml/2006/ole">
            <mc:AlternateContent xmlns:mc="http://schemas.openxmlformats.org/markup-compatibility/2006">
              <mc:Choice xmlns:v="urn:schemas-microsoft-com:vml" Requires="v">
                <p:oleObj spid="_x0000_s10302" r:id="rId19" imgW="2795270" imgH="580390" progId="Word.Document.8">
                  <p:embed/>
                </p:oleObj>
              </mc:Choice>
              <mc:Fallback>
                <p:oleObj r:id="rId19" imgW="2795270" imgH="580390" progId="Word.Document.8">
                  <p:embed/>
                  <p:pic>
                    <p:nvPicPr>
                      <p:cNvPr id="0" name="对象 103527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9688" y="4576763"/>
                        <a:ext cx="26765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7" name="对象 1035276"/>
          <p:cNvGraphicFramePr/>
          <p:nvPr/>
        </p:nvGraphicFramePr>
        <p:xfrm>
          <a:off x="1262063" y="5130800"/>
          <a:ext cx="3082925" cy="501650"/>
        </p:xfrm>
        <a:graphic>
          <a:graphicData uri="http://schemas.openxmlformats.org/presentationml/2006/ole">
            <mc:AlternateContent xmlns:mc="http://schemas.openxmlformats.org/markup-compatibility/2006">
              <mc:Choice xmlns:v="urn:schemas-microsoft-com:vml" Requires="v">
                <p:oleObj spid="_x0000_s10303" r:id="rId21" imgW="3229610" imgH="528955" progId="Word.Document.8">
                  <p:embed/>
                </p:oleObj>
              </mc:Choice>
              <mc:Fallback>
                <p:oleObj r:id="rId21" imgW="3229610" imgH="528955" progId="Word.Document.8">
                  <p:embed/>
                  <p:pic>
                    <p:nvPicPr>
                      <p:cNvPr id="0" name="对象 1035276"/>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62063" y="5130800"/>
                        <a:ext cx="3082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5267"/>
                                        </p:tgtEl>
                                        <p:attrNameLst>
                                          <p:attrName>style.visibility</p:attrName>
                                        </p:attrNameLst>
                                      </p:cBhvr>
                                      <p:to>
                                        <p:strVal val="visible"/>
                                      </p:to>
                                    </p:set>
                                    <p:animEffect transition="in" filter="blinds(horizontal)">
                                      <p:cBhvr>
                                        <p:cTn id="7" dur="500"/>
                                        <p:tgtEl>
                                          <p:spTgt spid="10352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5269"/>
                                        </p:tgtEl>
                                        <p:attrNameLst>
                                          <p:attrName>style.visibility</p:attrName>
                                        </p:attrNameLst>
                                      </p:cBhvr>
                                      <p:to>
                                        <p:strVal val="visible"/>
                                      </p:to>
                                    </p:set>
                                    <p:animEffect transition="in" filter="blinds(horizontal)">
                                      <p:cBhvr>
                                        <p:cTn id="12" dur="500"/>
                                        <p:tgtEl>
                                          <p:spTgt spid="10352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5271"/>
                                        </p:tgtEl>
                                        <p:attrNameLst>
                                          <p:attrName>style.visibility</p:attrName>
                                        </p:attrNameLst>
                                      </p:cBhvr>
                                      <p:to>
                                        <p:strVal val="visible"/>
                                      </p:to>
                                    </p:set>
                                    <p:animEffect transition="in" filter="blinds(horizontal)">
                                      <p:cBhvr>
                                        <p:cTn id="17" dur="500"/>
                                        <p:tgtEl>
                                          <p:spTgt spid="10352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5272"/>
                                        </p:tgtEl>
                                        <p:attrNameLst>
                                          <p:attrName>style.visibility</p:attrName>
                                        </p:attrNameLst>
                                      </p:cBhvr>
                                      <p:to>
                                        <p:strVal val="visible"/>
                                      </p:to>
                                    </p:set>
                                    <p:animEffect transition="in" filter="blinds(horizontal)">
                                      <p:cBhvr>
                                        <p:cTn id="22" dur="500"/>
                                        <p:tgtEl>
                                          <p:spTgt spid="10352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5273"/>
                                        </p:tgtEl>
                                        <p:attrNameLst>
                                          <p:attrName>style.visibility</p:attrName>
                                        </p:attrNameLst>
                                      </p:cBhvr>
                                      <p:to>
                                        <p:strVal val="visible"/>
                                      </p:to>
                                    </p:set>
                                    <p:animEffect transition="in" filter="blinds(horizontal)">
                                      <p:cBhvr>
                                        <p:cTn id="27" dur="500"/>
                                        <p:tgtEl>
                                          <p:spTgt spid="10352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5274"/>
                                        </p:tgtEl>
                                        <p:attrNameLst>
                                          <p:attrName>style.visibility</p:attrName>
                                        </p:attrNameLst>
                                      </p:cBhvr>
                                      <p:to>
                                        <p:strVal val="visible"/>
                                      </p:to>
                                    </p:set>
                                    <p:animEffect transition="in" filter="blinds(horizontal)">
                                      <p:cBhvr>
                                        <p:cTn id="32" dur="500"/>
                                        <p:tgtEl>
                                          <p:spTgt spid="10352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5275"/>
                                        </p:tgtEl>
                                        <p:attrNameLst>
                                          <p:attrName>style.visibility</p:attrName>
                                        </p:attrNameLst>
                                      </p:cBhvr>
                                      <p:to>
                                        <p:strVal val="visible"/>
                                      </p:to>
                                    </p:set>
                                    <p:animEffect transition="in" filter="blinds(horizontal)">
                                      <p:cBhvr>
                                        <p:cTn id="37" dur="500"/>
                                        <p:tgtEl>
                                          <p:spTgt spid="10352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5276"/>
                                        </p:tgtEl>
                                        <p:attrNameLst>
                                          <p:attrName>style.visibility</p:attrName>
                                        </p:attrNameLst>
                                      </p:cBhvr>
                                      <p:to>
                                        <p:strVal val="visible"/>
                                      </p:to>
                                    </p:set>
                                    <p:animEffect transition="in" filter="blinds(horizontal)">
                                      <p:cBhvr>
                                        <p:cTn id="42" dur="500"/>
                                        <p:tgtEl>
                                          <p:spTgt spid="10352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5277"/>
                                        </p:tgtEl>
                                        <p:attrNameLst>
                                          <p:attrName>style.visibility</p:attrName>
                                        </p:attrNameLst>
                                      </p:cBhvr>
                                      <p:to>
                                        <p:strVal val="visible"/>
                                      </p:to>
                                    </p:set>
                                    <p:animEffect transition="in" filter="blinds(horizontal)">
                                      <p:cBhvr>
                                        <p:cTn id="47" dur="500"/>
                                        <p:tgtEl>
                                          <p:spTgt spid="1035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对象 1034241"/>
          <p:cNvGraphicFramePr/>
          <p:nvPr/>
        </p:nvGraphicFramePr>
        <p:xfrm>
          <a:off x="334963" y="307975"/>
          <a:ext cx="8415337" cy="1108075"/>
        </p:xfrm>
        <a:graphic>
          <a:graphicData uri="http://schemas.openxmlformats.org/presentationml/2006/ole">
            <mc:AlternateContent xmlns:mc="http://schemas.openxmlformats.org/markup-compatibility/2006">
              <mc:Choice xmlns:v="urn:schemas-microsoft-com:vml" Requires="v">
                <p:oleObj spid="_x0000_s11286" name="Document" r:id="rId3" imgW="8461375" imgH="1120140" progId="Word.Document.8">
                  <p:embed/>
                </p:oleObj>
              </mc:Choice>
              <mc:Fallback>
                <p:oleObj name="Document" r:id="rId3" imgW="8461375" imgH="1120140" progId="Word.Document.8">
                  <p:embed/>
                  <p:pic>
                    <p:nvPicPr>
                      <p:cNvPr id="0" name="对象 1034241"/>
                      <p:cNvPicPr>
                        <a:picLocks noChangeArrowheads="1"/>
                      </p:cNvPicPr>
                      <p:nvPr/>
                    </p:nvPicPr>
                    <p:blipFill>
                      <a:blip r:embed="rId4"/>
                      <a:srcRect/>
                      <a:stretch>
                        <a:fillRect/>
                      </a:stretch>
                    </p:blipFill>
                    <p:spPr bwMode="auto">
                      <a:xfrm>
                        <a:off x="334963" y="307975"/>
                        <a:ext cx="84153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34255" name="矩形 1034254"/>
          <p:cNvSpPr>
            <a:spLocks noChangeArrowheads="1"/>
          </p:cNvSpPr>
          <p:nvPr/>
        </p:nvSpPr>
        <p:spPr bwMode="auto">
          <a:xfrm>
            <a:off x="1620838" y="4881563"/>
            <a:ext cx="72723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5000"/>
              </a:lnSpc>
              <a:tabLst>
                <a:tab pos="2400300" algn="l"/>
              </a:tabLst>
            </a:pPr>
            <a:r>
              <a:rPr lang="en-US" altLang="zh-CN" sz="2400" b="1" u="none" dirty="0">
                <a:solidFill>
                  <a:srgbClr val="FF0000"/>
                </a:solidFill>
                <a:latin typeface="Times New Roman" panose="02020603050405020304" pitchFamily="18" charset="0"/>
                <a:ea typeface="宋体" panose="02010600030101010101" pitchFamily="2" charset="-122"/>
              </a:rPr>
              <a:t>Not only</a:t>
            </a:r>
            <a:r>
              <a:rPr lang="en-US" altLang="zh-CN" sz="2400" b="1" u="none" dirty="0">
                <a:latin typeface="Times New Roman" panose="02020603050405020304" pitchFamily="18" charset="0"/>
                <a:ea typeface="宋体" panose="02010600030101010101" pitchFamily="2" charset="-122"/>
              </a:rPr>
              <a:t> does he have a </a:t>
            </a:r>
            <a:r>
              <a:rPr lang="en-US" altLang="zh-CN" sz="2400" b="1" u="none" dirty="0" err="1">
                <a:latin typeface="Times New Roman" panose="02020603050405020304" pitchFamily="18" charset="0"/>
                <a:ea typeface="宋体" panose="02010600030101010101" pitchFamily="2" charset="-122"/>
              </a:rPr>
              <a:t>first</a:t>
            </a:r>
            <a:r>
              <a:rPr lang="en-US" altLang="zh-CN" sz="2400" b="1" u="none" dirty="0" err="1">
                <a:latin typeface="Courier New" panose="02070309020205020404"/>
                <a:ea typeface="宋体" panose="02010600030101010101" pitchFamily="2" charset="-122"/>
              </a:rPr>
              <a:t>­</a:t>
            </a:r>
            <a:r>
              <a:rPr lang="en-US" altLang="zh-CN" sz="2400" b="1" u="none" dirty="0" err="1">
                <a:latin typeface="Times New Roman" panose="02020603050405020304" pitchFamily="18" charset="0"/>
                <a:ea typeface="宋体" panose="02010600030101010101" pitchFamily="2" charset="-122"/>
              </a:rPr>
              <a:t>class</a:t>
            </a:r>
            <a:r>
              <a:rPr lang="en-US" altLang="zh-CN" sz="2400" b="1" u="none" dirty="0">
                <a:latin typeface="Times New Roman" panose="02020603050405020304" pitchFamily="18" charset="0"/>
                <a:ea typeface="宋体" panose="02010600030101010101" pitchFamily="2" charset="-122"/>
              </a:rPr>
              <a:t> brain, </a:t>
            </a:r>
            <a:r>
              <a:rPr lang="en-US" altLang="zh-CN" sz="2400" b="1" u="none" dirty="0">
                <a:solidFill>
                  <a:srgbClr val="FF0000"/>
                </a:solidFill>
                <a:latin typeface="Times New Roman" panose="02020603050405020304" pitchFamily="18" charset="0"/>
                <a:ea typeface="宋体" panose="02010600030101010101" pitchFamily="2" charset="-122"/>
              </a:rPr>
              <a:t>but also</a:t>
            </a:r>
            <a:r>
              <a:rPr lang="en-US" altLang="zh-CN" sz="2400" b="1" u="none" dirty="0">
                <a:latin typeface="Times New Roman" panose="02020603050405020304" pitchFamily="18" charset="0"/>
                <a:ea typeface="宋体" panose="02010600030101010101" pitchFamily="2" charset="-122"/>
              </a:rPr>
              <a:t> he works hard.</a:t>
            </a:r>
            <a:endParaRPr lang="en-US" altLang="zh-CN" sz="1000" u="none" dirty="0">
              <a:ea typeface="宋体" panose="02010600030101010101" pitchFamily="2" charset="-122"/>
            </a:endParaRPr>
          </a:p>
          <a:p>
            <a:pPr eaLnBrk="0" hangingPunct="0">
              <a:lnSpc>
                <a:spcPct val="135000"/>
              </a:lnSpc>
              <a:buFontTx/>
              <a:buNone/>
              <a:tabLst>
                <a:tab pos="2400300" algn="l"/>
              </a:tabLst>
            </a:pPr>
            <a:r>
              <a:rPr lang="zh-CN" altLang="en-US" sz="2400" b="1" u="none" dirty="0">
                <a:latin typeface="Times New Roman" panose="02020603050405020304" pitchFamily="18" charset="0"/>
                <a:ea typeface="宋体" panose="02010600030101010101" pitchFamily="2" charset="-122"/>
              </a:rPr>
              <a:t>他不但有头等聪明的大脑，而且学习用功。</a:t>
            </a:r>
            <a:endParaRPr lang="zh-CN" altLang="en-US" sz="1800" u="none" dirty="0">
              <a:ea typeface="宋体" panose="02010600030101010101" pitchFamily="2" charset="-122"/>
            </a:endParaRPr>
          </a:p>
        </p:txBody>
      </p:sp>
      <p:sp>
        <p:nvSpPr>
          <p:cNvPr id="11267" name="矩形 1034253"/>
          <p:cNvSpPr>
            <a:spLocks noChangeArrowheads="1"/>
          </p:cNvSpPr>
          <p:nvPr/>
        </p:nvSpPr>
        <p:spPr bwMode="auto">
          <a:xfrm>
            <a:off x="612775" y="4881563"/>
            <a:ext cx="10080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35000"/>
              </a:lnSpc>
              <a:tabLst>
                <a:tab pos="2400300" algn="l"/>
              </a:tabLst>
            </a:pPr>
            <a:r>
              <a:rPr lang="zh-CN" altLang="en-US" sz="2400" b="1" u="none" dirty="0">
                <a:latin typeface="Times New Roman" panose="02020603050405020304" pitchFamily="18" charset="0"/>
                <a:ea typeface="宋体" panose="02010600030101010101" pitchFamily="2" charset="-122"/>
              </a:rPr>
              <a:t>佳句背诵</a:t>
            </a:r>
            <a:endParaRPr lang="zh-CN" altLang="en-US" sz="1800" u="none" dirty="0">
              <a:ea typeface="宋体" panose="02010600030101010101" pitchFamily="2" charset="-122"/>
            </a:endParaRPr>
          </a:p>
        </p:txBody>
      </p:sp>
      <p:sp>
        <p:nvSpPr>
          <p:cNvPr id="1034253" name="矩形 1034252"/>
          <p:cNvSpPr>
            <a:spLocks noChangeArrowheads="1"/>
          </p:cNvSpPr>
          <p:nvPr/>
        </p:nvSpPr>
        <p:spPr bwMode="auto">
          <a:xfrm>
            <a:off x="1620838" y="3803650"/>
            <a:ext cx="72723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5000"/>
              </a:lnSpc>
              <a:tabLst>
                <a:tab pos="2400300" algn="l"/>
              </a:tabLst>
            </a:pPr>
            <a:r>
              <a:rPr lang="en-US" altLang="zh-CN" sz="2400" b="1" u="none" dirty="0">
                <a:latin typeface="Times New Roman" panose="02020603050405020304" pitchFamily="18" charset="0"/>
                <a:ea typeface="楷体_GB2312" pitchFamily="49" charset="-122"/>
              </a:rPr>
              <a:t>not only ... but also</a:t>
            </a:r>
            <a:r>
              <a:rPr lang="en-US" altLang="zh-CN"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不但</a:t>
            </a:r>
            <a:r>
              <a:rPr lang="en-US" altLang="zh-CN"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而且</a:t>
            </a:r>
            <a:r>
              <a:rPr lang="zh-CN" altLang="en-US"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a:t>
            </a:r>
            <a:r>
              <a:rPr lang="en-US" altLang="zh-CN" sz="2400" b="1" u="none" dirty="0">
                <a:latin typeface="Times New Roman" panose="02020603050405020304" pitchFamily="18" charset="0"/>
                <a:ea typeface="楷体_GB2312" pitchFamily="49" charset="-122"/>
              </a:rPr>
              <a:t>not only</a:t>
            </a:r>
            <a:r>
              <a:rPr lang="zh-CN" altLang="en-US" sz="2400" b="1" u="none" dirty="0">
                <a:latin typeface="Times New Roman" panose="02020603050405020304" pitchFamily="18" charset="0"/>
                <a:ea typeface="楷体_GB2312" pitchFamily="49" charset="-122"/>
              </a:rPr>
              <a:t>放在句首时，后面的句子用部分倒装。</a:t>
            </a:r>
            <a:endParaRPr lang="zh-CN" altLang="en-US" sz="1800" u="none" dirty="0">
              <a:ea typeface="楷体_GB2312" pitchFamily="49" charset="-122"/>
            </a:endParaRPr>
          </a:p>
        </p:txBody>
      </p:sp>
      <p:sp>
        <p:nvSpPr>
          <p:cNvPr id="11269" name="矩形 1034251"/>
          <p:cNvSpPr>
            <a:spLocks noChangeArrowheads="1"/>
          </p:cNvSpPr>
          <p:nvPr/>
        </p:nvSpPr>
        <p:spPr bwMode="auto">
          <a:xfrm>
            <a:off x="612775" y="3803650"/>
            <a:ext cx="10080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35000"/>
              </a:lnSpc>
              <a:tabLst>
                <a:tab pos="2400300" algn="l"/>
              </a:tabLst>
            </a:pPr>
            <a:r>
              <a:rPr lang="zh-CN" altLang="en-US" sz="2400" b="1" u="none" dirty="0">
                <a:latin typeface="Times New Roman" panose="02020603050405020304" pitchFamily="18" charset="0"/>
                <a:ea typeface="宋体" panose="02010600030101010101" pitchFamily="2" charset="-122"/>
              </a:rPr>
              <a:t>句式解构</a:t>
            </a:r>
            <a:endParaRPr lang="zh-CN" altLang="en-US" sz="1800" u="none" dirty="0">
              <a:ea typeface="宋体" panose="02010600030101010101" pitchFamily="2" charset="-122"/>
            </a:endParaRPr>
          </a:p>
        </p:txBody>
      </p:sp>
      <p:sp>
        <p:nvSpPr>
          <p:cNvPr id="1034251" name="矩形 1034250"/>
          <p:cNvSpPr>
            <a:spLocks noChangeArrowheads="1"/>
          </p:cNvSpPr>
          <p:nvPr/>
        </p:nvSpPr>
        <p:spPr bwMode="auto">
          <a:xfrm>
            <a:off x="1620838" y="1244600"/>
            <a:ext cx="727233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5000"/>
              </a:lnSpc>
              <a:tabLst>
                <a:tab pos="2400300" algn="l"/>
              </a:tabLst>
            </a:pPr>
            <a:r>
              <a:rPr lang="en-US" altLang="zh-CN" sz="2400" b="1" u="none" dirty="0">
                <a:solidFill>
                  <a:srgbClr val="FF0000"/>
                </a:solidFill>
                <a:latin typeface="Times New Roman" panose="02020603050405020304" pitchFamily="18" charset="0"/>
                <a:ea typeface="宋体" panose="02010600030101010101" pitchFamily="2" charset="-122"/>
              </a:rPr>
              <a:t>Not only</a:t>
            </a:r>
            <a:r>
              <a:rPr lang="en-US" altLang="zh-CN" sz="2400" b="1" u="none" dirty="0">
                <a:latin typeface="Times New Roman" panose="02020603050405020304" pitchFamily="18" charset="0"/>
                <a:ea typeface="宋体" panose="02010600030101010101" pitchFamily="2" charset="-122"/>
              </a:rPr>
              <a:t> can you post specific questions, </a:t>
            </a:r>
            <a:r>
              <a:rPr lang="en-US" altLang="zh-CN" sz="2400" b="1" u="none" dirty="0">
                <a:solidFill>
                  <a:srgbClr val="FF0000"/>
                </a:solidFill>
                <a:latin typeface="Times New Roman" panose="02020603050405020304" pitchFamily="18" charset="0"/>
                <a:ea typeface="宋体" panose="02010600030101010101" pitchFamily="2" charset="-122"/>
              </a:rPr>
              <a:t>but</a:t>
            </a:r>
            <a:r>
              <a:rPr lang="en-US" altLang="zh-CN" sz="2400" b="1" u="none" dirty="0">
                <a:latin typeface="Times New Roman" panose="02020603050405020304" pitchFamily="18" charset="0"/>
                <a:ea typeface="宋体" panose="02010600030101010101" pitchFamily="2" charset="-122"/>
              </a:rPr>
              <a:t> you can </a:t>
            </a:r>
            <a:r>
              <a:rPr lang="en-US" altLang="zh-CN" sz="2400" b="1" u="none" dirty="0">
                <a:solidFill>
                  <a:srgbClr val="FF0000"/>
                </a:solidFill>
                <a:latin typeface="Times New Roman" panose="02020603050405020304" pitchFamily="18" charset="0"/>
                <a:ea typeface="宋体" panose="02010600030101010101" pitchFamily="2" charset="-122"/>
              </a:rPr>
              <a:t>also</a:t>
            </a:r>
            <a:r>
              <a:rPr lang="en-US" altLang="zh-CN" sz="2400" b="1" u="none" dirty="0">
                <a:latin typeface="Times New Roman" panose="02020603050405020304" pitchFamily="18" charset="0"/>
                <a:ea typeface="宋体" panose="02010600030101010101" pitchFamily="2" charset="-122"/>
              </a:rPr>
              <a:t> broaden your knowledge by reading posts from other English learners around the world.</a:t>
            </a:r>
            <a:r>
              <a:rPr lang="zh-CN" altLang="en-US" sz="2400" b="1" u="none" dirty="0">
                <a:latin typeface="Times New Roman" panose="02020603050405020304" pitchFamily="18" charset="0"/>
                <a:ea typeface="宋体" panose="02010600030101010101" pitchFamily="2" charset="-122"/>
              </a:rPr>
              <a:t>你不但能发帖问具体的问题，你也还能通过阅读世界上其他英语学习者的帖子来拓宽自己的知识面。</a:t>
            </a:r>
            <a:endParaRPr lang="zh-CN" altLang="en-US" sz="1800" u="none" dirty="0">
              <a:ea typeface="宋体" panose="02010600030101010101" pitchFamily="2" charset="-122"/>
            </a:endParaRPr>
          </a:p>
        </p:txBody>
      </p:sp>
      <p:sp>
        <p:nvSpPr>
          <p:cNvPr id="11271" name="矩形 1034249"/>
          <p:cNvSpPr>
            <a:spLocks noChangeArrowheads="1"/>
          </p:cNvSpPr>
          <p:nvPr/>
        </p:nvSpPr>
        <p:spPr bwMode="auto">
          <a:xfrm>
            <a:off x="612775" y="1244600"/>
            <a:ext cx="10080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35000"/>
              </a:lnSpc>
              <a:tabLst>
                <a:tab pos="2400300" algn="l"/>
              </a:tabLst>
            </a:pPr>
            <a:r>
              <a:rPr lang="zh-CN" altLang="en-US" sz="2400" b="1" u="none" dirty="0">
                <a:latin typeface="Times New Roman" panose="02020603050405020304" pitchFamily="18" charset="0"/>
                <a:ea typeface="宋体" panose="02010600030101010101" pitchFamily="2" charset="-122"/>
              </a:rPr>
              <a:t>教材原句</a:t>
            </a:r>
            <a:endParaRPr lang="zh-CN" altLang="en-US" sz="1800" u="none" dirty="0">
              <a:ea typeface="宋体" panose="02010600030101010101" pitchFamily="2" charset="-122"/>
            </a:endParaRPr>
          </a:p>
        </p:txBody>
      </p:sp>
      <p:sp>
        <p:nvSpPr>
          <p:cNvPr id="11272" name="直接连接符 1034261"/>
          <p:cNvSpPr>
            <a:spLocks noChangeShapeType="1"/>
          </p:cNvSpPr>
          <p:nvPr/>
        </p:nvSpPr>
        <p:spPr bwMode="auto">
          <a:xfrm>
            <a:off x="612775" y="3803650"/>
            <a:ext cx="8280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3" name="直接连接符 1034263"/>
          <p:cNvSpPr>
            <a:spLocks noChangeShapeType="1"/>
          </p:cNvSpPr>
          <p:nvPr/>
        </p:nvSpPr>
        <p:spPr bwMode="auto">
          <a:xfrm>
            <a:off x="1620838" y="1244600"/>
            <a:ext cx="0" cy="520858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4" name="直接连接符 1034267"/>
          <p:cNvSpPr>
            <a:spLocks noChangeShapeType="1"/>
          </p:cNvSpPr>
          <p:nvPr/>
        </p:nvSpPr>
        <p:spPr bwMode="auto">
          <a:xfrm>
            <a:off x="612775" y="4881563"/>
            <a:ext cx="8280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5" name="直接连接符 1034255"/>
          <p:cNvSpPr>
            <a:spLocks noChangeShapeType="1"/>
          </p:cNvSpPr>
          <p:nvPr/>
        </p:nvSpPr>
        <p:spPr bwMode="auto">
          <a:xfrm>
            <a:off x="612775" y="1244600"/>
            <a:ext cx="8280400"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6" name="直接连接符 1034257"/>
          <p:cNvSpPr>
            <a:spLocks noChangeShapeType="1"/>
          </p:cNvSpPr>
          <p:nvPr/>
        </p:nvSpPr>
        <p:spPr bwMode="auto">
          <a:xfrm>
            <a:off x="612775" y="1244600"/>
            <a:ext cx="0" cy="5208588"/>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7" name="直接连接符 1034258"/>
          <p:cNvSpPr>
            <a:spLocks noChangeShapeType="1"/>
          </p:cNvSpPr>
          <p:nvPr/>
        </p:nvSpPr>
        <p:spPr bwMode="auto">
          <a:xfrm>
            <a:off x="8893175" y="1244600"/>
            <a:ext cx="0" cy="5208588"/>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8" name="直接连接符 1034256"/>
          <p:cNvSpPr>
            <a:spLocks noChangeShapeType="1"/>
          </p:cNvSpPr>
          <p:nvPr/>
        </p:nvSpPr>
        <p:spPr bwMode="auto">
          <a:xfrm>
            <a:off x="612775" y="6453188"/>
            <a:ext cx="8280400"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51"/>
                                        </p:tgtEl>
                                        <p:attrNameLst>
                                          <p:attrName>style.visibility</p:attrName>
                                        </p:attrNameLst>
                                      </p:cBhvr>
                                      <p:to>
                                        <p:strVal val="visible"/>
                                      </p:to>
                                    </p:set>
                                    <p:animEffect transition="in" filter="blinds(horizontal)">
                                      <p:cBhvr>
                                        <p:cTn id="7" dur="500"/>
                                        <p:tgtEl>
                                          <p:spTgt spid="10342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253"/>
                                        </p:tgtEl>
                                        <p:attrNameLst>
                                          <p:attrName>style.visibility</p:attrName>
                                        </p:attrNameLst>
                                      </p:cBhvr>
                                      <p:to>
                                        <p:strVal val="visible"/>
                                      </p:to>
                                    </p:set>
                                    <p:animEffect transition="in" filter="blinds(horizontal)">
                                      <p:cBhvr>
                                        <p:cTn id="12" dur="500"/>
                                        <p:tgtEl>
                                          <p:spTgt spid="10342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4255"/>
                                        </p:tgtEl>
                                        <p:attrNameLst>
                                          <p:attrName>style.visibility</p:attrName>
                                        </p:attrNameLst>
                                      </p:cBhvr>
                                      <p:to>
                                        <p:strVal val="visible"/>
                                      </p:to>
                                    </p:set>
                                    <p:animEffect transition="in" filter="blinds(horizontal)">
                                      <p:cBhvr>
                                        <p:cTn id="17" dur="500"/>
                                        <p:tgtEl>
                                          <p:spTgt spid="1034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5" grpId="0"/>
      <p:bldP spid="1034253" grpId="0"/>
      <p:bldP spid="10342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对象 1033217"/>
          <p:cNvGraphicFramePr/>
          <p:nvPr/>
        </p:nvGraphicFramePr>
        <p:xfrm>
          <a:off x="352425" y="404813"/>
          <a:ext cx="8467725" cy="525462"/>
        </p:xfrm>
        <a:graphic>
          <a:graphicData uri="http://schemas.openxmlformats.org/presentationml/2006/ole">
            <mc:AlternateContent xmlns:mc="http://schemas.openxmlformats.org/markup-compatibility/2006">
              <mc:Choice xmlns:v="urn:schemas-microsoft-com:vml" Requires="v">
                <p:oleObj spid="_x0000_s12310" r:id="rId3" imgW="8459470" imgH="527050" progId="Word.Document.8">
                  <p:embed/>
                </p:oleObj>
              </mc:Choice>
              <mc:Fallback>
                <p:oleObj r:id="rId3" imgW="8459470" imgH="527050" progId="Word.Document.8">
                  <p:embed/>
                  <p:pic>
                    <p:nvPicPr>
                      <p:cNvPr id="0" name="对象 10332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04813"/>
                        <a:ext cx="846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33231" name="矩形 1033230"/>
          <p:cNvSpPr>
            <a:spLocks noChangeArrowheads="1"/>
          </p:cNvSpPr>
          <p:nvPr/>
        </p:nvSpPr>
        <p:spPr bwMode="auto">
          <a:xfrm>
            <a:off x="1547813" y="5259388"/>
            <a:ext cx="72009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45000"/>
              </a:lnSpc>
              <a:tabLst>
                <a:tab pos="2400300" algn="l"/>
              </a:tabLst>
            </a:pPr>
            <a:r>
              <a:rPr lang="en-US" altLang="zh-CN" sz="2400" b="1" u="none" dirty="0">
                <a:solidFill>
                  <a:srgbClr val="FF0000"/>
                </a:solidFill>
                <a:latin typeface="Times New Roman" panose="02020603050405020304" pitchFamily="18" charset="0"/>
                <a:ea typeface="宋体" panose="02010600030101010101" pitchFamily="2" charset="-122"/>
              </a:rPr>
              <a:t>Here are</a:t>
            </a:r>
            <a:r>
              <a:rPr lang="en-US" altLang="zh-CN" sz="2400" b="1" u="none" dirty="0">
                <a:latin typeface="Times New Roman" panose="02020603050405020304" pitchFamily="18" charset="0"/>
                <a:ea typeface="宋体" panose="02010600030101010101" pitchFamily="2" charset="-122"/>
              </a:rPr>
              <a:t> a number of ways we can suggest.</a:t>
            </a:r>
            <a:endParaRPr lang="en-US" altLang="zh-CN" sz="1000" u="none" dirty="0">
              <a:ea typeface="宋体" panose="02010600030101010101" pitchFamily="2" charset="-122"/>
            </a:endParaRPr>
          </a:p>
          <a:p>
            <a:pPr eaLnBrk="0" hangingPunct="0">
              <a:lnSpc>
                <a:spcPct val="145000"/>
              </a:lnSpc>
              <a:buFontTx/>
              <a:buNone/>
              <a:tabLst>
                <a:tab pos="2400300" algn="l"/>
              </a:tabLst>
            </a:pPr>
            <a:r>
              <a:rPr lang="zh-CN" altLang="en-US" sz="2400" b="1" u="none" dirty="0">
                <a:latin typeface="Times New Roman" panose="02020603050405020304" pitchFamily="18" charset="0"/>
                <a:ea typeface="宋体" panose="02010600030101010101" pitchFamily="2" charset="-122"/>
              </a:rPr>
              <a:t>这儿有很多我们能建议的方法。</a:t>
            </a:r>
            <a:endParaRPr lang="zh-CN" altLang="en-US" sz="1800" u="none" dirty="0">
              <a:ea typeface="宋体" panose="02010600030101010101" pitchFamily="2" charset="-122"/>
            </a:endParaRPr>
          </a:p>
        </p:txBody>
      </p:sp>
      <p:sp>
        <p:nvSpPr>
          <p:cNvPr id="12291" name="矩形 1033229"/>
          <p:cNvSpPr>
            <a:spLocks noChangeArrowheads="1"/>
          </p:cNvSpPr>
          <p:nvPr/>
        </p:nvSpPr>
        <p:spPr bwMode="auto">
          <a:xfrm>
            <a:off x="612775" y="5259388"/>
            <a:ext cx="935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45000"/>
              </a:lnSpc>
              <a:tabLst>
                <a:tab pos="2400300" algn="l"/>
              </a:tabLst>
            </a:pPr>
            <a:r>
              <a:rPr lang="zh-CN" altLang="en-US" sz="2400" b="1" u="none" dirty="0">
                <a:latin typeface="Times New Roman" panose="02020603050405020304" pitchFamily="18" charset="0"/>
                <a:ea typeface="宋体" panose="02010600030101010101" pitchFamily="2" charset="-122"/>
              </a:rPr>
              <a:t>佳句背诵</a:t>
            </a:r>
            <a:endParaRPr lang="zh-CN" altLang="en-US" sz="1800" u="none" dirty="0">
              <a:ea typeface="宋体" panose="02010600030101010101" pitchFamily="2" charset="-122"/>
            </a:endParaRPr>
          </a:p>
        </p:txBody>
      </p:sp>
      <p:sp>
        <p:nvSpPr>
          <p:cNvPr id="1033229" name="矩形 1033228"/>
          <p:cNvSpPr>
            <a:spLocks noChangeArrowheads="1"/>
          </p:cNvSpPr>
          <p:nvPr/>
        </p:nvSpPr>
        <p:spPr bwMode="auto">
          <a:xfrm>
            <a:off x="1547813" y="4108450"/>
            <a:ext cx="72009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45000"/>
              </a:lnSpc>
              <a:tabLst>
                <a:tab pos="2400300" algn="l"/>
              </a:tabLst>
            </a:pPr>
            <a:r>
              <a:rPr lang="en-US" altLang="zh-CN" sz="2400" b="1" u="none" dirty="0">
                <a:latin typeface="Times New Roman" panose="02020603050405020304" pitchFamily="18" charset="0"/>
                <a:ea typeface="楷体_GB2312" pitchFamily="49" charset="-122"/>
              </a:rPr>
              <a:t>here</a:t>
            </a:r>
            <a:r>
              <a:rPr lang="zh-CN" altLang="en-US" sz="2400" b="1" u="none" dirty="0">
                <a:latin typeface="Times New Roman" panose="02020603050405020304" pitchFamily="18" charset="0"/>
                <a:ea typeface="楷体_GB2312" pitchFamily="49" charset="-122"/>
              </a:rPr>
              <a:t>放在句首，引起倒装。</a:t>
            </a:r>
            <a:endParaRPr lang="zh-CN" altLang="en-US" sz="1800" u="none" dirty="0">
              <a:ea typeface="楷体_GB2312" pitchFamily="49" charset="-122"/>
            </a:endParaRPr>
          </a:p>
        </p:txBody>
      </p:sp>
      <p:sp>
        <p:nvSpPr>
          <p:cNvPr id="12293" name="矩形 1033227"/>
          <p:cNvSpPr>
            <a:spLocks noChangeArrowheads="1"/>
          </p:cNvSpPr>
          <p:nvPr/>
        </p:nvSpPr>
        <p:spPr bwMode="auto">
          <a:xfrm>
            <a:off x="612775" y="4108450"/>
            <a:ext cx="9350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45000"/>
              </a:lnSpc>
              <a:tabLst>
                <a:tab pos="2400300" algn="l"/>
              </a:tabLst>
            </a:pPr>
            <a:r>
              <a:rPr lang="zh-CN" altLang="en-US" sz="2400" b="1" u="none" dirty="0">
                <a:latin typeface="Times New Roman" panose="02020603050405020304" pitchFamily="18" charset="0"/>
                <a:ea typeface="宋体" panose="02010600030101010101" pitchFamily="2" charset="-122"/>
              </a:rPr>
              <a:t>句式解构</a:t>
            </a:r>
            <a:endParaRPr lang="zh-CN" altLang="en-US" sz="1800" u="none" dirty="0">
              <a:ea typeface="宋体" panose="02010600030101010101" pitchFamily="2" charset="-122"/>
            </a:endParaRPr>
          </a:p>
        </p:txBody>
      </p:sp>
      <p:sp>
        <p:nvSpPr>
          <p:cNvPr id="1033227" name="矩形 1033226"/>
          <p:cNvSpPr>
            <a:spLocks noChangeArrowheads="1"/>
          </p:cNvSpPr>
          <p:nvPr/>
        </p:nvSpPr>
        <p:spPr bwMode="auto">
          <a:xfrm>
            <a:off x="1547813" y="836613"/>
            <a:ext cx="72009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45000"/>
              </a:lnSpc>
              <a:tabLst>
                <a:tab pos="2400300" algn="l"/>
              </a:tabLst>
            </a:pPr>
            <a:r>
              <a:rPr lang="en-US" altLang="zh-CN" sz="2400" b="1" u="none" dirty="0">
                <a:solidFill>
                  <a:srgbClr val="FF0000"/>
                </a:solidFill>
                <a:latin typeface="Times New Roman" panose="02020603050405020304" pitchFamily="18" charset="0"/>
                <a:ea typeface="宋体" panose="02010600030101010101" pitchFamily="2" charset="-122"/>
              </a:rPr>
              <a:t>Here are</a:t>
            </a:r>
            <a:r>
              <a:rPr lang="en-US" altLang="zh-CN" sz="2400" b="1" u="none" dirty="0">
                <a:latin typeface="Times New Roman" panose="02020603050405020304" pitchFamily="18" charset="0"/>
                <a:ea typeface="宋体" panose="02010600030101010101" pitchFamily="2" charset="-122"/>
              </a:rPr>
              <a:t> some of our </a:t>
            </a:r>
            <a:r>
              <a:rPr lang="en-US" altLang="zh-CN" sz="2400" b="1" u="none" dirty="0" err="1">
                <a:latin typeface="Times New Roman" panose="02020603050405020304" pitchFamily="18" charset="0"/>
                <a:ea typeface="宋体" panose="02010600030101010101" pitchFamily="2" charset="-122"/>
              </a:rPr>
              <a:t>favourites</a:t>
            </a:r>
            <a:r>
              <a:rPr lang="en-US" altLang="zh-CN" sz="2400" b="1" u="none" dirty="0">
                <a:latin typeface="Times New Roman" panose="02020603050405020304" pitchFamily="18" charset="0"/>
                <a:ea typeface="宋体" panose="02010600030101010101" pitchFamily="2" charset="-122"/>
              </a:rPr>
              <a:t>, to remind us that some of the English we learn in the classroom is rather different from the English in the outside world</a:t>
            </a:r>
            <a:r>
              <a:rPr lang="zh-CN" altLang="en-US" sz="2400" b="1" u="none" dirty="0">
                <a:latin typeface="Times New Roman" panose="02020603050405020304" pitchFamily="18" charset="0"/>
                <a:ea typeface="宋体" panose="02010600030101010101" pitchFamily="2" charset="-122"/>
              </a:rPr>
              <a:t>！给大家提供一些我们喜欢的故事，以此来提醒我们，在课堂上学的英语和课堂外使用的英语相当不同！</a:t>
            </a:r>
            <a:endParaRPr lang="zh-CN" altLang="en-US" sz="1800" u="none" dirty="0">
              <a:ea typeface="宋体" panose="02010600030101010101" pitchFamily="2" charset="-122"/>
            </a:endParaRPr>
          </a:p>
        </p:txBody>
      </p:sp>
      <p:sp>
        <p:nvSpPr>
          <p:cNvPr id="12295" name="矩形 1033225"/>
          <p:cNvSpPr>
            <a:spLocks noChangeArrowheads="1"/>
          </p:cNvSpPr>
          <p:nvPr/>
        </p:nvSpPr>
        <p:spPr bwMode="auto">
          <a:xfrm>
            <a:off x="612775" y="836613"/>
            <a:ext cx="935038"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45000"/>
              </a:lnSpc>
              <a:tabLst>
                <a:tab pos="2400300" algn="l"/>
              </a:tabLst>
            </a:pPr>
            <a:r>
              <a:rPr lang="zh-CN" altLang="en-US" sz="2400" b="1" u="none" dirty="0">
                <a:latin typeface="Times New Roman" panose="02020603050405020304" pitchFamily="18" charset="0"/>
                <a:ea typeface="宋体" panose="02010600030101010101" pitchFamily="2" charset="-122"/>
              </a:rPr>
              <a:t>教材原句</a:t>
            </a:r>
            <a:endParaRPr lang="zh-CN" altLang="en-US" sz="1800" u="none" dirty="0">
              <a:ea typeface="宋体" panose="02010600030101010101" pitchFamily="2" charset="-122"/>
            </a:endParaRPr>
          </a:p>
        </p:txBody>
      </p:sp>
      <p:sp>
        <p:nvSpPr>
          <p:cNvPr id="12296" name="直接连接符 1033237"/>
          <p:cNvSpPr>
            <a:spLocks noChangeShapeType="1"/>
          </p:cNvSpPr>
          <p:nvPr/>
        </p:nvSpPr>
        <p:spPr bwMode="auto">
          <a:xfrm>
            <a:off x="612775" y="4108450"/>
            <a:ext cx="8135938"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7" name="直接连接符 1033239"/>
          <p:cNvSpPr>
            <a:spLocks noChangeShapeType="1"/>
          </p:cNvSpPr>
          <p:nvPr/>
        </p:nvSpPr>
        <p:spPr bwMode="auto">
          <a:xfrm>
            <a:off x="1547813" y="836613"/>
            <a:ext cx="0" cy="557371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8" name="直接连接符 1033243"/>
          <p:cNvSpPr>
            <a:spLocks noChangeShapeType="1"/>
          </p:cNvSpPr>
          <p:nvPr/>
        </p:nvSpPr>
        <p:spPr bwMode="auto">
          <a:xfrm>
            <a:off x="612775" y="5259388"/>
            <a:ext cx="8135938"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9" name="直接连接符 1033231"/>
          <p:cNvSpPr>
            <a:spLocks noChangeShapeType="1"/>
          </p:cNvSpPr>
          <p:nvPr/>
        </p:nvSpPr>
        <p:spPr bwMode="auto">
          <a:xfrm>
            <a:off x="612775" y="836613"/>
            <a:ext cx="8135938"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300" name="直接连接符 1033233"/>
          <p:cNvSpPr>
            <a:spLocks noChangeShapeType="1"/>
          </p:cNvSpPr>
          <p:nvPr/>
        </p:nvSpPr>
        <p:spPr bwMode="auto">
          <a:xfrm>
            <a:off x="612775" y="836613"/>
            <a:ext cx="0" cy="5573712"/>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301" name="直接连接符 1033234"/>
          <p:cNvSpPr>
            <a:spLocks noChangeShapeType="1"/>
          </p:cNvSpPr>
          <p:nvPr/>
        </p:nvSpPr>
        <p:spPr bwMode="auto">
          <a:xfrm>
            <a:off x="8748713" y="836613"/>
            <a:ext cx="0" cy="5573712"/>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302" name="直接连接符 1033232"/>
          <p:cNvSpPr>
            <a:spLocks noChangeShapeType="1"/>
          </p:cNvSpPr>
          <p:nvPr/>
        </p:nvSpPr>
        <p:spPr bwMode="auto">
          <a:xfrm>
            <a:off x="612775" y="6410325"/>
            <a:ext cx="8135938"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3227"/>
                                        </p:tgtEl>
                                        <p:attrNameLst>
                                          <p:attrName>style.visibility</p:attrName>
                                        </p:attrNameLst>
                                      </p:cBhvr>
                                      <p:to>
                                        <p:strVal val="visible"/>
                                      </p:to>
                                    </p:set>
                                    <p:animEffect transition="in" filter="blinds(horizontal)">
                                      <p:cBhvr>
                                        <p:cTn id="7" dur="500"/>
                                        <p:tgtEl>
                                          <p:spTgt spid="10332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3229"/>
                                        </p:tgtEl>
                                        <p:attrNameLst>
                                          <p:attrName>style.visibility</p:attrName>
                                        </p:attrNameLst>
                                      </p:cBhvr>
                                      <p:to>
                                        <p:strVal val="visible"/>
                                      </p:to>
                                    </p:set>
                                    <p:animEffect transition="in" filter="blinds(horizontal)">
                                      <p:cBhvr>
                                        <p:cTn id="12" dur="500"/>
                                        <p:tgtEl>
                                          <p:spTgt spid="10332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3231"/>
                                        </p:tgtEl>
                                        <p:attrNameLst>
                                          <p:attrName>style.visibility</p:attrName>
                                        </p:attrNameLst>
                                      </p:cBhvr>
                                      <p:to>
                                        <p:strVal val="visible"/>
                                      </p:to>
                                    </p:set>
                                    <p:animEffect transition="in" filter="blinds(horizontal)">
                                      <p:cBhvr>
                                        <p:cTn id="17" dur="500"/>
                                        <p:tgtEl>
                                          <p:spTgt spid="1033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31" grpId="0"/>
      <p:bldP spid="1033229" grpId="0"/>
      <p:bldP spid="10332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对象 1032193"/>
          <p:cNvGraphicFramePr/>
          <p:nvPr/>
        </p:nvGraphicFramePr>
        <p:xfrm>
          <a:off x="352425" y="333375"/>
          <a:ext cx="8467725" cy="525463"/>
        </p:xfrm>
        <a:graphic>
          <a:graphicData uri="http://schemas.openxmlformats.org/presentationml/2006/ole">
            <mc:AlternateContent xmlns:mc="http://schemas.openxmlformats.org/markup-compatibility/2006">
              <mc:Choice xmlns:v="urn:schemas-microsoft-com:vml" Requires="v">
                <p:oleObj spid="_x0000_s13334" r:id="rId3" imgW="8459470" imgH="527050" progId="Word.Document.8">
                  <p:embed/>
                </p:oleObj>
              </mc:Choice>
              <mc:Fallback>
                <p:oleObj r:id="rId3" imgW="8459470" imgH="527050" progId="Word.Document.8">
                  <p:embed/>
                  <p:pic>
                    <p:nvPicPr>
                      <p:cNvPr id="0" name="对象 103219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333375"/>
                        <a:ext cx="84677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32207" name="矩形 1032206"/>
          <p:cNvSpPr>
            <a:spLocks noChangeArrowheads="1"/>
          </p:cNvSpPr>
          <p:nvPr/>
        </p:nvSpPr>
        <p:spPr bwMode="auto">
          <a:xfrm>
            <a:off x="1547813" y="3756025"/>
            <a:ext cx="7343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en-US" altLang="zh-CN" sz="2400" b="1" u="none">
                <a:latin typeface="Times New Roman" panose="02020603050405020304" pitchFamily="18" charset="0"/>
                <a:ea typeface="宋体" panose="02010600030101010101" pitchFamily="2" charset="-122"/>
              </a:rPr>
              <a:t>Well done! </a:t>
            </a:r>
            <a:r>
              <a:rPr lang="en-US" altLang="zh-CN" sz="2400" b="1" u="none">
                <a:latin typeface="Courier New" panose="02070309020205020404" pitchFamily="49" charset="0"/>
                <a:ea typeface="黑体" panose="02010609060101010101" pitchFamily="49" charset="-122"/>
              </a:rPr>
              <a:t>—</a:t>
            </a:r>
            <a:r>
              <a:rPr lang="en-US" altLang="zh-CN" sz="2400" b="1" u="none">
                <a:latin typeface="Times New Roman" panose="02020603050405020304" pitchFamily="18" charset="0"/>
                <a:ea typeface="宋体" panose="02010600030101010101" pitchFamily="2" charset="-122"/>
              </a:rPr>
              <a:t> but why didn</a:t>
            </a:r>
            <a:r>
              <a:rPr lang="en-US" altLang="zh-CN" sz="2400" b="1" u="none">
                <a:latin typeface="宋体" panose="02010600030101010101" pitchFamily="2" charset="-122"/>
                <a:ea typeface="宋体" panose="02010600030101010101" pitchFamily="2" charset="-122"/>
              </a:rPr>
              <a:t>'</a:t>
            </a:r>
            <a:r>
              <a:rPr lang="en-US" altLang="zh-CN" sz="2400" b="1" u="none">
                <a:latin typeface="Times New Roman" panose="02020603050405020304" pitchFamily="18" charset="0"/>
                <a:ea typeface="宋体" panose="02010600030101010101" pitchFamily="2" charset="-122"/>
              </a:rPr>
              <a:t>t you turn to a teacher for help?</a:t>
            </a:r>
            <a:endParaRPr lang="en-US" altLang="zh-CN" sz="1000" u="none">
              <a:ea typeface="宋体" panose="02010600030101010101" pitchFamily="2" charset="-122"/>
            </a:endParaRPr>
          </a:p>
          <a:p>
            <a:pPr eaLnBrk="0" hangingPunct="0">
              <a:lnSpc>
                <a:spcPct val="150000"/>
              </a:lnSpc>
              <a:tabLst>
                <a:tab pos="2400300" algn="l"/>
              </a:tabLst>
            </a:pPr>
            <a:r>
              <a:rPr lang="zh-CN" altLang="en-US" sz="2400" b="1" u="none">
                <a:latin typeface="Times New Roman" panose="02020603050405020304" pitchFamily="18" charset="0"/>
                <a:ea typeface="宋体" panose="02010600030101010101" pitchFamily="2" charset="-122"/>
              </a:rPr>
              <a:t>做得好！但你为什么不找老师帮忙呢？</a:t>
            </a:r>
            <a:endParaRPr lang="zh-CN" altLang="en-US" sz="1800" u="none">
              <a:ea typeface="宋体" panose="02010600030101010101" pitchFamily="2" charset="-122"/>
            </a:endParaRPr>
          </a:p>
        </p:txBody>
      </p:sp>
      <p:sp>
        <p:nvSpPr>
          <p:cNvPr id="13315" name="矩形 1032205"/>
          <p:cNvSpPr>
            <a:spLocks noChangeArrowheads="1"/>
          </p:cNvSpPr>
          <p:nvPr/>
        </p:nvSpPr>
        <p:spPr bwMode="auto">
          <a:xfrm>
            <a:off x="539750" y="3756025"/>
            <a:ext cx="10080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1032205" name="矩形 1032204"/>
          <p:cNvSpPr>
            <a:spLocks noChangeArrowheads="1"/>
          </p:cNvSpPr>
          <p:nvPr/>
        </p:nvSpPr>
        <p:spPr bwMode="auto">
          <a:xfrm>
            <a:off x="1547813" y="2570163"/>
            <a:ext cx="73437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zh-CN" altLang="en-US" sz="2400" b="1" u="none">
                <a:latin typeface="Times New Roman" panose="02020603050405020304" pitchFamily="18" charset="0"/>
                <a:ea typeface="楷体_GB2312" pitchFamily="49" charset="-122"/>
              </a:rPr>
              <a:t>破折号表示转折。</a:t>
            </a:r>
            <a:endParaRPr lang="zh-CN" altLang="en-US" sz="1800" u="none">
              <a:ea typeface="楷体_GB2312" pitchFamily="49" charset="-122"/>
            </a:endParaRPr>
          </a:p>
        </p:txBody>
      </p:sp>
      <p:sp>
        <p:nvSpPr>
          <p:cNvPr id="13317" name="矩形 1032203"/>
          <p:cNvSpPr>
            <a:spLocks noChangeArrowheads="1"/>
          </p:cNvSpPr>
          <p:nvPr/>
        </p:nvSpPr>
        <p:spPr bwMode="auto">
          <a:xfrm>
            <a:off x="539750" y="2570163"/>
            <a:ext cx="10080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1032203" name="矩形 1032202"/>
          <p:cNvSpPr>
            <a:spLocks noChangeArrowheads="1"/>
          </p:cNvSpPr>
          <p:nvPr/>
        </p:nvSpPr>
        <p:spPr bwMode="auto">
          <a:xfrm>
            <a:off x="1547813" y="836613"/>
            <a:ext cx="7343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en-US" altLang="zh-CN" sz="2400" b="1" u="none">
                <a:latin typeface="Times New Roman" panose="02020603050405020304" pitchFamily="18" charset="0"/>
                <a:ea typeface="宋体" panose="02010600030101010101" pitchFamily="2" charset="-122"/>
              </a:rPr>
              <a:t>Poor Maggie </a:t>
            </a:r>
            <a:r>
              <a:rPr lang="en-US" altLang="zh-CN" sz="2400" b="1" u="none">
                <a:latin typeface="Courier New" panose="02070309020205020404" pitchFamily="49" charset="0"/>
                <a:ea typeface="黑体" panose="02010609060101010101" pitchFamily="49" charset="-122"/>
              </a:rPr>
              <a:t>—</a:t>
            </a:r>
            <a:r>
              <a:rPr lang="en-US" altLang="zh-CN" sz="2400" b="1" u="none">
                <a:latin typeface="Times New Roman" panose="02020603050405020304" pitchFamily="18" charset="0"/>
                <a:ea typeface="宋体" panose="02010600030101010101" pitchFamily="2" charset="-122"/>
              </a:rPr>
              <a:t> but why did she try to eat such a big frog</a:t>
            </a:r>
            <a:r>
              <a:rPr lang="zh-CN" altLang="en-US" sz="2400" b="1" u="none">
                <a:latin typeface="Times New Roman" panose="02020603050405020304" pitchFamily="18" charset="0"/>
                <a:ea typeface="宋体" panose="02010600030101010101" pitchFamily="2" charset="-122"/>
              </a:rPr>
              <a:t>？</a:t>
            </a:r>
          </a:p>
          <a:p>
            <a:pP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可怜的麦琪</a:t>
            </a:r>
            <a:r>
              <a:rPr lang="en-US" altLang="zh-CN" sz="2400" b="1" u="none">
                <a:latin typeface="Courier New" panose="02070309020205020404" pitchFamily="49" charset="0"/>
                <a:cs typeface="Times New Roman" panose="02020603050405020304" pitchFamily="18" charset="0"/>
              </a:rPr>
              <a:t>——</a:t>
            </a:r>
            <a:r>
              <a:rPr lang="zh-CN" altLang="en-US" sz="2400" b="1" u="none">
                <a:latin typeface="Times New Roman" panose="02020603050405020304" pitchFamily="18" charset="0"/>
                <a:ea typeface="宋体" panose="02010600030101010101" pitchFamily="2" charset="-122"/>
              </a:rPr>
              <a:t>为什么她要吃这么大的青蛙呢？</a:t>
            </a:r>
            <a:endParaRPr lang="zh-CN" altLang="en-US" sz="1800" u="none">
              <a:ea typeface="宋体" panose="02010600030101010101" pitchFamily="2" charset="-122"/>
            </a:endParaRPr>
          </a:p>
        </p:txBody>
      </p:sp>
      <p:sp>
        <p:nvSpPr>
          <p:cNvPr id="13319" name="矩形 1032201"/>
          <p:cNvSpPr>
            <a:spLocks noChangeArrowheads="1"/>
          </p:cNvSpPr>
          <p:nvPr/>
        </p:nvSpPr>
        <p:spPr bwMode="auto">
          <a:xfrm>
            <a:off x="539750" y="836613"/>
            <a:ext cx="10080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13320" name="直接连接符 1032213"/>
          <p:cNvSpPr>
            <a:spLocks noChangeShapeType="1"/>
          </p:cNvSpPr>
          <p:nvPr/>
        </p:nvSpPr>
        <p:spPr bwMode="auto">
          <a:xfrm>
            <a:off x="539750" y="2570163"/>
            <a:ext cx="8351838"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1" name="直接连接符 1032215"/>
          <p:cNvSpPr>
            <a:spLocks noChangeShapeType="1"/>
          </p:cNvSpPr>
          <p:nvPr/>
        </p:nvSpPr>
        <p:spPr bwMode="auto">
          <a:xfrm>
            <a:off x="1547813" y="836613"/>
            <a:ext cx="0" cy="465296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2" name="直接连接符 1032219"/>
          <p:cNvSpPr>
            <a:spLocks noChangeShapeType="1"/>
          </p:cNvSpPr>
          <p:nvPr/>
        </p:nvSpPr>
        <p:spPr bwMode="auto">
          <a:xfrm>
            <a:off x="539750" y="3756025"/>
            <a:ext cx="8351838"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3" name="直接连接符 1032207"/>
          <p:cNvSpPr>
            <a:spLocks noChangeShapeType="1"/>
          </p:cNvSpPr>
          <p:nvPr/>
        </p:nvSpPr>
        <p:spPr bwMode="auto">
          <a:xfrm>
            <a:off x="539750" y="836613"/>
            <a:ext cx="8351838"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4" name="直接连接符 1032209"/>
          <p:cNvSpPr>
            <a:spLocks noChangeShapeType="1"/>
          </p:cNvSpPr>
          <p:nvPr/>
        </p:nvSpPr>
        <p:spPr bwMode="auto">
          <a:xfrm>
            <a:off x="539750" y="836613"/>
            <a:ext cx="0" cy="4652962"/>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5" name="直接连接符 1032210"/>
          <p:cNvSpPr>
            <a:spLocks noChangeShapeType="1"/>
          </p:cNvSpPr>
          <p:nvPr/>
        </p:nvSpPr>
        <p:spPr bwMode="auto">
          <a:xfrm>
            <a:off x="8891588" y="836613"/>
            <a:ext cx="0" cy="4652962"/>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6" name="直接连接符 1032208"/>
          <p:cNvSpPr>
            <a:spLocks noChangeShapeType="1"/>
          </p:cNvSpPr>
          <p:nvPr/>
        </p:nvSpPr>
        <p:spPr bwMode="auto">
          <a:xfrm>
            <a:off x="539750" y="5489575"/>
            <a:ext cx="8351838"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2203"/>
                                        </p:tgtEl>
                                        <p:attrNameLst>
                                          <p:attrName>style.visibility</p:attrName>
                                        </p:attrNameLst>
                                      </p:cBhvr>
                                      <p:to>
                                        <p:strVal val="visible"/>
                                      </p:to>
                                    </p:set>
                                    <p:animEffect transition="in" filter="blinds(horizontal)">
                                      <p:cBhvr>
                                        <p:cTn id="7" dur="500"/>
                                        <p:tgtEl>
                                          <p:spTgt spid="10322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2205"/>
                                        </p:tgtEl>
                                        <p:attrNameLst>
                                          <p:attrName>style.visibility</p:attrName>
                                        </p:attrNameLst>
                                      </p:cBhvr>
                                      <p:to>
                                        <p:strVal val="visible"/>
                                      </p:to>
                                    </p:set>
                                    <p:animEffect transition="in" filter="blinds(horizontal)">
                                      <p:cBhvr>
                                        <p:cTn id="12" dur="500"/>
                                        <p:tgtEl>
                                          <p:spTgt spid="10322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2207"/>
                                        </p:tgtEl>
                                        <p:attrNameLst>
                                          <p:attrName>style.visibility</p:attrName>
                                        </p:attrNameLst>
                                      </p:cBhvr>
                                      <p:to>
                                        <p:strVal val="visible"/>
                                      </p:to>
                                    </p:set>
                                    <p:animEffect transition="in" filter="blinds(horizontal)">
                                      <p:cBhvr>
                                        <p:cTn id="17" dur="500"/>
                                        <p:tgtEl>
                                          <p:spTgt spid="1032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7" grpId="0"/>
      <p:bldP spid="1032205" grpId="0"/>
      <p:bldP spid="10322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7" name="对象 1031169"/>
          <p:cNvGraphicFramePr/>
          <p:nvPr/>
        </p:nvGraphicFramePr>
        <p:xfrm>
          <a:off x="360363" y="412750"/>
          <a:ext cx="8467725" cy="525463"/>
        </p:xfrm>
        <a:graphic>
          <a:graphicData uri="http://schemas.openxmlformats.org/presentationml/2006/ole">
            <mc:AlternateContent xmlns:mc="http://schemas.openxmlformats.org/markup-compatibility/2006">
              <mc:Choice xmlns:v="urn:schemas-microsoft-com:vml" Requires="v">
                <p:oleObj spid="_x0000_s14358" r:id="rId3" imgW="8459470" imgH="527050" progId="Word.Document.8">
                  <p:embed/>
                </p:oleObj>
              </mc:Choice>
              <mc:Fallback>
                <p:oleObj r:id="rId3" imgW="8459470" imgH="527050" progId="Word.Document.8">
                  <p:embed/>
                  <p:pic>
                    <p:nvPicPr>
                      <p:cNvPr id="0" name="对象 103116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412750"/>
                        <a:ext cx="84677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31183" name="矩形 1031182"/>
          <p:cNvSpPr>
            <a:spLocks noChangeArrowheads="1"/>
          </p:cNvSpPr>
          <p:nvPr/>
        </p:nvSpPr>
        <p:spPr bwMode="auto">
          <a:xfrm>
            <a:off x="1481138" y="4035425"/>
            <a:ext cx="7145337"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en-US" altLang="zh-CN" sz="2400" b="1" u="none">
                <a:latin typeface="Times New Roman" panose="02020603050405020304" pitchFamily="18" charset="0"/>
                <a:ea typeface="宋体" panose="02010600030101010101" pitchFamily="2" charset="-122"/>
              </a:rPr>
              <a:t>I had the chance to </a:t>
            </a:r>
            <a:r>
              <a:rPr lang="en-US" altLang="zh-CN" sz="2400" b="1" u="none">
                <a:solidFill>
                  <a:srgbClr val="FF0000"/>
                </a:solidFill>
                <a:latin typeface="Times New Roman" panose="02020603050405020304" pitchFamily="18" charset="0"/>
                <a:ea typeface="宋体" panose="02010600030101010101" pitchFamily="2" charset="-122"/>
              </a:rPr>
              <a:t>spend</a:t>
            </a:r>
            <a:r>
              <a:rPr lang="en-US" altLang="zh-CN" sz="2400" b="1" u="none">
                <a:latin typeface="Times New Roman" panose="02020603050405020304" pitchFamily="18" charset="0"/>
                <a:ea typeface="宋体" panose="02010600030101010101" pitchFamily="2" charset="-122"/>
              </a:rPr>
              <a:t> the day with them </a:t>
            </a:r>
            <a:r>
              <a:rPr lang="en-US" altLang="zh-CN" sz="2400" b="1" u="none">
                <a:solidFill>
                  <a:srgbClr val="FF0000"/>
                </a:solidFill>
                <a:latin typeface="Times New Roman" panose="02020603050405020304" pitchFamily="18" charset="0"/>
                <a:ea typeface="宋体" panose="02010600030101010101" pitchFamily="2" charset="-122"/>
              </a:rPr>
              <a:t>going</a:t>
            </a:r>
            <a:r>
              <a:rPr lang="en-US" altLang="zh-CN" sz="2400" b="1" u="none">
                <a:latin typeface="Times New Roman" panose="02020603050405020304" pitchFamily="18" charset="0"/>
                <a:ea typeface="宋体" panose="02010600030101010101" pitchFamily="2" charset="-122"/>
              </a:rPr>
              <a:t> to England.</a:t>
            </a:r>
            <a:endParaRPr lang="en-US" altLang="zh-CN" sz="1000" u="none">
              <a:ea typeface="宋体" panose="02010600030101010101" pitchFamily="2" charset="-122"/>
            </a:endParaRPr>
          </a:p>
          <a:p>
            <a:pPr eaLnBrk="0" hangingPunct="0">
              <a:lnSpc>
                <a:spcPct val="150000"/>
              </a:lnSpc>
              <a:buFontTx/>
              <a:buNone/>
              <a:tabLst>
                <a:tab pos="2400300" algn="l"/>
              </a:tabLst>
            </a:pPr>
            <a:r>
              <a:rPr lang="zh-CN" altLang="en-US" sz="2400" b="1" u="none">
                <a:latin typeface="Times New Roman" panose="02020603050405020304" pitchFamily="18" charset="0"/>
                <a:ea typeface="宋体" panose="02010600030101010101" pitchFamily="2" charset="-122"/>
              </a:rPr>
              <a:t>我有机会和他们一起去英国待一天。 </a:t>
            </a:r>
            <a:endParaRPr lang="zh-CN" altLang="en-US" sz="1800" u="none">
              <a:ea typeface="宋体" panose="02010600030101010101" pitchFamily="2" charset="-122"/>
            </a:endParaRPr>
          </a:p>
        </p:txBody>
      </p:sp>
      <p:sp>
        <p:nvSpPr>
          <p:cNvPr id="14339" name="矩形 1031181"/>
          <p:cNvSpPr>
            <a:spLocks noChangeArrowheads="1"/>
          </p:cNvSpPr>
          <p:nvPr/>
        </p:nvSpPr>
        <p:spPr bwMode="auto">
          <a:xfrm>
            <a:off x="490538" y="4035425"/>
            <a:ext cx="9906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1031181" name="矩形 1031180"/>
          <p:cNvSpPr>
            <a:spLocks noChangeArrowheads="1"/>
          </p:cNvSpPr>
          <p:nvPr/>
        </p:nvSpPr>
        <p:spPr bwMode="auto">
          <a:xfrm>
            <a:off x="1481138" y="2822575"/>
            <a:ext cx="71453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en-US" altLang="zh-CN" sz="2400" b="1" u="none">
                <a:latin typeface="Times New Roman" panose="02020603050405020304" pitchFamily="18" charset="0"/>
                <a:ea typeface="楷体_GB2312" pitchFamily="49" charset="-122"/>
              </a:rPr>
              <a:t>spend ... doing sth.</a:t>
            </a:r>
            <a:r>
              <a:rPr lang="en-US" altLang="zh-CN"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花费时间做某事</a:t>
            </a:r>
            <a:r>
              <a:rPr lang="zh-CN" altLang="en-US"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a:t>
            </a:r>
            <a:endParaRPr lang="zh-CN" altLang="en-US" sz="1800" u="none">
              <a:ea typeface="楷体_GB2312" pitchFamily="49" charset="-122"/>
            </a:endParaRPr>
          </a:p>
        </p:txBody>
      </p:sp>
      <p:sp>
        <p:nvSpPr>
          <p:cNvPr id="14341" name="矩形 1031179"/>
          <p:cNvSpPr>
            <a:spLocks noChangeArrowheads="1"/>
          </p:cNvSpPr>
          <p:nvPr/>
        </p:nvSpPr>
        <p:spPr bwMode="auto">
          <a:xfrm>
            <a:off x="490538" y="2822575"/>
            <a:ext cx="990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1031179" name="矩形 1031178"/>
          <p:cNvSpPr>
            <a:spLocks noChangeArrowheads="1"/>
          </p:cNvSpPr>
          <p:nvPr/>
        </p:nvSpPr>
        <p:spPr bwMode="auto">
          <a:xfrm>
            <a:off x="1481138" y="1052513"/>
            <a:ext cx="714533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tabLst>
                <a:tab pos="2400300" algn="l"/>
              </a:tabLst>
            </a:pPr>
            <a:r>
              <a:rPr lang="en-US" altLang="zh-CN" sz="2400" b="1" u="none">
                <a:latin typeface="Times New Roman" panose="02020603050405020304" pitchFamily="18" charset="0"/>
                <a:ea typeface="宋体" panose="02010600030101010101" pitchFamily="2" charset="-122"/>
              </a:rPr>
              <a:t>I </a:t>
            </a:r>
            <a:r>
              <a:rPr lang="en-US" altLang="zh-CN" sz="2400" b="1" u="none">
                <a:solidFill>
                  <a:srgbClr val="FF0000"/>
                </a:solidFill>
                <a:latin typeface="Times New Roman" panose="02020603050405020304" pitchFamily="18" charset="0"/>
                <a:ea typeface="宋体" panose="02010600030101010101" pitchFamily="2" charset="-122"/>
              </a:rPr>
              <a:t>spent</a:t>
            </a:r>
            <a:r>
              <a:rPr lang="en-US" altLang="zh-CN" sz="2400" b="1" u="none">
                <a:latin typeface="Times New Roman" panose="02020603050405020304" pitchFamily="18" charset="0"/>
                <a:ea typeface="宋体" panose="02010600030101010101" pitchFamily="2" charset="-122"/>
              </a:rPr>
              <a:t> days </a:t>
            </a:r>
            <a:r>
              <a:rPr lang="en-US" altLang="zh-CN" sz="2400" b="1" u="none">
                <a:solidFill>
                  <a:srgbClr val="FF0000"/>
                </a:solidFill>
                <a:latin typeface="Times New Roman" panose="02020603050405020304" pitchFamily="18" charset="0"/>
                <a:ea typeface="宋体" panose="02010600030101010101" pitchFamily="2" charset="-122"/>
              </a:rPr>
              <a:t>preparing</a:t>
            </a:r>
            <a:r>
              <a:rPr lang="en-US" altLang="zh-CN" sz="2400" b="1" u="none">
                <a:latin typeface="Times New Roman" panose="02020603050405020304" pitchFamily="18" charset="0"/>
                <a:ea typeface="宋体" panose="02010600030101010101" pitchFamily="2" charset="-122"/>
              </a:rPr>
              <a:t> and </a:t>
            </a:r>
            <a:r>
              <a:rPr lang="en-US" altLang="zh-CN" sz="2400" b="1" u="none">
                <a:solidFill>
                  <a:srgbClr val="FF0000"/>
                </a:solidFill>
                <a:latin typeface="Times New Roman" panose="02020603050405020304" pitchFamily="18" charset="0"/>
                <a:ea typeface="宋体" panose="02010600030101010101" pitchFamily="2" charset="-122"/>
              </a:rPr>
              <a:t>writing</a:t>
            </a:r>
            <a:r>
              <a:rPr lang="en-US" altLang="zh-CN" sz="2400" b="1" u="none">
                <a:latin typeface="Times New Roman" panose="02020603050405020304" pitchFamily="18" charset="0"/>
                <a:ea typeface="宋体" panose="02010600030101010101" pitchFamily="2" charset="-122"/>
              </a:rPr>
              <a:t> my first English paper.</a:t>
            </a:r>
            <a:r>
              <a:rPr lang="zh-CN" altLang="en-US" sz="2400" b="1" u="none">
                <a:latin typeface="Times New Roman" panose="02020603050405020304" pitchFamily="18" charset="0"/>
                <a:ea typeface="宋体" panose="02010600030101010101" pitchFamily="2" charset="-122"/>
              </a:rPr>
              <a:t>我花了几天时间准备并创作我的第一篇英语论文。</a:t>
            </a:r>
            <a:endParaRPr lang="zh-CN" altLang="en-US" sz="1800" u="none">
              <a:ea typeface="宋体" panose="02010600030101010101" pitchFamily="2" charset="-122"/>
            </a:endParaRPr>
          </a:p>
        </p:txBody>
      </p:sp>
      <p:sp>
        <p:nvSpPr>
          <p:cNvPr id="14343" name="矩形 1031177"/>
          <p:cNvSpPr>
            <a:spLocks noChangeArrowheads="1"/>
          </p:cNvSpPr>
          <p:nvPr/>
        </p:nvSpPr>
        <p:spPr bwMode="auto">
          <a:xfrm>
            <a:off x="490538" y="1052513"/>
            <a:ext cx="9906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tabLst>
                <a:tab pos="2400300" algn="l"/>
              </a:tabLst>
            </a:pP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14344" name="直接连接符 1031189"/>
          <p:cNvSpPr>
            <a:spLocks noChangeShapeType="1"/>
          </p:cNvSpPr>
          <p:nvPr/>
        </p:nvSpPr>
        <p:spPr bwMode="auto">
          <a:xfrm>
            <a:off x="490538" y="2822575"/>
            <a:ext cx="813593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5" name="直接连接符 1031191"/>
          <p:cNvSpPr>
            <a:spLocks noChangeShapeType="1"/>
          </p:cNvSpPr>
          <p:nvPr/>
        </p:nvSpPr>
        <p:spPr bwMode="auto">
          <a:xfrm>
            <a:off x="1481138" y="1052513"/>
            <a:ext cx="0" cy="4752975"/>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6" name="直接连接符 1031195"/>
          <p:cNvSpPr>
            <a:spLocks noChangeShapeType="1"/>
          </p:cNvSpPr>
          <p:nvPr/>
        </p:nvSpPr>
        <p:spPr bwMode="auto">
          <a:xfrm>
            <a:off x="490538" y="4035425"/>
            <a:ext cx="813593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7" name="直接连接符 1031183"/>
          <p:cNvSpPr>
            <a:spLocks noChangeShapeType="1"/>
          </p:cNvSpPr>
          <p:nvPr/>
        </p:nvSpPr>
        <p:spPr bwMode="auto">
          <a:xfrm>
            <a:off x="490538" y="1052513"/>
            <a:ext cx="8135937"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8" name="直接连接符 1031185"/>
          <p:cNvSpPr>
            <a:spLocks noChangeShapeType="1"/>
          </p:cNvSpPr>
          <p:nvPr/>
        </p:nvSpPr>
        <p:spPr bwMode="auto">
          <a:xfrm>
            <a:off x="490538" y="1052513"/>
            <a:ext cx="0" cy="4752975"/>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9" name="直接连接符 1031186"/>
          <p:cNvSpPr>
            <a:spLocks noChangeShapeType="1"/>
          </p:cNvSpPr>
          <p:nvPr/>
        </p:nvSpPr>
        <p:spPr bwMode="auto">
          <a:xfrm>
            <a:off x="8626475" y="1052513"/>
            <a:ext cx="0" cy="4752975"/>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0" name="直接连接符 1031184"/>
          <p:cNvSpPr>
            <a:spLocks noChangeShapeType="1"/>
          </p:cNvSpPr>
          <p:nvPr/>
        </p:nvSpPr>
        <p:spPr bwMode="auto">
          <a:xfrm>
            <a:off x="490538" y="5805488"/>
            <a:ext cx="8135937" cy="0"/>
          </a:xfrm>
          <a:prstGeom prst="line">
            <a:avLst/>
          </a:prstGeom>
          <a:noFill/>
          <a:ln w="1905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1179"/>
                                        </p:tgtEl>
                                        <p:attrNameLst>
                                          <p:attrName>style.visibility</p:attrName>
                                        </p:attrNameLst>
                                      </p:cBhvr>
                                      <p:to>
                                        <p:strVal val="visible"/>
                                      </p:to>
                                    </p:set>
                                    <p:animEffect transition="in" filter="blinds(horizontal)">
                                      <p:cBhvr>
                                        <p:cTn id="7" dur="500"/>
                                        <p:tgtEl>
                                          <p:spTgt spid="10311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1181"/>
                                        </p:tgtEl>
                                        <p:attrNameLst>
                                          <p:attrName>style.visibility</p:attrName>
                                        </p:attrNameLst>
                                      </p:cBhvr>
                                      <p:to>
                                        <p:strVal val="visible"/>
                                      </p:to>
                                    </p:set>
                                    <p:animEffect transition="in" filter="blinds(horizontal)">
                                      <p:cBhvr>
                                        <p:cTn id="12" dur="500"/>
                                        <p:tgtEl>
                                          <p:spTgt spid="10311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1183"/>
                                        </p:tgtEl>
                                        <p:attrNameLst>
                                          <p:attrName>style.visibility</p:attrName>
                                        </p:attrNameLst>
                                      </p:cBhvr>
                                      <p:to>
                                        <p:strVal val="visible"/>
                                      </p:to>
                                    </p:set>
                                    <p:animEffect transition="in" filter="blinds(horizontal)">
                                      <p:cBhvr>
                                        <p:cTn id="17" dur="500"/>
                                        <p:tgtEl>
                                          <p:spTgt spid="1031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83" grpId="0"/>
      <p:bldP spid="1031181" grpId="0"/>
      <p:bldP spid="1031179" grpId="0"/>
    </p:bld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全屏显示(4:3)</PresentationFormat>
  <Paragraphs>51</Paragraphs>
  <Slides>38</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38</vt:i4>
      </vt:variant>
    </vt:vector>
  </HeadingPairs>
  <TitlesOfParts>
    <vt:vector size="51" baseType="lpstr">
      <vt:lpstr>方正楷体简体</vt:lpstr>
      <vt:lpstr>黑体</vt:lpstr>
      <vt:lpstr>楷体_GB2312</vt:lpstr>
      <vt:lpstr>宋体</vt:lpstr>
      <vt:lpstr>微软雅黑</vt:lpstr>
      <vt:lpstr>Arial</vt:lpstr>
      <vt:lpstr>Calibri</vt:lpstr>
      <vt:lpstr>Courier New</vt:lpstr>
      <vt:lpstr>Times New Roman</vt:lpstr>
      <vt:lpstr>Wingdings</vt:lpstr>
      <vt:lpstr>WWW.2PPT.COM
</vt:lpstr>
      <vt:lpstr>Microsoft Word 97 - 2003 文档</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2017-10-27T00:13:00Z</dcterms:created>
  <dcterms:modified xsi:type="dcterms:W3CDTF">2023-01-17T00:33:06Z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8BCE39CB82414126ABDCBBB96FBF44BD</vt:lpwstr>
  </property>
  <property fmtid="{A09F084E-AD41-489F-8076-AA5BE3082BCA}" pid="100">
    <vt:ui4>5</vt:ui4>
  </property>
  <property fmtid="{64440492-4C8B-11D1-8B70-080036B11A03}" pid="11">
    <vt:lpwstr>www.2ppt.com-爱PPT提供资源下载</vt:lpwstr>
  </property>
</Properties>
</file>