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2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3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4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5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6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7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8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9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10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11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12.xml" ContentType="application/vnd.openxmlformats-officedocument.presentationml.notesSlid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notesSlides/notesSlide13.xml" ContentType="application/vnd.openxmlformats-officedocument.presentationml.notesSlide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notesSlides/notesSlide14.xml" ContentType="application/vnd.openxmlformats-officedocument.presentationml.notesSlide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notesSlides/notesSlide15.xml" ContentType="application/vnd.openxmlformats-officedocument.presentationml.notesSlide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notesSlides/notesSlide16.xml" ContentType="application/vnd.openxmlformats-officedocument.presentationml.notesSlide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notesSlides/notesSlide17.xml" ContentType="application/vnd.openxmlformats-officedocument.presentationml.notesSlide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notesSlides/notesSlide18.xml" ContentType="application/vnd.openxmlformats-officedocument.presentationml.notesSlide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notesSlides/notesSlide19.xml" ContentType="application/vnd.openxmlformats-officedocument.presentationml.notesSlide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notesSlides/notesSlide20.xml" ContentType="application/vnd.openxmlformats-officedocument.presentationml.notesSlide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notesSlides/notesSlide21.xml" ContentType="application/vnd.openxmlformats-officedocument.presentationml.notesSlide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notesSlides/notesSlide22.xml" ContentType="application/vnd.openxmlformats-officedocument.presentationml.notesSlide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notesSlides/notesSlide23.xml" ContentType="application/vnd.openxmlformats-officedocument.presentationml.notesSlide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5" r:id="rId2"/>
  </p:sldMasterIdLst>
  <p:notesMasterIdLst>
    <p:notesMasterId r:id="rId27"/>
  </p:notesMasterIdLst>
  <p:handoutMasterIdLst>
    <p:handoutMasterId r:id="rId28"/>
  </p:handoutMasterIdLst>
  <p:sldIdLst>
    <p:sldId id="262" r:id="rId3"/>
    <p:sldId id="264" r:id="rId4"/>
    <p:sldId id="257" r:id="rId5"/>
    <p:sldId id="265" r:id="rId6"/>
    <p:sldId id="273" r:id="rId7"/>
    <p:sldId id="274" r:id="rId8"/>
    <p:sldId id="294" r:id="rId9"/>
    <p:sldId id="272" r:id="rId10"/>
    <p:sldId id="277" r:id="rId11"/>
    <p:sldId id="278" r:id="rId12"/>
    <p:sldId id="295" r:id="rId13"/>
    <p:sldId id="271" r:id="rId14"/>
    <p:sldId id="280" r:id="rId15"/>
    <p:sldId id="281" r:id="rId16"/>
    <p:sldId id="282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6" r:id="rId25"/>
    <p:sldId id="298" r:id="rId26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3997"/>
    <a:srgbClr val="CE5296"/>
    <a:srgbClr val="B03CE4"/>
    <a:srgbClr val="EF31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60"/>
  </p:normalViewPr>
  <p:slideViewPr>
    <p:cSldViewPr snapToGrid="0">
      <p:cViewPr>
        <p:scale>
          <a:sx n="66" d="100"/>
          <a:sy n="66" d="100"/>
        </p:scale>
        <p:origin x="-2136" y="-11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C63A13-88BE-4BDE-9B90-F6747CC43549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29DB93-A813-406D-A9F7-6B4E681234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003A3-AD4A-42F4-A817-E2427000F4EB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003A3-AD4A-42F4-A817-E2427000F4EB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003A3-AD4A-42F4-A817-E2427000F4EB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003A3-AD4A-42F4-A817-E2427000F4EB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003A3-AD4A-42F4-A817-E2427000F4EB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003A3-AD4A-42F4-A817-E2427000F4EB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003A3-AD4A-42F4-A817-E2427000F4EB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003A3-AD4A-42F4-A817-E2427000F4EB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003A3-AD4A-42F4-A817-E2427000F4EB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003A3-AD4A-42F4-A817-E2427000F4EB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003A3-AD4A-42F4-A817-E2427000F4EB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003A3-AD4A-42F4-A817-E2427000F4EB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003A3-AD4A-42F4-A817-E2427000F4EB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003A3-AD4A-42F4-A817-E2427000F4EB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003A3-AD4A-42F4-A817-E2427000F4EB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003A3-AD4A-42F4-A817-E2427000F4EB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003A3-AD4A-42F4-A817-E2427000F4EB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003A3-AD4A-42F4-A817-E2427000F4EB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003A3-AD4A-42F4-A817-E2427000F4EB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003A3-AD4A-42F4-A817-E2427000F4EB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003A3-AD4A-42F4-A817-E2427000F4EB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003A3-AD4A-42F4-A817-E2427000F4EB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003A3-AD4A-42F4-A817-E2427000F4EB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003A3-AD4A-42F4-A817-E2427000F4EB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71DBB-B0C4-4EC5-83F3-AF902B05D0B4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E38D7-5D8A-452D-88F5-90CA6B2B4D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71DBB-B0C4-4EC5-83F3-AF902B05D0B4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E38D7-5D8A-452D-88F5-90CA6B2B4D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71DBB-B0C4-4EC5-83F3-AF902B05D0B4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E38D7-5D8A-452D-88F5-90CA6B2B4D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71DBB-B0C4-4EC5-83F3-AF902B05D0B4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E38D7-5D8A-452D-88F5-90CA6B2B4D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首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4414990"/>
            <a:ext cx="12192000" cy="2443010"/>
          </a:xfrm>
          <a:prstGeom prst="rect">
            <a:avLst/>
          </a:prstGeom>
          <a:solidFill>
            <a:srgbClr val="4039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12192000" cy="4414990"/>
          </a:xfrm>
          <a:prstGeom prst="rect">
            <a:avLst/>
          </a:prstGeom>
          <a:solidFill>
            <a:srgbClr val="CE52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/>
          <a:srcRect t="21861" b="21861"/>
          <a:stretch>
            <a:fillRect/>
          </a:stretch>
        </p:blipFill>
        <p:spPr>
          <a:xfrm>
            <a:off x="-2" y="-1"/>
            <a:ext cx="12192001" cy="6858001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396949" y="602740"/>
            <a:ext cx="11398100" cy="5652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正文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 rot="5400000">
            <a:off x="5714999" y="381001"/>
            <a:ext cx="6858002" cy="6096001"/>
          </a:xfrm>
          <a:prstGeom prst="rect">
            <a:avLst/>
          </a:prstGeom>
          <a:solidFill>
            <a:srgbClr val="CE52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矩形 2"/>
          <p:cNvSpPr/>
          <p:nvPr userDrawn="1"/>
        </p:nvSpPr>
        <p:spPr>
          <a:xfrm rot="5400000">
            <a:off x="-381000" y="381000"/>
            <a:ext cx="6858000" cy="6096000"/>
          </a:xfrm>
          <a:prstGeom prst="rect">
            <a:avLst/>
          </a:prstGeom>
          <a:solidFill>
            <a:srgbClr val="4039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screen"/>
          <a:srcRect t="21861" b="21861"/>
          <a:stretch>
            <a:fillRect/>
          </a:stretch>
        </p:blipFill>
        <p:spPr>
          <a:xfrm>
            <a:off x="-3" y="-3"/>
            <a:ext cx="12192001" cy="6858001"/>
          </a:xfrm>
          <a:prstGeom prst="rect">
            <a:avLst/>
          </a:prstGeom>
        </p:spPr>
      </p:pic>
      <p:sp>
        <p:nvSpPr>
          <p:cNvPr id="5" name="矩形 4"/>
          <p:cNvSpPr/>
          <p:nvPr userDrawn="1"/>
        </p:nvSpPr>
        <p:spPr>
          <a:xfrm>
            <a:off x="492485" y="602740"/>
            <a:ext cx="11398100" cy="5652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过渡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角三角形 1"/>
          <p:cNvSpPr/>
          <p:nvPr userDrawn="1"/>
        </p:nvSpPr>
        <p:spPr>
          <a:xfrm>
            <a:off x="0" y="-1"/>
            <a:ext cx="12192000" cy="6858001"/>
          </a:xfrm>
          <a:prstGeom prst="rtTriangle">
            <a:avLst/>
          </a:prstGeom>
          <a:solidFill>
            <a:srgbClr val="4039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直角三角形 2"/>
          <p:cNvSpPr/>
          <p:nvPr userDrawn="1"/>
        </p:nvSpPr>
        <p:spPr>
          <a:xfrm flipH="1" flipV="1">
            <a:off x="0" y="0"/>
            <a:ext cx="12192000" cy="6858000"/>
          </a:xfrm>
          <a:prstGeom prst="rtTriangle">
            <a:avLst/>
          </a:prstGeom>
          <a:solidFill>
            <a:srgbClr val="CE52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screen"/>
          <a:srcRect t="21861" b="21861"/>
          <a:stretch>
            <a:fillRect/>
          </a:stretch>
        </p:blipFill>
        <p:spPr>
          <a:xfrm>
            <a:off x="0" y="-2"/>
            <a:ext cx="12192001" cy="6858001"/>
          </a:xfrm>
          <a:prstGeom prst="rect">
            <a:avLst/>
          </a:prstGeom>
        </p:spPr>
      </p:pic>
      <p:sp>
        <p:nvSpPr>
          <p:cNvPr id="5" name="矩形 4"/>
          <p:cNvSpPr/>
          <p:nvPr userDrawn="1"/>
        </p:nvSpPr>
        <p:spPr>
          <a:xfrm>
            <a:off x="492485" y="602740"/>
            <a:ext cx="11398100" cy="5652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71DBB-B0C4-4EC5-83F3-AF902B05D0B4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E38D7-5D8A-452D-88F5-90CA6B2B4D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71DBB-B0C4-4EC5-83F3-AF902B05D0B4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E38D7-5D8A-452D-88F5-90CA6B2B4D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71DBB-B0C4-4EC5-83F3-AF902B05D0B4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E38D7-5D8A-452D-88F5-90CA6B2B4D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71DBB-B0C4-4EC5-83F3-AF902B05D0B4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E38D7-5D8A-452D-88F5-90CA6B2B4D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71DBB-B0C4-4EC5-83F3-AF902B05D0B4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E38D7-5D8A-452D-88F5-90CA6B2B4D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71DBB-B0C4-4EC5-83F3-AF902B05D0B4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E38D7-5D8A-452D-88F5-90CA6B2B4D9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187624" y="6756002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http://www.1ppt.com/jieri/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71DBB-B0C4-4EC5-83F3-AF902B05D0B4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E38D7-5D8A-452D-88F5-90CA6B2B4D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71DBB-B0C4-4EC5-83F3-AF902B05D0B4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E38D7-5D8A-452D-88F5-90CA6B2B4D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71DBB-B0C4-4EC5-83F3-AF902B05D0B4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E38D7-5D8A-452D-88F5-90CA6B2B4D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4.png"/><Relationship Id="rId5" Type="http://schemas.openxmlformats.org/officeDocument/2006/relationships/tags" Target="../tags/tag6.xml"/><Relationship Id="rId10" Type="http://schemas.openxmlformats.org/officeDocument/2006/relationships/image" Target="../media/image3.png"/><Relationship Id="rId4" Type="http://schemas.openxmlformats.org/officeDocument/2006/relationships/tags" Target="../tags/tag5.xml"/><Relationship Id="rId9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60.xml"/><Relationship Id="rId7" Type="http://schemas.openxmlformats.org/officeDocument/2006/relationships/image" Target="../media/image11.png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15.xml"/><Relationship Id="rId4" Type="http://schemas.openxmlformats.org/officeDocument/2006/relationships/tags" Target="../tags/tag6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15.xml"/><Relationship Id="rId4" Type="http://schemas.openxmlformats.org/officeDocument/2006/relationships/tags" Target="../tags/tag6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76.xml"/><Relationship Id="rId13" Type="http://schemas.openxmlformats.org/officeDocument/2006/relationships/image" Target="../media/image11.png"/><Relationship Id="rId3" Type="http://schemas.openxmlformats.org/officeDocument/2006/relationships/tags" Target="../tags/tag71.xml"/><Relationship Id="rId7" Type="http://schemas.openxmlformats.org/officeDocument/2006/relationships/tags" Target="../tags/tag75.xml"/><Relationship Id="rId12" Type="http://schemas.openxmlformats.org/officeDocument/2006/relationships/image" Target="../media/image14.png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tags" Target="../tags/tag74.xml"/><Relationship Id="rId11" Type="http://schemas.openxmlformats.org/officeDocument/2006/relationships/notesSlide" Target="../notesSlides/notesSlide13.xml"/><Relationship Id="rId5" Type="http://schemas.openxmlformats.org/officeDocument/2006/relationships/tags" Target="../tags/tag73.xml"/><Relationship Id="rId15" Type="http://schemas.openxmlformats.org/officeDocument/2006/relationships/image" Target="../media/image16.png"/><Relationship Id="rId10" Type="http://schemas.openxmlformats.org/officeDocument/2006/relationships/slideLayout" Target="../slideLayouts/slideLayout15.xml"/><Relationship Id="rId4" Type="http://schemas.openxmlformats.org/officeDocument/2006/relationships/tags" Target="../tags/tag72.xml"/><Relationship Id="rId9" Type="http://schemas.openxmlformats.org/officeDocument/2006/relationships/tags" Target="../tags/tag77.xml"/><Relationship Id="rId1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4.xml"/><Relationship Id="rId3" Type="http://schemas.openxmlformats.org/officeDocument/2006/relationships/tags" Target="../tags/tag80.xml"/><Relationship Id="rId7" Type="http://schemas.openxmlformats.org/officeDocument/2006/relationships/slideLayout" Target="../slideLayouts/slideLayout15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tags" Target="../tags/tag83.xml"/><Relationship Id="rId5" Type="http://schemas.openxmlformats.org/officeDocument/2006/relationships/tags" Target="../tags/tag82.xml"/><Relationship Id="rId10" Type="http://schemas.openxmlformats.org/officeDocument/2006/relationships/image" Target="../media/image16.png"/><Relationship Id="rId4" Type="http://schemas.openxmlformats.org/officeDocument/2006/relationships/tags" Target="../tags/tag81.xml"/><Relationship Id="rId9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86.xml"/><Relationship Id="rId7" Type="http://schemas.openxmlformats.org/officeDocument/2006/relationships/image" Target="../media/image18.png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15.xml"/><Relationship Id="rId4" Type="http://schemas.openxmlformats.org/officeDocument/2006/relationships/tags" Target="../tags/tag8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90.xml"/><Relationship Id="rId7" Type="http://schemas.openxmlformats.org/officeDocument/2006/relationships/notesSlide" Target="../notesSlides/notesSlide16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slideLayout" Target="../slideLayouts/slideLayout15.xml"/><Relationship Id="rId5" Type="http://schemas.openxmlformats.org/officeDocument/2006/relationships/tags" Target="../tags/tag92.xml"/><Relationship Id="rId10" Type="http://schemas.openxmlformats.org/officeDocument/2006/relationships/image" Target="../media/image16.png"/><Relationship Id="rId4" Type="http://schemas.openxmlformats.org/officeDocument/2006/relationships/tags" Target="../tags/tag91.xml"/><Relationship Id="rId9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16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../media/image21.jpeg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notesSlide" Target="../notesSlides/notesSlide17.xml"/><Relationship Id="rId5" Type="http://schemas.openxmlformats.org/officeDocument/2006/relationships/tags" Target="../tags/tag97.xml"/><Relationship Id="rId10" Type="http://schemas.openxmlformats.org/officeDocument/2006/relationships/slideLayout" Target="../slideLayouts/slideLayout15.xml"/><Relationship Id="rId4" Type="http://schemas.openxmlformats.org/officeDocument/2006/relationships/tags" Target="../tags/tag96.xml"/><Relationship Id="rId9" Type="http://schemas.openxmlformats.org/officeDocument/2006/relationships/tags" Target="../tags/tag10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104.xml"/><Relationship Id="rId7" Type="http://schemas.openxmlformats.org/officeDocument/2006/relationships/notesSlide" Target="../notesSlides/notesSlide1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slideLayout" Target="../slideLayouts/slideLayout15.xml"/><Relationship Id="rId5" Type="http://schemas.openxmlformats.org/officeDocument/2006/relationships/tags" Target="../tags/tag106.xml"/><Relationship Id="rId4" Type="http://schemas.openxmlformats.org/officeDocument/2006/relationships/tags" Target="../tags/tag105.xml"/><Relationship Id="rId9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109.xml"/><Relationship Id="rId7" Type="http://schemas.openxmlformats.org/officeDocument/2006/relationships/image" Target="../media/image16.png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15.xml"/><Relationship Id="rId4" Type="http://schemas.openxmlformats.org/officeDocument/2006/relationships/tags" Target="../tags/tag1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tags" Target="../tags/tag21.xml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tags" Target="../tags/tag20.xml"/><Relationship Id="rId17" Type="http://schemas.openxmlformats.org/officeDocument/2006/relationships/image" Target="../media/image6.png"/><Relationship Id="rId2" Type="http://schemas.openxmlformats.org/officeDocument/2006/relationships/tags" Target="../tags/tag10.xml"/><Relationship Id="rId16" Type="http://schemas.openxmlformats.org/officeDocument/2006/relationships/image" Target="../media/image5.png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tags" Target="../tags/tag19.xml"/><Relationship Id="rId5" Type="http://schemas.openxmlformats.org/officeDocument/2006/relationships/tags" Target="../tags/tag13.xml"/><Relationship Id="rId15" Type="http://schemas.openxmlformats.org/officeDocument/2006/relationships/notesSlide" Target="../notesSlides/notesSlide2.xml"/><Relationship Id="rId10" Type="http://schemas.openxmlformats.org/officeDocument/2006/relationships/tags" Target="../tags/tag18.xml"/><Relationship Id="rId4" Type="http://schemas.openxmlformats.org/officeDocument/2006/relationships/tags" Target="../tags/tag12.xml"/><Relationship Id="rId9" Type="http://schemas.openxmlformats.org/officeDocument/2006/relationships/tags" Target="../tags/tag17.xml"/><Relationship Id="rId14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0.xml"/><Relationship Id="rId3" Type="http://schemas.openxmlformats.org/officeDocument/2006/relationships/tags" Target="../tags/tag113.xml"/><Relationship Id="rId7" Type="http://schemas.openxmlformats.org/officeDocument/2006/relationships/slideLayout" Target="../slideLayouts/slideLayout15.xml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6" Type="http://schemas.openxmlformats.org/officeDocument/2006/relationships/tags" Target="../tags/tag116.xml"/><Relationship Id="rId5" Type="http://schemas.openxmlformats.org/officeDocument/2006/relationships/tags" Target="../tags/tag115.xml"/><Relationship Id="rId10" Type="http://schemas.openxmlformats.org/officeDocument/2006/relationships/image" Target="../media/image16.png"/><Relationship Id="rId4" Type="http://schemas.openxmlformats.org/officeDocument/2006/relationships/tags" Target="../tags/tag114.xml"/><Relationship Id="rId9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119.xml"/><Relationship Id="rId7" Type="http://schemas.openxmlformats.org/officeDocument/2006/relationships/notesSlide" Target="../notesSlides/notesSlide21.xm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6" Type="http://schemas.openxmlformats.org/officeDocument/2006/relationships/slideLayout" Target="../slideLayouts/slideLayout15.xml"/><Relationship Id="rId5" Type="http://schemas.openxmlformats.org/officeDocument/2006/relationships/tags" Target="../tags/tag121.xml"/><Relationship Id="rId10" Type="http://schemas.openxmlformats.org/officeDocument/2006/relationships/image" Target="../media/image16.png"/><Relationship Id="rId4" Type="http://schemas.openxmlformats.org/officeDocument/2006/relationships/tags" Target="../tags/tag120.xml"/><Relationship Id="rId9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tags" Target="../tags/tag124.xml"/><Relationship Id="rId7" Type="http://schemas.openxmlformats.org/officeDocument/2006/relationships/notesSlide" Target="../notesSlides/notesSlide22.xml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6" Type="http://schemas.openxmlformats.org/officeDocument/2006/relationships/slideLayout" Target="../slideLayouts/slideLayout15.xml"/><Relationship Id="rId5" Type="http://schemas.openxmlformats.org/officeDocument/2006/relationships/tags" Target="../tags/tag126.xml"/><Relationship Id="rId10" Type="http://schemas.openxmlformats.org/officeDocument/2006/relationships/image" Target="../media/image16.png"/><Relationship Id="rId4" Type="http://schemas.openxmlformats.org/officeDocument/2006/relationships/tags" Target="../tags/tag125.xml"/><Relationship Id="rId9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129.xml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6" Type="http://schemas.openxmlformats.org/officeDocument/2006/relationships/notesSlide" Target="../notesSlides/notesSlide23.xml"/><Relationship Id="rId5" Type="http://schemas.openxmlformats.org/officeDocument/2006/relationships/slideLayout" Target="../slideLayouts/slideLayout15.xml"/><Relationship Id="rId4" Type="http://schemas.openxmlformats.org/officeDocument/2006/relationships/tags" Target="../tags/tag130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tags" Target="../tags/tag133.xml"/><Relationship Id="rId7" Type="http://schemas.openxmlformats.org/officeDocument/2006/relationships/tags" Target="../tags/tag137.xml"/><Relationship Id="rId2" Type="http://schemas.openxmlformats.org/officeDocument/2006/relationships/tags" Target="../tags/tag132.xml"/><Relationship Id="rId1" Type="http://schemas.openxmlformats.org/officeDocument/2006/relationships/tags" Target="../tags/tag131.xml"/><Relationship Id="rId6" Type="http://schemas.openxmlformats.org/officeDocument/2006/relationships/tags" Target="../tags/tag136.xml"/><Relationship Id="rId11" Type="http://schemas.openxmlformats.org/officeDocument/2006/relationships/image" Target="../media/image4.png"/><Relationship Id="rId5" Type="http://schemas.openxmlformats.org/officeDocument/2006/relationships/tags" Target="../tags/tag135.xml"/><Relationship Id="rId10" Type="http://schemas.openxmlformats.org/officeDocument/2006/relationships/image" Target="../media/image3.png"/><Relationship Id="rId4" Type="http://schemas.openxmlformats.org/officeDocument/2006/relationships/tags" Target="../tags/tag134.xml"/><Relationship Id="rId9" Type="http://schemas.openxmlformats.org/officeDocument/2006/relationships/notesSlide" Target="../notesSlides/notesSlide2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13" Type="http://schemas.openxmlformats.org/officeDocument/2006/relationships/slideLayout" Target="../slideLayouts/slideLayout16.xml"/><Relationship Id="rId3" Type="http://schemas.openxmlformats.org/officeDocument/2006/relationships/tags" Target="../tags/tag24.xml"/><Relationship Id="rId7" Type="http://schemas.openxmlformats.org/officeDocument/2006/relationships/tags" Target="../tags/tag28.xml"/><Relationship Id="rId12" Type="http://schemas.openxmlformats.org/officeDocument/2006/relationships/tags" Target="../tags/tag33.xml"/><Relationship Id="rId2" Type="http://schemas.openxmlformats.org/officeDocument/2006/relationships/tags" Target="../tags/tag23.xml"/><Relationship Id="rId16" Type="http://schemas.openxmlformats.org/officeDocument/2006/relationships/image" Target="../media/image8.png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tags" Target="../tags/tag32.xml"/><Relationship Id="rId5" Type="http://schemas.openxmlformats.org/officeDocument/2006/relationships/tags" Target="../tags/tag26.xml"/><Relationship Id="rId15" Type="http://schemas.openxmlformats.org/officeDocument/2006/relationships/image" Target="../media/image7.png"/><Relationship Id="rId10" Type="http://schemas.openxmlformats.org/officeDocument/2006/relationships/tags" Target="../tags/tag31.xml"/><Relationship Id="rId4" Type="http://schemas.openxmlformats.org/officeDocument/2006/relationships/tags" Target="../tags/tag25.xml"/><Relationship Id="rId9" Type="http://schemas.openxmlformats.org/officeDocument/2006/relationships/tags" Target="../tags/tag30.xml"/><Relationship Id="rId1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5.xml"/><Relationship Id="rId4" Type="http://schemas.openxmlformats.org/officeDocument/2006/relationships/tags" Target="../tags/tag3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3" Type="http://schemas.openxmlformats.org/officeDocument/2006/relationships/tags" Target="../tags/tag43.xml"/><Relationship Id="rId7" Type="http://schemas.openxmlformats.org/officeDocument/2006/relationships/slideLayout" Target="../slideLayouts/slideLayout15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5" Type="http://schemas.openxmlformats.org/officeDocument/2006/relationships/tags" Target="../tags/tag45.xml"/><Relationship Id="rId4" Type="http://schemas.openxmlformats.org/officeDocument/2006/relationships/tags" Target="../tags/tag4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15.xml"/><Relationship Id="rId4" Type="http://schemas.openxmlformats.org/officeDocument/2006/relationships/tags" Target="../tags/tag5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image" Target="../media/image9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7" Type="http://schemas.openxmlformats.org/officeDocument/2006/relationships/image" Target="../media/image10.png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15.xml"/><Relationship Id="rId4" Type="http://schemas.openxmlformats.org/officeDocument/2006/relationships/tags" Target="../tags/tag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A-11081"/>
          <p:cNvSpPr/>
          <p:nvPr>
            <p:custDataLst>
              <p:tags r:id="rId1"/>
            </p:custDataLst>
          </p:nvPr>
        </p:nvSpPr>
        <p:spPr>
          <a:xfrm>
            <a:off x="4164876" y="4348587"/>
            <a:ext cx="2110377" cy="405225"/>
          </a:xfrm>
          <a:prstGeom prst="roundRect">
            <a:avLst>
              <a:gd name="adj" fmla="val 29063"/>
            </a:avLst>
          </a:prstGeom>
          <a:solidFill>
            <a:srgbClr val="CE52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1600" dirty="0">
                <a:solidFill>
                  <a:srgbClr val="FFFFFF"/>
                </a:solidFill>
                <a:cs typeface="+mn-ea"/>
                <a:sym typeface="+mn-lt"/>
              </a:rPr>
              <a:t>时间：</a:t>
            </a:r>
            <a:r>
              <a:rPr lang="en-US" altLang="zh-CN" sz="1600" dirty="0">
                <a:solidFill>
                  <a:srgbClr val="FFFFFF"/>
                </a:solidFill>
                <a:cs typeface="+mn-ea"/>
                <a:sym typeface="+mn-lt"/>
              </a:rPr>
              <a:t>6</a:t>
            </a:r>
            <a:r>
              <a:rPr lang="zh-CN" altLang="en-US" sz="1600" dirty="0">
                <a:solidFill>
                  <a:srgbClr val="FFFFFF"/>
                </a:solidFill>
                <a:cs typeface="+mn-ea"/>
                <a:sym typeface="+mn-lt"/>
              </a:rPr>
              <a:t>月</a:t>
            </a:r>
            <a:r>
              <a:rPr lang="en-US" altLang="zh-CN" sz="1600" dirty="0">
                <a:solidFill>
                  <a:srgbClr val="FFFFFF"/>
                </a:solidFill>
                <a:cs typeface="+mn-ea"/>
                <a:sym typeface="+mn-lt"/>
              </a:rPr>
              <a:t>1</a:t>
            </a:r>
            <a:r>
              <a:rPr lang="zh-CN" altLang="en-US" sz="1600" dirty="0">
                <a:solidFill>
                  <a:srgbClr val="FFFFFF"/>
                </a:solidFill>
                <a:cs typeface="+mn-ea"/>
                <a:sym typeface="+mn-lt"/>
              </a:rPr>
              <a:t>日</a:t>
            </a:r>
          </a:p>
        </p:txBody>
      </p:sp>
      <p:sp>
        <p:nvSpPr>
          <p:cNvPr id="6" name="PA-11082"/>
          <p:cNvSpPr/>
          <p:nvPr>
            <p:custDataLst>
              <p:tags r:id="rId2"/>
            </p:custDataLst>
          </p:nvPr>
        </p:nvSpPr>
        <p:spPr>
          <a:xfrm>
            <a:off x="1035726" y="2545143"/>
            <a:ext cx="292063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8000" dirty="0" smtClean="0">
                <a:cs typeface="+mn-ea"/>
                <a:sym typeface="+mn-lt"/>
              </a:rPr>
              <a:t>20XX</a:t>
            </a:r>
            <a:endParaRPr lang="en-US" sz="8000" dirty="0">
              <a:cs typeface="+mn-ea"/>
              <a:sym typeface="+mn-lt"/>
            </a:endParaRPr>
          </a:p>
        </p:txBody>
      </p:sp>
      <p:sp>
        <p:nvSpPr>
          <p:cNvPr id="8" name="PA-11084"/>
          <p:cNvSpPr/>
          <p:nvPr>
            <p:custDataLst>
              <p:tags r:id="rId3"/>
            </p:custDataLst>
          </p:nvPr>
        </p:nvSpPr>
        <p:spPr>
          <a:xfrm>
            <a:off x="3709960" y="2727255"/>
            <a:ext cx="3158206" cy="941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>
              <a:lnSpc>
                <a:spcPct val="120000"/>
              </a:lnSpc>
            </a:pPr>
            <a:r>
              <a:rPr lang="en-US" altLang="zh-CN" sz="2400" i="1" dirty="0">
                <a:solidFill>
                  <a:schemeClr val="tx2"/>
                </a:solidFill>
                <a:cs typeface="+mn-ea"/>
                <a:sym typeface="+mn-lt"/>
              </a:rPr>
              <a:t>JUNE 1 CHILDREN'S DAY PPT TEMPLATE</a:t>
            </a:r>
          </a:p>
        </p:txBody>
      </p:sp>
      <p:sp>
        <p:nvSpPr>
          <p:cNvPr id="9" name="PA-11085"/>
          <p:cNvSpPr/>
          <p:nvPr>
            <p:custDataLst>
              <p:tags r:id="rId4"/>
            </p:custDataLst>
          </p:nvPr>
        </p:nvSpPr>
        <p:spPr>
          <a:xfrm>
            <a:off x="1151076" y="1742913"/>
            <a:ext cx="6029687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6300" b="1" dirty="0">
                <a:solidFill>
                  <a:srgbClr val="403997"/>
                </a:solidFill>
                <a:cs typeface="+mn-ea"/>
                <a:sym typeface="+mn-lt"/>
              </a:rPr>
              <a:t>六一儿童节课件</a:t>
            </a:r>
            <a:endParaRPr lang="en-US" altLang="zh-CN" sz="6300" b="1" dirty="0">
              <a:solidFill>
                <a:srgbClr val="403997"/>
              </a:solidFill>
              <a:cs typeface="+mn-ea"/>
              <a:sym typeface="+mn-lt"/>
            </a:endParaRPr>
          </a:p>
        </p:txBody>
      </p:sp>
      <p:sp>
        <p:nvSpPr>
          <p:cNvPr id="12" name="PA-11087"/>
          <p:cNvSpPr/>
          <p:nvPr>
            <p:custDataLst>
              <p:tags r:id="rId5"/>
            </p:custDataLst>
          </p:nvPr>
        </p:nvSpPr>
        <p:spPr>
          <a:xfrm>
            <a:off x="1587770" y="4348587"/>
            <a:ext cx="2110377" cy="405225"/>
          </a:xfrm>
          <a:prstGeom prst="roundRect">
            <a:avLst>
              <a:gd name="adj" fmla="val 29063"/>
            </a:avLst>
          </a:prstGeom>
          <a:solidFill>
            <a:srgbClr val="4039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1600" smtClean="0">
                <a:solidFill>
                  <a:srgbClr val="FFFFFF"/>
                </a:solidFill>
                <a:cs typeface="+mn-ea"/>
                <a:sym typeface="+mn-lt"/>
              </a:rPr>
              <a:t>主讲：</a:t>
            </a:r>
            <a:r>
              <a:rPr lang="en-US" altLang="zh-CN" sz="1600" smtClean="0">
                <a:solidFill>
                  <a:srgbClr val="FFFFFF"/>
                </a:solidFill>
                <a:cs typeface="+mn-ea"/>
                <a:sym typeface="+mn-lt"/>
              </a:rPr>
              <a:t>PPT818</a:t>
            </a:r>
            <a:endParaRPr lang="en-US" altLang="zh-CN" sz="16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pic>
        <p:nvPicPr>
          <p:cNvPr id="11" name="PA-1108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 cstate="screen"/>
          <a:srcRect/>
          <a:stretch>
            <a:fillRect/>
          </a:stretch>
        </p:blipFill>
        <p:spPr>
          <a:xfrm>
            <a:off x="7395969" y="807559"/>
            <a:ext cx="4338320" cy="3253648"/>
          </a:xfrm>
          <a:prstGeom prst="rect">
            <a:avLst/>
          </a:prstGeom>
        </p:spPr>
      </p:pic>
      <p:pic>
        <p:nvPicPr>
          <p:cNvPr id="3" name="PA-1108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" cstate="screen"/>
          <a:srcRect/>
          <a:stretch>
            <a:fillRect/>
          </a:stretch>
        </p:blipFill>
        <p:spPr>
          <a:xfrm>
            <a:off x="8026081" y="2850034"/>
            <a:ext cx="3704489" cy="33340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A-11085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screen"/>
          <a:srcRect/>
          <a:stretch>
            <a:fillRect/>
          </a:stretch>
        </p:blipFill>
        <p:spPr>
          <a:xfrm>
            <a:off x="7124740" y="2669549"/>
            <a:ext cx="3926225" cy="3098224"/>
          </a:xfrm>
          <a:prstGeom prst="rect">
            <a:avLst/>
          </a:prstGeom>
        </p:spPr>
      </p:pic>
      <p:sp>
        <p:nvSpPr>
          <p:cNvPr id="3" name="PA-110860"/>
          <p:cNvSpPr/>
          <p:nvPr>
            <p:custDataLst>
              <p:tags r:id="rId2"/>
            </p:custDataLst>
          </p:nvPr>
        </p:nvSpPr>
        <p:spPr>
          <a:xfrm>
            <a:off x="7600937" y="3644850"/>
            <a:ext cx="2676572" cy="11726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7200" algn="just">
              <a:lnSpc>
                <a:spcPct val="130000"/>
              </a:lnSpc>
            </a:pPr>
            <a:r>
              <a:rPr lang="en-US" altLang="zh-CN" dirty="0">
                <a:cs typeface="+mn-ea"/>
                <a:sym typeface="+mn-lt"/>
              </a:rPr>
              <a:t>1950</a:t>
            </a:r>
            <a:r>
              <a:rPr lang="zh-CN" altLang="en-US" dirty="0">
                <a:cs typeface="+mn-ea"/>
                <a:sym typeface="+mn-lt"/>
              </a:rPr>
              <a:t>年</a:t>
            </a:r>
            <a:r>
              <a:rPr lang="en-US" altLang="zh-CN" dirty="0">
                <a:cs typeface="+mn-ea"/>
                <a:sym typeface="+mn-lt"/>
              </a:rPr>
              <a:t>6</a:t>
            </a:r>
            <a:r>
              <a:rPr lang="zh-CN" altLang="en-US" dirty="0">
                <a:cs typeface="+mn-ea"/>
                <a:sym typeface="+mn-lt"/>
              </a:rPr>
              <a:t>月</a:t>
            </a:r>
            <a:r>
              <a:rPr lang="en-US" altLang="zh-CN" dirty="0">
                <a:cs typeface="+mn-ea"/>
                <a:sym typeface="+mn-lt"/>
              </a:rPr>
              <a:t>1</a:t>
            </a:r>
            <a:r>
              <a:rPr lang="zh-CN" altLang="en-US" dirty="0">
                <a:cs typeface="+mn-ea"/>
                <a:sym typeface="+mn-lt"/>
              </a:rPr>
              <a:t>日，新中国的小主人们迎来了第一个国际儿童节</a:t>
            </a:r>
          </a:p>
        </p:txBody>
      </p:sp>
      <p:pic>
        <p:nvPicPr>
          <p:cNvPr id="15" name="PA-11086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screen"/>
          <a:srcRect/>
          <a:stretch>
            <a:fillRect/>
          </a:stretch>
        </p:blipFill>
        <p:spPr>
          <a:xfrm>
            <a:off x="-510266" y="623695"/>
            <a:ext cx="7708018" cy="5781013"/>
          </a:xfrm>
          <a:prstGeom prst="rect">
            <a:avLst/>
          </a:prstGeom>
        </p:spPr>
      </p:pic>
      <p:sp>
        <p:nvSpPr>
          <p:cNvPr id="16" name="PA-110863"/>
          <p:cNvSpPr/>
          <p:nvPr>
            <p:custDataLst>
              <p:tags r:id="rId4"/>
            </p:custDataLst>
          </p:nvPr>
        </p:nvSpPr>
        <p:spPr>
          <a:xfrm>
            <a:off x="7197752" y="1794287"/>
            <a:ext cx="3922869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4000" b="1" dirty="0">
                <a:solidFill>
                  <a:srgbClr val="35489A"/>
                </a:solidFill>
                <a:cs typeface="+mn-ea"/>
                <a:sym typeface="+mn-lt"/>
              </a:rPr>
              <a:t>1950</a:t>
            </a:r>
            <a:r>
              <a:rPr lang="zh-CN" altLang="en-US" sz="4000" b="1" dirty="0">
                <a:solidFill>
                  <a:srgbClr val="35489A"/>
                </a:solidFill>
                <a:cs typeface="+mn-ea"/>
                <a:sym typeface="+mn-lt"/>
              </a:rPr>
              <a:t>年</a:t>
            </a:r>
            <a:r>
              <a:rPr lang="en-US" altLang="zh-CN" sz="4000" b="1" dirty="0">
                <a:solidFill>
                  <a:srgbClr val="35489A"/>
                </a:solidFill>
                <a:cs typeface="+mn-ea"/>
                <a:sym typeface="+mn-lt"/>
              </a:rPr>
              <a:t> 6</a:t>
            </a:r>
            <a:r>
              <a:rPr lang="zh-CN" altLang="en-US" sz="4000" b="1" dirty="0">
                <a:solidFill>
                  <a:srgbClr val="35489A"/>
                </a:solidFill>
                <a:cs typeface="+mn-ea"/>
                <a:sym typeface="+mn-lt"/>
              </a:rPr>
              <a:t>月 </a:t>
            </a:r>
            <a:r>
              <a:rPr lang="en-US" altLang="zh-CN" sz="4000" b="1" dirty="0">
                <a:solidFill>
                  <a:srgbClr val="35489A"/>
                </a:solidFill>
                <a:cs typeface="+mn-ea"/>
                <a:sym typeface="+mn-lt"/>
              </a:rPr>
              <a:t>1</a:t>
            </a:r>
            <a:r>
              <a:rPr lang="zh-CN" altLang="en-US" sz="4000" b="1" dirty="0">
                <a:solidFill>
                  <a:srgbClr val="35489A"/>
                </a:solidFill>
                <a:cs typeface="+mn-ea"/>
                <a:sym typeface="+mn-lt"/>
              </a:rPr>
              <a:t>日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-110836"/>
          <p:cNvSpPr/>
          <p:nvPr>
            <p:custDataLst>
              <p:tags r:id="rId1"/>
            </p:custDataLst>
          </p:nvPr>
        </p:nvSpPr>
        <p:spPr>
          <a:xfrm>
            <a:off x="2575212" y="2604314"/>
            <a:ext cx="1852409" cy="1338608"/>
          </a:xfrm>
          <a:prstGeom prst="wedgeRoundRectCallout">
            <a:avLst>
              <a:gd name="adj1" fmla="val 74553"/>
              <a:gd name="adj2" fmla="val -19292"/>
              <a:gd name="adj3" fmla="val 16667"/>
            </a:avLst>
          </a:prstGeom>
          <a:solidFill>
            <a:srgbClr val="CE52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PA-110837"/>
          <p:cNvSpPr txBox="1"/>
          <p:nvPr>
            <p:custDataLst>
              <p:tags r:id="rId2"/>
            </p:custDataLst>
          </p:nvPr>
        </p:nvSpPr>
        <p:spPr>
          <a:xfrm>
            <a:off x="2742971" y="2719620"/>
            <a:ext cx="1516889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6600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sz="6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PA-110838"/>
          <p:cNvSpPr txBox="1"/>
          <p:nvPr>
            <p:custDataLst>
              <p:tags r:id="rId3"/>
            </p:custDataLst>
          </p:nvPr>
        </p:nvSpPr>
        <p:spPr>
          <a:xfrm>
            <a:off x="4923188" y="2604314"/>
            <a:ext cx="518507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5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各国的儿童节</a:t>
            </a:r>
          </a:p>
        </p:txBody>
      </p:sp>
      <p:sp>
        <p:nvSpPr>
          <p:cNvPr id="11" name="PA-110839"/>
          <p:cNvSpPr/>
          <p:nvPr>
            <p:custDataLst>
              <p:tags r:id="rId4"/>
            </p:custDataLst>
          </p:nvPr>
        </p:nvSpPr>
        <p:spPr>
          <a:xfrm>
            <a:off x="4940005" y="3537293"/>
            <a:ext cx="5151444" cy="308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ts val="1800"/>
              </a:lnSpc>
            </a:pPr>
            <a:r>
              <a:rPr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此处简单描述该章节具体内容，文字言简意赅，不必繁琐。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-110869"/>
          <p:cNvSpPr/>
          <p:nvPr>
            <p:custDataLst>
              <p:tags r:id="rId1"/>
            </p:custDataLst>
          </p:nvPr>
        </p:nvSpPr>
        <p:spPr>
          <a:xfrm>
            <a:off x="6517106" y="3322839"/>
            <a:ext cx="4806629" cy="153272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7200" algn="just">
              <a:lnSpc>
                <a:spcPct val="130000"/>
              </a:lnSpc>
            </a:pPr>
            <a:r>
              <a:rPr lang="en-US" altLang="zh-CN" dirty="0">
                <a:cs typeface="+mn-ea"/>
                <a:sym typeface="+mn-lt"/>
              </a:rPr>
              <a:t> 世 界 上 除 了 把</a:t>
            </a:r>
            <a:r>
              <a:rPr lang="zh-CN" altLang="zh-CN" dirty="0">
                <a:cs typeface="+mn-ea"/>
                <a:sym typeface="+mn-lt"/>
              </a:rPr>
              <a:t>“六一”定</a:t>
            </a:r>
            <a:r>
              <a:rPr lang="en-US" altLang="zh-CN" dirty="0">
                <a:cs typeface="+mn-ea"/>
                <a:sym typeface="+mn-lt"/>
              </a:rPr>
              <a:t> 为 </a:t>
            </a:r>
            <a:r>
              <a:rPr lang="zh-CN" altLang="zh-CN" dirty="0">
                <a:cs typeface="+mn-ea"/>
                <a:sym typeface="+mn-lt"/>
              </a:rPr>
              <a:t>儿</a:t>
            </a:r>
            <a:r>
              <a:rPr lang="en-US" altLang="zh-CN" dirty="0">
                <a:cs typeface="+mn-ea"/>
                <a:sym typeface="+mn-lt"/>
              </a:rPr>
              <a:t>童 节 的 部 分 国 家 外 ， 其 他 国 家 的 </a:t>
            </a:r>
            <a:r>
              <a:rPr lang="zh-CN" altLang="zh-CN" dirty="0">
                <a:cs typeface="+mn-ea"/>
                <a:sym typeface="+mn-lt"/>
              </a:rPr>
              <a:t>儿</a:t>
            </a:r>
            <a:r>
              <a:rPr lang="en-US" altLang="zh-CN" dirty="0">
                <a:cs typeface="+mn-ea"/>
                <a:sym typeface="+mn-lt"/>
              </a:rPr>
              <a:t>童 节 根 据 自 </a:t>
            </a:r>
            <a:r>
              <a:rPr lang="zh-CN" altLang="zh-CN" dirty="0">
                <a:cs typeface="+mn-ea"/>
                <a:sym typeface="+mn-lt"/>
              </a:rPr>
              <a:t>己</a:t>
            </a:r>
            <a:r>
              <a:rPr lang="en-US" altLang="zh-CN" dirty="0">
                <a:cs typeface="+mn-ea"/>
                <a:sym typeface="+mn-lt"/>
              </a:rPr>
              <a:t> 文 化 的 不 同 而 定 在 了 不 同 的 日 子 里</a:t>
            </a:r>
            <a:r>
              <a:rPr lang="zh-CN" altLang="en-US" dirty="0">
                <a:cs typeface="+mn-ea"/>
                <a:sym typeface="+mn-lt"/>
              </a:rPr>
              <a:t>。</a:t>
            </a:r>
            <a:endParaRPr lang="zh-CN" altLang="zh-CN" dirty="0">
              <a:cs typeface="+mn-ea"/>
              <a:sym typeface="+mn-lt"/>
            </a:endParaRPr>
          </a:p>
        </p:txBody>
      </p:sp>
      <p:pic>
        <p:nvPicPr>
          <p:cNvPr id="4" name="PA-110870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282636" y="617025"/>
            <a:ext cx="6234470" cy="4796885"/>
          </a:xfrm>
          <a:prstGeom prst="rect">
            <a:avLst/>
          </a:prstGeom>
        </p:spPr>
      </p:pic>
      <p:sp>
        <p:nvSpPr>
          <p:cNvPr id="6" name="PA-110872"/>
          <p:cNvSpPr/>
          <p:nvPr>
            <p:custDataLst>
              <p:tags r:id="rId3"/>
            </p:custDataLst>
          </p:nvPr>
        </p:nvSpPr>
        <p:spPr>
          <a:xfrm>
            <a:off x="6517106" y="1827195"/>
            <a:ext cx="344998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dirty="0">
                <a:solidFill>
                  <a:srgbClr val="35489A"/>
                </a:solidFill>
                <a:cs typeface="+mn-ea"/>
                <a:sym typeface="+mn-lt"/>
              </a:rPr>
              <a:t>不</a:t>
            </a:r>
            <a:r>
              <a:rPr lang="en-US" altLang="zh-CN" sz="2800" b="1" dirty="0">
                <a:solidFill>
                  <a:srgbClr val="35489A"/>
                </a:solidFill>
                <a:cs typeface="+mn-ea"/>
                <a:sym typeface="+mn-lt"/>
              </a:rPr>
              <a:t> 同 的 国 家 有 着 </a:t>
            </a:r>
          </a:p>
          <a:p>
            <a:r>
              <a:rPr lang="en-US" altLang="zh-CN" sz="2800" b="1" dirty="0">
                <a:solidFill>
                  <a:srgbClr val="EF3175"/>
                </a:solidFill>
                <a:cs typeface="+mn-ea"/>
                <a:sym typeface="+mn-lt"/>
              </a:rPr>
              <a:t>不 一 样 的 儿 童 节 </a:t>
            </a:r>
            <a:endParaRPr lang="zh-CN" altLang="en-US" sz="2800" b="1" dirty="0">
              <a:solidFill>
                <a:srgbClr val="EF3175"/>
              </a:solidFill>
              <a:cs typeface="+mn-ea"/>
              <a:sym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1075" y="6066574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模板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http://www.1ppt.com/jieri/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A-11087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screen"/>
          <a:srcRect/>
          <a:stretch>
            <a:fillRect/>
          </a:stretch>
        </p:blipFill>
        <p:spPr>
          <a:xfrm rot="625150">
            <a:off x="955020" y="2412420"/>
            <a:ext cx="3159986" cy="2493577"/>
          </a:xfrm>
          <a:prstGeom prst="rect">
            <a:avLst/>
          </a:prstGeom>
        </p:spPr>
      </p:pic>
      <p:pic>
        <p:nvPicPr>
          <p:cNvPr id="30" name="PA-11087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screen"/>
          <a:srcRect/>
          <a:stretch>
            <a:fillRect/>
          </a:stretch>
        </p:blipFill>
        <p:spPr>
          <a:xfrm>
            <a:off x="3758959" y="2768715"/>
            <a:ext cx="4017581" cy="3170313"/>
          </a:xfrm>
          <a:prstGeom prst="rect">
            <a:avLst/>
          </a:prstGeom>
        </p:spPr>
      </p:pic>
      <p:pic>
        <p:nvPicPr>
          <p:cNvPr id="31" name="PA-11087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screen"/>
          <a:srcRect/>
          <a:stretch>
            <a:fillRect/>
          </a:stretch>
        </p:blipFill>
        <p:spPr>
          <a:xfrm>
            <a:off x="7849775" y="2146607"/>
            <a:ext cx="3832888" cy="3024571"/>
          </a:xfrm>
          <a:prstGeom prst="rect">
            <a:avLst/>
          </a:prstGeom>
        </p:spPr>
      </p:pic>
      <p:sp>
        <p:nvSpPr>
          <p:cNvPr id="11" name="PA-110876"/>
          <p:cNvSpPr/>
          <p:nvPr>
            <p:custDataLst>
              <p:tags r:id="rId4"/>
            </p:custDataLst>
          </p:nvPr>
        </p:nvSpPr>
        <p:spPr>
          <a:xfrm>
            <a:off x="3663242" y="1039500"/>
            <a:ext cx="7767959" cy="77745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7200" algn="just">
              <a:lnSpc>
                <a:spcPct val="130000"/>
              </a:lnSpc>
            </a:pPr>
            <a:r>
              <a:rPr lang="zh-CN" altLang="en-US" dirty="0">
                <a:cs typeface="+mn-ea"/>
                <a:sym typeface="+mn-lt"/>
              </a:rPr>
              <a:t>日本是世界上庆祝儿童节次数最多的国家，他们一年要庆祝三次儿童节，而且庆祝方式十分有意思，充满了浓浓的日本风情。</a:t>
            </a:r>
          </a:p>
        </p:txBody>
      </p:sp>
      <p:sp>
        <p:nvSpPr>
          <p:cNvPr id="26" name="PA-110877"/>
          <p:cNvSpPr/>
          <p:nvPr>
            <p:custDataLst>
              <p:tags r:id="rId5"/>
            </p:custDataLst>
          </p:nvPr>
        </p:nvSpPr>
        <p:spPr>
          <a:xfrm>
            <a:off x="2052567" y="1039500"/>
            <a:ext cx="13131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dirty="0">
                <a:solidFill>
                  <a:srgbClr val="35489A"/>
                </a:solidFill>
                <a:cs typeface="+mn-ea"/>
                <a:sym typeface="+mn-lt"/>
              </a:rPr>
              <a:t>日</a:t>
            </a:r>
            <a:r>
              <a:rPr lang="zh-CN" altLang="en-US" sz="4400" dirty="0">
                <a:solidFill>
                  <a:srgbClr val="EF3175"/>
                </a:solidFill>
                <a:cs typeface="+mn-ea"/>
                <a:sym typeface="+mn-lt"/>
              </a:rPr>
              <a:t>本</a:t>
            </a:r>
          </a:p>
        </p:txBody>
      </p:sp>
      <p:pic>
        <p:nvPicPr>
          <p:cNvPr id="27" name="PA-11087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screen"/>
          <a:srcRect/>
          <a:stretch>
            <a:fillRect/>
          </a:stretch>
        </p:blipFill>
        <p:spPr>
          <a:xfrm>
            <a:off x="684599" y="701202"/>
            <a:ext cx="1667268" cy="1250450"/>
          </a:xfrm>
          <a:prstGeom prst="rect">
            <a:avLst/>
          </a:prstGeom>
        </p:spPr>
      </p:pic>
      <p:sp>
        <p:nvSpPr>
          <p:cNvPr id="32" name="PA-110879"/>
          <p:cNvSpPr/>
          <p:nvPr>
            <p:custDataLst>
              <p:tags r:id="rId7"/>
            </p:custDataLst>
          </p:nvPr>
        </p:nvSpPr>
        <p:spPr>
          <a:xfrm>
            <a:off x="1384302" y="3217137"/>
            <a:ext cx="2301422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7200" algn="just"/>
            <a:r>
              <a:rPr lang="en-US" altLang="zh-CN" dirty="0">
                <a:cs typeface="+mn-ea"/>
                <a:sym typeface="+mn-lt"/>
              </a:rPr>
              <a:t>3</a:t>
            </a:r>
            <a:r>
              <a:rPr lang="zh-CN" altLang="en-US" dirty="0">
                <a:cs typeface="+mn-ea"/>
                <a:sym typeface="+mn-lt"/>
              </a:rPr>
              <a:t>月</a:t>
            </a:r>
            <a:r>
              <a:rPr lang="en-US" altLang="zh-CN" dirty="0">
                <a:cs typeface="+mn-ea"/>
                <a:sym typeface="+mn-lt"/>
              </a:rPr>
              <a:t>3</a:t>
            </a:r>
            <a:r>
              <a:rPr lang="zh-CN" altLang="en-US" dirty="0">
                <a:cs typeface="+mn-ea"/>
                <a:sym typeface="+mn-lt"/>
              </a:rPr>
              <a:t>日女孩节：这个节日是专门为小女孩设立的</a:t>
            </a:r>
          </a:p>
        </p:txBody>
      </p:sp>
      <p:sp>
        <p:nvSpPr>
          <p:cNvPr id="33" name="PA-110880"/>
          <p:cNvSpPr/>
          <p:nvPr>
            <p:custDataLst>
              <p:tags r:id="rId8"/>
            </p:custDataLst>
          </p:nvPr>
        </p:nvSpPr>
        <p:spPr>
          <a:xfrm rot="21074226">
            <a:off x="4313696" y="3569041"/>
            <a:ext cx="259351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en-US" altLang="zh-CN" sz="1600" dirty="0">
                <a:cs typeface="+mn-ea"/>
                <a:sym typeface="+mn-lt"/>
              </a:rPr>
              <a:t>5</a:t>
            </a:r>
            <a:r>
              <a:rPr lang="zh-CN" altLang="en-US" sz="1600" dirty="0">
                <a:cs typeface="+mn-ea"/>
                <a:sym typeface="+mn-lt"/>
              </a:rPr>
              <a:t>月</a:t>
            </a:r>
            <a:r>
              <a:rPr lang="en-US" altLang="zh-CN" sz="1600" dirty="0">
                <a:cs typeface="+mn-ea"/>
                <a:sym typeface="+mn-lt"/>
              </a:rPr>
              <a:t>5</a:t>
            </a:r>
            <a:r>
              <a:rPr lang="zh-CN" altLang="en-US" sz="1600" dirty="0">
                <a:cs typeface="+mn-ea"/>
                <a:sym typeface="+mn-lt"/>
              </a:rPr>
              <a:t>日男孩节：节日当天，有儿子的家庭，门前都悬挂“鲤鱼旗”，表示鲤鱼跳龙门的意思。在日本人心目中，鲤鱼象征力量和勇气。</a:t>
            </a:r>
            <a:endParaRPr lang="en-US" altLang="zh-CN" sz="1600" dirty="0">
              <a:cs typeface="+mn-ea"/>
              <a:sym typeface="+mn-lt"/>
            </a:endParaRPr>
          </a:p>
        </p:txBody>
      </p:sp>
      <p:sp>
        <p:nvSpPr>
          <p:cNvPr id="34" name="PA-110881"/>
          <p:cNvSpPr/>
          <p:nvPr>
            <p:custDataLst>
              <p:tags r:id="rId9"/>
            </p:custDataLst>
          </p:nvPr>
        </p:nvSpPr>
        <p:spPr>
          <a:xfrm rot="21360176">
            <a:off x="8272000" y="2986304"/>
            <a:ext cx="256436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en-US" altLang="zh-CN" sz="1400" dirty="0">
                <a:cs typeface="+mn-ea"/>
                <a:sym typeface="+mn-lt"/>
              </a:rPr>
              <a:t>11</a:t>
            </a:r>
            <a:r>
              <a:rPr lang="zh-CN" altLang="en-US" sz="1400" dirty="0">
                <a:cs typeface="+mn-ea"/>
                <a:sym typeface="+mn-lt"/>
              </a:rPr>
              <a:t>月</a:t>
            </a:r>
            <a:r>
              <a:rPr lang="en-US" altLang="zh-CN" sz="1400" dirty="0">
                <a:cs typeface="+mn-ea"/>
                <a:sym typeface="+mn-lt"/>
              </a:rPr>
              <a:t>15</a:t>
            </a:r>
            <a:r>
              <a:rPr lang="zh-CN" altLang="en-US" sz="1400" dirty="0">
                <a:cs typeface="+mn-ea"/>
                <a:sym typeface="+mn-lt"/>
              </a:rPr>
              <a:t>日“七五三”儿童节：在日本习俗里，三岁、五岁和七岁是小朋友特别幸运的三个年纪，所以每年的这一天，会专门为这三个年纪的孩子热闹地庆祝一番</a:t>
            </a:r>
            <a:endParaRPr lang="en-US" altLang="zh-CN" sz="14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A-11088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screen"/>
          <a:srcRect/>
          <a:stretch>
            <a:fillRect/>
          </a:stretch>
        </p:blipFill>
        <p:spPr>
          <a:xfrm>
            <a:off x="278564" y="2289950"/>
            <a:ext cx="5308850" cy="5308850"/>
          </a:xfrm>
          <a:prstGeom prst="rect">
            <a:avLst/>
          </a:prstGeom>
        </p:spPr>
      </p:pic>
      <p:sp>
        <p:nvSpPr>
          <p:cNvPr id="7" name="PA-110883"/>
          <p:cNvSpPr/>
          <p:nvPr>
            <p:custDataLst>
              <p:tags r:id="rId2"/>
            </p:custDataLst>
          </p:nvPr>
        </p:nvSpPr>
        <p:spPr>
          <a:xfrm>
            <a:off x="5701813" y="2196432"/>
            <a:ext cx="788374" cy="4071619"/>
          </a:xfrm>
          <a:prstGeom prst="rect">
            <a:avLst/>
          </a:prstGeom>
          <a:solidFill>
            <a:srgbClr val="CE52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PA-110884"/>
          <p:cNvSpPr/>
          <p:nvPr>
            <p:custDataLst>
              <p:tags r:id="rId3"/>
            </p:custDataLst>
          </p:nvPr>
        </p:nvSpPr>
        <p:spPr>
          <a:xfrm>
            <a:off x="6755685" y="3260518"/>
            <a:ext cx="4084767" cy="225292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7200" algn="just">
              <a:lnSpc>
                <a:spcPct val="130000"/>
              </a:lnSpc>
            </a:pPr>
            <a:r>
              <a:rPr lang="zh-CN" altLang="en-US" dirty="0">
                <a:cs typeface="+mn-ea"/>
                <a:sym typeface="+mn-lt"/>
              </a:rPr>
              <a:t>韩国的儿童节于</a:t>
            </a:r>
            <a:r>
              <a:rPr lang="en-US" altLang="zh-CN" dirty="0">
                <a:cs typeface="+mn-ea"/>
                <a:sym typeface="+mn-lt"/>
              </a:rPr>
              <a:t>1923</a:t>
            </a:r>
            <a:r>
              <a:rPr lang="zh-CN" altLang="en-US" dirty="0">
                <a:cs typeface="+mn-ea"/>
                <a:sym typeface="+mn-lt"/>
              </a:rPr>
              <a:t>年，从“男孩节”演变过来的。也是韩国的公众假日，每年的</a:t>
            </a:r>
            <a:r>
              <a:rPr lang="en-US" altLang="zh-CN" dirty="0">
                <a:cs typeface="+mn-ea"/>
                <a:sym typeface="+mn-lt"/>
              </a:rPr>
              <a:t>5</a:t>
            </a:r>
            <a:r>
              <a:rPr lang="zh-CN" altLang="en-US" dirty="0">
                <a:cs typeface="+mn-ea"/>
                <a:sym typeface="+mn-lt"/>
              </a:rPr>
              <a:t>月</a:t>
            </a:r>
            <a:r>
              <a:rPr lang="en-US" altLang="zh-CN" dirty="0">
                <a:cs typeface="+mn-ea"/>
                <a:sym typeface="+mn-lt"/>
              </a:rPr>
              <a:t>5</a:t>
            </a:r>
            <a:r>
              <a:rPr lang="zh-CN" altLang="en-US" dirty="0">
                <a:cs typeface="+mn-ea"/>
                <a:sym typeface="+mn-lt"/>
              </a:rPr>
              <a:t>日。这一天，孩子们可以尽情享受欢乐，父母要给孩子准备他们最想要的礼物。很多孩子也会在这天穿上韩服，体验传统的韩国文化。</a:t>
            </a:r>
          </a:p>
        </p:txBody>
      </p:sp>
      <p:sp>
        <p:nvSpPr>
          <p:cNvPr id="4" name="PA-110885"/>
          <p:cNvSpPr/>
          <p:nvPr>
            <p:custDataLst>
              <p:tags r:id="rId4"/>
            </p:custDataLst>
          </p:nvPr>
        </p:nvSpPr>
        <p:spPr>
          <a:xfrm>
            <a:off x="5665113" y="2828048"/>
            <a:ext cx="861774" cy="2800767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cs typeface="+mn-ea"/>
                <a:sym typeface="+mn-lt"/>
              </a:rPr>
              <a:t>5</a:t>
            </a:r>
            <a:r>
              <a:rPr lang="zh-CN" altLang="en-US" sz="4400" dirty="0">
                <a:solidFill>
                  <a:schemeClr val="bg1"/>
                </a:solidFill>
                <a:cs typeface="+mn-ea"/>
                <a:sym typeface="+mn-lt"/>
              </a:rPr>
              <a:t>月</a:t>
            </a:r>
            <a:r>
              <a:rPr lang="en-US" altLang="zh-CN" sz="4400" dirty="0">
                <a:solidFill>
                  <a:schemeClr val="bg1"/>
                </a:solidFill>
                <a:cs typeface="+mn-ea"/>
                <a:sym typeface="+mn-lt"/>
              </a:rPr>
              <a:t>5</a:t>
            </a:r>
            <a:r>
              <a:rPr lang="zh-CN" altLang="en-US" sz="4400" dirty="0">
                <a:solidFill>
                  <a:schemeClr val="bg1"/>
                </a:solidFill>
                <a:cs typeface="+mn-ea"/>
                <a:sym typeface="+mn-lt"/>
              </a:rPr>
              <a:t>日</a:t>
            </a:r>
          </a:p>
        </p:txBody>
      </p:sp>
      <p:sp>
        <p:nvSpPr>
          <p:cNvPr id="5" name="PA-110886"/>
          <p:cNvSpPr/>
          <p:nvPr>
            <p:custDataLst>
              <p:tags r:id="rId5"/>
            </p:custDataLst>
          </p:nvPr>
        </p:nvSpPr>
        <p:spPr>
          <a:xfrm>
            <a:off x="2052567" y="1039500"/>
            <a:ext cx="13131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dirty="0">
                <a:solidFill>
                  <a:srgbClr val="35489A"/>
                </a:solidFill>
                <a:cs typeface="+mn-ea"/>
                <a:sym typeface="+mn-lt"/>
              </a:rPr>
              <a:t>韩</a:t>
            </a:r>
            <a:r>
              <a:rPr lang="zh-CN" altLang="en-US" sz="4400" dirty="0">
                <a:solidFill>
                  <a:srgbClr val="EF3175"/>
                </a:solidFill>
                <a:cs typeface="+mn-ea"/>
                <a:sym typeface="+mn-lt"/>
              </a:rPr>
              <a:t>国</a:t>
            </a:r>
          </a:p>
        </p:txBody>
      </p:sp>
      <p:pic>
        <p:nvPicPr>
          <p:cNvPr id="8" name="PA-11087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 cstate="screen"/>
          <a:srcRect/>
          <a:stretch>
            <a:fillRect/>
          </a:stretch>
        </p:blipFill>
        <p:spPr>
          <a:xfrm>
            <a:off x="684599" y="701202"/>
            <a:ext cx="1667268" cy="1250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-110888"/>
          <p:cNvSpPr/>
          <p:nvPr>
            <p:custDataLst>
              <p:tags r:id="rId1"/>
            </p:custDataLst>
          </p:nvPr>
        </p:nvSpPr>
        <p:spPr>
          <a:xfrm>
            <a:off x="2052567" y="1039500"/>
            <a:ext cx="24416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dirty="0">
                <a:solidFill>
                  <a:srgbClr val="35489A"/>
                </a:solidFill>
                <a:cs typeface="+mn-ea"/>
                <a:sym typeface="+mn-lt"/>
              </a:rPr>
              <a:t>哥</a:t>
            </a:r>
            <a:r>
              <a:rPr lang="zh-CN" altLang="en-US" sz="4400" dirty="0">
                <a:solidFill>
                  <a:srgbClr val="EF3175"/>
                </a:solidFill>
                <a:cs typeface="+mn-ea"/>
                <a:sym typeface="+mn-lt"/>
              </a:rPr>
              <a:t>伦</a:t>
            </a:r>
            <a:r>
              <a:rPr lang="zh-CN" altLang="en-US" sz="4400" dirty="0">
                <a:solidFill>
                  <a:srgbClr val="35489A"/>
                </a:solidFill>
                <a:cs typeface="+mn-ea"/>
                <a:sym typeface="+mn-lt"/>
              </a:rPr>
              <a:t>比</a:t>
            </a:r>
            <a:r>
              <a:rPr lang="zh-CN" altLang="en-US" sz="4400" dirty="0">
                <a:solidFill>
                  <a:srgbClr val="EF3175"/>
                </a:solidFill>
                <a:cs typeface="+mn-ea"/>
                <a:sym typeface="+mn-lt"/>
              </a:rPr>
              <a:t>亚</a:t>
            </a:r>
          </a:p>
        </p:txBody>
      </p:sp>
      <p:sp>
        <p:nvSpPr>
          <p:cNvPr id="25" name="PA-110890"/>
          <p:cNvSpPr/>
          <p:nvPr>
            <p:custDataLst>
              <p:tags r:id="rId2"/>
            </p:custDataLst>
          </p:nvPr>
        </p:nvSpPr>
        <p:spPr>
          <a:xfrm>
            <a:off x="6096000" y="2807911"/>
            <a:ext cx="5766955" cy="189282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7200" algn="just">
              <a:lnSpc>
                <a:spcPct val="130000"/>
              </a:lnSpc>
            </a:pPr>
            <a:r>
              <a:rPr lang="zh-CN" altLang="en-US" dirty="0">
                <a:cs typeface="+mn-ea"/>
                <a:sym typeface="+mn-lt"/>
              </a:rPr>
              <a:t>哥伦比亚将每年的</a:t>
            </a:r>
            <a:r>
              <a:rPr lang="en-US" altLang="zh-CN" dirty="0">
                <a:cs typeface="+mn-ea"/>
                <a:sym typeface="+mn-lt"/>
              </a:rPr>
              <a:t>7</a:t>
            </a:r>
            <a:r>
              <a:rPr lang="zh-CN" altLang="en-US" dirty="0">
                <a:cs typeface="+mn-ea"/>
                <a:sym typeface="+mn-lt"/>
              </a:rPr>
              <a:t>月</a:t>
            </a:r>
            <a:r>
              <a:rPr lang="en-US" altLang="zh-CN" dirty="0">
                <a:cs typeface="+mn-ea"/>
                <a:sym typeface="+mn-lt"/>
              </a:rPr>
              <a:t>4</a:t>
            </a:r>
            <a:r>
              <a:rPr lang="zh-CN" altLang="en-US" dirty="0">
                <a:cs typeface="+mn-ea"/>
                <a:sym typeface="+mn-lt"/>
              </a:rPr>
              <a:t>日定为儿童节。</a:t>
            </a:r>
            <a:endParaRPr lang="en-US" altLang="zh-CN" dirty="0">
              <a:cs typeface="+mn-ea"/>
              <a:sym typeface="+mn-lt"/>
            </a:endParaRPr>
          </a:p>
          <a:p>
            <a:pPr indent="457200" algn="just">
              <a:lnSpc>
                <a:spcPct val="130000"/>
              </a:lnSpc>
            </a:pPr>
            <a:endParaRPr lang="en-US" altLang="zh-CN" dirty="0">
              <a:cs typeface="+mn-ea"/>
              <a:sym typeface="+mn-lt"/>
            </a:endParaRPr>
          </a:p>
          <a:p>
            <a:pPr indent="457200" algn="just">
              <a:lnSpc>
                <a:spcPct val="130000"/>
              </a:lnSpc>
            </a:pPr>
            <a:r>
              <a:rPr lang="zh-CN" altLang="en-US" dirty="0">
                <a:cs typeface="+mn-ea"/>
                <a:sym typeface="+mn-lt"/>
              </a:rPr>
              <a:t>在这个节日里，全国的学校都要举行各种生动活泼的庆祝活动，儿童们还常常戴上各式各样的假面具，扮成小丑的样子在街头玩耍，十分开心</a:t>
            </a:r>
          </a:p>
        </p:txBody>
      </p:sp>
      <p:pic>
        <p:nvPicPr>
          <p:cNvPr id="28" name="PA-11089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screen"/>
          <a:srcRect/>
          <a:stretch>
            <a:fillRect/>
          </a:stretch>
        </p:blipFill>
        <p:spPr>
          <a:xfrm flipH="1">
            <a:off x="237439" y="947821"/>
            <a:ext cx="5588000" cy="5588000"/>
          </a:xfrm>
          <a:prstGeom prst="rect">
            <a:avLst/>
          </a:prstGeom>
        </p:spPr>
      </p:pic>
      <p:pic>
        <p:nvPicPr>
          <p:cNvPr id="6" name="PA-11087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screen"/>
          <a:srcRect/>
          <a:stretch>
            <a:fillRect/>
          </a:stretch>
        </p:blipFill>
        <p:spPr>
          <a:xfrm>
            <a:off x="684599" y="701202"/>
            <a:ext cx="1667268" cy="1250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A-11089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screen"/>
          <a:srcRect/>
          <a:stretch>
            <a:fillRect/>
          </a:stretch>
        </p:blipFill>
        <p:spPr>
          <a:xfrm>
            <a:off x="5049177" y="1656034"/>
            <a:ext cx="6474622" cy="4316414"/>
          </a:xfrm>
          <a:prstGeom prst="rect">
            <a:avLst/>
          </a:prstGeom>
        </p:spPr>
      </p:pic>
      <p:sp>
        <p:nvSpPr>
          <p:cNvPr id="10" name="PA-110893"/>
          <p:cNvSpPr/>
          <p:nvPr>
            <p:custDataLst>
              <p:tags r:id="rId2"/>
            </p:custDataLst>
          </p:nvPr>
        </p:nvSpPr>
        <p:spPr>
          <a:xfrm>
            <a:off x="2052567" y="1039500"/>
            <a:ext cx="13131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dirty="0">
                <a:solidFill>
                  <a:srgbClr val="35489A"/>
                </a:solidFill>
                <a:cs typeface="+mn-ea"/>
                <a:sym typeface="+mn-lt"/>
              </a:rPr>
              <a:t>巴</a:t>
            </a:r>
            <a:r>
              <a:rPr lang="zh-CN" altLang="en-US" sz="4400" dirty="0">
                <a:solidFill>
                  <a:srgbClr val="EF3175"/>
                </a:solidFill>
                <a:cs typeface="+mn-ea"/>
                <a:sym typeface="+mn-lt"/>
              </a:rPr>
              <a:t>西</a:t>
            </a:r>
          </a:p>
        </p:txBody>
      </p:sp>
      <p:pic>
        <p:nvPicPr>
          <p:cNvPr id="13" name="PA-11089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screen"/>
          <a:srcRect/>
          <a:stretch>
            <a:fillRect/>
          </a:stretch>
        </p:blipFill>
        <p:spPr>
          <a:xfrm>
            <a:off x="1201584" y="2147239"/>
            <a:ext cx="4289853" cy="3147639"/>
          </a:xfrm>
          <a:prstGeom prst="rect">
            <a:avLst/>
          </a:prstGeom>
        </p:spPr>
      </p:pic>
      <p:sp>
        <p:nvSpPr>
          <p:cNvPr id="14" name="PA-110896"/>
          <p:cNvSpPr/>
          <p:nvPr>
            <p:custDataLst>
              <p:tags r:id="rId4"/>
            </p:custDataLst>
          </p:nvPr>
        </p:nvSpPr>
        <p:spPr>
          <a:xfrm>
            <a:off x="5572466" y="2863327"/>
            <a:ext cx="5232561" cy="2132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>
              <a:lnSpc>
                <a:spcPct val="130000"/>
              </a:lnSpc>
            </a:pPr>
            <a:r>
              <a:rPr lang="zh-CN" altLang="en-US" sz="1700" dirty="0">
                <a:solidFill>
                  <a:prstClr val="black"/>
                </a:solidFill>
                <a:cs typeface="+mn-ea"/>
                <a:sym typeface="+mn-lt"/>
              </a:rPr>
              <a:t>巴西的儿童节在</a:t>
            </a:r>
            <a:r>
              <a:rPr lang="en-US" altLang="zh-CN" sz="1700" dirty="0">
                <a:solidFill>
                  <a:prstClr val="black"/>
                </a:solidFill>
                <a:cs typeface="+mn-ea"/>
                <a:sym typeface="+mn-lt"/>
              </a:rPr>
              <a:t>8</a:t>
            </a:r>
            <a:r>
              <a:rPr lang="zh-CN" altLang="en-US" sz="1700" dirty="0">
                <a:solidFill>
                  <a:prstClr val="black"/>
                </a:solidFill>
                <a:cs typeface="+mn-ea"/>
                <a:sym typeface="+mn-lt"/>
              </a:rPr>
              <a:t>月</a:t>
            </a:r>
            <a:r>
              <a:rPr lang="en-US" altLang="zh-CN" sz="1700" dirty="0">
                <a:solidFill>
                  <a:prstClr val="black"/>
                </a:solidFill>
                <a:cs typeface="+mn-ea"/>
                <a:sym typeface="+mn-lt"/>
              </a:rPr>
              <a:t>15</a:t>
            </a:r>
            <a:r>
              <a:rPr lang="zh-CN" altLang="en-US" sz="1700" dirty="0">
                <a:solidFill>
                  <a:prstClr val="black"/>
                </a:solidFill>
                <a:cs typeface="+mn-ea"/>
                <a:sym typeface="+mn-lt"/>
              </a:rPr>
              <a:t>日，这一天正好也是巴西的“全国防疫日”。所以，每到这个日子，各地的医生们都要为孩子们看病，还要给</a:t>
            </a:r>
            <a:r>
              <a:rPr lang="en-US" altLang="zh-CN" sz="1700" dirty="0">
                <a:solidFill>
                  <a:prstClr val="black"/>
                </a:solidFill>
                <a:cs typeface="+mn-ea"/>
                <a:sym typeface="+mn-lt"/>
              </a:rPr>
              <a:t>5</a:t>
            </a:r>
            <a:r>
              <a:rPr lang="zh-CN" altLang="en-US" sz="1700" dirty="0">
                <a:solidFill>
                  <a:prstClr val="black"/>
                </a:solidFill>
                <a:cs typeface="+mn-ea"/>
                <a:sym typeface="+mn-lt"/>
              </a:rPr>
              <a:t>岁以下的儿童注射预防小儿麻痹症的疫苗，表明政府十分关心儿童的健康。另外，巴西的“圣母显灵日”</a:t>
            </a:r>
            <a:r>
              <a:rPr lang="en-US" altLang="zh-CN" sz="1700" dirty="0">
                <a:solidFill>
                  <a:prstClr val="black"/>
                </a:solidFill>
                <a:cs typeface="+mn-ea"/>
                <a:sym typeface="+mn-lt"/>
              </a:rPr>
              <a:t>10</a:t>
            </a:r>
            <a:r>
              <a:rPr lang="zh-CN" altLang="en-US" sz="1700" dirty="0">
                <a:solidFill>
                  <a:prstClr val="black"/>
                </a:solidFill>
                <a:cs typeface="+mn-ea"/>
                <a:sym typeface="+mn-lt"/>
              </a:rPr>
              <a:t>月</a:t>
            </a:r>
            <a:r>
              <a:rPr lang="en-US" altLang="zh-CN" sz="1700" dirty="0">
                <a:solidFill>
                  <a:prstClr val="black"/>
                </a:solidFill>
                <a:cs typeface="+mn-ea"/>
                <a:sym typeface="+mn-lt"/>
              </a:rPr>
              <a:t>12</a:t>
            </a:r>
            <a:r>
              <a:rPr lang="zh-CN" altLang="en-US" sz="1700" dirty="0">
                <a:solidFill>
                  <a:prstClr val="black"/>
                </a:solidFill>
                <a:cs typeface="+mn-ea"/>
                <a:sym typeface="+mn-lt"/>
              </a:rPr>
              <a:t>日也往往作为儿童节，有一些庆祝活动。</a:t>
            </a:r>
          </a:p>
        </p:txBody>
      </p:sp>
      <p:pic>
        <p:nvPicPr>
          <p:cNvPr id="7" name="PA-11087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 cstate="screen"/>
          <a:srcRect/>
          <a:stretch>
            <a:fillRect/>
          </a:stretch>
        </p:blipFill>
        <p:spPr>
          <a:xfrm>
            <a:off x="684599" y="701202"/>
            <a:ext cx="1667268" cy="1250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-110898"/>
          <p:cNvSpPr/>
          <p:nvPr>
            <p:custDataLst>
              <p:tags r:id="rId1"/>
            </p:custDataLst>
          </p:nvPr>
        </p:nvSpPr>
        <p:spPr>
          <a:xfrm>
            <a:off x="2052567" y="1039500"/>
            <a:ext cx="13131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dirty="0">
                <a:solidFill>
                  <a:srgbClr val="35489A"/>
                </a:solidFill>
                <a:cs typeface="+mn-ea"/>
                <a:sym typeface="+mn-lt"/>
              </a:rPr>
              <a:t>瑞</a:t>
            </a:r>
            <a:r>
              <a:rPr lang="zh-CN" altLang="en-US" sz="4400" dirty="0">
                <a:solidFill>
                  <a:srgbClr val="EF3175"/>
                </a:solidFill>
                <a:cs typeface="+mn-ea"/>
                <a:sym typeface="+mn-lt"/>
              </a:rPr>
              <a:t>典</a:t>
            </a:r>
          </a:p>
        </p:txBody>
      </p:sp>
      <p:sp>
        <p:nvSpPr>
          <p:cNvPr id="21" name="PA-110899"/>
          <p:cNvSpPr/>
          <p:nvPr>
            <p:custDataLst>
              <p:tags r:id="rId2"/>
            </p:custDataLst>
          </p:nvPr>
        </p:nvSpPr>
        <p:spPr>
          <a:xfrm>
            <a:off x="931084" y="2179280"/>
            <a:ext cx="4042634" cy="3374397"/>
          </a:xfrm>
          <a:custGeom>
            <a:avLst/>
            <a:gdLst>
              <a:gd name="connsiteX0" fmla="*/ 1859222 w 4042634"/>
              <a:gd name="connsiteY0" fmla="*/ 5203 h 3374397"/>
              <a:gd name="connsiteX1" fmla="*/ 4041983 w 4042634"/>
              <a:gd name="connsiteY1" fmla="*/ 1539035 h 3374397"/>
              <a:gd name="connsiteX2" fmla="*/ 2065700 w 4042634"/>
              <a:gd name="connsiteY2" fmla="*/ 3367835 h 3374397"/>
              <a:gd name="connsiteX3" fmla="*/ 925 w 4042634"/>
              <a:gd name="connsiteY3" fmla="*/ 2069977 h 3374397"/>
              <a:gd name="connsiteX4" fmla="*/ 1859222 w 4042634"/>
              <a:gd name="connsiteY4" fmla="*/ 5203 h 3374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42634" h="3374397">
                <a:moveTo>
                  <a:pt x="1859222" y="5203"/>
                </a:moveTo>
                <a:cubicBezTo>
                  <a:pt x="2532732" y="-83287"/>
                  <a:pt x="4007570" y="978596"/>
                  <a:pt x="4041983" y="1539035"/>
                </a:cubicBezTo>
                <a:cubicBezTo>
                  <a:pt x="4076396" y="2099474"/>
                  <a:pt x="2739210" y="3279345"/>
                  <a:pt x="2065700" y="3367835"/>
                </a:cubicBezTo>
                <a:cubicBezTo>
                  <a:pt x="1392190" y="3456325"/>
                  <a:pt x="40254" y="2630416"/>
                  <a:pt x="925" y="2069977"/>
                </a:cubicBezTo>
                <a:cubicBezTo>
                  <a:pt x="-38404" y="1509538"/>
                  <a:pt x="1185712" y="93693"/>
                  <a:pt x="1859222" y="5203"/>
                </a:cubicBezTo>
                <a:close/>
              </a:path>
            </a:pathLst>
          </a:custGeom>
          <a:blipFill>
            <a:blip r:embed="rId12" cstate="screen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8800" dirty="0">
                <a:solidFill>
                  <a:srgbClr val="CE5296"/>
                </a:solidFill>
                <a:cs typeface="+mn-ea"/>
                <a:sym typeface="+mn-lt"/>
              </a:rPr>
              <a:t>两次</a:t>
            </a:r>
          </a:p>
        </p:txBody>
      </p:sp>
      <p:sp>
        <p:nvSpPr>
          <p:cNvPr id="22" name="PA-1108100"/>
          <p:cNvSpPr txBox="1"/>
          <p:nvPr>
            <p:custDataLst>
              <p:tags r:id="rId3"/>
            </p:custDataLst>
          </p:nvPr>
        </p:nvSpPr>
        <p:spPr>
          <a:xfrm>
            <a:off x="5610293" y="2181457"/>
            <a:ext cx="12911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01</a:t>
            </a:r>
            <a:endParaRPr lang="zh-CN" altLang="en-US" sz="60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PA-1108101"/>
          <p:cNvSpPr txBox="1"/>
          <p:nvPr>
            <p:custDataLst>
              <p:tags r:id="rId4"/>
            </p:custDataLst>
          </p:nvPr>
        </p:nvSpPr>
        <p:spPr>
          <a:xfrm>
            <a:off x="6883443" y="2053627"/>
            <a:ext cx="3950913" cy="1372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30000"/>
              </a:lnSpc>
            </a:pPr>
            <a:r>
              <a:rPr lang="zh-CN" altLang="en-US" sz="1600" dirty="0">
                <a:cs typeface="+mn-ea"/>
                <a:sym typeface="+mn-lt"/>
              </a:rPr>
              <a:t>是“男孩节”，又称为“龙虾节”，意思是鼓励全国的小男孩学习龙虾的勇敢精神。这一天，孩子们要打扮成龙虾的样子，表演一些非常活泼可爱的节目。</a:t>
            </a:r>
          </a:p>
        </p:txBody>
      </p:sp>
      <p:sp>
        <p:nvSpPr>
          <p:cNvPr id="24" name="PA-1108102"/>
          <p:cNvSpPr txBox="1"/>
          <p:nvPr>
            <p:custDataLst>
              <p:tags r:id="rId5"/>
            </p:custDataLst>
          </p:nvPr>
        </p:nvSpPr>
        <p:spPr>
          <a:xfrm>
            <a:off x="7912376" y="1578108"/>
            <a:ext cx="1827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cs typeface="+mn-ea"/>
                <a:sym typeface="+mn-lt"/>
              </a:rPr>
              <a:t>8</a:t>
            </a:r>
            <a:r>
              <a:rPr lang="zh-CN" altLang="en-US" sz="2400" b="1" dirty="0">
                <a:cs typeface="+mn-ea"/>
                <a:sym typeface="+mn-lt"/>
              </a:rPr>
              <a:t>月</a:t>
            </a:r>
            <a:r>
              <a:rPr lang="en-US" altLang="zh-CN" sz="2400" b="1" dirty="0">
                <a:cs typeface="+mn-ea"/>
                <a:sym typeface="+mn-lt"/>
              </a:rPr>
              <a:t>7</a:t>
            </a:r>
            <a:r>
              <a:rPr lang="zh-CN" altLang="en-US" sz="2400" b="1" dirty="0">
                <a:cs typeface="+mn-ea"/>
                <a:sym typeface="+mn-lt"/>
              </a:rPr>
              <a:t>日</a:t>
            </a:r>
          </a:p>
        </p:txBody>
      </p:sp>
      <p:sp>
        <p:nvSpPr>
          <p:cNvPr id="25" name="PA-1108103"/>
          <p:cNvSpPr txBox="1"/>
          <p:nvPr>
            <p:custDataLst>
              <p:tags r:id="rId6"/>
            </p:custDataLst>
          </p:nvPr>
        </p:nvSpPr>
        <p:spPr>
          <a:xfrm>
            <a:off x="5592291" y="4175938"/>
            <a:ext cx="12911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02</a:t>
            </a:r>
            <a:endParaRPr lang="zh-CN" altLang="en-US" sz="60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PA-1108104"/>
          <p:cNvSpPr txBox="1"/>
          <p:nvPr>
            <p:custDataLst>
              <p:tags r:id="rId7"/>
            </p:custDataLst>
          </p:nvPr>
        </p:nvSpPr>
        <p:spPr>
          <a:xfrm>
            <a:off x="6901444" y="4206192"/>
            <a:ext cx="3932911" cy="1372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30000"/>
              </a:lnSpc>
            </a:pPr>
            <a:r>
              <a:rPr lang="zh-CN" altLang="en-US" sz="1600" dirty="0">
                <a:cs typeface="+mn-ea"/>
                <a:sym typeface="+mn-lt"/>
              </a:rPr>
              <a:t>则是瑞典的“女孩节”，又叫“露西娅女神节”。露西娅是瑞典传说中专门保护女孩的女神，每到这个节日，女孩子都要打扮成女神的模样，为其他孩子做好</a:t>
            </a:r>
          </a:p>
        </p:txBody>
      </p:sp>
      <p:sp>
        <p:nvSpPr>
          <p:cNvPr id="27" name="PA-1108105"/>
          <p:cNvSpPr txBox="1"/>
          <p:nvPr>
            <p:custDataLst>
              <p:tags r:id="rId8"/>
            </p:custDataLst>
          </p:nvPr>
        </p:nvSpPr>
        <p:spPr>
          <a:xfrm>
            <a:off x="7860940" y="3767013"/>
            <a:ext cx="1827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cs typeface="+mn-ea"/>
                <a:sym typeface="+mn-lt"/>
              </a:rPr>
              <a:t>12</a:t>
            </a:r>
            <a:r>
              <a:rPr lang="zh-CN" altLang="en-US" sz="2400" b="1" dirty="0">
                <a:cs typeface="+mn-ea"/>
                <a:sym typeface="+mn-lt"/>
              </a:rPr>
              <a:t>月</a:t>
            </a:r>
            <a:r>
              <a:rPr lang="en-US" altLang="zh-CN" sz="2400" b="1" dirty="0">
                <a:cs typeface="+mn-ea"/>
                <a:sym typeface="+mn-lt"/>
              </a:rPr>
              <a:t>13</a:t>
            </a:r>
            <a:r>
              <a:rPr lang="zh-CN" altLang="en-US" sz="2400" b="1" dirty="0">
                <a:cs typeface="+mn-ea"/>
                <a:sym typeface="+mn-lt"/>
              </a:rPr>
              <a:t>日</a:t>
            </a:r>
          </a:p>
        </p:txBody>
      </p:sp>
      <p:pic>
        <p:nvPicPr>
          <p:cNvPr id="15" name="PA-11087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3" cstate="screen"/>
          <a:srcRect/>
          <a:stretch>
            <a:fillRect/>
          </a:stretch>
        </p:blipFill>
        <p:spPr>
          <a:xfrm>
            <a:off x="684599" y="701202"/>
            <a:ext cx="1667268" cy="1250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-1108110"/>
          <p:cNvSpPr/>
          <p:nvPr>
            <p:custDataLst>
              <p:tags r:id="rId1"/>
            </p:custDataLst>
          </p:nvPr>
        </p:nvSpPr>
        <p:spPr>
          <a:xfrm>
            <a:off x="5600824" y="1951652"/>
            <a:ext cx="5981032" cy="3810478"/>
          </a:xfrm>
          <a:prstGeom prst="roundRect">
            <a:avLst>
              <a:gd name="adj" fmla="val 4297"/>
            </a:avLst>
          </a:prstGeom>
          <a:solidFill>
            <a:srgbClr val="CE5296">
              <a:alpha val="1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PA-1108111"/>
          <p:cNvSpPr/>
          <p:nvPr>
            <p:custDataLst>
              <p:tags r:id="rId2"/>
            </p:custDataLst>
          </p:nvPr>
        </p:nvSpPr>
        <p:spPr>
          <a:xfrm>
            <a:off x="5864856" y="2381455"/>
            <a:ext cx="5286672" cy="295087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7200" algn="just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zh-CN" altLang="en-US" sz="1600" dirty="0">
                <a:cs typeface="+mn-ea"/>
                <a:sym typeface="+mn-lt"/>
              </a:rPr>
              <a:t>俄罗斯的儿童节和国际完全“合拍”，就在</a:t>
            </a:r>
            <a:r>
              <a:rPr lang="en-US" altLang="zh-CN" sz="1600" dirty="0">
                <a:cs typeface="+mn-ea"/>
                <a:sym typeface="+mn-lt"/>
              </a:rPr>
              <a:t>6</a:t>
            </a:r>
            <a:r>
              <a:rPr lang="zh-CN" altLang="en-US" sz="1600" dirty="0">
                <a:cs typeface="+mn-ea"/>
                <a:sym typeface="+mn-lt"/>
              </a:rPr>
              <a:t>月</a:t>
            </a:r>
            <a:r>
              <a:rPr lang="en-US" altLang="zh-CN" sz="1600" dirty="0">
                <a:cs typeface="+mn-ea"/>
                <a:sym typeface="+mn-lt"/>
              </a:rPr>
              <a:t>1</a:t>
            </a:r>
            <a:r>
              <a:rPr lang="zh-CN" altLang="en-US" sz="1600" dirty="0">
                <a:cs typeface="+mn-ea"/>
                <a:sym typeface="+mn-lt"/>
              </a:rPr>
              <a:t>日。每当儿童节来临的时候，俄罗斯各地的孩子们都会兴高采烈地欢度自己的节日，还会表演一些民族歌舞，学校里则举行庆祝活动。</a:t>
            </a:r>
            <a:endParaRPr lang="en-US" altLang="zh-CN" sz="1600" dirty="0">
              <a:cs typeface="+mn-ea"/>
              <a:sym typeface="+mn-lt"/>
            </a:endParaRPr>
          </a:p>
          <a:p>
            <a:pPr algn="just">
              <a:lnSpc>
                <a:spcPct val="130000"/>
              </a:lnSpc>
            </a:pPr>
            <a:endParaRPr lang="en-US" altLang="zh-CN" sz="1600" dirty="0">
              <a:cs typeface="+mn-ea"/>
              <a:sym typeface="+mn-lt"/>
            </a:endParaRPr>
          </a:p>
          <a:p>
            <a:pPr indent="457200" algn="just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zh-CN" altLang="en-US" sz="1600" dirty="0">
                <a:cs typeface="+mn-ea"/>
                <a:sym typeface="+mn-lt"/>
              </a:rPr>
              <a:t>儿童节的来历，与俄罗斯有重要关联。</a:t>
            </a:r>
            <a:r>
              <a:rPr lang="en-US" altLang="zh-CN" sz="1600" dirty="0">
                <a:cs typeface="+mn-ea"/>
                <a:sym typeface="+mn-lt"/>
              </a:rPr>
              <a:t>1949</a:t>
            </a:r>
            <a:r>
              <a:rPr lang="zh-CN" altLang="en-US" sz="1600" dirty="0">
                <a:cs typeface="+mn-ea"/>
                <a:sym typeface="+mn-lt"/>
              </a:rPr>
              <a:t>年</a:t>
            </a:r>
            <a:r>
              <a:rPr lang="en-US" altLang="zh-CN" sz="1600" dirty="0">
                <a:cs typeface="+mn-ea"/>
                <a:sym typeface="+mn-lt"/>
              </a:rPr>
              <a:t>11</a:t>
            </a:r>
            <a:r>
              <a:rPr lang="zh-CN" altLang="en-US" sz="1600" dirty="0">
                <a:cs typeface="+mn-ea"/>
                <a:sym typeface="+mn-lt"/>
              </a:rPr>
              <a:t>月，国际民主妇女联合会在莫斯科举行理事会议。为了保障世界各国儿童的生存权、保健权和受教育权，改善儿童的生活，会议决定以每年的</a:t>
            </a:r>
            <a:r>
              <a:rPr lang="en-US" altLang="zh-CN" sz="1600" dirty="0">
                <a:cs typeface="+mn-ea"/>
                <a:sym typeface="+mn-lt"/>
              </a:rPr>
              <a:t>6</a:t>
            </a:r>
            <a:r>
              <a:rPr lang="zh-CN" altLang="en-US" sz="1600" dirty="0">
                <a:cs typeface="+mn-ea"/>
                <a:sym typeface="+mn-lt"/>
              </a:rPr>
              <a:t>月</a:t>
            </a:r>
            <a:r>
              <a:rPr lang="en-US" altLang="zh-CN" sz="1600" dirty="0">
                <a:cs typeface="+mn-ea"/>
                <a:sym typeface="+mn-lt"/>
              </a:rPr>
              <a:t>1</a:t>
            </a:r>
            <a:r>
              <a:rPr lang="zh-CN" altLang="en-US" sz="1600" dirty="0">
                <a:cs typeface="+mn-ea"/>
                <a:sym typeface="+mn-lt"/>
              </a:rPr>
              <a:t>日作为国际儿童节。</a:t>
            </a:r>
          </a:p>
        </p:txBody>
      </p:sp>
      <p:sp>
        <p:nvSpPr>
          <p:cNvPr id="13" name="PA-1108112"/>
          <p:cNvSpPr/>
          <p:nvPr>
            <p:custDataLst>
              <p:tags r:id="rId3"/>
            </p:custDataLst>
          </p:nvPr>
        </p:nvSpPr>
        <p:spPr>
          <a:xfrm>
            <a:off x="2052567" y="1039500"/>
            <a:ext cx="18774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dirty="0">
                <a:solidFill>
                  <a:srgbClr val="35489A"/>
                </a:solidFill>
                <a:cs typeface="+mn-ea"/>
                <a:sym typeface="+mn-lt"/>
              </a:rPr>
              <a:t>俄</a:t>
            </a:r>
            <a:r>
              <a:rPr lang="zh-CN" altLang="en-US" sz="4400" dirty="0">
                <a:solidFill>
                  <a:srgbClr val="EF3175"/>
                </a:solidFill>
                <a:cs typeface="+mn-ea"/>
                <a:sym typeface="+mn-lt"/>
              </a:rPr>
              <a:t>罗</a:t>
            </a:r>
            <a:r>
              <a:rPr lang="zh-CN" altLang="en-US" sz="4400" dirty="0">
                <a:solidFill>
                  <a:srgbClr val="35489A"/>
                </a:solidFill>
                <a:cs typeface="+mn-ea"/>
                <a:sym typeface="+mn-lt"/>
              </a:rPr>
              <a:t>斯</a:t>
            </a:r>
          </a:p>
        </p:txBody>
      </p:sp>
      <p:pic>
        <p:nvPicPr>
          <p:cNvPr id="22" name="PA-11081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screen"/>
          <a:srcRect/>
          <a:stretch>
            <a:fillRect/>
          </a:stretch>
        </p:blipFill>
        <p:spPr>
          <a:xfrm>
            <a:off x="-315512" y="1218383"/>
            <a:ext cx="6584740" cy="4938415"/>
          </a:xfrm>
          <a:prstGeom prst="rect">
            <a:avLst/>
          </a:prstGeom>
        </p:spPr>
      </p:pic>
      <p:pic>
        <p:nvPicPr>
          <p:cNvPr id="9" name="PA-11087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 cstate="screen"/>
          <a:srcRect/>
          <a:stretch>
            <a:fillRect/>
          </a:stretch>
        </p:blipFill>
        <p:spPr>
          <a:xfrm>
            <a:off x="684599" y="701202"/>
            <a:ext cx="1667268" cy="1250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-1108117"/>
          <p:cNvSpPr/>
          <p:nvPr>
            <p:custDataLst>
              <p:tags r:id="rId1"/>
            </p:custDataLst>
          </p:nvPr>
        </p:nvSpPr>
        <p:spPr>
          <a:xfrm>
            <a:off x="1004390" y="2328581"/>
            <a:ext cx="8433579" cy="189282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7200" algn="just">
              <a:lnSpc>
                <a:spcPct val="130000"/>
              </a:lnSpc>
            </a:pPr>
            <a:r>
              <a:rPr lang="zh-CN" altLang="en-US" dirty="0">
                <a:cs typeface="+mn-ea"/>
                <a:sym typeface="+mn-lt"/>
              </a:rPr>
              <a:t>西班牙的儿童节在</a:t>
            </a:r>
            <a:r>
              <a:rPr lang="en-US" altLang="zh-CN" dirty="0">
                <a:cs typeface="+mn-ea"/>
                <a:sym typeface="+mn-lt"/>
              </a:rPr>
              <a:t>1</a:t>
            </a:r>
            <a:r>
              <a:rPr lang="zh-CN" altLang="en-US" dirty="0">
                <a:cs typeface="+mn-ea"/>
                <a:sym typeface="+mn-lt"/>
              </a:rPr>
              <a:t>月</a:t>
            </a:r>
            <a:r>
              <a:rPr lang="en-US" altLang="zh-CN" dirty="0">
                <a:cs typeface="+mn-ea"/>
                <a:sym typeface="+mn-lt"/>
              </a:rPr>
              <a:t>5</a:t>
            </a:r>
            <a:r>
              <a:rPr lang="zh-CN" altLang="en-US" dirty="0">
                <a:cs typeface="+mn-ea"/>
                <a:sym typeface="+mn-lt"/>
              </a:rPr>
              <a:t>日，其实这是一个宗教节日，从西班牙语译过来是“魔术国王之日”的意思。传说很久以前，从东方来了三个国王</a:t>
            </a:r>
            <a:r>
              <a:rPr lang="en-US" altLang="zh-CN" dirty="0">
                <a:cs typeface="+mn-ea"/>
                <a:sym typeface="+mn-lt"/>
              </a:rPr>
              <a:t>——</a:t>
            </a:r>
            <a:r>
              <a:rPr lang="zh-CN" altLang="en-US" dirty="0">
                <a:cs typeface="+mn-ea"/>
                <a:sym typeface="+mn-lt"/>
              </a:rPr>
              <a:t>黑脸国王、黄脸国王和白脸国王到西班牙，这三个国王给人们带来了幸福和欢乐。他们还是专门给小孩送礼物的“钦差大臣”。送礼物时间就定在每年的</a:t>
            </a:r>
            <a:r>
              <a:rPr lang="en-US" altLang="zh-CN" dirty="0">
                <a:cs typeface="+mn-ea"/>
                <a:sym typeface="+mn-lt"/>
              </a:rPr>
              <a:t>1</a:t>
            </a:r>
            <a:r>
              <a:rPr lang="zh-CN" altLang="en-US" dirty="0">
                <a:cs typeface="+mn-ea"/>
                <a:sym typeface="+mn-lt"/>
              </a:rPr>
              <a:t>月</a:t>
            </a:r>
            <a:r>
              <a:rPr lang="en-US" altLang="zh-CN" dirty="0">
                <a:cs typeface="+mn-ea"/>
                <a:sym typeface="+mn-lt"/>
              </a:rPr>
              <a:t>5</a:t>
            </a:r>
            <a:r>
              <a:rPr lang="zh-CN" altLang="en-US" dirty="0">
                <a:cs typeface="+mn-ea"/>
                <a:sym typeface="+mn-lt"/>
              </a:rPr>
              <a:t>日，于是这个节日就和儿童挂上了钩。</a:t>
            </a:r>
            <a:endParaRPr lang="en-US" altLang="zh-CN" dirty="0">
              <a:cs typeface="+mn-ea"/>
              <a:sym typeface="+mn-lt"/>
            </a:endParaRPr>
          </a:p>
        </p:txBody>
      </p:sp>
      <p:sp>
        <p:nvSpPr>
          <p:cNvPr id="13" name="PA-1108118"/>
          <p:cNvSpPr/>
          <p:nvPr>
            <p:custDataLst>
              <p:tags r:id="rId2"/>
            </p:custDataLst>
          </p:nvPr>
        </p:nvSpPr>
        <p:spPr>
          <a:xfrm>
            <a:off x="1004390" y="4318857"/>
            <a:ext cx="8548683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30000"/>
              </a:lnSpc>
            </a:pPr>
            <a:r>
              <a:rPr lang="zh-CN" altLang="en-US" dirty="0">
                <a:cs typeface="+mn-ea"/>
                <a:sym typeface="+mn-lt"/>
              </a:rPr>
              <a:t>为庆祝这一节日，在</a:t>
            </a:r>
            <a:r>
              <a:rPr lang="en-US" altLang="zh-CN" dirty="0">
                <a:cs typeface="+mn-ea"/>
                <a:sym typeface="+mn-lt"/>
              </a:rPr>
              <a:t>1</a:t>
            </a:r>
            <a:r>
              <a:rPr lang="zh-CN" altLang="en-US" dirty="0">
                <a:cs typeface="+mn-ea"/>
                <a:sym typeface="+mn-lt"/>
              </a:rPr>
              <a:t>月</a:t>
            </a:r>
            <a:r>
              <a:rPr lang="en-US" altLang="zh-CN" dirty="0">
                <a:cs typeface="+mn-ea"/>
                <a:sym typeface="+mn-lt"/>
              </a:rPr>
              <a:t>5</a:t>
            </a:r>
            <a:r>
              <a:rPr lang="zh-CN" altLang="en-US" dirty="0">
                <a:cs typeface="+mn-ea"/>
                <a:sym typeface="+mn-lt"/>
              </a:rPr>
              <a:t>日傍晚、</a:t>
            </a:r>
            <a:r>
              <a:rPr lang="en-US" altLang="zh-CN" dirty="0">
                <a:cs typeface="+mn-ea"/>
                <a:sym typeface="+mn-lt"/>
              </a:rPr>
              <a:t>6</a:t>
            </a:r>
            <a:r>
              <a:rPr lang="zh-CN" altLang="en-US" dirty="0">
                <a:cs typeface="+mn-ea"/>
                <a:sym typeface="+mn-lt"/>
              </a:rPr>
              <a:t>日早晨，西班牙各地都有花车游行。花车上“三个国王”不断撒出各式糖果来慰问儿童。</a:t>
            </a:r>
            <a:endParaRPr lang="en-US" altLang="zh-CN" dirty="0">
              <a:cs typeface="+mn-ea"/>
              <a:sym typeface="+mn-lt"/>
            </a:endParaRPr>
          </a:p>
          <a:p>
            <a:pPr indent="457200" algn="just">
              <a:lnSpc>
                <a:spcPct val="130000"/>
              </a:lnSpc>
            </a:pPr>
            <a:r>
              <a:rPr lang="zh-CN" altLang="en-US" dirty="0">
                <a:cs typeface="+mn-ea"/>
                <a:sym typeface="+mn-lt"/>
              </a:rPr>
              <a:t>当游行队伍到达市政府或区政府的大门口时，凡能坐在国王腿上的儿童都能得到一件精美的礼品，得到礼品的孩子也必须向国王保证一定会好好学习。</a:t>
            </a:r>
          </a:p>
        </p:txBody>
      </p:sp>
      <p:sp>
        <p:nvSpPr>
          <p:cNvPr id="14" name="PA-1108119"/>
          <p:cNvSpPr/>
          <p:nvPr>
            <p:custDataLst>
              <p:tags r:id="rId3"/>
            </p:custDataLst>
          </p:nvPr>
        </p:nvSpPr>
        <p:spPr>
          <a:xfrm>
            <a:off x="2052567" y="1039500"/>
            <a:ext cx="18774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dirty="0">
                <a:solidFill>
                  <a:srgbClr val="35489A"/>
                </a:solidFill>
                <a:cs typeface="+mn-ea"/>
                <a:sym typeface="+mn-lt"/>
              </a:rPr>
              <a:t>西</a:t>
            </a:r>
            <a:r>
              <a:rPr lang="zh-CN" altLang="en-US" sz="4400" dirty="0">
                <a:solidFill>
                  <a:srgbClr val="EF3175"/>
                </a:solidFill>
                <a:cs typeface="+mn-ea"/>
                <a:sym typeface="+mn-lt"/>
              </a:rPr>
              <a:t>班</a:t>
            </a:r>
            <a:r>
              <a:rPr lang="zh-CN" altLang="en-US" sz="4400" dirty="0">
                <a:solidFill>
                  <a:srgbClr val="35489A"/>
                </a:solidFill>
                <a:cs typeface="+mn-ea"/>
                <a:sym typeface="+mn-lt"/>
              </a:rPr>
              <a:t>牙</a:t>
            </a:r>
          </a:p>
        </p:txBody>
      </p:sp>
      <p:pic>
        <p:nvPicPr>
          <p:cNvPr id="11" name="PA-11087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 cstate="screen"/>
          <a:srcRect/>
          <a:stretch>
            <a:fillRect/>
          </a:stretch>
        </p:blipFill>
        <p:spPr>
          <a:xfrm>
            <a:off x="684599" y="701202"/>
            <a:ext cx="1667268" cy="125045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9737558" y="2769798"/>
            <a:ext cx="245444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8000" b="1" dirty="0">
                <a:solidFill>
                  <a:srgbClr val="403997"/>
                </a:solidFill>
                <a:cs typeface="+mn-ea"/>
                <a:sym typeface="+mn-lt"/>
              </a:rPr>
              <a:t>1</a:t>
            </a:r>
            <a:r>
              <a:rPr lang="zh-CN" altLang="en-US" sz="8000" b="1" dirty="0">
                <a:solidFill>
                  <a:srgbClr val="403997"/>
                </a:solidFill>
                <a:cs typeface="+mn-ea"/>
                <a:sym typeface="+mn-lt"/>
              </a:rPr>
              <a:t>月</a:t>
            </a:r>
            <a:endParaRPr lang="en-US" altLang="zh-CN" sz="8000" b="1" dirty="0">
              <a:solidFill>
                <a:srgbClr val="403997"/>
              </a:solidFill>
              <a:cs typeface="+mn-ea"/>
              <a:sym typeface="+mn-lt"/>
            </a:endParaRPr>
          </a:p>
          <a:p>
            <a:pPr algn="just"/>
            <a:r>
              <a:rPr lang="en-US" altLang="zh-CN" sz="8000" b="1" dirty="0">
                <a:solidFill>
                  <a:srgbClr val="CE5296"/>
                </a:solidFill>
                <a:cs typeface="+mn-ea"/>
                <a:sym typeface="+mn-lt"/>
              </a:rPr>
              <a:t>5</a:t>
            </a:r>
            <a:r>
              <a:rPr lang="zh-CN" altLang="en-US" sz="8000" b="1" dirty="0">
                <a:solidFill>
                  <a:srgbClr val="CE5296"/>
                </a:solidFill>
                <a:cs typeface="+mn-ea"/>
                <a:sym typeface="+mn-lt"/>
              </a:rPr>
              <a:t>日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A-110810" descr="图片包含 游戏机, 画&#10;&#10;描述已自动生成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6" cstate="screen"/>
          <a:srcRect/>
          <a:stretch>
            <a:fillRect/>
          </a:stretch>
        </p:blipFill>
        <p:spPr>
          <a:xfrm>
            <a:off x="6567702" y="853439"/>
            <a:ext cx="2242717" cy="3421035"/>
          </a:xfrm>
          <a:prstGeom prst="rect">
            <a:avLst/>
          </a:prstGeom>
        </p:spPr>
      </p:pic>
      <p:sp>
        <p:nvSpPr>
          <p:cNvPr id="17" name="PA-110811"/>
          <p:cNvSpPr/>
          <p:nvPr>
            <p:custDataLst>
              <p:tags r:id="rId2"/>
            </p:custDataLst>
          </p:nvPr>
        </p:nvSpPr>
        <p:spPr>
          <a:xfrm>
            <a:off x="7135876" y="3390972"/>
            <a:ext cx="2281218" cy="1015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PA-110812"/>
          <p:cNvSpPr/>
          <p:nvPr>
            <p:custDataLst>
              <p:tags r:id="rId3"/>
            </p:custDataLst>
          </p:nvPr>
        </p:nvSpPr>
        <p:spPr>
          <a:xfrm>
            <a:off x="8389606" y="1121754"/>
            <a:ext cx="249299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6000" dirty="0">
                <a:solidFill>
                  <a:srgbClr val="323232"/>
                </a:solidFill>
                <a:cs typeface="+mn-ea"/>
                <a:sym typeface="+mn-lt"/>
              </a:rPr>
              <a:t>那些年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" name="PA-110813"/>
          <p:cNvSpPr/>
          <p:nvPr>
            <p:custDataLst>
              <p:tags r:id="rId4"/>
            </p:custDataLst>
          </p:nvPr>
        </p:nvSpPr>
        <p:spPr>
          <a:xfrm>
            <a:off x="8389606" y="2002447"/>
            <a:ext cx="172354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6000" dirty="0">
                <a:solidFill>
                  <a:srgbClr val="35489A"/>
                </a:solidFill>
                <a:cs typeface="+mn-ea"/>
                <a:sym typeface="+mn-lt"/>
              </a:rPr>
              <a:t>一起</a:t>
            </a:r>
            <a:endParaRPr lang="zh-CN" altLang="en-US" dirty="0">
              <a:solidFill>
                <a:srgbClr val="35489A"/>
              </a:solidFill>
              <a:cs typeface="+mn-ea"/>
              <a:sym typeface="+mn-lt"/>
            </a:endParaRPr>
          </a:p>
        </p:txBody>
      </p:sp>
      <p:sp>
        <p:nvSpPr>
          <p:cNvPr id="5" name="PA-110814"/>
          <p:cNvSpPr/>
          <p:nvPr>
            <p:custDataLst>
              <p:tags r:id="rId5"/>
            </p:custDataLst>
          </p:nvPr>
        </p:nvSpPr>
        <p:spPr>
          <a:xfrm>
            <a:off x="8389605" y="2883140"/>
            <a:ext cx="249299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6000" dirty="0">
                <a:solidFill>
                  <a:srgbClr val="323232"/>
                </a:solidFill>
                <a:cs typeface="+mn-ea"/>
                <a:sym typeface="+mn-lt"/>
              </a:rPr>
              <a:t>玩过的</a:t>
            </a:r>
          </a:p>
        </p:txBody>
      </p:sp>
      <p:sp>
        <p:nvSpPr>
          <p:cNvPr id="6" name="PA-110815"/>
          <p:cNvSpPr/>
          <p:nvPr>
            <p:custDataLst>
              <p:tags r:id="rId6"/>
            </p:custDataLst>
          </p:nvPr>
        </p:nvSpPr>
        <p:spPr>
          <a:xfrm>
            <a:off x="10663190" y="1121754"/>
            <a:ext cx="1107996" cy="3170099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sz="6000" dirty="0">
                <a:solidFill>
                  <a:srgbClr val="EF3175"/>
                </a:solidFill>
                <a:cs typeface="+mn-ea"/>
                <a:sym typeface="+mn-lt"/>
              </a:rPr>
              <a:t>童年游戏</a:t>
            </a:r>
          </a:p>
        </p:txBody>
      </p:sp>
      <p:sp>
        <p:nvSpPr>
          <p:cNvPr id="7" name="PA-110816"/>
          <p:cNvSpPr txBox="1"/>
          <p:nvPr>
            <p:custDataLst>
              <p:tags r:id="rId7"/>
            </p:custDataLst>
          </p:nvPr>
        </p:nvSpPr>
        <p:spPr>
          <a:xfrm>
            <a:off x="977467" y="3429000"/>
            <a:ext cx="491643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6600" b="1" dirty="0">
                <a:solidFill>
                  <a:srgbClr val="35489A"/>
                </a:solidFill>
                <a:cs typeface="+mn-ea"/>
                <a:sym typeface="+mn-lt"/>
              </a:rPr>
              <a:t>说</a:t>
            </a:r>
            <a:r>
              <a:rPr lang="zh-CN" altLang="en-US" sz="16600" b="1" dirty="0">
                <a:solidFill>
                  <a:srgbClr val="EF3175"/>
                </a:solidFill>
                <a:cs typeface="+mn-ea"/>
                <a:sym typeface="+mn-lt"/>
              </a:rPr>
              <a:t>说</a:t>
            </a:r>
          </a:p>
        </p:txBody>
      </p:sp>
      <p:sp>
        <p:nvSpPr>
          <p:cNvPr id="8" name="PA-110817"/>
          <p:cNvSpPr/>
          <p:nvPr>
            <p:custDataLst>
              <p:tags r:id="rId8"/>
            </p:custDataLst>
          </p:nvPr>
        </p:nvSpPr>
        <p:spPr>
          <a:xfrm>
            <a:off x="917831" y="663996"/>
            <a:ext cx="502464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6600" b="1" dirty="0">
                <a:cs typeface="+mn-ea"/>
                <a:sym typeface="+mn-lt"/>
              </a:rPr>
              <a:t>C</a:t>
            </a:r>
            <a:r>
              <a:rPr lang="zh-CN" altLang="en-US" sz="6600" b="1" dirty="0">
                <a:solidFill>
                  <a:srgbClr val="EF3175"/>
                </a:solidFill>
                <a:cs typeface="+mn-ea"/>
                <a:sym typeface="+mn-lt"/>
              </a:rPr>
              <a:t>O</a:t>
            </a:r>
            <a:r>
              <a:rPr lang="zh-CN" altLang="en-US" sz="6600" b="1" dirty="0">
                <a:cs typeface="+mn-ea"/>
                <a:sym typeface="+mn-lt"/>
              </a:rPr>
              <a:t>M</a:t>
            </a:r>
            <a:r>
              <a:rPr lang="zh-CN" altLang="en-US" sz="6600" b="1" dirty="0">
                <a:solidFill>
                  <a:srgbClr val="EF3175"/>
                </a:solidFill>
                <a:cs typeface="+mn-ea"/>
                <a:sym typeface="+mn-lt"/>
              </a:rPr>
              <a:t>E</a:t>
            </a:r>
          </a:p>
        </p:txBody>
      </p:sp>
      <p:sp>
        <p:nvSpPr>
          <p:cNvPr id="9" name="PA-110818"/>
          <p:cNvSpPr txBox="1"/>
          <p:nvPr>
            <p:custDataLst>
              <p:tags r:id="rId9"/>
            </p:custDataLst>
          </p:nvPr>
        </p:nvSpPr>
        <p:spPr>
          <a:xfrm>
            <a:off x="977467" y="2414314"/>
            <a:ext cx="50246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solidFill>
                  <a:srgbClr val="EF3175"/>
                </a:solidFill>
                <a:cs typeface="+mn-ea"/>
                <a:sym typeface="+mn-lt"/>
              </a:rPr>
              <a:t>踊跃举手</a:t>
            </a:r>
            <a:r>
              <a:rPr lang="zh-CN" altLang="en-US" sz="4400" dirty="0">
                <a:solidFill>
                  <a:srgbClr val="35489A"/>
                </a:solidFill>
                <a:cs typeface="+mn-ea"/>
                <a:sym typeface="+mn-lt"/>
              </a:rPr>
              <a:t>积极发言</a:t>
            </a:r>
          </a:p>
        </p:txBody>
      </p:sp>
      <p:sp>
        <p:nvSpPr>
          <p:cNvPr id="10" name="PA-110819"/>
          <p:cNvSpPr txBox="1"/>
          <p:nvPr>
            <p:custDataLst>
              <p:tags r:id="rId10"/>
            </p:custDataLst>
          </p:nvPr>
        </p:nvSpPr>
        <p:spPr>
          <a:xfrm>
            <a:off x="966406" y="1707696"/>
            <a:ext cx="4927497" cy="523220"/>
          </a:xfrm>
          <a:prstGeom prst="rect">
            <a:avLst/>
          </a:prstGeom>
          <a:solidFill>
            <a:srgbClr val="CE5296"/>
          </a:solidFill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solidFill>
                  <a:schemeClr val="bg1"/>
                </a:solidFill>
                <a:cs typeface="+mn-ea"/>
                <a:sym typeface="+mn-lt"/>
              </a:rPr>
              <a:t>请各位同学</a:t>
            </a:r>
          </a:p>
        </p:txBody>
      </p:sp>
      <p:pic>
        <p:nvPicPr>
          <p:cNvPr id="15" name="PA-110820"/>
          <p:cNvPicPr>
            <a:picLocks noChangeAspect="1"/>
          </p:cNvPicPr>
          <p:nvPr>
            <p:custDataLst>
              <p:tags r:id="rId11"/>
            </p:custDataLst>
          </p:nvPr>
        </p:nvPicPr>
        <p:blipFill rotWithShape="1">
          <a:blip r:embed="rId17" cstate="screen"/>
          <a:srcRect/>
          <a:stretch>
            <a:fillRect/>
          </a:stretch>
        </p:blipFill>
        <p:spPr>
          <a:xfrm>
            <a:off x="7083067" y="4253356"/>
            <a:ext cx="4128665" cy="1748461"/>
          </a:xfrm>
          <a:prstGeom prst="rect">
            <a:avLst/>
          </a:prstGeom>
        </p:spPr>
      </p:pic>
      <p:sp>
        <p:nvSpPr>
          <p:cNvPr id="16" name="PA-110821"/>
          <p:cNvSpPr/>
          <p:nvPr>
            <p:custDataLst>
              <p:tags r:id="rId12"/>
            </p:custDataLst>
          </p:nvPr>
        </p:nvSpPr>
        <p:spPr>
          <a:xfrm>
            <a:off x="7083067" y="3718560"/>
            <a:ext cx="902693" cy="1015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PA-110822"/>
          <p:cNvSpPr txBox="1"/>
          <p:nvPr>
            <p:custDataLst>
              <p:tags r:id="rId13"/>
            </p:custDataLst>
          </p:nvPr>
        </p:nvSpPr>
        <p:spPr>
          <a:xfrm>
            <a:off x="6602555" y="5032409"/>
            <a:ext cx="4916436" cy="769441"/>
          </a:xfrm>
          <a:prstGeom prst="rect">
            <a:avLst/>
          </a:prstGeom>
          <a:solidFill>
            <a:srgbClr val="403997"/>
          </a:solidFill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400" dirty="0">
                <a:solidFill>
                  <a:schemeClr val="bg1"/>
                </a:solidFill>
                <a:cs typeface="+mn-ea"/>
                <a:sym typeface="+mn-lt"/>
              </a:rPr>
              <a:t>你们的儿时游戏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-1108122"/>
          <p:cNvSpPr/>
          <p:nvPr>
            <p:custDataLst>
              <p:tags r:id="rId1"/>
            </p:custDataLst>
          </p:nvPr>
        </p:nvSpPr>
        <p:spPr>
          <a:xfrm>
            <a:off x="2052567" y="1039500"/>
            <a:ext cx="18774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dirty="0">
                <a:solidFill>
                  <a:srgbClr val="35489A"/>
                </a:solidFill>
                <a:cs typeface="+mn-ea"/>
                <a:sym typeface="+mn-lt"/>
              </a:rPr>
              <a:t>新</a:t>
            </a:r>
            <a:r>
              <a:rPr lang="zh-CN" altLang="en-US" sz="4400" dirty="0">
                <a:solidFill>
                  <a:srgbClr val="EF3175"/>
                </a:solidFill>
                <a:cs typeface="+mn-ea"/>
                <a:sym typeface="+mn-lt"/>
              </a:rPr>
              <a:t>加</a:t>
            </a:r>
            <a:r>
              <a:rPr lang="zh-CN" altLang="en-US" sz="4400" dirty="0">
                <a:solidFill>
                  <a:srgbClr val="35489A"/>
                </a:solidFill>
                <a:cs typeface="+mn-ea"/>
                <a:sym typeface="+mn-lt"/>
              </a:rPr>
              <a:t>坡</a:t>
            </a:r>
          </a:p>
        </p:txBody>
      </p:sp>
      <p:pic>
        <p:nvPicPr>
          <p:cNvPr id="14" name="PA-1108124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9" cstate="screen"/>
          <a:srcRect t="-2194" b="-3263"/>
          <a:stretch>
            <a:fillRect/>
          </a:stretch>
        </p:blipFill>
        <p:spPr>
          <a:xfrm>
            <a:off x="774951" y="2160991"/>
            <a:ext cx="4436745" cy="3443485"/>
          </a:xfrm>
          <a:prstGeom prst="rect">
            <a:avLst/>
          </a:prstGeom>
        </p:spPr>
      </p:pic>
      <p:sp>
        <p:nvSpPr>
          <p:cNvPr id="10" name="PA-1108125"/>
          <p:cNvSpPr/>
          <p:nvPr>
            <p:custDataLst>
              <p:tags r:id="rId3"/>
            </p:custDataLst>
          </p:nvPr>
        </p:nvSpPr>
        <p:spPr>
          <a:xfrm>
            <a:off x="5558590" y="3623027"/>
            <a:ext cx="5854178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30000"/>
              </a:lnSpc>
            </a:pPr>
            <a:r>
              <a:rPr lang="zh-CN" altLang="en-US" dirty="0">
                <a:cs typeface="+mn-ea"/>
                <a:sym typeface="+mn-lt"/>
              </a:rPr>
              <a:t>根据新加坡节假日法规的第一条规定， </a:t>
            </a:r>
            <a:r>
              <a:rPr lang="en-US" altLang="zh-CN" dirty="0">
                <a:cs typeface="+mn-ea"/>
                <a:sym typeface="+mn-lt"/>
              </a:rPr>
              <a:t>10</a:t>
            </a:r>
            <a:r>
              <a:rPr lang="zh-CN" altLang="en-US" dirty="0">
                <a:cs typeface="+mn-ea"/>
                <a:sym typeface="+mn-lt"/>
              </a:rPr>
              <a:t>月</a:t>
            </a:r>
            <a:r>
              <a:rPr lang="en-US" altLang="zh-CN" dirty="0">
                <a:cs typeface="+mn-ea"/>
                <a:sym typeface="+mn-lt"/>
              </a:rPr>
              <a:t>1</a:t>
            </a:r>
            <a:r>
              <a:rPr lang="zh-CN" altLang="en-US" dirty="0">
                <a:cs typeface="+mn-ea"/>
                <a:sym typeface="+mn-lt"/>
              </a:rPr>
              <a:t>日儿童节当天给小朋友放假。另外，新加坡人口很少，这条有关儿童节的法规也有利于促进那些喜爱度假的年轻夫妇，通过多生小孩获得更多的假期。</a:t>
            </a:r>
          </a:p>
        </p:txBody>
      </p:sp>
      <p:sp>
        <p:nvSpPr>
          <p:cNvPr id="15" name="PA-1108126"/>
          <p:cNvSpPr/>
          <p:nvPr>
            <p:custDataLst>
              <p:tags r:id="rId4"/>
            </p:custDataLst>
          </p:nvPr>
        </p:nvSpPr>
        <p:spPr>
          <a:xfrm>
            <a:off x="5500532" y="2502377"/>
            <a:ext cx="3803125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2800" dirty="0">
                <a:solidFill>
                  <a:srgbClr val="EF3175"/>
                </a:solidFill>
                <a:cs typeface="+mn-ea"/>
                <a:sym typeface="+mn-lt"/>
              </a:rPr>
              <a:t>原定于</a:t>
            </a:r>
            <a:r>
              <a:rPr lang="en-US" altLang="zh-CN" sz="2800" dirty="0">
                <a:solidFill>
                  <a:srgbClr val="EF3175"/>
                </a:solidFill>
                <a:cs typeface="+mn-ea"/>
                <a:sym typeface="+mn-lt"/>
              </a:rPr>
              <a:t>10</a:t>
            </a:r>
            <a:r>
              <a:rPr lang="zh-CN" altLang="en-US" sz="2800" dirty="0">
                <a:solidFill>
                  <a:srgbClr val="EF3175"/>
                </a:solidFill>
                <a:cs typeface="+mn-ea"/>
                <a:sym typeface="+mn-lt"/>
              </a:rPr>
              <a:t>月</a:t>
            </a:r>
            <a:r>
              <a:rPr lang="en-US" altLang="zh-CN" sz="2800" dirty="0">
                <a:solidFill>
                  <a:srgbClr val="EF3175"/>
                </a:solidFill>
                <a:cs typeface="+mn-ea"/>
                <a:sym typeface="+mn-lt"/>
              </a:rPr>
              <a:t>1</a:t>
            </a:r>
            <a:r>
              <a:rPr lang="zh-CN" altLang="en-US" sz="2800" dirty="0">
                <a:solidFill>
                  <a:srgbClr val="EF3175"/>
                </a:solidFill>
                <a:cs typeface="+mn-ea"/>
                <a:sym typeface="+mn-lt"/>
              </a:rPr>
              <a:t>日</a:t>
            </a:r>
            <a:endParaRPr lang="en-US" altLang="zh-CN" sz="2000" dirty="0">
              <a:solidFill>
                <a:prstClr val="black"/>
              </a:solidFill>
              <a:cs typeface="+mn-ea"/>
              <a:sym typeface="+mn-lt"/>
            </a:endParaRPr>
          </a:p>
          <a:p>
            <a:pPr algn="r">
              <a:lnSpc>
                <a:spcPct val="150000"/>
              </a:lnSpc>
            </a:pPr>
            <a:r>
              <a:rPr lang="zh-CN" altLang="en-US" dirty="0">
                <a:solidFill>
                  <a:prstClr val="black"/>
                </a:solidFill>
                <a:cs typeface="+mn-ea"/>
                <a:sym typeface="+mn-lt"/>
              </a:rPr>
              <a:t>于</a:t>
            </a:r>
            <a:r>
              <a:rPr lang="en-US" altLang="zh-CN" dirty="0">
                <a:solidFill>
                  <a:prstClr val="black"/>
                </a:solidFill>
                <a:cs typeface="+mn-ea"/>
                <a:sym typeface="+mn-lt"/>
              </a:rPr>
              <a:t>2011</a:t>
            </a:r>
            <a:r>
              <a:rPr lang="zh-CN" altLang="en-US" dirty="0">
                <a:solidFill>
                  <a:prstClr val="black"/>
                </a:solidFill>
                <a:cs typeface="+mn-ea"/>
                <a:sym typeface="+mn-lt"/>
              </a:rPr>
              <a:t>年修宪时为“促进家庭生活”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6" name="PA-1108127"/>
          <p:cNvSpPr/>
          <p:nvPr>
            <p:custDataLst>
              <p:tags r:id="rId5"/>
            </p:custDataLst>
          </p:nvPr>
        </p:nvSpPr>
        <p:spPr>
          <a:xfrm>
            <a:off x="9300819" y="2641682"/>
            <a:ext cx="233910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35489A"/>
                </a:solidFill>
                <a:cs typeface="+mn-ea"/>
                <a:sym typeface="+mn-lt"/>
              </a:rPr>
              <a:t>改作每年十月</a:t>
            </a:r>
            <a:endParaRPr lang="en-US" altLang="zh-CN" sz="2800" b="1" dirty="0">
              <a:solidFill>
                <a:srgbClr val="35489A"/>
              </a:solidFill>
              <a:cs typeface="+mn-ea"/>
              <a:sym typeface="+mn-lt"/>
            </a:endParaRPr>
          </a:p>
          <a:p>
            <a:r>
              <a:rPr lang="zh-CN" altLang="en-US" sz="2800" b="1" dirty="0">
                <a:solidFill>
                  <a:srgbClr val="35489A"/>
                </a:solidFill>
                <a:cs typeface="+mn-ea"/>
                <a:sym typeface="+mn-lt"/>
              </a:rPr>
              <a:t>第一个星期五</a:t>
            </a:r>
            <a:endParaRPr lang="zh-CN" altLang="en-US" sz="2800" b="1" dirty="0">
              <a:cs typeface="+mn-ea"/>
              <a:sym typeface="+mn-lt"/>
            </a:endParaRPr>
          </a:p>
        </p:txBody>
      </p:sp>
      <p:pic>
        <p:nvPicPr>
          <p:cNvPr id="8" name="PA-11087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 cstate="screen"/>
          <a:srcRect/>
          <a:stretch>
            <a:fillRect/>
          </a:stretch>
        </p:blipFill>
        <p:spPr>
          <a:xfrm>
            <a:off x="684599" y="701202"/>
            <a:ext cx="1667268" cy="1250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-1108128"/>
          <p:cNvSpPr/>
          <p:nvPr>
            <p:custDataLst>
              <p:tags r:id="rId1"/>
            </p:custDataLst>
          </p:nvPr>
        </p:nvSpPr>
        <p:spPr>
          <a:xfrm>
            <a:off x="2052567" y="1039500"/>
            <a:ext cx="24416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dirty="0">
                <a:solidFill>
                  <a:srgbClr val="35489A"/>
                </a:solidFill>
                <a:cs typeface="+mn-ea"/>
                <a:sym typeface="+mn-lt"/>
              </a:rPr>
              <a:t>非</a:t>
            </a:r>
            <a:r>
              <a:rPr lang="zh-CN" altLang="en-US" sz="4400" dirty="0">
                <a:solidFill>
                  <a:srgbClr val="EF3175"/>
                </a:solidFill>
                <a:cs typeface="+mn-ea"/>
                <a:sym typeface="+mn-lt"/>
              </a:rPr>
              <a:t>洲</a:t>
            </a:r>
            <a:r>
              <a:rPr lang="zh-CN" altLang="en-US" sz="4400" dirty="0">
                <a:solidFill>
                  <a:srgbClr val="35489A"/>
                </a:solidFill>
                <a:cs typeface="+mn-ea"/>
                <a:sym typeface="+mn-lt"/>
              </a:rPr>
              <a:t>国</a:t>
            </a:r>
            <a:r>
              <a:rPr lang="zh-CN" altLang="en-US" sz="4400" dirty="0">
                <a:solidFill>
                  <a:srgbClr val="EF3175"/>
                </a:solidFill>
                <a:cs typeface="+mn-ea"/>
                <a:sym typeface="+mn-lt"/>
              </a:rPr>
              <a:t>家</a:t>
            </a:r>
          </a:p>
        </p:txBody>
      </p:sp>
      <p:sp>
        <p:nvSpPr>
          <p:cNvPr id="8" name="PA-1108130"/>
          <p:cNvSpPr/>
          <p:nvPr>
            <p:custDataLst>
              <p:tags r:id="rId2"/>
            </p:custDataLst>
          </p:nvPr>
        </p:nvSpPr>
        <p:spPr>
          <a:xfrm>
            <a:off x="4761510" y="855120"/>
            <a:ext cx="6616861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30000"/>
              </a:lnSpc>
            </a:pPr>
            <a:r>
              <a:rPr lang="zh-CN" altLang="en-US" dirty="0">
                <a:cs typeface="+mn-ea"/>
                <a:sym typeface="+mn-lt"/>
              </a:rPr>
              <a:t>非洲西部的国家大都有专门的“儿童狂欢节”，一般持续一个月。非洲人能歌善舞，“儿童狂欢节”，尽管人们的生活条件不相同，所有孩子都会尽情欢乐，热闹非凡一件精美的礼品，得到礼品的孩子也必须向国王保证一定会好好学习。</a:t>
            </a:r>
          </a:p>
        </p:txBody>
      </p:sp>
      <p:pic>
        <p:nvPicPr>
          <p:cNvPr id="10" name="PA-110813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screen"/>
          <a:srcRect/>
          <a:stretch>
            <a:fillRect/>
          </a:stretch>
        </p:blipFill>
        <p:spPr>
          <a:xfrm>
            <a:off x="5095684" y="1608980"/>
            <a:ext cx="5948511" cy="5948511"/>
          </a:xfrm>
          <a:prstGeom prst="rect">
            <a:avLst/>
          </a:prstGeom>
        </p:spPr>
      </p:pic>
      <p:pic>
        <p:nvPicPr>
          <p:cNvPr id="12" name="PA-110813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screen"/>
          <a:srcRect/>
          <a:stretch>
            <a:fillRect/>
          </a:stretch>
        </p:blipFill>
        <p:spPr>
          <a:xfrm>
            <a:off x="1653737" y="2904715"/>
            <a:ext cx="3200882" cy="3180892"/>
          </a:xfrm>
          <a:prstGeom prst="rect">
            <a:avLst/>
          </a:prstGeom>
        </p:spPr>
      </p:pic>
      <p:pic>
        <p:nvPicPr>
          <p:cNvPr id="9" name="PA-11087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 cstate="screen"/>
          <a:srcRect/>
          <a:stretch>
            <a:fillRect/>
          </a:stretch>
        </p:blipFill>
        <p:spPr>
          <a:xfrm>
            <a:off x="684599" y="701202"/>
            <a:ext cx="1667268" cy="1250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-1108133"/>
          <p:cNvSpPr/>
          <p:nvPr>
            <p:custDataLst>
              <p:tags r:id="rId1"/>
            </p:custDataLst>
          </p:nvPr>
        </p:nvSpPr>
        <p:spPr>
          <a:xfrm>
            <a:off x="2052567" y="1039500"/>
            <a:ext cx="30059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dirty="0">
                <a:solidFill>
                  <a:srgbClr val="35489A"/>
                </a:solidFill>
                <a:cs typeface="+mn-ea"/>
                <a:sym typeface="+mn-lt"/>
              </a:rPr>
              <a:t>伊</a:t>
            </a:r>
            <a:r>
              <a:rPr lang="zh-CN" altLang="en-US" sz="4400" dirty="0">
                <a:solidFill>
                  <a:srgbClr val="EF3175"/>
                </a:solidFill>
                <a:cs typeface="+mn-ea"/>
                <a:sym typeface="+mn-lt"/>
              </a:rPr>
              <a:t>斯</a:t>
            </a:r>
            <a:r>
              <a:rPr lang="zh-CN" altLang="en-US" sz="4400" dirty="0">
                <a:solidFill>
                  <a:srgbClr val="35489A"/>
                </a:solidFill>
                <a:cs typeface="+mn-ea"/>
                <a:sym typeface="+mn-lt"/>
              </a:rPr>
              <a:t>兰</a:t>
            </a:r>
            <a:r>
              <a:rPr lang="zh-CN" altLang="en-US" sz="4400" dirty="0">
                <a:solidFill>
                  <a:srgbClr val="EF3175"/>
                </a:solidFill>
                <a:cs typeface="+mn-ea"/>
                <a:sym typeface="+mn-lt"/>
              </a:rPr>
              <a:t>国</a:t>
            </a:r>
            <a:r>
              <a:rPr lang="zh-CN" altLang="en-US" sz="4400" dirty="0">
                <a:solidFill>
                  <a:srgbClr val="35489A"/>
                </a:solidFill>
                <a:cs typeface="+mn-ea"/>
                <a:sym typeface="+mn-lt"/>
              </a:rPr>
              <a:t>家</a:t>
            </a:r>
          </a:p>
        </p:txBody>
      </p:sp>
      <p:pic>
        <p:nvPicPr>
          <p:cNvPr id="11" name="PA-110813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screen"/>
          <a:srcRect/>
          <a:stretch>
            <a:fillRect/>
          </a:stretch>
        </p:blipFill>
        <p:spPr>
          <a:xfrm flipH="1">
            <a:off x="684599" y="2051181"/>
            <a:ext cx="5330142" cy="2755638"/>
          </a:xfrm>
          <a:prstGeom prst="rect">
            <a:avLst/>
          </a:prstGeom>
        </p:spPr>
      </p:pic>
      <p:sp>
        <p:nvSpPr>
          <p:cNvPr id="7" name="PA-1108136"/>
          <p:cNvSpPr/>
          <p:nvPr>
            <p:custDataLst>
              <p:tags r:id="rId3"/>
            </p:custDataLst>
          </p:nvPr>
        </p:nvSpPr>
        <p:spPr>
          <a:xfrm>
            <a:off x="1671453" y="2434687"/>
            <a:ext cx="2599294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30000"/>
              </a:lnSpc>
            </a:pPr>
            <a:r>
              <a:rPr lang="zh-CN" altLang="en-US" dirty="0">
                <a:cs typeface="+mn-ea"/>
                <a:sym typeface="+mn-lt"/>
              </a:rPr>
              <a:t>大多数伊斯兰国家将斋月后第</a:t>
            </a:r>
            <a:r>
              <a:rPr lang="en-US" altLang="zh-CN" dirty="0">
                <a:cs typeface="+mn-ea"/>
                <a:sym typeface="+mn-lt"/>
              </a:rPr>
              <a:t>14</a:t>
            </a:r>
            <a:r>
              <a:rPr lang="zh-CN" altLang="en-US" dirty="0">
                <a:cs typeface="+mn-ea"/>
                <a:sym typeface="+mn-lt"/>
              </a:rPr>
              <a:t>天定为“糖果节”，孩子们，这也是最快乐的儿童节。</a:t>
            </a:r>
          </a:p>
        </p:txBody>
      </p:sp>
      <p:pic>
        <p:nvPicPr>
          <p:cNvPr id="16" name="PA-110813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screen"/>
          <a:srcRect/>
          <a:stretch>
            <a:fillRect/>
          </a:stretch>
        </p:blipFill>
        <p:spPr>
          <a:xfrm>
            <a:off x="5888681" y="4066912"/>
            <a:ext cx="5116640" cy="1797738"/>
          </a:xfrm>
          <a:prstGeom prst="rect">
            <a:avLst/>
          </a:prstGeom>
        </p:spPr>
      </p:pic>
      <p:pic>
        <p:nvPicPr>
          <p:cNvPr id="10" name="PA-11087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 cstate="screen"/>
          <a:srcRect/>
          <a:stretch>
            <a:fillRect/>
          </a:stretch>
        </p:blipFill>
        <p:spPr>
          <a:xfrm>
            <a:off x="684599" y="701202"/>
            <a:ext cx="1667268" cy="1250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-110836"/>
          <p:cNvSpPr/>
          <p:nvPr>
            <p:custDataLst>
              <p:tags r:id="rId1"/>
            </p:custDataLst>
          </p:nvPr>
        </p:nvSpPr>
        <p:spPr>
          <a:xfrm>
            <a:off x="2575212" y="2604314"/>
            <a:ext cx="1852409" cy="1338608"/>
          </a:xfrm>
          <a:prstGeom prst="wedgeRoundRectCallout">
            <a:avLst>
              <a:gd name="adj1" fmla="val 75203"/>
              <a:gd name="adj2" fmla="val -19292"/>
              <a:gd name="adj3" fmla="val 16667"/>
            </a:avLst>
          </a:prstGeom>
          <a:solidFill>
            <a:srgbClr val="CE52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PA-110837"/>
          <p:cNvSpPr txBox="1"/>
          <p:nvPr>
            <p:custDataLst>
              <p:tags r:id="rId2"/>
            </p:custDataLst>
          </p:nvPr>
        </p:nvSpPr>
        <p:spPr>
          <a:xfrm>
            <a:off x="2742971" y="2719620"/>
            <a:ext cx="1516889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6600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zh-CN" altLang="en-US" sz="6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PA-110838"/>
          <p:cNvSpPr txBox="1"/>
          <p:nvPr>
            <p:custDataLst>
              <p:tags r:id="rId3"/>
            </p:custDataLst>
          </p:nvPr>
        </p:nvSpPr>
        <p:spPr>
          <a:xfrm>
            <a:off x="4923188" y="2604314"/>
            <a:ext cx="518507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5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致纯真的你</a:t>
            </a:r>
          </a:p>
        </p:txBody>
      </p:sp>
      <p:sp>
        <p:nvSpPr>
          <p:cNvPr id="11" name="PA-110839"/>
          <p:cNvSpPr/>
          <p:nvPr>
            <p:custDataLst>
              <p:tags r:id="rId4"/>
            </p:custDataLst>
          </p:nvPr>
        </p:nvSpPr>
        <p:spPr>
          <a:xfrm>
            <a:off x="4940005" y="3537293"/>
            <a:ext cx="5151444" cy="308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ts val="1800"/>
              </a:lnSpc>
            </a:pPr>
            <a:r>
              <a:rPr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此处简单描述该章节具体内容，文字言简意赅，不必繁琐。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A-11081"/>
          <p:cNvSpPr/>
          <p:nvPr>
            <p:custDataLst>
              <p:tags r:id="rId1"/>
            </p:custDataLst>
          </p:nvPr>
        </p:nvSpPr>
        <p:spPr>
          <a:xfrm>
            <a:off x="4121334" y="4203447"/>
            <a:ext cx="2110377" cy="405225"/>
          </a:xfrm>
          <a:prstGeom prst="roundRect">
            <a:avLst>
              <a:gd name="adj" fmla="val 29063"/>
            </a:avLst>
          </a:prstGeom>
          <a:solidFill>
            <a:srgbClr val="CE52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1600" dirty="0">
                <a:solidFill>
                  <a:srgbClr val="FFFFFF"/>
                </a:solidFill>
                <a:cs typeface="+mn-ea"/>
                <a:sym typeface="+mn-lt"/>
              </a:rPr>
              <a:t>时间：</a:t>
            </a:r>
            <a:r>
              <a:rPr lang="en-US" altLang="zh-CN" sz="1600" dirty="0">
                <a:solidFill>
                  <a:srgbClr val="FFFFFF"/>
                </a:solidFill>
                <a:cs typeface="+mn-ea"/>
                <a:sym typeface="+mn-lt"/>
              </a:rPr>
              <a:t>6</a:t>
            </a:r>
            <a:r>
              <a:rPr lang="zh-CN" altLang="en-US" sz="1600" dirty="0">
                <a:solidFill>
                  <a:srgbClr val="FFFFFF"/>
                </a:solidFill>
                <a:cs typeface="+mn-ea"/>
                <a:sym typeface="+mn-lt"/>
              </a:rPr>
              <a:t>月</a:t>
            </a:r>
            <a:r>
              <a:rPr lang="en-US" altLang="zh-CN" sz="1600" dirty="0">
                <a:solidFill>
                  <a:srgbClr val="FFFFFF"/>
                </a:solidFill>
                <a:cs typeface="+mn-ea"/>
                <a:sym typeface="+mn-lt"/>
              </a:rPr>
              <a:t>1</a:t>
            </a:r>
            <a:r>
              <a:rPr lang="zh-CN" altLang="en-US" sz="1600" dirty="0">
                <a:solidFill>
                  <a:srgbClr val="FFFFFF"/>
                </a:solidFill>
                <a:cs typeface="+mn-ea"/>
                <a:sym typeface="+mn-lt"/>
              </a:rPr>
              <a:t>日</a:t>
            </a:r>
          </a:p>
        </p:txBody>
      </p:sp>
      <p:sp>
        <p:nvSpPr>
          <p:cNvPr id="6" name="PA-11082"/>
          <p:cNvSpPr/>
          <p:nvPr>
            <p:custDataLst>
              <p:tags r:id="rId2"/>
            </p:custDataLst>
          </p:nvPr>
        </p:nvSpPr>
        <p:spPr>
          <a:xfrm>
            <a:off x="1006698" y="2516115"/>
            <a:ext cx="292063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8000" dirty="0">
                <a:cs typeface="+mn-ea"/>
                <a:sym typeface="+mn-lt"/>
              </a:rPr>
              <a:t>20XX</a:t>
            </a:r>
            <a:endParaRPr lang="en-US" sz="8000" dirty="0">
              <a:cs typeface="+mn-ea"/>
              <a:sym typeface="+mn-lt"/>
            </a:endParaRPr>
          </a:p>
        </p:txBody>
      </p:sp>
      <p:sp>
        <p:nvSpPr>
          <p:cNvPr id="8" name="PA-11084"/>
          <p:cNvSpPr/>
          <p:nvPr>
            <p:custDataLst>
              <p:tags r:id="rId3"/>
            </p:custDataLst>
          </p:nvPr>
        </p:nvSpPr>
        <p:spPr>
          <a:xfrm>
            <a:off x="3709960" y="2727255"/>
            <a:ext cx="3158206" cy="941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>
              <a:lnSpc>
                <a:spcPct val="120000"/>
              </a:lnSpc>
            </a:pPr>
            <a:r>
              <a:rPr lang="en-US" altLang="zh-CN" sz="2400" i="1" dirty="0">
                <a:solidFill>
                  <a:schemeClr val="tx2"/>
                </a:solidFill>
                <a:cs typeface="+mn-ea"/>
                <a:sym typeface="+mn-lt"/>
              </a:rPr>
              <a:t>JUNE 1 CHILDREN'S DAY PPT TEMPLATE</a:t>
            </a:r>
          </a:p>
        </p:txBody>
      </p:sp>
      <p:sp>
        <p:nvSpPr>
          <p:cNvPr id="9" name="PA-11085"/>
          <p:cNvSpPr/>
          <p:nvPr>
            <p:custDataLst>
              <p:tags r:id="rId4"/>
            </p:custDataLst>
          </p:nvPr>
        </p:nvSpPr>
        <p:spPr>
          <a:xfrm>
            <a:off x="1151076" y="1757427"/>
            <a:ext cx="6029687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6300" b="1" dirty="0">
                <a:solidFill>
                  <a:srgbClr val="403997"/>
                </a:solidFill>
                <a:cs typeface="+mn-ea"/>
                <a:sym typeface="+mn-lt"/>
              </a:rPr>
              <a:t>六一儿童节课件</a:t>
            </a:r>
            <a:endParaRPr lang="en-US" altLang="zh-CN" sz="6300" b="1" dirty="0">
              <a:solidFill>
                <a:srgbClr val="403997"/>
              </a:solidFill>
              <a:cs typeface="+mn-ea"/>
              <a:sym typeface="+mn-lt"/>
            </a:endParaRPr>
          </a:p>
        </p:txBody>
      </p:sp>
      <p:sp>
        <p:nvSpPr>
          <p:cNvPr id="12" name="PA-11087"/>
          <p:cNvSpPr/>
          <p:nvPr>
            <p:custDataLst>
              <p:tags r:id="rId5"/>
            </p:custDataLst>
          </p:nvPr>
        </p:nvSpPr>
        <p:spPr>
          <a:xfrm>
            <a:off x="1544228" y="4203447"/>
            <a:ext cx="2110377" cy="405225"/>
          </a:xfrm>
          <a:prstGeom prst="roundRect">
            <a:avLst>
              <a:gd name="adj" fmla="val 29063"/>
            </a:avLst>
          </a:prstGeom>
          <a:solidFill>
            <a:srgbClr val="4039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1600" smtClean="0">
                <a:solidFill>
                  <a:srgbClr val="FFFFFF"/>
                </a:solidFill>
                <a:cs typeface="+mn-ea"/>
                <a:sym typeface="+mn-lt"/>
              </a:rPr>
              <a:t>主讲：</a:t>
            </a:r>
            <a:r>
              <a:rPr lang="en-US" altLang="zh-CN" sz="1600" smtClean="0">
                <a:solidFill>
                  <a:srgbClr val="FFFFFF"/>
                </a:solidFill>
                <a:cs typeface="+mn-ea"/>
                <a:sym typeface="+mn-lt"/>
              </a:rPr>
              <a:t>PPT818</a:t>
            </a:r>
            <a:endParaRPr lang="en-US" altLang="zh-CN" sz="16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pic>
        <p:nvPicPr>
          <p:cNvPr id="11" name="PA-1108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 cstate="screen"/>
          <a:srcRect/>
          <a:stretch>
            <a:fillRect/>
          </a:stretch>
        </p:blipFill>
        <p:spPr>
          <a:xfrm>
            <a:off x="7395969" y="807559"/>
            <a:ext cx="4338320" cy="3253648"/>
          </a:xfrm>
          <a:prstGeom prst="rect">
            <a:avLst/>
          </a:prstGeom>
        </p:spPr>
      </p:pic>
      <p:pic>
        <p:nvPicPr>
          <p:cNvPr id="3" name="PA-1108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" cstate="screen"/>
          <a:srcRect/>
          <a:stretch>
            <a:fillRect/>
          </a:stretch>
        </p:blipFill>
        <p:spPr>
          <a:xfrm>
            <a:off x="8026081" y="2850034"/>
            <a:ext cx="3704489" cy="33340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A-11082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screen"/>
          <a:srcRect/>
          <a:stretch>
            <a:fillRect/>
          </a:stretch>
        </p:blipFill>
        <p:spPr>
          <a:xfrm rot="16200000">
            <a:off x="9922585" y="903484"/>
            <a:ext cx="1962229" cy="1962229"/>
          </a:xfrm>
          <a:prstGeom prst="rect">
            <a:avLst/>
          </a:prstGeom>
        </p:spPr>
      </p:pic>
      <p:sp>
        <p:nvSpPr>
          <p:cNvPr id="13" name="PA-110824"/>
          <p:cNvSpPr/>
          <p:nvPr>
            <p:custDataLst>
              <p:tags r:id="rId2"/>
            </p:custDataLst>
          </p:nvPr>
        </p:nvSpPr>
        <p:spPr>
          <a:xfrm>
            <a:off x="4758337" y="1618934"/>
            <a:ext cx="26753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40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Contents</a:t>
            </a:r>
            <a:endParaRPr lang="zh-CN" altLang="en-US" sz="4000" dirty="0">
              <a:solidFill>
                <a:prstClr val="black">
                  <a:lumMod val="85000"/>
                  <a:lumOff val="1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4" name="PA-110825"/>
          <p:cNvSpPr txBox="1"/>
          <p:nvPr>
            <p:custDataLst>
              <p:tags r:id="rId3"/>
            </p:custDataLst>
          </p:nvPr>
        </p:nvSpPr>
        <p:spPr>
          <a:xfrm>
            <a:off x="5177522" y="1014141"/>
            <a:ext cx="1740636" cy="738664"/>
          </a:xfrm>
          <a:prstGeom prst="rect">
            <a:avLst/>
          </a:prstGeom>
          <a:noFill/>
        </p:spPr>
        <p:txBody>
          <a:bodyPr wrap="square" lIns="108000" tIns="0" rIns="0" bIns="0" rtlCol="0" anchor="ctr" anchorCtr="0">
            <a:spAutoFit/>
          </a:bodyPr>
          <a:lstStyle/>
          <a:p>
            <a:pPr algn="ctr" defTabSz="685800">
              <a:defRPr/>
            </a:pPr>
            <a:r>
              <a:rPr lang="zh-CN" altLang="en-US" sz="4800" b="1" spc="6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目录</a:t>
            </a:r>
          </a:p>
        </p:txBody>
      </p:sp>
      <p:sp>
        <p:nvSpPr>
          <p:cNvPr id="15" name="PA-110826"/>
          <p:cNvSpPr/>
          <p:nvPr>
            <p:custDataLst>
              <p:tags r:id="rId4"/>
            </p:custDataLst>
          </p:nvPr>
        </p:nvSpPr>
        <p:spPr>
          <a:xfrm>
            <a:off x="2505123" y="3071705"/>
            <a:ext cx="3348681" cy="577787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ts val="2000"/>
              </a:lnSpc>
              <a:defRPr/>
            </a:pPr>
            <a:r>
              <a:rPr lang="zh-CN" altLang="en-US" sz="1200" dirty="0">
                <a:solidFill>
                  <a:prstClr val="black"/>
                </a:solidFill>
                <a:cs typeface="+mn-ea"/>
                <a:sym typeface="+mn-lt"/>
              </a:rPr>
              <a:t>请填写文字内容在这里，也可进行文字修改、字号修改、字体修改</a:t>
            </a:r>
            <a:endParaRPr lang="en-US" altLang="zh-CN" sz="1200" i="1" dirty="0">
              <a:solidFill>
                <a:prstClr val="black">
                  <a:lumMod val="85000"/>
                  <a:lumOff val="1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6" name="PA-110827"/>
          <p:cNvSpPr/>
          <p:nvPr>
            <p:custDataLst>
              <p:tags r:id="rId5"/>
            </p:custDataLst>
          </p:nvPr>
        </p:nvSpPr>
        <p:spPr>
          <a:xfrm>
            <a:off x="2505123" y="2574771"/>
            <a:ext cx="2944560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defRPr/>
            </a:pPr>
            <a:r>
              <a:rPr lang="en-US" altLang="zh-CN" sz="2800" b="1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01.</a:t>
            </a:r>
            <a:r>
              <a:rPr lang="zh-CN" altLang="en-US" sz="2800" b="1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儿童节的由来</a:t>
            </a:r>
          </a:p>
        </p:txBody>
      </p:sp>
      <p:sp>
        <p:nvSpPr>
          <p:cNvPr id="17" name="PA-110828"/>
          <p:cNvSpPr/>
          <p:nvPr>
            <p:custDataLst>
              <p:tags r:id="rId6"/>
            </p:custDataLst>
          </p:nvPr>
        </p:nvSpPr>
        <p:spPr>
          <a:xfrm>
            <a:off x="6676960" y="3071705"/>
            <a:ext cx="3348681" cy="577787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ts val="2000"/>
              </a:lnSpc>
              <a:defRPr/>
            </a:pPr>
            <a:r>
              <a:rPr lang="zh-CN" altLang="en-US" sz="1200" dirty="0">
                <a:solidFill>
                  <a:prstClr val="black"/>
                </a:solidFill>
                <a:cs typeface="+mn-ea"/>
                <a:sym typeface="+mn-lt"/>
              </a:rPr>
              <a:t>请填写文字内容在这里，也可进行文字修改、字号修改、字体修改</a:t>
            </a:r>
            <a:endParaRPr lang="en-US" altLang="zh-CN" sz="1200" i="1" dirty="0">
              <a:solidFill>
                <a:prstClr val="black">
                  <a:lumMod val="85000"/>
                  <a:lumOff val="1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8" name="PA-110829"/>
          <p:cNvSpPr/>
          <p:nvPr>
            <p:custDataLst>
              <p:tags r:id="rId7"/>
            </p:custDataLst>
          </p:nvPr>
        </p:nvSpPr>
        <p:spPr>
          <a:xfrm>
            <a:off x="6676960" y="2574771"/>
            <a:ext cx="2944560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2800" b="1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02.</a:t>
            </a:r>
            <a:r>
              <a:rPr lang="zh-CN" altLang="en-US" sz="2800" b="1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儿童节在中国</a:t>
            </a:r>
          </a:p>
        </p:txBody>
      </p:sp>
      <p:sp>
        <p:nvSpPr>
          <p:cNvPr id="19" name="PA-110830"/>
          <p:cNvSpPr/>
          <p:nvPr>
            <p:custDataLst>
              <p:tags r:id="rId8"/>
            </p:custDataLst>
          </p:nvPr>
        </p:nvSpPr>
        <p:spPr>
          <a:xfrm>
            <a:off x="2505123" y="4577434"/>
            <a:ext cx="3348681" cy="577787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ts val="2000"/>
              </a:lnSpc>
              <a:defRPr/>
            </a:pPr>
            <a:r>
              <a:rPr lang="zh-CN" altLang="en-US" sz="1200" dirty="0">
                <a:solidFill>
                  <a:prstClr val="black"/>
                </a:solidFill>
                <a:cs typeface="+mn-ea"/>
                <a:sym typeface="+mn-lt"/>
              </a:rPr>
              <a:t>请填写文字内容在这里，也可进行文字修改、字号修改、字体修改</a:t>
            </a:r>
            <a:endParaRPr lang="en-US" altLang="zh-CN" sz="1200" i="1" dirty="0">
              <a:solidFill>
                <a:prstClr val="black">
                  <a:lumMod val="85000"/>
                  <a:lumOff val="1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20" name="PA-110831"/>
          <p:cNvSpPr/>
          <p:nvPr>
            <p:custDataLst>
              <p:tags r:id="rId9"/>
            </p:custDataLst>
          </p:nvPr>
        </p:nvSpPr>
        <p:spPr>
          <a:xfrm>
            <a:off x="2505123" y="4080500"/>
            <a:ext cx="2944560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2800" b="1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03.</a:t>
            </a:r>
            <a:r>
              <a:rPr lang="zh-CN" altLang="en-US" sz="2800" b="1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各国的儿童节</a:t>
            </a:r>
          </a:p>
        </p:txBody>
      </p:sp>
      <p:sp>
        <p:nvSpPr>
          <p:cNvPr id="21" name="PA-110832"/>
          <p:cNvSpPr/>
          <p:nvPr>
            <p:custDataLst>
              <p:tags r:id="rId10"/>
            </p:custDataLst>
          </p:nvPr>
        </p:nvSpPr>
        <p:spPr>
          <a:xfrm>
            <a:off x="6676960" y="4577434"/>
            <a:ext cx="3348681" cy="577787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ts val="2000"/>
              </a:lnSpc>
              <a:defRPr/>
            </a:pPr>
            <a:r>
              <a:rPr lang="zh-CN" altLang="en-US" sz="1200" dirty="0">
                <a:solidFill>
                  <a:prstClr val="black"/>
                </a:solidFill>
                <a:cs typeface="+mn-ea"/>
                <a:sym typeface="+mn-lt"/>
              </a:rPr>
              <a:t>请填写文字内容在这里，也可进行文字修改、字号修改、字体修改</a:t>
            </a:r>
            <a:endParaRPr lang="en-US" altLang="zh-CN" sz="1200" i="1" dirty="0">
              <a:solidFill>
                <a:prstClr val="black">
                  <a:lumMod val="85000"/>
                  <a:lumOff val="1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22" name="PA-110833"/>
          <p:cNvSpPr/>
          <p:nvPr>
            <p:custDataLst>
              <p:tags r:id="rId11"/>
            </p:custDataLst>
          </p:nvPr>
        </p:nvSpPr>
        <p:spPr>
          <a:xfrm>
            <a:off x="6676960" y="4080500"/>
            <a:ext cx="2944560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2800" b="1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04.</a:t>
            </a:r>
            <a:r>
              <a:rPr lang="zh-CN" altLang="en-US" sz="2800" b="1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致纯真的你</a:t>
            </a:r>
          </a:p>
        </p:txBody>
      </p:sp>
      <p:pic>
        <p:nvPicPr>
          <p:cNvPr id="27" name="PA-110834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6" cstate="screen"/>
          <a:srcRect/>
          <a:stretch>
            <a:fillRect/>
          </a:stretch>
        </p:blipFill>
        <p:spPr>
          <a:xfrm>
            <a:off x="2106347" y="1014141"/>
            <a:ext cx="1346716" cy="13234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-110836"/>
          <p:cNvSpPr/>
          <p:nvPr>
            <p:custDataLst>
              <p:tags r:id="rId1"/>
            </p:custDataLst>
          </p:nvPr>
        </p:nvSpPr>
        <p:spPr>
          <a:xfrm>
            <a:off x="2575212" y="2604314"/>
            <a:ext cx="1852409" cy="1338608"/>
          </a:xfrm>
          <a:prstGeom prst="wedgeRoundRectCallout">
            <a:avLst>
              <a:gd name="adj1" fmla="val 73904"/>
              <a:gd name="adj2" fmla="val -20191"/>
              <a:gd name="adj3" fmla="val 16667"/>
            </a:avLst>
          </a:prstGeom>
          <a:solidFill>
            <a:srgbClr val="CE52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PA-110837"/>
          <p:cNvSpPr txBox="1"/>
          <p:nvPr>
            <p:custDataLst>
              <p:tags r:id="rId2"/>
            </p:custDataLst>
          </p:nvPr>
        </p:nvSpPr>
        <p:spPr>
          <a:xfrm>
            <a:off x="2742971" y="2719620"/>
            <a:ext cx="1516889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6600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6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PA-110838"/>
          <p:cNvSpPr txBox="1"/>
          <p:nvPr>
            <p:custDataLst>
              <p:tags r:id="rId3"/>
            </p:custDataLst>
          </p:nvPr>
        </p:nvSpPr>
        <p:spPr>
          <a:xfrm>
            <a:off x="4923188" y="2604314"/>
            <a:ext cx="518507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5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儿童节的由来</a:t>
            </a:r>
          </a:p>
        </p:txBody>
      </p:sp>
      <p:sp>
        <p:nvSpPr>
          <p:cNvPr id="11" name="PA-110839"/>
          <p:cNvSpPr/>
          <p:nvPr>
            <p:custDataLst>
              <p:tags r:id="rId4"/>
            </p:custDataLst>
          </p:nvPr>
        </p:nvSpPr>
        <p:spPr>
          <a:xfrm>
            <a:off x="4940005" y="3537293"/>
            <a:ext cx="5151444" cy="308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ts val="1800"/>
              </a:lnSpc>
            </a:pPr>
            <a:r>
              <a:rPr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此处简单描述该章节具体内容，文字言简意赅，不必繁琐。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-110840"/>
          <p:cNvSpPr txBox="1"/>
          <p:nvPr>
            <p:custDataLst>
              <p:tags r:id="rId1"/>
            </p:custDataLst>
          </p:nvPr>
        </p:nvSpPr>
        <p:spPr>
          <a:xfrm>
            <a:off x="734013" y="2310725"/>
            <a:ext cx="9325008" cy="216982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dist" fontAlgn="base">
              <a:spcBef>
                <a:spcPct val="0"/>
              </a:spcBef>
              <a:spcAft>
                <a:spcPct val="0"/>
              </a:spcAft>
              <a:defRPr sz="2000" b="1">
                <a:ln w="3175">
                  <a:noFill/>
                </a:ln>
                <a:gradFill>
                  <a:gsLst>
                    <a:gs pos="25000">
                      <a:srgbClr val="FF0000"/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600" b="0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国际儿童节</a:t>
            </a:r>
            <a:endParaRPr lang="en-US" altLang="zh-CN" sz="6600" b="0" dirty="0">
              <a:solidFill>
                <a:srgbClr val="C00000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0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（又称儿童节，</a:t>
            </a:r>
            <a:r>
              <a:rPr lang="en-US" altLang="zh-CN" sz="2400" b="0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International Children's Day</a:t>
            </a:r>
            <a:r>
              <a:rPr lang="zh-CN" altLang="en-US" sz="2400" b="0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rPr>
              <a:t>）</a:t>
            </a:r>
            <a:endParaRPr lang="zh-CN" altLang="en-US" sz="3600" b="0" dirty="0">
              <a:solidFill>
                <a:srgbClr val="C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PA-110841"/>
          <p:cNvSpPr/>
          <p:nvPr>
            <p:custDataLst>
              <p:tags r:id="rId2"/>
            </p:custDataLst>
          </p:nvPr>
        </p:nvSpPr>
        <p:spPr>
          <a:xfrm>
            <a:off x="7868740" y="2310725"/>
            <a:ext cx="309202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zh-CN" altLang="en-US" b="1" dirty="0">
                <a:solidFill>
                  <a:srgbClr val="35489A"/>
                </a:solidFill>
                <a:cs typeface="+mn-ea"/>
                <a:sym typeface="+mn-lt"/>
              </a:rPr>
              <a:t>定于每年的</a:t>
            </a:r>
            <a:r>
              <a:rPr lang="en-US" altLang="zh-CN" b="1" dirty="0">
                <a:solidFill>
                  <a:srgbClr val="35489A"/>
                </a:solidFill>
                <a:cs typeface="+mn-ea"/>
                <a:sym typeface="+mn-lt"/>
              </a:rPr>
              <a:t>6</a:t>
            </a:r>
            <a:r>
              <a:rPr lang="zh-CN" altLang="en-US" b="1" dirty="0">
                <a:solidFill>
                  <a:srgbClr val="35489A"/>
                </a:solidFill>
                <a:cs typeface="+mn-ea"/>
                <a:sym typeface="+mn-lt"/>
              </a:rPr>
              <a:t>月</a:t>
            </a:r>
            <a:r>
              <a:rPr lang="en-US" altLang="zh-CN" b="1" dirty="0">
                <a:solidFill>
                  <a:srgbClr val="35489A"/>
                </a:solidFill>
                <a:cs typeface="+mn-ea"/>
                <a:sym typeface="+mn-lt"/>
              </a:rPr>
              <a:t>1</a:t>
            </a:r>
            <a:r>
              <a:rPr lang="zh-CN" altLang="en-US" b="1" dirty="0">
                <a:solidFill>
                  <a:srgbClr val="35489A"/>
                </a:solidFill>
                <a:cs typeface="+mn-ea"/>
                <a:sym typeface="+mn-lt"/>
              </a:rPr>
              <a:t>日。</a:t>
            </a:r>
            <a:endParaRPr lang="en-US" altLang="zh-CN" b="1" dirty="0">
              <a:solidFill>
                <a:srgbClr val="35489A"/>
              </a:solidFill>
              <a:cs typeface="+mn-ea"/>
              <a:sym typeface="+mn-lt"/>
            </a:endParaRPr>
          </a:p>
          <a:p>
            <a:pPr indent="457200" algn="just"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为了悼念</a:t>
            </a:r>
            <a:r>
              <a:rPr lang="en-US" altLang="zh-CN" dirty="0">
                <a:cs typeface="+mn-ea"/>
                <a:sym typeface="+mn-lt"/>
              </a:rPr>
              <a:t>1942</a:t>
            </a:r>
            <a:r>
              <a:rPr lang="zh-CN" altLang="en-US" dirty="0">
                <a:cs typeface="+mn-ea"/>
                <a:sym typeface="+mn-lt"/>
              </a:rPr>
              <a:t>年</a:t>
            </a:r>
            <a:r>
              <a:rPr lang="en-US" altLang="zh-CN" dirty="0">
                <a:cs typeface="+mn-ea"/>
                <a:sym typeface="+mn-lt"/>
              </a:rPr>
              <a:t>6</a:t>
            </a:r>
            <a:r>
              <a:rPr lang="zh-CN" altLang="en-US" dirty="0">
                <a:cs typeface="+mn-ea"/>
                <a:sym typeface="+mn-lt"/>
              </a:rPr>
              <a:t>月</a:t>
            </a:r>
            <a:r>
              <a:rPr lang="en-US" altLang="zh-CN" dirty="0">
                <a:cs typeface="+mn-ea"/>
                <a:sym typeface="+mn-lt"/>
              </a:rPr>
              <a:t>10</a:t>
            </a:r>
            <a:r>
              <a:rPr lang="zh-CN" altLang="en-US" dirty="0">
                <a:cs typeface="+mn-ea"/>
                <a:sym typeface="+mn-lt"/>
              </a:rPr>
              <a:t>日的利迪策惨案和全世界所有在战争中死难的儿童，反对虐杀和毒害儿童，以及保障儿童权利。</a:t>
            </a:r>
          </a:p>
        </p:txBody>
      </p:sp>
      <p:cxnSp>
        <p:nvCxnSpPr>
          <p:cNvPr id="7" name="PA-110842"/>
          <p:cNvCxnSpPr/>
          <p:nvPr>
            <p:custDataLst>
              <p:tags r:id="rId3"/>
            </p:custDataLst>
          </p:nvPr>
        </p:nvCxnSpPr>
        <p:spPr>
          <a:xfrm>
            <a:off x="878392" y="4548685"/>
            <a:ext cx="6352622" cy="0"/>
          </a:xfrm>
          <a:prstGeom prst="line">
            <a:avLst/>
          </a:prstGeom>
          <a:ln w="28575">
            <a:solidFill>
              <a:srgbClr val="C55A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-110843"/>
          <p:cNvSpPr/>
          <p:nvPr>
            <p:custDataLst>
              <p:tags r:id="rId1"/>
            </p:custDataLst>
          </p:nvPr>
        </p:nvSpPr>
        <p:spPr>
          <a:xfrm>
            <a:off x="6096000" y="519520"/>
            <a:ext cx="5540211" cy="4415590"/>
          </a:xfrm>
          <a:prstGeom prst="irregularSeal2">
            <a:avLst/>
          </a:prstGeom>
          <a:noFill/>
          <a:ln w="38100">
            <a:solidFill>
              <a:srgbClr val="3548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" name="PA-110844"/>
          <p:cNvGrpSpPr/>
          <p:nvPr>
            <p:custDataLst>
              <p:tags r:id="rId2"/>
            </p:custDataLst>
          </p:nvPr>
        </p:nvGrpSpPr>
        <p:grpSpPr>
          <a:xfrm>
            <a:off x="745958" y="1684421"/>
            <a:ext cx="5666874" cy="4415590"/>
            <a:chOff x="1625422" y="908678"/>
            <a:chExt cx="5666874" cy="4415590"/>
          </a:xfrm>
        </p:grpSpPr>
        <p:sp>
          <p:nvSpPr>
            <p:cNvPr id="6" name="PA-云形 5"/>
            <p:cNvSpPr/>
            <p:nvPr>
              <p:custDataLst>
                <p:tags r:id="rId5"/>
              </p:custDataLst>
            </p:nvPr>
          </p:nvSpPr>
          <p:spPr>
            <a:xfrm>
              <a:off x="2371892" y="1729782"/>
              <a:ext cx="4319408" cy="3471060"/>
            </a:xfrm>
            <a:prstGeom prst="cloud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PA-云形 6"/>
            <p:cNvSpPr/>
            <p:nvPr>
              <p:custDataLst>
                <p:tags r:id="rId6"/>
              </p:custDataLst>
            </p:nvPr>
          </p:nvSpPr>
          <p:spPr>
            <a:xfrm>
              <a:off x="1625422" y="908678"/>
              <a:ext cx="5666874" cy="4415590"/>
            </a:xfrm>
            <a:prstGeom prst="irregularSeal1">
              <a:avLst/>
            </a:prstGeom>
            <a:noFill/>
            <a:ln w="38100">
              <a:solidFill>
                <a:srgbClr val="EF31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8" name="PA-110845"/>
          <p:cNvSpPr/>
          <p:nvPr>
            <p:custDataLst>
              <p:tags r:id="rId3"/>
            </p:custDataLst>
          </p:nvPr>
        </p:nvSpPr>
        <p:spPr>
          <a:xfrm>
            <a:off x="2060294" y="2947059"/>
            <a:ext cx="3043559" cy="153272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7200" algn="just">
              <a:lnSpc>
                <a:spcPct val="130000"/>
              </a:lnSpc>
            </a:pPr>
            <a:r>
              <a:rPr lang="en-US" altLang="zh-CN" dirty="0">
                <a:cs typeface="+mn-ea"/>
                <a:sym typeface="+mn-lt"/>
              </a:rPr>
              <a:t>1925</a:t>
            </a:r>
            <a:r>
              <a:rPr lang="zh-CN" altLang="en-US" dirty="0">
                <a:cs typeface="+mn-ea"/>
                <a:sym typeface="+mn-lt"/>
              </a:rPr>
              <a:t>年</a:t>
            </a:r>
            <a:r>
              <a:rPr lang="en-US" altLang="zh-CN" dirty="0">
                <a:cs typeface="+mn-ea"/>
                <a:sym typeface="+mn-lt"/>
              </a:rPr>
              <a:t>8</a:t>
            </a:r>
            <a:r>
              <a:rPr lang="zh-CN" altLang="en-US" dirty="0">
                <a:cs typeface="+mn-ea"/>
                <a:sym typeface="+mn-lt"/>
              </a:rPr>
              <a:t>月在瑞士日内瓦召开的关于儿童福利的国际会议上，首次提出了“国际儿童节”的概念</a:t>
            </a:r>
            <a:endParaRPr lang="en-US" altLang="zh-CN" dirty="0">
              <a:cs typeface="+mn-ea"/>
              <a:sym typeface="+mn-lt"/>
            </a:endParaRPr>
          </a:p>
        </p:txBody>
      </p:sp>
      <p:sp>
        <p:nvSpPr>
          <p:cNvPr id="9" name="PA-110846"/>
          <p:cNvSpPr/>
          <p:nvPr>
            <p:custDataLst>
              <p:tags r:id="rId4"/>
            </p:custDataLst>
          </p:nvPr>
        </p:nvSpPr>
        <p:spPr>
          <a:xfrm>
            <a:off x="7345499" y="2013149"/>
            <a:ext cx="2948288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30000"/>
              </a:lnSpc>
            </a:pPr>
            <a:r>
              <a:rPr lang="en-US" altLang="zh-CN" dirty="0">
                <a:cs typeface="+mn-ea"/>
                <a:sym typeface="+mn-lt"/>
              </a:rPr>
              <a:t>1949</a:t>
            </a:r>
            <a:r>
              <a:rPr lang="zh-CN" altLang="en-US" dirty="0">
                <a:cs typeface="+mn-ea"/>
                <a:sym typeface="+mn-lt"/>
              </a:rPr>
              <a:t>年</a:t>
            </a:r>
            <a:r>
              <a:rPr lang="en-US" altLang="zh-CN" dirty="0">
                <a:cs typeface="+mn-ea"/>
                <a:sym typeface="+mn-lt"/>
              </a:rPr>
              <a:t>11</a:t>
            </a:r>
            <a:r>
              <a:rPr lang="zh-CN" altLang="en-US" dirty="0">
                <a:cs typeface="+mn-ea"/>
                <a:sym typeface="+mn-lt"/>
              </a:rPr>
              <a:t>月国际民主妇女联合会在莫斯科召开执委会，正式决定每年</a:t>
            </a:r>
            <a:r>
              <a:rPr lang="en-US" altLang="zh-CN" dirty="0">
                <a:cs typeface="+mn-ea"/>
                <a:sym typeface="+mn-lt"/>
              </a:rPr>
              <a:t>6</a:t>
            </a:r>
            <a:r>
              <a:rPr lang="zh-CN" altLang="en-US" dirty="0">
                <a:cs typeface="+mn-ea"/>
                <a:sym typeface="+mn-lt"/>
              </a:rPr>
              <a:t>月</a:t>
            </a:r>
            <a:r>
              <a:rPr lang="en-US" altLang="zh-CN" dirty="0">
                <a:cs typeface="+mn-ea"/>
                <a:sym typeface="+mn-lt"/>
              </a:rPr>
              <a:t>1</a:t>
            </a:r>
            <a:r>
              <a:rPr lang="zh-CN" altLang="en-US" dirty="0">
                <a:cs typeface="+mn-ea"/>
                <a:sym typeface="+mn-lt"/>
              </a:rPr>
              <a:t>日为全世界少年儿童的节日，即国际儿童节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52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-110836"/>
          <p:cNvSpPr/>
          <p:nvPr>
            <p:custDataLst>
              <p:tags r:id="rId1"/>
            </p:custDataLst>
          </p:nvPr>
        </p:nvSpPr>
        <p:spPr>
          <a:xfrm>
            <a:off x="2575212" y="2604314"/>
            <a:ext cx="1852409" cy="1338608"/>
          </a:xfrm>
          <a:prstGeom prst="wedgeRoundRectCallout">
            <a:avLst>
              <a:gd name="adj1" fmla="val 73904"/>
              <a:gd name="adj2" fmla="val -19292"/>
              <a:gd name="adj3" fmla="val 16667"/>
            </a:avLst>
          </a:prstGeom>
          <a:solidFill>
            <a:srgbClr val="CE52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PA-110837"/>
          <p:cNvSpPr txBox="1"/>
          <p:nvPr>
            <p:custDataLst>
              <p:tags r:id="rId2"/>
            </p:custDataLst>
          </p:nvPr>
        </p:nvSpPr>
        <p:spPr>
          <a:xfrm>
            <a:off x="2742971" y="2719620"/>
            <a:ext cx="1516889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6600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6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PA-110838"/>
          <p:cNvSpPr txBox="1"/>
          <p:nvPr>
            <p:custDataLst>
              <p:tags r:id="rId3"/>
            </p:custDataLst>
          </p:nvPr>
        </p:nvSpPr>
        <p:spPr>
          <a:xfrm>
            <a:off x="4923188" y="2604314"/>
            <a:ext cx="518507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5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儿童节在中国</a:t>
            </a:r>
          </a:p>
        </p:txBody>
      </p:sp>
      <p:sp>
        <p:nvSpPr>
          <p:cNvPr id="11" name="PA-110839"/>
          <p:cNvSpPr/>
          <p:nvPr>
            <p:custDataLst>
              <p:tags r:id="rId4"/>
            </p:custDataLst>
          </p:nvPr>
        </p:nvSpPr>
        <p:spPr>
          <a:xfrm>
            <a:off x="4940005" y="3537293"/>
            <a:ext cx="5151444" cy="308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ts val="1800"/>
              </a:lnSpc>
            </a:pPr>
            <a:r>
              <a:rPr lang="zh-CN" alt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此处简单描述该章节具体内容，文字言简意赅，不必繁琐。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-110852"/>
          <p:cNvSpPr/>
          <p:nvPr>
            <p:custDataLst>
              <p:tags r:id="rId1"/>
            </p:custDataLst>
          </p:nvPr>
        </p:nvSpPr>
        <p:spPr>
          <a:xfrm>
            <a:off x="5582653" y="1804738"/>
            <a:ext cx="6609347" cy="461665"/>
          </a:xfrm>
          <a:prstGeom prst="rect">
            <a:avLst/>
          </a:prstGeom>
          <a:solidFill>
            <a:srgbClr val="403997"/>
          </a:solidFill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旧中国的儿童节</a:t>
            </a:r>
          </a:p>
        </p:txBody>
      </p:sp>
      <p:pic>
        <p:nvPicPr>
          <p:cNvPr id="12" name="PA-11085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screen"/>
          <a:srcRect/>
          <a:stretch>
            <a:fillRect/>
          </a:stretch>
        </p:blipFill>
        <p:spPr>
          <a:xfrm>
            <a:off x="-854242" y="-639343"/>
            <a:ext cx="8136685" cy="8136685"/>
          </a:xfrm>
          <a:prstGeom prst="rect">
            <a:avLst/>
          </a:prstGeom>
        </p:spPr>
      </p:pic>
      <p:sp>
        <p:nvSpPr>
          <p:cNvPr id="13" name="PA-110854"/>
          <p:cNvSpPr/>
          <p:nvPr>
            <p:custDataLst>
              <p:tags r:id="rId3"/>
            </p:custDataLst>
          </p:nvPr>
        </p:nvSpPr>
        <p:spPr>
          <a:xfrm>
            <a:off x="6814656" y="2845999"/>
            <a:ext cx="4145340" cy="189282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7200" algn="just">
              <a:lnSpc>
                <a:spcPct val="130000"/>
              </a:lnSpc>
            </a:pPr>
            <a:r>
              <a:rPr lang="zh-CN" altLang="en-US" dirty="0">
                <a:cs typeface="+mn-ea"/>
                <a:sym typeface="+mn-lt"/>
              </a:rPr>
              <a:t>硝烟中的童年难免痛苦和愤怒，但苦难的童年也有明快和热情。中国抗日儿童团的建立，让那时山里的孩子也有了自己的节日</a:t>
            </a:r>
            <a:r>
              <a:rPr lang="en-US" altLang="zh-CN" dirty="0">
                <a:cs typeface="+mn-ea"/>
                <a:sym typeface="+mn-lt"/>
              </a:rPr>
              <a:t>——</a:t>
            </a:r>
            <a:r>
              <a:rPr lang="zh-CN" altLang="en-US" dirty="0">
                <a:cs typeface="+mn-ea"/>
                <a:sym typeface="+mn-lt"/>
              </a:rPr>
              <a:t>儿童节，不过，那时的儿童节是</a:t>
            </a:r>
            <a:r>
              <a:rPr lang="en-US" altLang="zh-CN" dirty="0">
                <a:cs typeface="+mn-ea"/>
                <a:sym typeface="+mn-lt"/>
              </a:rPr>
              <a:t>4</a:t>
            </a:r>
            <a:r>
              <a:rPr lang="zh-CN" altLang="en-US" dirty="0">
                <a:cs typeface="+mn-ea"/>
                <a:sym typeface="+mn-lt"/>
              </a:rPr>
              <a:t>月</a:t>
            </a:r>
            <a:r>
              <a:rPr lang="en-US" altLang="zh-CN" dirty="0">
                <a:cs typeface="+mn-ea"/>
                <a:sym typeface="+mn-lt"/>
              </a:rPr>
              <a:t>4</a:t>
            </a:r>
            <a:r>
              <a:rPr lang="zh-CN" altLang="en-US" dirty="0">
                <a:cs typeface="+mn-ea"/>
                <a:sym typeface="+mn-lt"/>
              </a:rPr>
              <a:t>日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-110855"/>
          <p:cNvSpPr/>
          <p:nvPr>
            <p:custDataLst>
              <p:tags r:id="rId1"/>
            </p:custDataLst>
          </p:nvPr>
        </p:nvSpPr>
        <p:spPr>
          <a:xfrm>
            <a:off x="909067" y="2635686"/>
            <a:ext cx="4956192" cy="225292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7200" algn="just">
              <a:lnSpc>
                <a:spcPct val="130000"/>
              </a:lnSpc>
            </a:pPr>
            <a:r>
              <a:rPr lang="zh-CN" altLang="en-US" dirty="0">
                <a:cs typeface="+mn-ea"/>
                <a:sym typeface="+mn-lt"/>
              </a:rPr>
              <a:t>从</a:t>
            </a:r>
            <a:r>
              <a:rPr lang="en-US" altLang="zh-CN" dirty="0">
                <a:cs typeface="+mn-ea"/>
                <a:sym typeface="+mn-lt"/>
              </a:rPr>
              <a:t>1949</a:t>
            </a:r>
            <a:r>
              <a:rPr lang="zh-CN" altLang="en-US" dirty="0">
                <a:cs typeface="+mn-ea"/>
                <a:sym typeface="+mn-lt"/>
              </a:rPr>
              <a:t>年开始，中华人民共和国正式定每年</a:t>
            </a:r>
            <a:r>
              <a:rPr lang="en-US" altLang="zh-CN" dirty="0">
                <a:cs typeface="+mn-ea"/>
                <a:sym typeface="+mn-lt"/>
              </a:rPr>
              <a:t>6</a:t>
            </a:r>
            <a:r>
              <a:rPr lang="zh-CN" altLang="en-US" dirty="0">
                <a:cs typeface="+mn-ea"/>
                <a:sym typeface="+mn-lt"/>
              </a:rPr>
              <a:t>月</a:t>
            </a:r>
            <a:r>
              <a:rPr lang="en-US" altLang="zh-CN" dirty="0">
                <a:cs typeface="+mn-ea"/>
                <a:sym typeface="+mn-lt"/>
              </a:rPr>
              <a:t>1</a:t>
            </a:r>
            <a:r>
              <a:rPr lang="zh-CN" altLang="en-US" dirty="0">
                <a:cs typeface="+mn-ea"/>
                <a:sym typeface="+mn-lt"/>
              </a:rPr>
              <a:t>日为国际儿童节。学校一般会为此组织相关的集体活动，并要求学生正式着装（普及校服前为白衬衣蓝线裤）香港虽属共和国一部份，但民间在约定俗成下，香港儿童节的日期与中国台湾的儿童节日期一样，即</a:t>
            </a:r>
            <a:r>
              <a:rPr lang="en-US" altLang="zh-CN" dirty="0">
                <a:cs typeface="+mn-ea"/>
                <a:sym typeface="+mn-lt"/>
              </a:rPr>
              <a:t>4</a:t>
            </a:r>
            <a:r>
              <a:rPr lang="zh-CN" altLang="en-US" dirty="0">
                <a:cs typeface="+mn-ea"/>
                <a:sym typeface="+mn-lt"/>
              </a:rPr>
              <a:t>月</a:t>
            </a:r>
            <a:r>
              <a:rPr lang="en-US" altLang="zh-CN" dirty="0">
                <a:cs typeface="+mn-ea"/>
                <a:sym typeface="+mn-lt"/>
              </a:rPr>
              <a:t>4</a:t>
            </a:r>
            <a:r>
              <a:rPr lang="zh-CN" altLang="en-US" dirty="0">
                <a:cs typeface="+mn-ea"/>
                <a:sym typeface="+mn-lt"/>
              </a:rPr>
              <a:t>日</a:t>
            </a:r>
          </a:p>
        </p:txBody>
      </p:sp>
      <p:sp>
        <p:nvSpPr>
          <p:cNvPr id="6" name="PA-110856"/>
          <p:cNvSpPr/>
          <p:nvPr>
            <p:custDataLst>
              <p:tags r:id="rId2"/>
            </p:custDataLst>
          </p:nvPr>
        </p:nvSpPr>
        <p:spPr>
          <a:xfrm>
            <a:off x="17301" y="1598074"/>
            <a:ext cx="6078699" cy="523220"/>
          </a:xfrm>
          <a:prstGeom prst="rect">
            <a:avLst/>
          </a:prstGeom>
          <a:solidFill>
            <a:srgbClr val="35489A"/>
          </a:solidFill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9" name="PA-11085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screen"/>
          <a:srcRect/>
          <a:stretch>
            <a:fillRect/>
          </a:stretch>
        </p:blipFill>
        <p:spPr>
          <a:xfrm>
            <a:off x="5517037" y="749897"/>
            <a:ext cx="6657662" cy="4993105"/>
          </a:xfrm>
          <a:prstGeom prst="rect">
            <a:avLst/>
          </a:prstGeom>
        </p:spPr>
      </p:pic>
      <p:sp>
        <p:nvSpPr>
          <p:cNvPr id="10" name="PA-110858"/>
          <p:cNvSpPr/>
          <p:nvPr>
            <p:custDataLst>
              <p:tags r:id="rId4"/>
            </p:custDataLst>
          </p:nvPr>
        </p:nvSpPr>
        <p:spPr>
          <a:xfrm>
            <a:off x="1788926" y="1587610"/>
            <a:ext cx="37850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cs typeface="+mn-ea"/>
                <a:sym typeface="+mn-lt"/>
              </a:rPr>
              <a:t>新中国成立后儿童节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jA2NmIwMjRhMWY4Y2Q4MDk2NjAwMmUwMTA1ZDFlNjY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08230036"/>
  <p:tag name="MH_LIBRARY" val="CONTENTS"/>
  <p:tag name="MH_TYPE" val="OTHERS"/>
  <p:tag name="ID" val="553514"/>
  <p:tag name="PA" val="v5.2.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heme/theme1.xml><?xml version="1.0" encoding="utf-8"?>
<a:theme xmlns:a="http://schemas.openxmlformats.org/drawingml/2006/main" name="www.2ppt.com 提供免费下载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nctuibqd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1425</Words>
  <Application>Microsoft Office PowerPoint</Application>
  <PresentationFormat>宽屏</PresentationFormat>
  <Paragraphs>123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32" baseType="lpstr">
      <vt:lpstr>等线</vt:lpstr>
      <vt:lpstr>宋体</vt:lpstr>
      <vt:lpstr>微软雅黑</vt:lpstr>
      <vt:lpstr>Arial</vt:lpstr>
      <vt:lpstr>Calibri</vt:lpstr>
      <vt:lpstr>Wingdings</vt:lpstr>
      <vt:lpstr>www.2ppt.com 提供免费下载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2022-05-29T23:42:52Z</dcterms:created>
  <dcterms:modified xsi:type="dcterms:W3CDTF">2023-01-11T01:35:35Z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27F2F6F6AD364CE18D349C9C03A82454</vt:lpwstr>
  </property>
  <property fmtid="{D5CDD505-2E9C-101B-9397-08002B2CF9AE}" pid="3" name="KSOProductBuildVer">
    <vt:lpwstr>2052-11.1.0.11744</vt:lpwstr>
  </property>
</Properties>
</file>