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544" r:id="rId2"/>
    <p:sldId id="1494" r:id="rId3"/>
    <p:sldId id="1495" r:id="rId4"/>
    <p:sldId id="1471" r:id="rId5"/>
    <p:sldId id="1508" r:id="rId6"/>
    <p:sldId id="1532" r:id="rId7"/>
    <p:sldId id="1464" r:id="rId8"/>
    <p:sldId id="1166" r:id="rId9"/>
    <p:sldId id="1511" r:id="rId10"/>
    <p:sldId id="1543" r:id="rId11"/>
    <p:sldId id="1513" r:id="rId12"/>
    <p:sldId id="1514" r:id="rId13"/>
    <p:sldId id="1527" r:id="rId14"/>
    <p:sldId id="1516" r:id="rId15"/>
    <p:sldId id="1526" r:id="rId16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313"/>
    <a:srgbClr val="0000FF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6318" autoAdjust="0"/>
  </p:normalViewPr>
  <p:slideViewPr>
    <p:cSldViewPr>
      <p:cViewPr varScale="1">
        <p:scale>
          <a:sx n="111" d="100"/>
          <a:sy n="111" d="100"/>
        </p:scale>
        <p:origin x="-90" y="-5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" y="146894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456330" y="146894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025468" y="146894"/>
            <a:ext cx="118533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413260" y="3080129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cs typeface="Times New Roman" panose="02020603050405020304" pitchFamily="18" charset="0"/>
              </a:rPr>
              <a:t>On the move</a:t>
            </a:r>
          </a:p>
        </p:txBody>
      </p:sp>
      <p:sp>
        <p:nvSpPr>
          <p:cNvPr id="8" name="矩形 7"/>
          <p:cNvSpPr/>
          <p:nvPr/>
        </p:nvSpPr>
        <p:spPr>
          <a:xfrm>
            <a:off x="1413260" y="3882712"/>
            <a:ext cx="7704906" cy="34623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Five</a:t>
            </a:r>
            <a:r>
              <a:rPr lang="zh-CN" altLang="en-US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Writing—Writing a sports story</a:t>
            </a:r>
            <a:endParaRPr lang="zh-CN" altLang="zh-CN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4270" y="4534863"/>
            <a:ext cx="915827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627984"/>
            <a:ext cx="8587592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谋篇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本文应分为三部分。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第一部分：简介我最喜欢的运动。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第二部分：对如何开始这项运动和练习情况进行描述。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第三部分：喜欢的原因，自己的偶像。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221912"/>
            <a:ext cx="8641125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感兴趣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几岁时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比赛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不但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而且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	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681978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核心词汇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遣词造句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71945" y="1319561"/>
            <a:ext cx="270828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be/become interested in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56533" y="1738812"/>
            <a:ext cx="166133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 the age of...</a:t>
            </a:r>
          </a:p>
        </p:txBody>
      </p:sp>
      <p:sp>
        <p:nvSpPr>
          <p:cNvPr id="7" name="矩形 6"/>
          <p:cNvSpPr/>
          <p:nvPr/>
        </p:nvSpPr>
        <p:spPr>
          <a:xfrm>
            <a:off x="3100945" y="2165197"/>
            <a:ext cx="284916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have competitions with...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13648" y="2625744"/>
            <a:ext cx="225951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not only...but also...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7" y="88049"/>
            <a:ext cx="847086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连词成句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956" y="595417"/>
            <a:ext cx="8893043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我喜欢很多运动，其中篮球是我的最爱。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(and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连接的并列句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like many kinds of sports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我在九岁时第一次对篮球感兴趣，那时爸爸教我怎样打篮球。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(and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连接的并列句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first became interested in basketball at the age of nine </a:t>
            </a:r>
            <a:r>
              <a:rPr lang="en-US" altLang="zh-CN" sz="2000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000" u="sng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</a:t>
            </a:r>
            <a:r>
              <a:rPr lang="en-US" altLang="zh-CN" sz="2000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篮球可以给我带来很多快乐、健康和朋友，所以我非常喜欢它。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连接的并列句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Basketball can bring me lots of happiness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health and friends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</a:t>
            </a:r>
            <a:r>
              <a:rPr lang="en-US" altLang="zh-CN" sz="2000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77065" y="1087592"/>
            <a:ext cx="3213999" cy="68479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and basketball is my favorite</a:t>
            </a:r>
          </a:p>
        </p:txBody>
      </p:sp>
      <p:sp>
        <p:nvSpPr>
          <p:cNvPr id="6" name="矩形 5"/>
          <p:cNvSpPr/>
          <p:nvPr/>
        </p:nvSpPr>
        <p:spPr>
          <a:xfrm>
            <a:off x="6065312" y="2342140"/>
            <a:ext cx="2865382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spc="-45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and then my father taught</a:t>
            </a:r>
          </a:p>
        </p:txBody>
      </p:sp>
      <p:sp>
        <p:nvSpPr>
          <p:cNvPr id="9" name="矩形 8"/>
          <p:cNvSpPr/>
          <p:nvPr/>
        </p:nvSpPr>
        <p:spPr>
          <a:xfrm>
            <a:off x="296301" y="2787725"/>
            <a:ext cx="2017201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me how to play it</a:t>
            </a:r>
          </a:p>
        </p:txBody>
      </p:sp>
      <p:sp>
        <p:nvSpPr>
          <p:cNvPr id="8" name="矩形 7"/>
          <p:cNvSpPr/>
          <p:nvPr/>
        </p:nvSpPr>
        <p:spPr>
          <a:xfrm>
            <a:off x="7164625" y="4112577"/>
            <a:ext cx="1502637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so I like it so</a:t>
            </a:r>
          </a:p>
        </p:txBody>
      </p:sp>
      <p:sp>
        <p:nvSpPr>
          <p:cNvPr id="10" name="矩形 9"/>
          <p:cNvSpPr/>
          <p:nvPr/>
        </p:nvSpPr>
        <p:spPr>
          <a:xfrm>
            <a:off x="393943" y="4590095"/>
            <a:ext cx="750828" cy="530904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much</a:t>
            </a:r>
            <a:endParaRPr lang="en-US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0956" y="1021413"/>
            <a:ext cx="8893043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请用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介词＋关系代词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引导的定语从句改写句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请用定语从句改写句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引导的定语从句改写句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957" y="479591"/>
            <a:ext cx="847086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句式升级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4970" y="1463312"/>
            <a:ext cx="7291366" cy="523190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 like many kinds of sports</a:t>
            </a:r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of which basketball is my favorite.</a:t>
            </a:r>
          </a:p>
        </p:txBody>
      </p:sp>
      <p:sp>
        <p:nvSpPr>
          <p:cNvPr id="7" name="矩形 6"/>
          <p:cNvSpPr/>
          <p:nvPr/>
        </p:nvSpPr>
        <p:spPr>
          <a:xfrm>
            <a:off x="297826" y="2341492"/>
            <a:ext cx="8541204" cy="95407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 first became interested in basketball at the age of nine</a:t>
            </a:r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when my father taught me how to play it.</a:t>
            </a:r>
          </a:p>
        </p:txBody>
      </p:sp>
      <p:sp>
        <p:nvSpPr>
          <p:cNvPr id="8" name="矩形 7"/>
          <p:cNvSpPr/>
          <p:nvPr/>
        </p:nvSpPr>
        <p:spPr>
          <a:xfrm>
            <a:off x="297826" y="3683721"/>
            <a:ext cx="8541204" cy="95407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 reason why I like basketball so much is that it can bring me lots of happiness</a:t>
            </a:r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health and friends.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228081"/>
            <a:ext cx="8749631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用适当的过渡词语，把以上词汇和句式，再加上联想内容，组成一篇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词左右的英语短文。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630595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组句成篇</a:t>
            </a:r>
            <a:endParaRPr lang="zh-CN" altLang="zh-CN" sz="2100" b="1" kern="100" dirty="0">
              <a:solidFill>
                <a:srgbClr val="C00000"/>
              </a:solidFill>
              <a:latin typeface="+mj-ea"/>
              <a:ea typeface="+mj-ea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735972"/>
            <a:ext cx="8641125" cy="33008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like many kinds of sports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of which basketball is my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favorite.I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first became interested in basketball at the age of nine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when my father taught me how to play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it.I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have been practicing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hard.Now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am a member of our school basketball team and I often play basketball for about an hour after school or on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weekends.Sometimes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we also have competitions with students from other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schools.The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reason why I like basketball so much is that it can bring me lots of happiness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health and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friends.My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favourite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basketball star is Yao Ming</a:t>
            </a:r>
            <a:r>
              <a:rPr lang="en-US" altLang="zh-CN" sz="2000" b="1" kern="100" dirty="0" smtClean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 </a:t>
            </a:r>
            <a:endParaRPr lang="zh-CN" altLang="zh-CN" sz="800" kern="100" dirty="0">
              <a:solidFill>
                <a:srgbClr val="DB4313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1437" y="250029"/>
            <a:ext cx="8641125" cy="5309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参考范文</a:t>
            </a:r>
          </a:p>
        </p:txBody>
      </p:sp>
      <p:pic>
        <p:nvPicPr>
          <p:cNvPr id="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5011755" y="1691249"/>
            <a:ext cx="134267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技法点拨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文本框 22">
            <a:hlinkClick r:id="rId3" action="ppaction://hlinksldjump"/>
          </p:cNvPr>
          <p:cNvSpPr txBox="1"/>
          <p:nvPr/>
        </p:nvSpPr>
        <p:spPr>
          <a:xfrm>
            <a:off x="5011755" y="2410532"/>
            <a:ext cx="134267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/>
        </p:nvSpPr>
        <p:spPr>
          <a:xfrm>
            <a:off x="6227303" y="2398666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写作训练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90216" y="897952"/>
            <a:ext cx="7704906" cy="42318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/>
            <a:r>
              <a:rPr lang="en-US" altLang="zh-CN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Five</a:t>
            </a:r>
            <a:r>
              <a:rPr lang="zh-CN" altLang="en-US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Writing—Writing a sports story</a:t>
            </a:r>
            <a:endParaRPr lang="zh-CN" altLang="zh-CN" sz="23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技法点拨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文体分析   把握写作动脉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985051"/>
            <a:ext cx="8641125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本单元的写作任务是写一篇自己喜欢的运动故事，属于事物介绍类说明文。该类说明文的主体时态通常采用一般现在时，但具体情况具体分析，根据实际情况采用适当的时态。在介绍自己喜欢的运动时，宜采用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总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总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的结构，介绍某项运动的发展史和某个体育明星时可以采用时间顺序，介绍奥运场馆和举办城市时可采用空间顺序。在行文时，应使用恰当的过渡词汇，使各要点之间成为一个有机的整体。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420115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写作指导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747016"/>
            <a:ext cx="86411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表示喜欢：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like...best.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Of all the...I like...best.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My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favourite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...is...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表示喜欢的理由：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like it because...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There is no doubt that...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reason why I like...is that...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常用表达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88049"/>
            <a:ext cx="8641125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表示某项运动的优势：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plays an important role/part in...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does us a lot of good.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is of great benefit to me.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介绍某项运动的起源、发展：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...originated as...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...developed into a sport from...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表示结论：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 all...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 a word...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can make us healthy and wealthy.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写作训练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弄清文络   写作妙笔生花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519998"/>
            <a:ext cx="8641125" cy="5309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0038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请根据下表信息，写一篇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80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词左右的英语短文介绍你最喜欢的运动。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91087" y="1057593"/>
          <a:ext cx="6373538" cy="2674002"/>
        </p:xfrm>
        <a:graphic>
          <a:graphicData uri="http://schemas.openxmlformats.org/drawingml/2006/table">
            <a:tbl>
              <a:tblPr/>
              <a:tblGrid>
                <a:gridCol w="2800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6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最喜欢的运动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篮球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开始产生兴趣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九岁，那时父亲教我打篮球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现在练习情况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indent="0" algn="l" defTabSz="121856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校篮球队成员；放学</a:t>
                      </a:r>
                      <a:r>
                        <a:rPr 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后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或周末打大约一小时</a:t>
                      </a:r>
                      <a:endParaRPr lang="zh-CN" altLang="zh-CN" sz="19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6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喜欢的原因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快乐；健康；交友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667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最喜欢的</a:t>
                      </a:r>
                      <a:r>
                        <a:rPr 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篮球</a:t>
                      </a: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明星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姚明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546" marR="23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787148"/>
            <a:ext cx="8587592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审题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00380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写作要求是介绍自己最喜欢的运动。写作时应注意下面几点：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确定文体：这是一篇介绍类文章。写作时注意介绍类文章的写作特点。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主体时态：文章应以一般现在时为主。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主体人称：由于是介绍自己喜欢的运动，所以人称应该以第一人称为主。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审题谋篇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864</Words>
  <Application>Microsoft Office PowerPoint</Application>
  <PresentationFormat>全屏显示(16:9)</PresentationFormat>
  <Paragraphs>98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华文细黑</vt:lpstr>
      <vt:lpstr>宋体</vt:lpstr>
      <vt:lpstr>微软雅黑</vt:lpstr>
      <vt:lpstr>Arial</vt:lpstr>
      <vt:lpstr>Arial Black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2023-01-17T00:35:05Z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C99ECA25885946DBA8CE0AEABD810668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