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8.xml" ContentType="application/vnd.openxmlformats-officedocument.presentationml.notesSlide+xml"/>
  <Override PartName="/ppt/tags/tag102.xml" ContentType="application/vnd.openxmlformats-officedocument.presentationml.tags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notesSlides/notesSlide10.xml" ContentType="application/vnd.openxmlformats-officedocument.presentationml.notesSlide+xml"/>
  <Override PartName="/ppt/tags/tag104.xml" ContentType="application/vnd.openxmlformats-officedocument.presentationml.tags+xml"/>
  <Override PartName="/ppt/notesSlides/notesSlide11.xml" ContentType="application/vnd.openxmlformats-officedocument.presentationml.notesSlide+xml"/>
  <Override PartName="/ppt/tags/tag105.xml" ContentType="application/vnd.openxmlformats-officedocument.presentationml.tags+xml"/>
  <Override PartName="/ppt/notesSlides/notesSlide12.xml" ContentType="application/vnd.openxmlformats-officedocument.presentationml.notesSlide+xml"/>
  <Override PartName="/ppt/tags/tag106.xml" ContentType="application/vnd.openxmlformats-officedocument.presentationml.tags+xml"/>
  <Override PartName="/ppt/notesSlides/notesSlide13.xml" ContentType="application/vnd.openxmlformats-officedocument.presentationml.notesSlide+xml"/>
  <Override PartName="/ppt/tags/tag107.xml" ContentType="application/vnd.openxmlformats-officedocument.presentationml.tags+xml"/>
  <Override PartName="/ppt/notesSlides/notesSlide14.xml" ContentType="application/vnd.openxmlformats-officedocument.presentationml.notesSlide+xml"/>
  <Override PartName="/ppt/tags/tag108.xml" ContentType="application/vnd.openxmlformats-officedocument.presentationml.tags+xml"/>
  <Override PartName="/ppt/notesSlides/notesSlide15.xml" ContentType="application/vnd.openxmlformats-officedocument.presentationml.notesSlide+xml"/>
  <Override PartName="/ppt/tags/tag109.xml" ContentType="application/vnd.openxmlformats-officedocument.presentationml.tags+xml"/>
  <Override PartName="/ppt/notesSlides/notesSlide16.xml" ContentType="application/vnd.openxmlformats-officedocument.presentationml.notesSlide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notesSlides/notesSlide18.xml" ContentType="application/vnd.openxmlformats-officedocument.presentationml.notesSlide+xml"/>
  <Override PartName="/ppt/tags/tag11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217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19" Type="http://schemas.openxmlformats.org/officeDocument/2006/relationships/image" Target="../media/image4.jpe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6.jpe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5.png"/><Relationship Id="rId2" Type="http://schemas.openxmlformats.org/officeDocument/2006/relationships/tags" Target="../tags/tag77.xml"/><Relationship Id="rId16" Type="http://schemas.openxmlformats.org/officeDocument/2006/relationships/image" Target="../media/image9.jpe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4.jpeg"/><Relationship Id="rId5" Type="http://schemas.openxmlformats.org/officeDocument/2006/relationships/tags" Target="../tags/tag80.xml"/><Relationship Id="rId15" Type="http://schemas.openxmlformats.org/officeDocument/2006/relationships/image" Target="../media/image8.jpeg"/><Relationship Id="rId10" Type="http://schemas.openxmlformats.org/officeDocument/2006/relationships/notesSlide" Target="../notesSlides/notesSlide5.xml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11024" y="3874135"/>
            <a:ext cx="4370070" cy="339725"/>
            <a:chOff x="5993" y="8432"/>
            <a:chExt cx="6882" cy="535"/>
          </a:xfrm>
        </p:grpSpPr>
        <p:grpSp>
          <p:nvGrpSpPr>
            <p:cNvPr id="6" name="组合 5"/>
            <p:cNvGrpSpPr/>
            <p:nvPr/>
          </p:nvGrpSpPr>
          <p:grpSpPr>
            <a:xfrm>
              <a:off x="9657" y="8434"/>
              <a:ext cx="3218" cy="533"/>
              <a:chOff x="6567715" y="3770412"/>
              <a:chExt cx="2043713" cy="338554"/>
            </a:xfrm>
          </p:grpSpPr>
          <p:grpSp>
            <p:nvGrpSpPr>
              <p:cNvPr id="7" name="Group 14"/>
              <p:cNvGrpSpPr/>
              <p:nvPr/>
            </p:nvGrpSpPr>
            <p:grpSpPr bwMode="auto">
              <a:xfrm>
                <a:off x="6567715" y="3808846"/>
                <a:ext cx="292463" cy="292463"/>
                <a:chOff x="4248" y="3024"/>
                <a:chExt cx="600" cy="599"/>
              </a:xfrm>
            </p:grpSpPr>
            <p:sp>
              <p:nvSpPr>
                <p:cNvPr id="8" name="Oval 15"/>
                <p:cNvSpPr>
                  <a:spLocks noChangeArrowheads="1"/>
                </p:cNvSpPr>
                <p:nvPr/>
              </p:nvSpPr>
              <p:spPr bwMode="auto">
                <a:xfrm>
                  <a:off x="4248" y="3024"/>
                  <a:ext cx="600" cy="599"/>
                </a:xfrm>
                <a:prstGeom prst="ellipse">
                  <a:avLst/>
                </a:prstGeom>
                <a:solidFill>
                  <a:srgbClr val="AB02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CBAB89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65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endParaRPr>
                </a:p>
              </p:txBody>
            </p:sp>
            <p:grpSp>
              <p:nvGrpSpPr>
                <p:cNvPr id="9" name="Group 16"/>
                <p:cNvGrpSpPr/>
                <p:nvPr/>
              </p:nvGrpSpPr>
              <p:grpSpPr bwMode="auto">
                <a:xfrm>
                  <a:off x="4441" y="3144"/>
                  <a:ext cx="215" cy="345"/>
                  <a:chOff x="4441" y="3144"/>
                  <a:chExt cx="215" cy="345"/>
                </a:xfrm>
              </p:grpSpPr>
              <p:sp>
                <p:nvSpPr>
                  <p:cNvPr id="1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4474" y="3144"/>
                    <a:ext cx="149" cy="253"/>
                  </a:xfrm>
                  <a:custGeom>
                    <a:avLst/>
                    <a:gdLst>
                      <a:gd name="T0" fmla="*/ 31 w 63"/>
                      <a:gd name="T1" fmla="*/ 107 h 107"/>
                      <a:gd name="T2" fmla="*/ 63 w 63"/>
                      <a:gd name="T3" fmla="*/ 78 h 107"/>
                      <a:gd name="T4" fmla="*/ 63 w 63"/>
                      <a:gd name="T5" fmla="*/ 29 h 107"/>
                      <a:gd name="T6" fmla="*/ 31 w 63"/>
                      <a:gd name="T7" fmla="*/ 0 h 107"/>
                      <a:gd name="T8" fmla="*/ 0 w 63"/>
                      <a:gd name="T9" fmla="*/ 29 h 107"/>
                      <a:gd name="T10" fmla="*/ 0 w 63"/>
                      <a:gd name="T11" fmla="*/ 78 h 107"/>
                      <a:gd name="T12" fmla="*/ 31 w 63"/>
                      <a:gd name="T13" fmla="*/ 107 h 107"/>
                      <a:gd name="T14" fmla="*/ 10 w 63"/>
                      <a:gd name="T15" fmla="*/ 29 h 107"/>
                      <a:gd name="T16" fmla="*/ 31 w 63"/>
                      <a:gd name="T17" fmla="*/ 10 h 107"/>
                      <a:gd name="T18" fmla="*/ 53 w 63"/>
                      <a:gd name="T19" fmla="*/ 29 h 107"/>
                      <a:gd name="T20" fmla="*/ 53 w 63"/>
                      <a:gd name="T21" fmla="*/ 78 h 107"/>
                      <a:gd name="T22" fmla="*/ 31 w 63"/>
                      <a:gd name="T23" fmla="*/ 97 h 107"/>
                      <a:gd name="T24" fmla="*/ 10 w 63"/>
                      <a:gd name="T25" fmla="*/ 78 h 107"/>
                      <a:gd name="T26" fmla="*/ 10 w 63"/>
                      <a:gd name="T27" fmla="*/ 2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3" h="107">
                        <a:moveTo>
                          <a:pt x="31" y="107"/>
                        </a:moveTo>
                        <a:cubicBezTo>
                          <a:pt x="49" y="107"/>
                          <a:pt x="63" y="94"/>
                          <a:pt x="63" y="78"/>
                        </a:cubicBezTo>
                        <a:cubicBezTo>
                          <a:pt x="63" y="29"/>
                          <a:pt x="63" y="29"/>
                          <a:pt x="63" y="29"/>
                        </a:cubicBezTo>
                        <a:cubicBezTo>
                          <a:pt x="63" y="13"/>
                          <a:pt x="49" y="0"/>
                          <a:pt x="31" y="0"/>
                        </a:cubicBezTo>
                        <a:cubicBezTo>
                          <a:pt x="14" y="0"/>
                          <a:pt x="0" y="13"/>
                          <a:pt x="0" y="29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0" y="94"/>
                          <a:pt x="14" y="107"/>
                          <a:pt x="31" y="107"/>
                        </a:cubicBezTo>
                        <a:close/>
                        <a:moveTo>
                          <a:pt x="10" y="29"/>
                        </a:moveTo>
                        <a:cubicBezTo>
                          <a:pt x="10" y="18"/>
                          <a:pt x="19" y="10"/>
                          <a:pt x="31" y="10"/>
                        </a:cubicBezTo>
                        <a:cubicBezTo>
                          <a:pt x="43" y="10"/>
                          <a:pt x="53" y="18"/>
                          <a:pt x="53" y="29"/>
                        </a:cubicBezTo>
                        <a:cubicBezTo>
                          <a:pt x="53" y="78"/>
                          <a:pt x="53" y="78"/>
                          <a:pt x="53" y="78"/>
                        </a:cubicBezTo>
                        <a:cubicBezTo>
                          <a:pt x="53" y="88"/>
                          <a:pt x="43" y="97"/>
                          <a:pt x="31" y="97"/>
                        </a:cubicBezTo>
                        <a:cubicBezTo>
                          <a:pt x="19" y="97"/>
                          <a:pt x="10" y="88"/>
                          <a:pt x="10" y="78"/>
                        </a:cubicBezTo>
                        <a:lnTo>
                          <a:pt x="10" y="2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  <p:sp>
                <p:nvSpPr>
                  <p:cNvPr id="11" name="Freeform 18"/>
                  <p:cNvSpPr/>
                  <p:nvPr/>
                </p:nvSpPr>
                <p:spPr bwMode="auto">
                  <a:xfrm>
                    <a:off x="4441" y="3267"/>
                    <a:ext cx="215" cy="222"/>
                  </a:xfrm>
                  <a:custGeom>
                    <a:avLst/>
                    <a:gdLst>
                      <a:gd name="T0" fmla="*/ 86 w 91"/>
                      <a:gd name="T1" fmla="*/ 0 h 94"/>
                      <a:gd name="T2" fmla="*/ 81 w 91"/>
                      <a:gd name="T3" fmla="*/ 5 h 94"/>
                      <a:gd name="T4" fmla="*/ 81 w 91"/>
                      <a:gd name="T5" fmla="*/ 28 h 94"/>
                      <a:gd name="T6" fmla="*/ 45 w 91"/>
                      <a:gd name="T7" fmla="*/ 59 h 94"/>
                      <a:gd name="T8" fmla="*/ 10 w 91"/>
                      <a:gd name="T9" fmla="*/ 28 h 94"/>
                      <a:gd name="T10" fmla="*/ 10 w 91"/>
                      <a:gd name="T11" fmla="*/ 5 h 94"/>
                      <a:gd name="T12" fmla="*/ 5 w 91"/>
                      <a:gd name="T13" fmla="*/ 0 h 94"/>
                      <a:gd name="T14" fmla="*/ 0 w 91"/>
                      <a:gd name="T15" fmla="*/ 5 h 94"/>
                      <a:gd name="T16" fmla="*/ 0 w 91"/>
                      <a:gd name="T17" fmla="*/ 28 h 94"/>
                      <a:gd name="T18" fmla="*/ 40 w 91"/>
                      <a:gd name="T19" fmla="*/ 69 h 94"/>
                      <a:gd name="T20" fmla="*/ 40 w 91"/>
                      <a:gd name="T21" fmla="*/ 84 h 94"/>
                      <a:gd name="T22" fmla="*/ 20 w 91"/>
                      <a:gd name="T23" fmla="*/ 84 h 94"/>
                      <a:gd name="T24" fmla="*/ 15 w 91"/>
                      <a:gd name="T25" fmla="*/ 89 h 94"/>
                      <a:gd name="T26" fmla="*/ 20 w 91"/>
                      <a:gd name="T27" fmla="*/ 94 h 94"/>
                      <a:gd name="T28" fmla="*/ 70 w 91"/>
                      <a:gd name="T29" fmla="*/ 94 h 94"/>
                      <a:gd name="T30" fmla="*/ 75 w 91"/>
                      <a:gd name="T31" fmla="*/ 89 h 94"/>
                      <a:gd name="T32" fmla="*/ 70 w 91"/>
                      <a:gd name="T33" fmla="*/ 84 h 94"/>
                      <a:gd name="T34" fmla="*/ 50 w 91"/>
                      <a:gd name="T35" fmla="*/ 84 h 94"/>
                      <a:gd name="T36" fmla="*/ 50 w 91"/>
                      <a:gd name="T37" fmla="*/ 69 h 94"/>
                      <a:gd name="T38" fmla="*/ 91 w 91"/>
                      <a:gd name="T39" fmla="*/ 28 h 94"/>
                      <a:gd name="T40" fmla="*/ 91 w 91"/>
                      <a:gd name="T41" fmla="*/ 5 h 94"/>
                      <a:gd name="T42" fmla="*/ 86 w 91"/>
                      <a:gd name="T4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1" h="94">
                        <a:moveTo>
                          <a:pt x="86" y="0"/>
                        </a:moveTo>
                        <a:cubicBezTo>
                          <a:pt x="83" y="0"/>
                          <a:pt x="81" y="3"/>
                          <a:pt x="81" y="5"/>
                        </a:cubicBezTo>
                        <a:cubicBezTo>
                          <a:pt x="81" y="28"/>
                          <a:pt x="81" y="28"/>
                          <a:pt x="81" y="28"/>
                        </a:cubicBezTo>
                        <a:cubicBezTo>
                          <a:pt x="81" y="45"/>
                          <a:pt x="65" y="59"/>
                          <a:pt x="45" y="59"/>
                        </a:cubicBezTo>
                        <a:cubicBezTo>
                          <a:pt x="26" y="59"/>
                          <a:pt x="10" y="45"/>
                          <a:pt x="10" y="28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0" y="2"/>
                          <a:pt x="8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49"/>
                          <a:pt x="18" y="67"/>
                          <a:pt x="40" y="69"/>
                        </a:cubicBezTo>
                        <a:cubicBezTo>
                          <a:pt x="40" y="84"/>
                          <a:pt x="40" y="84"/>
                          <a:pt x="40" y="84"/>
                        </a:cubicBezTo>
                        <a:cubicBezTo>
                          <a:pt x="20" y="84"/>
                          <a:pt x="20" y="84"/>
                          <a:pt x="20" y="84"/>
                        </a:cubicBezTo>
                        <a:cubicBezTo>
                          <a:pt x="18" y="84"/>
                          <a:pt x="15" y="86"/>
                          <a:pt x="15" y="89"/>
                        </a:cubicBezTo>
                        <a:cubicBezTo>
                          <a:pt x="15" y="92"/>
                          <a:pt x="18" y="94"/>
                          <a:pt x="20" y="94"/>
                        </a:cubicBezTo>
                        <a:cubicBezTo>
                          <a:pt x="70" y="94"/>
                          <a:pt x="70" y="94"/>
                          <a:pt x="70" y="94"/>
                        </a:cubicBezTo>
                        <a:cubicBezTo>
                          <a:pt x="73" y="94"/>
                          <a:pt x="75" y="92"/>
                          <a:pt x="75" y="89"/>
                        </a:cubicBezTo>
                        <a:cubicBezTo>
                          <a:pt x="75" y="86"/>
                          <a:pt x="73" y="84"/>
                          <a:pt x="70" y="84"/>
                        </a:cubicBez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73" y="67"/>
                          <a:pt x="91" y="49"/>
                          <a:pt x="91" y="28"/>
                        </a:cubicBezTo>
                        <a:cubicBezTo>
                          <a:pt x="91" y="5"/>
                          <a:pt x="91" y="5"/>
                          <a:pt x="91" y="5"/>
                        </a:cubicBezTo>
                        <a:cubicBezTo>
                          <a:pt x="91" y="3"/>
                          <a:pt x="88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</p:grpSp>
          </p:grp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6868643" y="3770412"/>
                <a:ext cx="174278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日期：</a:t>
                </a:r>
                <a:r>
                  <a:rPr lang="en-US" altLang="zh-CN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XX</a:t>
                </a:r>
                <a:r>
                  <a:rPr lang="zh-CN" altLang="en-US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年</a:t>
                </a:r>
                <a:r>
                  <a:rPr lang="en-US" altLang="zh-CN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XX</a:t>
                </a:r>
                <a:r>
                  <a:rPr lang="zh-CN" altLang="en-US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月</a:t>
                </a:r>
                <a:endParaRPr lang="en-US" altLang="zh-CN" sz="1600" dirty="0">
                  <a:solidFill>
                    <a:sysClr val="windowText" lastClr="000000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993" y="8432"/>
              <a:ext cx="2763" cy="533"/>
              <a:chOff x="4241299" y="3778745"/>
              <a:chExt cx="1754415" cy="33865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241299" y="3808846"/>
                <a:ext cx="292463" cy="292463"/>
                <a:chOff x="801291" y="3535885"/>
                <a:chExt cx="219347" cy="219347"/>
              </a:xfrm>
            </p:grpSpPr>
            <p:sp>
              <p:nvSpPr>
                <p:cNvPr id="15" name="Oval 10"/>
                <p:cNvSpPr>
                  <a:spLocks noChangeArrowheads="1"/>
                </p:cNvSpPr>
                <p:nvPr/>
              </p:nvSpPr>
              <p:spPr bwMode="auto">
                <a:xfrm>
                  <a:off x="801291" y="3535885"/>
                  <a:ext cx="219347" cy="219347"/>
                </a:xfrm>
                <a:prstGeom prst="ellipse">
                  <a:avLst/>
                </a:prstGeom>
                <a:solidFill>
                  <a:srgbClr val="AB02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CBAB89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65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860980" y="3583766"/>
                  <a:ext cx="100336" cy="114060"/>
                  <a:chOff x="860980" y="3583766"/>
                  <a:chExt cx="100336" cy="114060"/>
                </a:xfrm>
              </p:grpSpPr>
              <p:sp>
                <p:nvSpPr>
                  <p:cNvPr id="17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884050" y="3583766"/>
                    <a:ext cx="53830" cy="53740"/>
                  </a:xfrm>
                  <a:custGeom>
                    <a:avLst/>
                    <a:gdLst>
                      <a:gd name="T0" fmla="*/ 31 w 62"/>
                      <a:gd name="T1" fmla="*/ 62 h 62"/>
                      <a:gd name="T2" fmla="*/ 0 w 62"/>
                      <a:gd name="T3" fmla="*/ 31 h 62"/>
                      <a:gd name="T4" fmla="*/ 31 w 62"/>
                      <a:gd name="T5" fmla="*/ 0 h 62"/>
                      <a:gd name="T6" fmla="*/ 62 w 62"/>
                      <a:gd name="T7" fmla="*/ 31 h 62"/>
                      <a:gd name="T8" fmla="*/ 31 w 62"/>
                      <a:gd name="T9" fmla="*/ 62 h 62"/>
                      <a:gd name="T10" fmla="*/ 31 w 62"/>
                      <a:gd name="T11" fmla="*/ 11 h 62"/>
                      <a:gd name="T12" fmla="*/ 11 w 62"/>
                      <a:gd name="T13" fmla="*/ 31 h 62"/>
                      <a:gd name="T14" fmla="*/ 31 w 62"/>
                      <a:gd name="T15" fmla="*/ 51 h 62"/>
                      <a:gd name="T16" fmla="*/ 51 w 62"/>
                      <a:gd name="T17" fmla="*/ 31 h 62"/>
                      <a:gd name="T18" fmla="*/ 31 w 62"/>
                      <a:gd name="T19" fmla="*/ 1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2" h="62">
                        <a:moveTo>
                          <a:pt x="31" y="62"/>
                        </a:moveTo>
                        <a:cubicBezTo>
                          <a:pt x="14" y="62"/>
                          <a:pt x="0" y="48"/>
                          <a:pt x="0" y="31"/>
                        </a:cubicBez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8" y="0"/>
                          <a:pt x="62" y="14"/>
                          <a:pt x="62" y="31"/>
                        </a:cubicBezTo>
                        <a:cubicBezTo>
                          <a:pt x="62" y="48"/>
                          <a:pt x="48" y="62"/>
                          <a:pt x="31" y="62"/>
                        </a:cubicBezTo>
                        <a:close/>
                        <a:moveTo>
                          <a:pt x="31" y="11"/>
                        </a:moveTo>
                        <a:cubicBezTo>
                          <a:pt x="20" y="11"/>
                          <a:pt x="11" y="20"/>
                          <a:pt x="11" y="31"/>
                        </a:cubicBezTo>
                        <a:cubicBezTo>
                          <a:pt x="11" y="42"/>
                          <a:pt x="20" y="51"/>
                          <a:pt x="31" y="51"/>
                        </a:cubicBezTo>
                        <a:cubicBezTo>
                          <a:pt x="42" y="51"/>
                          <a:pt x="51" y="42"/>
                          <a:pt x="51" y="31"/>
                        </a:cubicBezTo>
                        <a:cubicBezTo>
                          <a:pt x="51" y="20"/>
                          <a:pt x="42" y="11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  <p:sp>
                <p:nvSpPr>
                  <p:cNvPr id="18" name="Freeform 13"/>
                  <p:cNvSpPr/>
                  <p:nvPr/>
                </p:nvSpPr>
                <p:spPr bwMode="auto">
                  <a:xfrm>
                    <a:off x="860980" y="3643355"/>
                    <a:ext cx="100336" cy="54471"/>
                  </a:xfrm>
                  <a:custGeom>
                    <a:avLst/>
                    <a:gdLst>
                      <a:gd name="T0" fmla="*/ 111 w 116"/>
                      <a:gd name="T1" fmla="*/ 63 h 63"/>
                      <a:gd name="T2" fmla="*/ 105 w 116"/>
                      <a:gd name="T3" fmla="*/ 58 h 63"/>
                      <a:gd name="T4" fmla="*/ 58 w 116"/>
                      <a:gd name="T5" fmla="*/ 11 h 63"/>
                      <a:gd name="T6" fmla="*/ 11 w 116"/>
                      <a:gd name="T7" fmla="*/ 58 h 63"/>
                      <a:gd name="T8" fmla="*/ 6 w 116"/>
                      <a:gd name="T9" fmla="*/ 63 h 63"/>
                      <a:gd name="T10" fmla="*/ 0 w 116"/>
                      <a:gd name="T11" fmla="*/ 58 h 63"/>
                      <a:gd name="T12" fmla="*/ 58 w 116"/>
                      <a:gd name="T13" fmla="*/ 0 h 63"/>
                      <a:gd name="T14" fmla="*/ 116 w 116"/>
                      <a:gd name="T15" fmla="*/ 58 h 63"/>
                      <a:gd name="T16" fmla="*/ 111 w 116"/>
                      <a:gd name="T1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6" h="63">
                        <a:moveTo>
                          <a:pt x="111" y="63"/>
                        </a:moveTo>
                        <a:cubicBezTo>
                          <a:pt x="108" y="63"/>
                          <a:pt x="105" y="61"/>
                          <a:pt x="105" y="58"/>
                        </a:cubicBezTo>
                        <a:cubicBezTo>
                          <a:pt x="105" y="32"/>
                          <a:pt x="84" y="11"/>
                          <a:pt x="58" y="11"/>
                        </a:cubicBezTo>
                        <a:cubicBezTo>
                          <a:pt x="32" y="11"/>
                          <a:pt x="11" y="32"/>
                          <a:pt x="11" y="58"/>
                        </a:cubicBezTo>
                        <a:cubicBezTo>
                          <a:pt x="11" y="61"/>
                          <a:pt x="9" y="63"/>
                          <a:pt x="6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26"/>
                          <a:pt x="26" y="0"/>
                          <a:pt x="58" y="0"/>
                        </a:cubicBezTo>
                        <a:cubicBezTo>
                          <a:pt x="90" y="0"/>
                          <a:pt x="116" y="26"/>
                          <a:pt x="116" y="58"/>
                        </a:cubicBezTo>
                        <a:cubicBezTo>
                          <a:pt x="116" y="61"/>
                          <a:pt x="114" y="63"/>
                          <a:pt x="111" y="6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</p:grpSp>
          </p:grpSp>
          <p:sp>
            <p:nvSpPr>
              <p:cNvPr id="19" name="矩形 18"/>
              <p:cNvSpPr/>
              <p:nvPr/>
            </p:nvSpPr>
            <p:spPr>
              <a:xfrm>
                <a:off x="4533578" y="3778745"/>
                <a:ext cx="1462136" cy="338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600" smtClean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作者：</a:t>
                </a:r>
                <a:r>
                  <a:rPr lang="en-US" altLang="zh-CN" sz="1600" smtClean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PPT818</a:t>
                </a:r>
                <a:endParaRPr lang="en-US" altLang="zh-CN" sz="1600" dirty="0">
                  <a:solidFill>
                    <a:sysClr val="windowText" lastClr="000000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sp>
        <p:nvSpPr>
          <p:cNvPr id="20" name="文本占位符 2"/>
          <p:cNvSpPr txBox="1"/>
          <p:nvPr/>
        </p:nvSpPr>
        <p:spPr>
          <a:xfrm>
            <a:off x="2776914" y="2943860"/>
            <a:ext cx="6638290" cy="561340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100" b="0" dirty="0">
                <a:solidFill>
                  <a:sysClr val="windowText" lastClr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21" name="TextBox 143"/>
          <p:cNvSpPr txBox="1"/>
          <p:nvPr/>
        </p:nvSpPr>
        <p:spPr>
          <a:xfrm>
            <a:off x="1533663" y="2113998"/>
            <a:ext cx="912479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n w="6350">
                  <a:noFill/>
                </a:ln>
                <a:solidFill>
                  <a:srgbClr val="AB0217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浪漫七夕婚庆活动策划</a:t>
            </a:r>
            <a:r>
              <a:rPr lang="en-US" altLang="zh-CN" sz="4800" b="1" dirty="0">
                <a:ln w="6350">
                  <a:noFill/>
                </a:ln>
                <a:solidFill>
                  <a:srgbClr val="AB0217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PPT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126659" y="1783048"/>
            <a:ext cx="2365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26659" y="2846843"/>
            <a:ext cx="45852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66120" y="2650338"/>
            <a:ext cx="1390650" cy="95250"/>
          </a:xfrm>
          <a:prstGeom prst="rec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40" y="1651000"/>
            <a:ext cx="5528310" cy="4022725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4937760" y="3243580"/>
            <a:ext cx="2316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点击添加标题</a:t>
            </a:r>
          </a:p>
        </p:txBody>
      </p:sp>
      <p:sp>
        <p:nvSpPr>
          <p:cNvPr id="5" name="文本占位符 2"/>
          <p:cNvSpPr txBox="1"/>
          <p:nvPr/>
        </p:nvSpPr>
        <p:spPr>
          <a:xfrm>
            <a:off x="3673540" y="3891713"/>
            <a:ext cx="484470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AB0217"/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21" name="心形 20"/>
          <p:cNvSpPr/>
          <p:nvPr/>
        </p:nvSpPr>
        <p:spPr>
          <a:xfrm>
            <a:off x="5473700" y="1864360"/>
            <a:ext cx="1245235" cy="1245235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04539" y="22752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心形 7"/>
          <p:cNvSpPr/>
          <p:nvPr/>
        </p:nvSpPr>
        <p:spPr>
          <a:xfrm>
            <a:off x="1108988" y="2275205"/>
            <a:ext cx="400111" cy="400111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04539" y="309147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心形 9"/>
          <p:cNvSpPr/>
          <p:nvPr/>
        </p:nvSpPr>
        <p:spPr>
          <a:xfrm>
            <a:off x="1108988" y="3091471"/>
            <a:ext cx="400111" cy="400111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4539" y="390773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1108988" y="3907737"/>
            <a:ext cx="400111" cy="400111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4539" y="474887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心形 3"/>
          <p:cNvSpPr/>
          <p:nvPr/>
        </p:nvSpPr>
        <p:spPr>
          <a:xfrm>
            <a:off x="1108988" y="4748872"/>
            <a:ext cx="400111" cy="400111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455" y="1881505"/>
            <a:ext cx="6482080" cy="3735705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  <p:bldP spid="10" grpId="0" bldLvl="0" animBg="1"/>
      <p:bldP spid="11" grpId="0"/>
      <p:bldP spid="12" grpId="0" bldLvl="0" animBg="1"/>
      <p:bldP spid="3" grpId="0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27179" y="1618583"/>
            <a:ext cx="2365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27179" y="2818903"/>
            <a:ext cx="45852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6640" y="2485873"/>
            <a:ext cx="1390650" cy="95250"/>
          </a:xfrm>
          <a:prstGeom prst="rec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985" y="1739900"/>
            <a:ext cx="5428615" cy="3378200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58778" y="2051313"/>
            <a:ext cx="26996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33401" y="258723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84498" y="413177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59121" y="466769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77458" y="214532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52081" y="268124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03178" y="422579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77801" y="476171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285" y="1866900"/>
            <a:ext cx="4583430" cy="3123565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3" grpId="0"/>
      <p:bldP spid="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4937760" y="3243580"/>
            <a:ext cx="2316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点击添加标题</a:t>
            </a:r>
          </a:p>
        </p:txBody>
      </p:sp>
      <p:sp>
        <p:nvSpPr>
          <p:cNvPr id="5" name="文本占位符 2"/>
          <p:cNvSpPr txBox="1"/>
          <p:nvPr/>
        </p:nvSpPr>
        <p:spPr>
          <a:xfrm>
            <a:off x="3673540" y="3891713"/>
            <a:ext cx="484470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AB0217"/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21" name="心形 20"/>
          <p:cNvSpPr/>
          <p:nvPr/>
        </p:nvSpPr>
        <p:spPr>
          <a:xfrm>
            <a:off x="5473700" y="1864360"/>
            <a:ext cx="1245235" cy="1245235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72151" y="4622184"/>
            <a:ext cx="4585281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1612" y="4289154"/>
            <a:ext cx="1390650" cy="95250"/>
          </a:xfrm>
          <a:prstGeom prst="rec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72151" y="352815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115" y="1052195"/>
            <a:ext cx="7067550" cy="2116455"/>
          </a:xfrm>
          <a:prstGeom prst="rect">
            <a:avLst/>
          </a:prstGeom>
          <a:ln>
            <a:solidFill>
              <a:srgbClr val="AB0217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300" y="1052195"/>
            <a:ext cx="1988820" cy="2117090"/>
          </a:xfrm>
          <a:prstGeom prst="rect">
            <a:avLst/>
          </a:prstGeom>
          <a:ln>
            <a:solidFill>
              <a:srgbClr val="AB0217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50" y="3509010"/>
            <a:ext cx="5428615" cy="2538730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263808" y="1682215"/>
            <a:ext cx="2365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63808" y="2882535"/>
            <a:ext cx="45852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03269" y="2549505"/>
            <a:ext cx="1390650" cy="95250"/>
          </a:xfrm>
          <a:prstGeom prst="rec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5" y="1682115"/>
            <a:ext cx="6002020" cy="3931920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69699" y="1647290"/>
            <a:ext cx="2365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9699" y="2847610"/>
            <a:ext cx="45852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9160" y="2514580"/>
            <a:ext cx="1390650" cy="95250"/>
          </a:xfrm>
          <a:prstGeom prst="rec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1921510"/>
            <a:ext cx="5828665" cy="3302635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11024" y="3874135"/>
            <a:ext cx="4370070" cy="339725"/>
            <a:chOff x="5993" y="8432"/>
            <a:chExt cx="6882" cy="535"/>
          </a:xfrm>
        </p:grpSpPr>
        <p:grpSp>
          <p:nvGrpSpPr>
            <p:cNvPr id="6" name="组合 5"/>
            <p:cNvGrpSpPr/>
            <p:nvPr/>
          </p:nvGrpSpPr>
          <p:grpSpPr>
            <a:xfrm>
              <a:off x="9657" y="8434"/>
              <a:ext cx="3218" cy="533"/>
              <a:chOff x="6567715" y="3770412"/>
              <a:chExt cx="2043713" cy="338554"/>
            </a:xfrm>
          </p:grpSpPr>
          <p:grpSp>
            <p:nvGrpSpPr>
              <p:cNvPr id="7" name="Group 14"/>
              <p:cNvGrpSpPr/>
              <p:nvPr/>
            </p:nvGrpSpPr>
            <p:grpSpPr bwMode="auto">
              <a:xfrm>
                <a:off x="6567715" y="3808846"/>
                <a:ext cx="292463" cy="292463"/>
                <a:chOff x="4248" y="3024"/>
                <a:chExt cx="600" cy="599"/>
              </a:xfrm>
            </p:grpSpPr>
            <p:sp>
              <p:nvSpPr>
                <p:cNvPr id="8" name="Oval 15"/>
                <p:cNvSpPr>
                  <a:spLocks noChangeArrowheads="1"/>
                </p:cNvSpPr>
                <p:nvPr/>
              </p:nvSpPr>
              <p:spPr bwMode="auto">
                <a:xfrm>
                  <a:off x="4248" y="3024"/>
                  <a:ext cx="600" cy="599"/>
                </a:xfrm>
                <a:prstGeom prst="ellipse">
                  <a:avLst/>
                </a:prstGeom>
                <a:solidFill>
                  <a:srgbClr val="AB02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CBAB89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65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endParaRPr>
                </a:p>
              </p:txBody>
            </p:sp>
            <p:grpSp>
              <p:nvGrpSpPr>
                <p:cNvPr id="9" name="Group 16"/>
                <p:cNvGrpSpPr/>
                <p:nvPr/>
              </p:nvGrpSpPr>
              <p:grpSpPr bwMode="auto">
                <a:xfrm>
                  <a:off x="4441" y="3144"/>
                  <a:ext cx="215" cy="345"/>
                  <a:chOff x="4441" y="3144"/>
                  <a:chExt cx="215" cy="345"/>
                </a:xfrm>
              </p:grpSpPr>
              <p:sp>
                <p:nvSpPr>
                  <p:cNvPr id="1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4474" y="3144"/>
                    <a:ext cx="149" cy="253"/>
                  </a:xfrm>
                  <a:custGeom>
                    <a:avLst/>
                    <a:gdLst>
                      <a:gd name="T0" fmla="*/ 31 w 63"/>
                      <a:gd name="T1" fmla="*/ 107 h 107"/>
                      <a:gd name="T2" fmla="*/ 63 w 63"/>
                      <a:gd name="T3" fmla="*/ 78 h 107"/>
                      <a:gd name="T4" fmla="*/ 63 w 63"/>
                      <a:gd name="T5" fmla="*/ 29 h 107"/>
                      <a:gd name="T6" fmla="*/ 31 w 63"/>
                      <a:gd name="T7" fmla="*/ 0 h 107"/>
                      <a:gd name="T8" fmla="*/ 0 w 63"/>
                      <a:gd name="T9" fmla="*/ 29 h 107"/>
                      <a:gd name="T10" fmla="*/ 0 w 63"/>
                      <a:gd name="T11" fmla="*/ 78 h 107"/>
                      <a:gd name="T12" fmla="*/ 31 w 63"/>
                      <a:gd name="T13" fmla="*/ 107 h 107"/>
                      <a:gd name="T14" fmla="*/ 10 w 63"/>
                      <a:gd name="T15" fmla="*/ 29 h 107"/>
                      <a:gd name="T16" fmla="*/ 31 w 63"/>
                      <a:gd name="T17" fmla="*/ 10 h 107"/>
                      <a:gd name="T18" fmla="*/ 53 w 63"/>
                      <a:gd name="T19" fmla="*/ 29 h 107"/>
                      <a:gd name="T20" fmla="*/ 53 w 63"/>
                      <a:gd name="T21" fmla="*/ 78 h 107"/>
                      <a:gd name="T22" fmla="*/ 31 w 63"/>
                      <a:gd name="T23" fmla="*/ 97 h 107"/>
                      <a:gd name="T24" fmla="*/ 10 w 63"/>
                      <a:gd name="T25" fmla="*/ 78 h 107"/>
                      <a:gd name="T26" fmla="*/ 10 w 63"/>
                      <a:gd name="T27" fmla="*/ 2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3" h="107">
                        <a:moveTo>
                          <a:pt x="31" y="107"/>
                        </a:moveTo>
                        <a:cubicBezTo>
                          <a:pt x="49" y="107"/>
                          <a:pt x="63" y="94"/>
                          <a:pt x="63" y="78"/>
                        </a:cubicBezTo>
                        <a:cubicBezTo>
                          <a:pt x="63" y="29"/>
                          <a:pt x="63" y="29"/>
                          <a:pt x="63" y="29"/>
                        </a:cubicBezTo>
                        <a:cubicBezTo>
                          <a:pt x="63" y="13"/>
                          <a:pt x="49" y="0"/>
                          <a:pt x="31" y="0"/>
                        </a:cubicBezTo>
                        <a:cubicBezTo>
                          <a:pt x="14" y="0"/>
                          <a:pt x="0" y="13"/>
                          <a:pt x="0" y="29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0" y="94"/>
                          <a:pt x="14" y="107"/>
                          <a:pt x="31" y="107"/>
                        </a:cubicBezTo>
                        <a:close/>
                        <a:moveTo>
                          <a:pt x="10" y="29"/>
                        </a:moveTo>
                        <a:cubicBezTo>
                          <a:pt x="10" y="18"/>
                          <a:pt x="19" y="10"/>
                          <a:pt x="31" y="10"/>
                        </a:cubicBezTo>
                        <a:cubicBezTo>
                          <a:pt x="43" y="10"/>
                          <a:pt x="53" y="18"/>
                          <a:pt x="53" y="29"/>
                        </a:cubicBezTo>
                        <a:cubicBezTo>
                          <a:pt x="53" y="78"/>
                          <a:pt x="53" y="78"/>
                          <a:pt x="53" y="78"/>
                        </a:cubicBezTo>
                        <a:cubicBezTo>
                          <a:pt x="53" y="88"/>
                          <a:pt x="43" y="97"/>
                          <a:pt x="31" y="97"/>
                        </a:cubicBezTo>
                        <a:cubicBezTo>
                          <a:pt x="19" y="97"/>
                          <a:pt x="10" y="88"/>
                          <a:pt x="10" y="78"/>
                        </a:cubicBezTo>
                        <a:lnTo>
                          <a:pt x="10" y="2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  <p:sp>
                <p:nvSpPr>
                  <p:cNvPr id="11" name="Freeform 18"/>
                  <p:cNvSpPr/>
                  <p:nvPr/>
                </p:nvSpPr>
                <p:spPr bwMode="auto">
                  <a:xfrm>
                    <a:off x="4441" y="3267"/>
                    <a:ext cx="215" cy="222"/>
                  </a:xfrm>
                  <a:custGeom>
                    <a:avLst/>
                    <a:gdLst>
                      <a:gd name="T0" fmla="*/ 86 w 91"/>
                      <a:gd name="T1" fmla="*/ 0 h 94"/>
                      <a:gd name="T2" fmla="*/ 81 w 91"/>
                      <a:gd name="T3" fmla="*/ 5 h 94"/>
                      <a:gd name="T4" fmla="*/ 81 w 91"/>
                      <a:gd name="T5" fmla="*/ 28 h 94"/>
                      <a:gd name="T6" fmla="*/ 45 w 91"/>
                      <a:gd name="T7" fmla="*/ 59 h 94"/>
                      <a:gd name="T8" fmla="*/ 10 w 91"/>
                      <a:gd name="T9" fmla="*/ 28 h 94"/>
                      <a:gd name="T10" fmla="*/ 10 w 91"/>
                      <a:gd name="T11" fmla="*/ 5 h 94"/>
                      <a:gd name="T12" fmla="*/ 5 w 91"/>
                      <a:gd name="T13" fmla="*/ 0 h 94"/>
                      <a:gd name="T14" fmla="*/ 0 w 91"/>
                      <a:gd name="T15" fmla="*/ 5 h 94"/>
                      <a:gd name="T16" fmla="*/ 0 w 91"/>
                      <a:gd name="T17" fmla="*/ 28 h 94"/>
                      <a:gd name="T18" fmla="*/ 40 w 91"/>
                      <a:gd name="T19" fmla="*/ 69 h 94"/>
                      <a:gd name="T20" fmla="*/ 40 w 91"/>
                      <a:gd name="T21" fmla="*/ 84 h 94"/>
                      <a:gd name="T22" fmla="*/ 20 w 91"/>
                      <a:gd name="T23" fmla="*/ 84 h 94"/>
                      <a:gd name="T24" fmla="*/ 15 w 91"/>
                      <a:gd name="T25" fmla="*/ 89 h 94"/>
                      <a:gd name="T26" fmla="*/ 20 w 91"/>
                      <a:gd name="T27" fmla="*/ 94 h 94"/>
                      <a:gd name="T28" fmla="*/ 70 w 91"/>
                      <a:gd name="T29" fmla="*/ 94 h 94"/>
                      <a:gd name="T30" fmla="*/ 75 w 91"/>
                      <a:gd name="T31" fmla="*/ 89 h 94"/>
                      <a:gd name="T32" fmla="*/ 70 w 91"/>
                      <a:gd name="T33" fmla="*/ 84 h 94"/>
                      <a:gd name="T34" fmla="*/ 50 w 91"/>
                      <a:gd name="T35" fmla="*/ 84 h 94"/>
                      <a:gd name="T36" fmla="*/ 50 w 91"/>
                      <a:gd name="T37" fmla="*/ 69 h 94"/>
                      <a:gd name="T38" fmla="*/ 91 w 91"/>
                      <a:gd name="T39" fmla="*/ 28 h 94"/>
                      <a:gd name="T40" fmla="*/ 91 w 91"/>
                      <a:gd name="T41" fmla="*/ 5 h 94"/>
                      <a:gd name="T42" fmla="*/ 86 w 91"/>
                      <a:gd name="T4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1" h="94">
                        <a:moveTo>
                          <a:pt x="86" y="0"/>
                        </a:moveTo>
                        <a:cubicBezTo>
                          <a:pt x="83" y="0"/>
                          <a:pt x="81" y="3"/>
                          <a:pt x="81" y="5"/>
                        </a:cubicBezTo>
                        <a:cubicBezTo>
                          <a:pt x="81" y="28"/>
                          <a:pt x="81" y="28"/>
                          <a:pt x="81" y="28"/>
                        </a:cubicBezTo>
                        <a:cubicBezTo>
                          <a:pt x="81" y="45"/>
                          <a:pt x="65" y="59"/>
                          <a:pt x="45" y="59"/>
                        </a:cubicBezTo>
                        <a:cubicBezTo>
                          <a:pt x="26" y="59"/>
                          <a:pt x="10" y="45"/>
                          <a:pt x="10" y="28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0" y="2"/>
                          <a:pt x="8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49"/>
                          <a:pt x="18" y="67"/>
                          <a:pt x="40" y="69"/>
                        </a:cubicBezTo>
                        <a:cubicBezTo>
                          <a:pt x="40" y="84"/>
                          <a:pt x="40" y="84"/>
                          <a:pt x="40" y="84"/>
                        </a:cubicBezTo>
                        <a:cubicBezTo>
                          <a:pt x="20" y="84"/>
                          <a:pt x="20" y="84"/>
                          <a:pt x="20" y="84"/>
                        </a:cubicBezTo>
                        <a:cubicBezTo>
                          <a:pt x="18" y="84"/>
                          <a:pt x="15" y="86"/>
                          <a:pt x="15" y="89"/>
                        </a:cubicBezTo>
                        <a:cubicBezTo>
                          <a:pt x="15" y="92"/>
                          <a:pt x="18" y="94"/>
                          <a:pt x="20" y="94"/>
                        </a:cubicBezTo>
                        <a:cubicBezTo>
                          <a:pt x="70" y="94"/>
                          <a:pt x="70" y="94"/>
                          <a:pt x="70" y="94"/>
                        </a:cubicBezTo>
                        <a:cubicBezTo>
                          <a:pt x="73" y="94"/>
                          <a:pt x="75" y="92"/>
                          <a:pt x="75" y="89"/>
                        </a:cubicBezTo>
                        <a:cubicBezTo>
                          <a:pt x="75" y="86"/>
                          <a:pt x="73" y="84"/>
                          <a:pt x="70" y="84"/>
                        </a:cubicBez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73" y="67"/>
                          <a:pt x="91" y="49"/>
                          <a:pt x="91" y="28"/>
                        </a:cubicBezTo>
                        <a:cubicBezTo>
                          <a:pt x="91" y="5"/>
                          <a:pt x="91" y="5"/>
                          <a:pt x="91" y="5"/>
                        </a:cubicBezTo>
                        <a:cubicBezTo>
                          <a:pt x="91" y="3"/>
                          <a:pt x="88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</p:grpSp>
          </p:grp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6868643" y="3770412"/>
                <a:ext cx="174278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日期：</a:t>
                </a:r>
                <a:r>
                  <a:rPr lang="en-US" altLang="zh-CN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XX</a:t>
                </a:r>
                <a:r>
                  <a:rPr lang="zh-CN" altLang="en-US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年</a:t>
                </a:r>
                <a:r>
                  <a:rPr lang="en-US" altLang="zh-CN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XX</a:t>
                </a:r>
                <a:r>
                  <a:rPr lang="zh-CN" altLang="en-US" sz="160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</a:rPr>
                  <a:t>月</a:t>
                </a:r>
                <a:endParaRPr lang="en-US" altLang="zh-CN" sz="1600" dirty="0">
                  <a:solidFill>
                    <a:sysClr val="windowText" lastClr="000000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993" y="8432"/>
              <a:ext cx="2763" cy="533"/>
              <a:chOff x="4241299" y="3778745"/>
              <a:chExt cx="1754415" cy="33865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241299" y="3808846"/>
                <a:ext cx="292463" cy="292463"/>
                <a:chOff x="801291" y="3535885"/>
                <a:chExt cx="219347" cy="219347"/>
              </a:xfrm>
            </p:grpSpPr>
            <p:sp>
              <p:nvSpPr>
                <p:cNvPr id="15" name="Oval 10"/>
                <p:cNvSpPr>
                  <a:spLocks noChangeArrowheads="1"/>
                </p:cNvSpPr>
                <p:nvPr/>
              </p:nvSpPr>
              <p:spPr bwMode="auto">
                <a:xfrm>
                  <a:off x="801291" y="3535885"/>
                  <a:ext cx="219347" cy="219347"/>
                </a:xfrm>
                <a:prstGeom prst="ellipse">
                  <a:avLst/>
                </a:prstGeom>
                <a:solidFill>
                  <a:srgbClr val="AB02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CBAB89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65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860980" y="3583766"/>
                  <a:ext cx="100336" cy="114060"/>
                  <a:chOff x="860980" y="3583766"/>
                  <a:chExt cx="100336" cy="114060"/>
                </a:xfrm>
              </p:grpSpPr>
              <p:sp>
                <p:nvSpPr>
                  <p:cNvPr id="17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884050" y="3583766"/>
                    <a:ext cx="53830" cy="53740"/>
                  </a:xfrm>
                  <a:custGeom>
                    <a:avLst/>
                    <a:gdLst>
                      <a:gd name="T0" fmla="*/ 31 w 62"/>
                      <a:gd name="T1" fmla="*/ 62 h 62"/>
                      <a:gd name="T2" fmla="*/ 0 w 62"/>
                      <a:gd name="T3" fmla="*/ 31 h 62"/>
                      <a:gd name="T4" fmla="*/ 31 w 62"/>
                      <a:gd name="T5" fmla="*/ 0 h 62"/>
                      <a:gd name="T6" fmla="*/ 62 w 62"/>
                      <a:gd name="T7" fmla="*/ 31 h 62"/>
                      <a:gd name="T8" fmla="*/ 31 w 62"/>
                      <a:gd name="T9" fmla="*/ 62 h 62"/>
                      <a:gd name="T10" fmla="*/ 31 w 62"/>
                      <a:gd name="T11" fmla="*/ 11 h 62"/>
                      <a:gd name="T12" fmla="*/ 11 w 62"/>
                      <a:gd name="T13" fmla="*/ 31 h 62"/>
                      <a:gd name="T14" fmla="*/ 31 w 62"/>
                      <a:gd name="T15" fmla="*/ 51 h 62"/>
                      <a:gd name="T16" fmla="*/ 51 w 62"/>
                      <a:gd name="T17" fmla="*/ 31 h 62"/>
                      <a:gd name="T18" fmla="*/ 31 w 62"/>
                      <a:gd name="T19" fmla="*/ 1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2" h="62">
                        <a:moveTo>
                          <a:pt x="31" y="62"/>
                        </a:moveTo>
                        <a:cubicBezTo>
                          <a:pt x="14" y="62"/>
                          <a:pt x="0" y="48"/>
                          <a:pt x="0" y="31"/>
                        </a:cubicBez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8" y="0"/>
                          <a:pt x="62" y="14"/>
                          <a:pt x="62" y="31"/>
                        </a:cubicBezTo>
                        <a:cubicBezTo>
                          <a:pt x="62" y="48"/>
                          <a:pt x="48" y="62"/>
                          <a:pt x="31" y="62"/>
                        </a:cubicBezTo>
                        <a:close/>
                        <a:moveTo>
                          <a:pt x="31" y="11"/>
                        </a:moveTo>
                        <a:cubicBezTo>
                          <a:pt x="20" y="11"/>
                          <a:pt x="11" y="20"/>
                          <a:pt x="11" y="31"/>
                        </a:cubicBezTo>
                        <a:cubicBezTo>
                          <a:pt x="11" y="42"/>
                          <a:pt x="20" y="51"/>
                          <a:pt x="31" y="51"/>
                        </a:cubicBezTo>
                        <a:cubicBezTo>
                          <a:pt x="42" y="51"/>
                          <a:pt x="51" y="42"/>
                          <a:pt x="51" y="31"/>
                        </a:cubicBezTo>
                        <a:cubicBezTo>
                          <a:pt x="51" y="20"/>
                          <a:pt x="42" y="11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  <p:sp>
                <p:nvSpPr>
                  <p:cNvPr id="18" name="Freeform 13"/>
                  <p:cNvSpPr/>
                  <p:nvPr/>
                </p:nvSpPr>
                <p:spPr bwMode="auto">
                  <a:xfrm>
                    <a:off x="860980" y="3643355"/>
                    <a:ext cx="100336" cy="54471"/>
                  </a:xfrm>
                  <a:custGeom>
                    <a:avLst/>
                    <a:gdLst>
                      <a:gd name="T0" fmla="*/ 111 w 116"/>
                      <a:gd name="T1" fmla="*/ 63 h 63"/>
                      <a:gd name="T2" fmla="*/ 105 w 116"/>
                      <a:gd name="T3" fmla="*/ 58 h 63"/>
                      <a:gd name="T4" fmla="*/ 58 w 116"/>
                      <a:gd name="T5" fmla="*/ 11 h 63"/>
                      <a:gd name="T6" fmla="*/ 11 w 116"/>
                      <a:gd name="T7" fmla="*/ 58 h 63"/>
                      <a:gd name="T8" fmla="*/ 6 w 116"/>
                      <a:gd name="T9" fmla="*/ 63 h 63"/>
                      <a:gd name="T10" fmla="*/ 0 w 116"/>
                      <a:gd name="T11" fmla="*/ 58 h 63"/>
                      <a:gd name="T12" fmla="*/ 58 w 116"/>
                      <a:gd name="T13" fmla="*/ 0 h 63"/>
                      <a:gd name="T14" fmla="*/ 116 w 116"/>
                      <a:gd name="T15" fmla="*/ 58 h 63"/>
                      <a:gd name="T16" fmla="*/ 111 w 116"/>
                      <a:gd name="T1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6" h="63">
                        <a:moveTo>
                          <a:pt x="111" y="63"/>
                        </a:moveTo>
                        <a:cubicBezTo>
                          <a:pt x="108" y="63"/>
                          <a:pt x="105" y="61"/>
                          <a:pt x="105" y="58"/>
                        </a:cubicBezTo>
                        <a:cubicBezTo>
                          <a:pt x="105" y="32"/>
                          <a:pt x="84" y="11"/>
                          <a:pt x="58" y="11"/>
                        </a:cubicBezTo>
                        <a:cubicBezTo>
                          <a:pt x="32" y="11"/>
                          <a:pt x="11" y="32"/>
                          <a:pt x="11" y="58"/>
                        </a:cubicBezTo>
                        <a:cubicBezTo>
                          <a:pt x="11" y="61"/>
                          <a:pt x="9" y="63"/>
                          <a:pt x="6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26"/>
                          <a:pt x="26" y="0"/>
                          <a:pt x="58" y="0"/>
                        </a:cubicBezTo>
                        <a:cubicBezTo>
                          <a:pt x="90" y="0"/>
                          <a:pt x="116" y="26"/>
                          <a:pt x="116" y="58"/>
                        </a:cubicBezTo>
                        <a:cubicBezTo>
                          <a:pt x="116" y="61"/>
                          <a:pt x="114" y="63"/>
                          <a:pt x="111" y="6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dist"/>
                    <a:endParaRPr lang="zh-CN" altLang="en-US" sz="2135">
                      <a:solidFill>
                        <a:sysClr val="windowText" lastClr="000000"/>
                      </a:solidFill>
                      <a:latin typeface="思源黑体 CN Light" panose="020B0300000000000000" charset="-122"/>
                      <a:ea typeface="思源黑体 CN Light" panose="020B0300000000000000" charset="-122"/>
                    </a:endParaRPr>
                  </a:p>
                </p:txBody>
              </p:sp>
            </p:grpSp>
          </p:grpSp>
          <p:sp>
            <p:nvSpPr>
              <p:cNvPr id="19" name="矩形 18"/>
              <p:cNvSpPr/>
              <p:nvPr/>
            </p:nvSpPr>
            <p:spPr>
              <a:xfrm>
                <a:off x="4533578" y="3778745"/>
                <a:ext cx="1462136" cy="338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600" smtClean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作者：</a:t>
                </a:r>
                <a:r>
                  <a:rPr lang="en-US" altLang="zh-CN" sz="1600" smtClean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PPT818</a:t>
                </a:r>
                <a:endParaRPr lang="en-US" altLang="zh-CN" sz="1600" dirty="0">
                  <a:solidFill>
                    <a:sysClr val="windowText" lastClr="000000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sp>
        <p:nvSpPr>
          <p:cNvPr id="20" name="文本占位符 2"/>
          <p:cNvSpPr txBox="1"/>
          <p:nvPr/>
        </p:nvSpPr>
        <p:spPr>
          <a:xfrm>
            <a:off x="2776914" y="2943860"/>
            <a:ext cx="6638290" cy="561340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100" b="0" dirty="0">
                <a:solidFill>
                  <a:sysClr val="windowText" lastClr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21" name="TextBox 143"/>
          <p:cNvSpPr txBox="1"/>
          <p:nvPr/>
        </p:nvSpPr>
        <p:spPr>
          <a:xfrm>
            <a:off x="1533663" y="2113998"/>
            <a:ext cx="912479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n w="6350">
                  <a:noFill/>
                </a:ln>
                <a:solidFill>
                  <a:srgbClr val="AB0217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感谢您的观看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04915" y="1642110"/>
            <a:ext cx="4369435" cy="813435"/>
            <a:chOff x="9684" y="2642"/>
            <a:chExt cx="6881" cy="1281"/>
          </a:xfrm>
        </p:grpSpPr>
        <p:sp>
          <p:nvSpPr>
            <p:cNvPr id="21" name="心形 20"/>
            <p:cNvSpPr/>
            <p:nvPr/>
          </p:nvSpPr>
          <p:spPr>
            <a:xfrm>
              <a:off x="9684" y="2833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808" y="2642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853" y="3343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04915" y="2655570"/>
            <a:ext cx="4369435" cy="813435"/>
            <a:chOff x="9684" y="2642"/>
            <a:chExt cx="6881" cy="1281"/>
          </a:xfrm>
        </p:grpSpPr>
        <p:sp>
          <p:nvSpPr>
            <p:cNvPr id="4" name="心形 3"/>
            <p:cNvSpPr/>
            <p:nvPr/>
          </p:nvSpPr>
          <p:spPr>
            <a:xfrm>
              <a:off x="9684" y="2833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808" y="2642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853" y="3343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4915" y="3669030"/>
            <a:ext cx="4369435" cy="813435"/>
            <a:chOff x="9684" y="2642"/>
            <a:chExt cx="6881" cy="1281"/>
          </a:xfrm>
        </p:grpSpPr>
        <p:sp>
          <p:nvSpPr>
            <p:cNvPr id="8" name="心形 7"/>
            <p:cNvSpPr/>
            <p:nvPr/>
          </p:nvSpPr>
          <p:spPr>
            <a:xfrm>
              <a:off x="9684" y="2833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808" y="2642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853" y="3343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04915" y="4682490"/>
            <a:ext cx="4369435" cy="813435"/>
            <a:chOff x="9684" y="2642"/>
            <a:chExt cx="6881" cy="1281"/>
          </a:xfrm>
        </p:grpSpPr>
        <p:sp>
          <p:nvSpPr>
            <p:cNvPr id="12" name="心形 11"/>
            <p:cNvSpPr/>
            <p:nvPr/>
          </p:nvSpPr>
          <p:spPr>
            <a:xfrm>
              <a:off x="9684" y="2833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808" y="2642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853" y="3343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088535" y="2586639"/>
            <a:ext cx="24003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目录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088535" y="3484976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4937760" y="3243580"/>
            <a:ext cx="2316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点击添加标题</a:t>
            </a:r>
          </a:p>
        </p:txBody>
      </p:sp>
      <p:sp>
        <p:nvSpPr>
          <p:cNvPr id="5" name="文本占位符 2"/>
          <p:cNvSpPr txBox="1"/>
          <p:nvPr/>
        </p:nvSpPr>
        <p:spPr>
          <a:xfrm>
            <a:off x="3673540" y="3891713"/>
            <a:ext cx="484470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AB0217"/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21" name="心形 20"/>
          <p:cNvSpPr/>
          <p:nvPr/>
        </p:nvSpPr>
        <p:spPr>
          <a:xfrm>
            <a:off x="5473700" y="1864360"/>
            <a:ext cx="1245235" cy="1245235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5" name="PA_库_椭圆 4"/>
          <p:cNvSpPr/>
          <p:nvPr>
            <p:custDataLst>
              <p:tags r:id="rId2"/>
            </p:custDataLst>
          </p:nvPr>
        </p:nvSpPr>
        <p:spPr>
          <a:xfrm>
            <a:off x="5650068" y="1846302"/>
            <a:ext cx="893607" cy="893607"/>
          </a:xfrm>
          <a:prstGeom prst="ellipse">
            <a:avLst/>
          </a:prstGeom>
          <a:solidFill>
            <a:srgbClr val="AB02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7" name="PA_库_椭圆 6"/>
          <p:cNvSpPr/>
          <p:nvPr>
            <p:custDataLst>
              <p:tags r:id="rId3"/>
            </p:custDataLst>
          </p:nvPr>
        </p:nvSpPr>
        <p:spPr>
          <a:xfrm>
            <a:off x="2828847" y="4617035"/>
            <a:ext cx="893607" cy="893607"/>
          </a:xfrm>
          <a:prstGeom prst="ellipse">
            <a:avLst/>
          </a:prstGeom>
          <a:solidFill>
            <a:srgbClr val="AB02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8" name="PA_库_椭圆 7"/>
          <p:cNvSpPr/>
          <p:nvPr>
            <p:custDataLst>
              <p:tags r:id="rId4"/>
            </p:custDataLst>
          </p:nvPr>
        </p:nvSpPr>
        <p:spPr>
          <a:xfrm>
            <a:off x="8488030" y="4617035"/>
            <a:ext cx="893607" cy="893607"/>
          </a:xfrm>
          <a:prstGeom prst="ellipse">
            <a:avLst/>
          </a:prstGeom>
          <a:solidFill>
            <a:srgbClr val="AB02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9" name="PA_库_椭圆 8"/>
          <p:cNvSpPr/>
          <p:nvPr>
            <p:custDataLst>
              <p:tags r:id="rId5"/>
            </p:custDataLst>
          </p:nvPr>
        </p:nvSpPr>
        <p:spPr>
          <a:xfrm>
            <a:off x="7815790" y="2772301"/>
            <a:ext cx="893607" cy="893607"/>
          </a:xfrm>
          <a:prstGeom prst="ellipse">
            <a:avLst/>
          </a:prstGeom>
          <a:solidFill>
            <a:srgbClr val="AB02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0" name="PA_库_椭圆 9"/>
          <p:cNvSpPr/>
          <p:nvPr>
            <p:custDataLst>
              <p:tags r:id="rId6"/>
            </p:custDataLst>
          </p:nvPr>
        </p:nvSpPr>
        <p:spPr>
          <a:xfrm>
            <a:off x="3544172" y="2772301"/>
            <a:ext cx="893607" cy="893607"/>
          </a:xfrm>
          <a:prstGeom prst="ellipse">
            <a:avLst/>
          </a:prstGeom>
          <a:solidFill>
            <a:srgbClr val="AB02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3" name="PA_库_组合 1"/>
          <p:cNvGrpSpPr/>
          <p:nvPr>
            <p:custDataLst>
              <p:tags r:id="rId7"/>
            </p:custDataLst>
          </p:nvPr>
        </p:nvGrpSpPr>
        <p:grpSpPr>
          <a:xfrm>
            <a:off x="4321998" y="2935411"/>
            <a:ext cx="3548006" cy="2744194"/>
            <a:chOff x="4321998" y="2887151"/>
            <a:chExt cx="3548006" cy="2744194"/>
          </a:xfrm>
        </p:grpSpPr>
        <p:grpSp>
          <p:nvGrpSpPr>
            <p:cNvPr id="6" name="组合 5"/>
            <p:cNvGrpSpPr/>
            <p:nvPr/>
          </p:nvGrpSpPr>
          <p:grpSpPr>
            <a:xfrm>
              <a:off x="4321998" y="2887151"/>
              <a:ext cx="3548006" cy="2744194"/>
              <a:chOff x="3990976" y="3132191"/>
              <a:chExt cx="4210050" cy="3256249"/>
            </a:xfrm>
            <a:solidFill>
              <a:schemeClr val="tx2">
                <a:lumMod val="20000"/>
                <a:lumOff val="80000"/>
              </a:schemeClr>
            </a:solidFill>
          </p:grpSpPr>
          <p:grpSp>
            <p:nvGrpSpPr>
              <p:cNvPr id="30" name="组合 29"/>
              <p:cNvGrpSpPr/>
              <p:nvPr/>
            </p:nvGrpSpPr>
            <p:grpSpPr>
              <a:xfrm>
                <a:off x="3990976" y="4409344"/>
                <a:ext cx="4210050" cy="1979096"/>
                <a:chOff x="3990976" y="4409344"/>
                <a:chExt cx="4210050" cy="1979096"/>
              </a:xfrm>
              <a:grpFill/>
            </p:grpSpPr>
            <p:sp>
              <p:nvSpPr>
                <p:cNvPr id="33" name="梯形 32"/>
                <p:cNvSpPr/>
                <p:nvPr/>
              </p:nvSpPr>
              <p:spPr>
                <a:xfrm flipV="1">
                  <a:off x="4183673" y="4581256"/>
                  <a:ext cx="3824654" cy="1807184"/>
                </a:xfrm>
                <a:prstGeom prst="trapezoid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AB0217"/>
                    </a:solidFill>
                    <a:latin typeface="思源黑体 CN Light" panose="020B0300000000000000" charset="-122"/>
                    <a:ea typeface="思源黑体 CN Light" panose="020B0300000000000000" charset="-122"/>
                  </a:endParaRPr>
                </a:p>
              </p:txBody>
            </p:sp>
            <p:sp>
              <p:nvSpPr>
                <p:cNvPr id="34" name="矩形: 圆角 33"/>
                <p:cNvSpPr/>
                <p:nvPr/>
              </p:nvSpPr>
              <p:spPr>
                <a:xfrm>
                  <a:off x="3990976" y="4409344"/>
                  <a:ext cx="4210050" cy="362682"/>
                </a:xfrm>
                <a:prstGeom prst="roundRect">
                  <a:avLst>
                    <a:gd name="adj" fmla="val 20769"/>
                  </a:avLst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AB0217"/>
                    </a:solidFill>
                    <a:latin typeface="思源黑体 CN Light" panose="020B0300000000000000" charset="-122"/>
                    <a:ea typeface="思源黑体 CN Light" panose="020B0300000000000000" charset="-122"/>
                  </a:endParaRPr>
                </a:p>
              </p:txBody>
            </p:sp>
          </p:grpSp>
          <p:sp>
            <p:nvSpPr>
              <p:cNvPr id="31" name="矩形: 圆角 30"/>
              <p:cNvSpPr/>
              <p:nvPr/>
            </p:nvSpPr>
            <p:spPr>
              <a:xfrm rot="5109056">
                <a:off x="5817753" y="3768409"/>
                <a:ext cx="1553790" cy="281353"/>
              </a:xfrm>
              <a:prstGeom prst="roundRect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6570399">
                <a:off x="4873172" y="3768410"/>
                <a:ext cx="1553790" cy="281353"/>
              </a:xfrm>
              <a:prstGeom prst="roundRect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sp>
          <p:nvSpPr>
            <p:cNvPr id="11" name="文本框 24"/>
            <p:cNvSpPr txBox="1"/>
            <p:nvPr/>
          </p:nvSpPr>
          <p:spPr>
            <a:xfrm>
              <a:off x="5118419" y="4829410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请替换文字内容复制你的内容到此 （请选择只保留文本）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118418" y="4500919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输入标题文本</a:t>
              </a:r>
            </a:p>
          </p:txBody>
        </p:sp>
      </p:grpSp>
      <p:grpSp>
        <p:nvGrpSpPr>
          <p:cNvPr id="4" name="PA_库_组合 12"/>
          <p:cNvGrpSpPr/>
          <p:nvPr>
            <p:custDataLst>
              <p:tags r:id="rId8"/>
            </p:custDataLst>
          </p:nvPr>
        </p:nvGrpSpPr>
        <p:grpSpPr>
          <a:xfrm>
            <a:off x="921512" y="2821224"/>
            <a:ext cx="2407615" cy="835777"/>
            <a:chOff x="609599" y="3139323"/>
            <a:chExt cx="2407615" cy="835777"/>
          </a:xfrm>
        </p:grpSpPr>
        <p:sp>
          <p:nvSpPr>
            <p:cNvPr id="28" name="文本框 27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请替换文字内容复制你的内容到此</a:t>
              </a:r>
              <a:b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</a:b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（请选择只保留文本）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输入标题文本</a:t>
              </a:r>
            </a:p>
          </p:txBody>
        </p:sp>
      </p:grpSp>
      <p:grpSp>
        <p:nvGrpSpPr>
          <p:cNvPr id="15" name="PA_库_组合 13"/>
          <p:cNvGrpSpPr/>
          <p:nvPr>
            <p:custDataLst>
              <p:tags r:id="rId9"/>
            </p:custDataLst>
          </p:nvPr>
        </p:nvGrpSpPr>
        <p:grpSpPr>
          <a:xfrm>
            <a:off x="8930763" y="2813567"/>
            <a:ext cx="2457329" cy="835777"/>
            <a:chOff x="9029821" y="3139323"/>
            <a:chExt cx="2457329" cy="835777"/>
          </a:xfrm>
        </p:grpSpPr>
        <p:sp>
          <p:nvSpPr>
            <p:cNvPr id="26" name="文本框 3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请替换文字内容复制你的内容到此</a:t>
              </a:r>
              <a:b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</a:b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（请选择只保留文本）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输入标题文本</a:t>
              </a:r>
            </a:p>
          </p:txBody>
        </p:sp>
      </p:grpSp>
      <p:grpSp>
        <p:nvGrpSpPr>
          <p:cNvPr id="16" name="PA_库_组合 15"/>
          <p:cNvGrpSpPr/>
          <p:nvPr>
            <p:custDataLst>
              <p:tags r:id="rId10"/>
            </p:custDataLst>
          </p:nvPr>
        </p:nvGrpSpPr>
        <p:grpSpPr>
          <a:xfrm>
            <a:off x="9606531" y="4630719"/>
            <a:ext cx="2457329" cy="835777"/>
            <a:chOff x="9029821" y="3139323"/>
            <a:chExt cx="2457329" cy="835777"/>
          </a:xfrm>
        </p:grpSpPr>
        <p:sp>
          <p:nvSpPr>
            <p:cNvPr id="22" name="文本框 3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请替换文字内容复制你的内容到此</a:t>
              </a:r>
              <a:b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</a:b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（请选择只保留文本）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输入标题文本</a:t>
              </a:r>
            </a:p>
          </p:txBody>
        </p:sp>
      </p:grpSp>
      <p:sp>
        <p:nvSpPr>
          <p:cNvPr id="17" name="PA_库_任意多边形 16"/>
          <p:cNvSpPr/>
          <p:nvPr>
            <p:custDataLst>
              <p:tags r:id="rId11"/>
            </p:custDataLst>
          </p:nvPr>
        </p:nvSpPr>
        <p:spPr bwMode="auto">
          <a:xfrm>
            <a:off x="5916873" y="2075978"/>
            <a:ext cx="424066" cy="4232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8" name="PA_库_任意多边形 17"/>
          <p:cNvSpPr/>
          <p:nvPr>
            <p:custDataLst>
              <p:tags r:id="rId12"/>
            </p:custDataLst>
          </p:nvPr>
        </p:nvSpPr>
        <p:spPr bwMode="auto">
          <a:xfrm>
            <a:off x="3076954" y="4884597"/>
            <a:ext cx="428132" cy="351888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9" name="PA_库_任意多边形 18"/>
          <p:cNvSpPr/>
          <p:nvPr>
            <p:custDataLst>
              <p:tags r:id="rId13"/>
            </p:custDataLst>
          </p:nvPr>
        </p:nvSpPr>
        <p:spPr bwMode="auto">
          <a:xfrm>
            <a:off x="3764930" y="2976215"/>
            <a:ext cx="456434" cy="439834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0" name="PA_库_任意多边形 19"/>
          <p:cNvSpPr/>
          <p:nvPr>
            <p:custDataLst>
              <p:tags r:id="rId14"/>
            </p:custDataLst>
          </p:nvPr>
        </p:nvSpPr>
        <p:spPr bwMode="auto">
          <a:xfrm>
            <a:off x="8632333" y="4794787"/>
            <a:ext cx="574501" cy="531507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4" name="PA_库_任意多边形 20"/>
          <p:cNvSpPr/>
          <p:nvPr>
            <p:custDataLst>
              <p:tags r:id="rId15"/>
            </p:custDataLst>
          </p:nvPr>
        </p:nvSpPr>
        <p:spPr bwMode="auto">
          <a:xfrm>
            <a:off x="8136365" y="2998810"/>
            <a:ext cx="244772" cy="440588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AB0217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25" name="PA_库_组合 12"/>
          <p:cNvGrpSpPr/>
          <p:nvPr>
            <p:custDataLst>
              <p:tags r:id="rId16"/>
            </p:custDataLst>
          </p:nvPr>
        </p:nvGrpSpPr>
        <p:grpSpPr>
          <a:xfrm>
            <a:off x="172212" y="4630719"/>
            <a:ext cx="2407615" cy="835777"/>
            <a:chOff x="609599" y="3139323"/>
            <a:chExt cx="2407615" cy="835777"/>
          </a:xfrm>
        </p:grpSpPr>
        <p:sp>
          <p:nvSpPr>
            <p:cNvPr id="35" name="文本框 34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请替换文字内容复制你的内容到此</a:t>
              </a:r>
              <a:b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</a:br>
              <a:r>
                <a:rPr lang="zh-CN" altLang="en-US" sz="1000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</a:rPr>
                <a:t>（请选择只保留文本）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输入标题文本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595" y="3429000"/>
            <a:ext cx="10506710" cy="34131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5" name="PA_库_菱形 4"/>
          <p:cNvSpPr/>
          <p:nvPr>
            <p:custDataLst>
              <p:tags r:id="rId2"/>
            </p:custDataLst>
          </p:nvPr>
        </p:nvSpPr>
        <p:spPr bwMode="auto">
          <a:xfrm>
            <a:off x="5195900" y="1628800"/>
            <a:ext cx="1800200" cy="1800200"/>
          </a:xfrm>
          <a:prstGeom prst="diamond">
            <a:avLst/>
          </a:prstGeom>
          <a:blipFill dpi="0" rotWithShape="1">
            <a:blip r:embed="rId13"/>
            <a:srcRect/>
            <a:stretch>
              <a:fillRect t="-8155" b="-8155"/>
            </a:stretch>
          </a:blipFill>
          <a:ln w="28575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PA_库_菱形 5"/>
          <p:cNvSpPr/>
          <p:nvPr>
            <p:custDataLst>
              <p:tags r:id="rId3"/>
            </p:custDataLst>
          </p:nvPr>
        </p:nvSpPr>
        <p:spPr bwMode="auto">
          <a:xfrm>
            <a:off x="5195900" y="3429000"/>
            <a:ext cx="1800200" cy="1800200"/>
          </a:xfrm>
          <a:prstGeom prst="diamond">
            <a:avLst/>
          </a:prstGeom>
          <a:blipFill dpi="0" rotWithShape="1">
            <a:blip r:embed="rId14"/>
            <a:srcRect/>
            <a:stretch>
              <a:fillRect l="-25073" r="-25073"/>
            </a:stretch>
          </a:blipFill>
          <a:ln w="28575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PA_库_菱形 6"/>
          <p:cNvSpPr/>
          <p:nvPr>
            <p:custDataLst>
              <p:tags r:id="rId4"/>
            </p:custDataLst>
          </p:nvPr>
        </p:nvSpPr>
        <p:spPr bwMode="auto">
          <a:xfrm>
            <a:off x="6102714" y="2528900"/>
            <a:ext cx="1800200" cy="1800200"/>
          </a:xfrm>
          <a:prstGeom prst="diamond">
            <a:avLst/>
          </a:prstGeom>
          <a:blipFill dpi="0" rotWithShape="1">
            <a:blip r:embed="rId15"/>
            <a:srcRect/>
            <a:stretch>
              <a:fillRect t="-4791" b="-4791"/>
            </a:stretch>
          </a:blipFill>
          <a:ln w="28575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PA_库_菱形 7"/>
          <p:cNvSpPr/>
          <p:nvPr>
            <p:custDataLst>
              <p:tags r:id="rId5"/>
            </p:custDataLst>
          </p:nvPr>
        </p:nvSpPr>
        <p:spPr bwMode="auto">
          <a:xfrm>
            <a:off x="4289086" y="2528900"/>
            <a:ext cx="1800200" cy="1800200"/>
          </a:xfrm>
          <a:prstGeom prst="diamond">
            <a:avLst/>
          </a:prstGeom>
          <a:blipFill dpi="0" rotWithShape="1">
            <a:blip r:embed="rId16"/>
            <a:srcRect/>
            <a:stretch>
              <a:fillRect l="-25073" r="-25073"/>
            </a:stretch>
          </a:blipFill>
          <a:ln w="28575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PA_库_菱形 8"/>
          <p:cNvSpPr/>
          <p:nvPr>
            <p:custDataLst>
              <p:tags r:id="rId6"/>
            </p:custDataLst>
          </p:nvPr>
        </p:nvSpPr>
        <p:spPr bwMode="auto">
          <a:xfrm>
            <a:off x="4158498" y="1484784"/>
            <a:ext cx="3888432" cy="3888432"/>
          </a:xfrm>
          <a:prstGeom prst="diamond">
            <a:avLst/>
          </a:prstGeom>
          <a:noFill/>
          <a:ln w="127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PA_库_矩形 10"/>
          <p:cNvSpPr/>
          <p:nvPr>
            <p:custDataLst>
              <p:tags r:id="rId7"/>
            </p:custDataLst>
          </p:nvPr>
        </p:nvSpPr>
        <p:spPr bwMode="auto">
          <a:xfrm>
            <a:off x="803412" y="1853335"/>
            <a:ext cx="367240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请替换文字内容复制你的内容到此（请选择只保留文本）</a:t>
            </a:r>
            <a:br>
              <a:rPr lang="zh-CN" altLang="en-US" sz="10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</a:br>
            <a:r>
              <a:rPr lang="zh-CN" altLang="en-US" sz="10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如需更改请在（设置形状格式）菜单下（文本选项）中调整</a:t>
            </a:r>
          </a:p>
        </p:txBody>
      </p:sp>
      <p:sp>
        <p:nvSpPr>
          <p:cNvPr id="12" name="PA_库_文本框 10"/>
          <p:cNvSpPr txBox="1"/>
          <p:nvPr>
            <p:custDataLst>
              <p:tags r:id="rId8"/>
            </p:custDataLst>
          </p:nvPr>
        </p:nvSpPr>
        <p:spPr bwMode="auto">
          <a:xfrm>
            <a:off x="803412" y="1164792"/>
            <a:ext cx="3672408" cy="6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输入标题文本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grpSp>
        <p:nvGrpSpPr>
          <p:cNvPr id="15" name="PA_库_组合 14"/>
          <p:cNvGrpSpPr/>
          <p:nvPr>
            <p:custDataLst>
              <p:tags r:id="rId2"/>
            </p:custDataLst>
          </p:nvPr>
        </p:nvGrpSpPr>
        <p:grpSpPr>
          <a:xfrm>
            <a:off x="4686348" y="2204085"/>
            <a:ext cx="2819400" cy="2819400"/>
            <a:chOff x="4624753" y="2019300"/>
            <a:chExt cx="2819400" cy="2819400"/>
          </a:xfrm>
        </p:grpSpPr>
        <p:sp>
          <p:nvSpPr>
            <p:cNvPr id="6" name="椭圆 5"/>
            <p:cNvSpPr/>
            <p:nvPr/>
          </p:nvSpPr>
          <p:spPr>
            <a:xfrm>
              <a:off x="4624753" y="2019300"/>
              <a:ext cx="2819400" cy="2819400"/>
            </a:xfrm>
            <a:prstGeom prst="ellipse">
              <a:avLst/>
            </a:prstGeom>
            <a:solidFill>
              <a:srgbClr val="AB021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此部分内容作为文字</a:t>
              </a:r>
              <a:br>
                <a:rPr lang="zh-CN" altLang="en-US" sz="12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2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排版占位显示 </a:t>
              </a:r>
              <a:br>
                <a:rPr lang="zh-CN" altLang="en-US" sz="12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2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（请选择只保留文本）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237163" y="2562562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16" name="PA_库_组合 15"/>
          <p:cNvGrpSpPr/>
          <p:nvPr>
            <p:custDataLst>
              <p:tags r:id="rId3"/>
            </p:custDataLst>
          </p:nvPr>
        </p:nvGrpSpPr>
        <p:grpSpPr>
          <a:xfrm>
            <a:off x="7251504" y="2461260"/>
            <a:ext cx="2305050" cy="2305050"/>
            <a:chOff x="7189909" y="2276475"/>
            <a:chExt cx="2305050" cy="2305050"/>
          </a:xfrm>
        </p:grpSpPr>
        <p:sp>
          <p:nvSpPr>
            <p:cNvPr id="5" name="椭圆 4"/>
            <p:cNvSpPr/>
            <p:nvPr/>
          </p:nvSpPr>
          <p:spPr>
            <a:xfrm>
              <a:off x="7189909" y="2276475"/>
              <a:ext cx="2305050" cy="2305050"/>
            </a:xfrm>
            <a:prstGeom prst="ellipse">
              <a:avLst/>
            </a:prstGeom>
            <a:solidFill>
              <a:srgbClr val="AB021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此部分内容作为文字</a:t>
              </a:r>
              <a:b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排版占位显示 </a:t>
              </a:r>
              <a:b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（请选择只保留文本）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545144" y="2742851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3" name="PA_库_组合 13"/>
          <p:cNvGrpSpPr/>
          <p:nvPr>
            <p:custDataLst>
              <p:tags r:id="rId4"/>
            </p:custDataLst>
          </p:nvPr>
        </p:nvGrpSpPr>
        <p:grpSpPr>
          <a:xfrm>
            <a:off x="2635543" y="2461260"/>
            <a:ext cx="2305050" cy="2305050"/>
            <a:chOff x="2573948" y="2276475"/>
            <a:chExt cx="2305050" cy="2305050"/>
          </a:xfrm>
        </p:grpSpPr>
        <p:sp>
          <p:nvSpPr>
            <p:cNvPr id="8" name="椭圆 7"/>
            <p:cNvSpPr/>
            <p:nvPr/>
          </p:nvSpPr>
          <p:spPr>
            <a:xfrm>
              <a:off x="2573948" y="2276475"/>
              <a:ext cx="2305050" cy="2305050"/>
            </a:xfrm>
            <a:prstGeom prst="ellipse">
              <a:avLst/>
            </a:prstGeom>
            <a:solidFill>
              <a:srgbClr val="AB021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此部分内容作为文字</a:t>
              </a:r>
              <a:b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排版占位显示 </a:t>
              </a:r>
              <a:b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（请选择只保留文本）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929182" y="2742851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4" name="PA_库_组合 1"/>
          <p:cNvGrpSpPr/>
          <p:nvPr>
            <p:custDataLst>
              <p:tags r:id="rId5"/>
            </p:custDataLst>
          </p:nvPr>
        </p:nvGrpSpPr>
        <p:grpSpPr>
          <a:xfrm>
            <a:off x="1156238" y="2747010"/>
            <a:ext cx="1733550" cy="1733550"/>
            <a:chOff x="1094643" y="2562225"/>
            <a:chExt cx="1733550" cy="1733550"/>
          </a:xfrm>
        </p:grpSpPr>
        <p:sp>
          <p:nvSpPr>
            <p:cNvPr id="9" name="椭圆 8"/>
            <p:cNvSpPr/>
            <p:nvPr/>
          </p:nvSpPr>
          <p:spPr>
            <a:xfrm>
              <a:off x="1094643" y="2562225"/>
              <a:ext cx="1733550" cy="1733550"/>
            </a:xfrm>
            <a:prstGeom prst="ellipse">
              <a:avLst/>
            </a:prstGeom>
            <a:solidFill>
              <a:srgbClr val="AB021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请替换文字内容复制你的内容到此 </a:t>
              </a:r>
              <a:b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（请选择只保留文本）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158211" y="2795603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17" name="PA_库_组合 16"/>
          <p:cNvGrpSpPr/>
          <p:nvPr>
            <p:custDataLst>
              <p:tags r:id="rId6"/>
            </p:custDataLst>
          </p:nvPr>
        </p:nvGrpSpPr>
        <p:grpSpPr>
          <a:xfrm>
            <a:off x="9302310" y="2747010"/>
            <a:ext cx="1733550" cy="1733550"/>
            <a:chOff x="9240715" y="2562225"/>
            <a:chExt cx="1733550" cy="1733550"/>
          </a:xfrm>
        </p:grpSpPr>
        <p:sp>
          <p:nvSpPr>
            <p:cNvPr id="18" name="椭圆 17"/>
            <p:cNvSpPr/>
            <p:nvPr/>
          </p:nvSpPr>
          <p:spPr>
            <a:xfrm>
              <a:off x="9240715" y="2562225"/>
              <a:ext cx="1733550" cy="1733550"/>
            </a:xfrm>
            <a:prstGeom prst="ellipse">
              <a:avLst/>
            </a:prstGeom>
            <a:solidFill>
              <a:srgbClr val="AB021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请替换文字内容复制你的内容到此 </a:t>
              </a:r>
              <a:b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</a:br>
              <a:r>
                <a:rPr lang="zh-CN" altLang="en-US" sz="1000" dirty="0"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（请选择只保留文本）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310200" y="2795603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4937760" y="3243580"/>
            <a:ext cx="2316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点击添加标题</a:t>
            </a:r>
          </a:p>
        </p:txBody>
      </p:sp>
      <p:sp>
        <p:nvSpPr>
          <p:cNvPr id="5" name="文本占位符 2"/>
          <p:cNvSpPr txBox="1"/>
          <p:nvPr/>
        </p:nvSpPr>
        <p:spPr>
          <a:xfrm>
            <a:off x="3673540" y="3891713"/>
            <a:ext cx="484470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AB0217"/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21" name="心形 20"/>
          <p:cNvSpPr/>
          <p:nvPr/>
        </p:nvSpPr>
        <p:spPr>
          <a:xfrm>
            <a:off x="5473700" y="1864360"/>
            <a:ext cx="1245235" cy="1245235"/>
          </a:xfrm>
          <a:prstGeom prst="hear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grpSp>
        <p:nvGrpSpPr>
          <p:cNvPr id="5" name="PA_库_组合 4"/>
          <p:cNvGrpSpPr/>
          <p:nvPr>
            <p:custDataLst>
              <p:tags r:id="rId2"/>
            </p:custDataLst>
          </p:nvPr>
        </p:nvGrpSpPr>
        <p:grpSpPr>
          <a:xfrm>
            <a:off x="5216472" y="1740127"/>
            <a:ext cx="1843180" cy="846122"/>
            <a:chOff x="5122025" y="525814"/>
            <a:chExt cx="2020976" cy="927740"/>
          </a:xfrm>
        </p:grpSpPr>
        <p:sp>
          <p:nvSpPr>
            <p:cNvPr id="40" name="文本框 1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请替换文字内容复制你的内容到此 （请选择只保留文本）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7" name="PA_库_组合 6"/>
          <p:cNvGrpSpPr/>
          <p:nvPr>
            <p:custDataLst>
              <p:tags r:id="rId3"/>
            </p:custDataLst>
          </p:nvPr>
        </p:nvGrpSpPr>
        <p:grpSpPr>
          <a:xfrm>
            <a:off x="1400372" y="2018373"/>
            <a:ext cx="1843180" cy="846122"/>
            <a:chOff x="5122025" y="525814"/>
            <a:chExt cx="2020976" cy="927740"/>
          </a:xfrm>
        </p:grpSpPr>
        <p:sp>
          <p:nvSpPr>
            <p:cNvPr id="36" name="文本框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请替换文字内容复制你的内容到此 （请选择只保留文本）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9" name="PA_库_组合 8"/>
          <p:cNvGrpSpPr/>
          <p:nvPr>
            <p:custDataLst>
              <p:tags r:id="rId4"/>
            </p:custDataLst>
          </p:nvPr>
        </p:nvGrpSpPr>
        <p:grpSpPr>
          <a:xfrm>
            <a:off x="7124522" y="2813224"/>
            <a:ext cx="1843180" cy="846122"/>
            <a:chOff x="5122025" y="525814"/>
            <a:chExt cx="2020976" cy="927740"/>
          </a:xfrm>
        </p:grpSpPr>
        <p:sp>
          <p:nvSpPr>
            <p:cNvPr id="32" name="文本框 25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请替换文字内容复制你的内容到此 （请选择只保留文本）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11" name="PA_库_组合 10"/>
          <p:cNvGrpSpPr/>
          <p:nvPr>
            <p:custDataLst>
              <p:tags r:id="rId5"/>
            </p:custDataLst>
          </p:nvPr>
        </p:nvGrpSpPr>
        <p:grpSpPr>
          <a:xfrm>
            <a:off x="9029899" y="2808067"/>
            <a:ext cx="1843180" cy="846122"/>
            <a:chOff x="5122025" y="525814"/>
            <a:chExt cx="2020976" cy="927740"/>
          </a:xfrm>
        </p:grpSpPr>
        <p:sp>
          <p:nvSpPr>
            <p:cNvPr id="28" name="文本框 28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请替换文字内容复制你的内容到此 （请选择只保留文本）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3" name="PA_库_组合 12"/>
          <p:cNvGrpSpPr/>
          <p:nvPr>
            <p:custDataLst>
              <p:tags r:id="rId6"/>
            </p:custDataLst>
          </p:nvPr>
        </p:nvGrpSpPr>
        <p:grpSpPr>
          <a:xfrm>
            <a:off x="3305344" y="2804450"/>
            <a:ext cx="1843180" cy="846122"/>
            <a:chOff x="5122025" y="525814"/>
            <a:chExt cx="2020976" cy="927740"/>
          </a:xfrm>
        </p:grpSpPr>
        <p:sp>
          <p:nvSpPr>
            <p:cNvPr id="24" name="文本框 31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请替换文字内容复制你的内容到此 （请选择只保留文本）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输入标题文本</a:t>
              </a:r>
            </a:p>
          </p:txBody>
        </p:sp>
      </p:grpSp>
      <p:grpSp>
        <p:nvGrpSpPr>
          <p:cNvPr id="44" name="PA_库_组合 43"/>
          <p:cNvGrpSpPr/>
          <p:nvPr>
            <p:custDataLst>
              <p:tags r:id="rId7"/>
            </p:custDataLst>
          </p:nvPr>
        </p:nvGrpSpPr>
        <p:grpSpPr>
          <a:xfrm>
            <a:off x="3139454" y="3730519"/>
            <a:ext cx="2181114" cy="2128714"/>
            <a:chOff x="3139454" y="3730519"/>
            <a:chExt cx="2181114" cy="2128714"/>
          </a:xfrm>
        </p:grpSpPr>
        <p:grpSp>
          <p:nvGrpSpPr>
            <p:cNvPr id="12" name="组合 11"/>
            <p:cNvGrpSpPr/>
            <p:nvPr/>
          </p:nvGrpSpPr>
          <p:grpSpPr>
            <a:xfrm>
              <a:off x="3139454" y="3730519"/>
              <a:ext cx="2181114" cy="2128714"/>
              <a:chOff x="3379176" y="3723847"/>
              <a:chExt cx="2391508" cy="2334053"/>
            </a:xfrm>
          </p:grpSpPr>
          <p:sp>
            <p:nvSpPr>
              <p:cNvPr id="26" name="等腰三角形 25"/>
              <p:cNvSpPr/>
              <p:nvPr/>
            </p:nvSpPr>
            <p:spPr>
              <a:xfrm>
                <a:off x="3379176" y="4624754"/>
                <a:ext cx="2391508" cy="1433146"/>
              </a:xfrm>
              <a:prstGeom prst="triangle">
                <a:avLst/>
              </a:prstGeom>
              <a:solidFill>
                <a:srgbClr val="AB0217">
                  <a:alpha val="80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 flipV="1">
                <a:off x="4571555" y="3723847"/>
                <a:ext cx="0" cy="977107"/>
              </a:xfrm>
              <a:prstGeom prst="line">
                <a:avLst/>
              </a:prstGeom>
              <a:ln w="12700">
                <a:solidFill>
                  <a:srgbClr val="AB0217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任意多边形: 形状 13"/>
            <p:cNvSpPr/>
            <p:nvPr/>
          </p:nvSpPr>
          <p:spPr bwMode="auto">
            <a:xfrm>
              <a:off x="3875286" y="5000803"/>
              <a:ext cx="675706" cy="677390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rgbClr val="AB0217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4037833" y="5199581"/>
              <a:ext cx="332246" cy="2807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</p:grpSp>
      <p:grpSp>
        <p:nvGrpSpPr>
          <p:cNvPr id="6" name="PA_库_组合 1"/>
          <p:cNvGrpSpPr/>
          <p:nvPr>
            <p:custDataLst>
              <p:tags r:id="rId8"/>
            </p:custDataLst>
          </p:nvPr>
        </p:nvGrpSpPr>
        <p:grpSpPr>
          <a:xfrm>
            <a:off x="1231405" y="2933018"/>
            <a:ext cx="2181114" cy="2926214"/>
            <a:chOff x="1231405" y="2933018"/>
            <a:chExt cx="2181114" cy="2926214"/>
          </a:xfrm>
        </p:grpSpPr>
        <p:grpSp>
          <p:nvGrpSpPr>
            <p:cNvPr id="8" name="组合 7"/>
            <p:cNvGrpSpPr/>
            <p:nvPr/>
          </p:nvGrpSpPr>
          <p:grpSpPr>
            <a:xfrm>
              <a:off x="1231405" y="2933018"/>
              <a:ext cx="2181114" cy="2926214"/>
              <a:chOff x="1858107" y="2849418"/>
              <a:chExt cx="2391508" cy="3208481"/>
            </a:xfrm>
          </p:grpSpPr>
          <p:sp>
            <p:nvSpPr>
              <p:cNvPr id="38" name="等腰三角形 37"/>
              <p:cNvSpPr/>
              <p:nvPr/>
            </p:nvSpPr>
            <p:spPr>
              <a:xfrm>
                <a:off x="1858107" y="3719146"/>
                <a:ext cx="2391508" cy="2338753"/>
              </a:xfrm>
              <a:prstGeom prst="triangle">
                <a:avLst/>
              </a:prstGeom>
              <a:solidFill>
                <a:srgbClr val="AB0217">
                  <a:alpha val="80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V="1">
                <a:off x="3043417" y="2849418"/>
                <a:ext cx="0" cy="977107"/>
              </a:xfrm>
              <a:prstGeom prst="line">
                <a:avLst/>
              </a:prstGeom>
              <a:ln w="12700">
                <a:solidFill>
                  <a:srgbClr val="AB0217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任意多边形: 形状 15"/>
            <p:cNvSpPr/>
            <p:nvPr/>
          </p:nvSpPr>
          <p:spPr bwMode="auto">
            <a:xfrm>
              <a:off x="1984108" y="4694820"/>
              <a:ext cx="675706" cy="679076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rgbClr val="AB0217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2171051" y="4895725"/>
              <a:ext cx="327693" cy="27692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</p:grpSp>
      <p:grpSp>
        <p:nvGrpSpPr>
          <p:cNvPr id="47" name="PA_库_组合 46"/>
          <p:cNvGrpSpPr/>
          <p:nvPr>
            <p:custDataLst>
              <p:tags r:id="rId9"/>
            </p:custDataLst>
          </p:nvPr>
        </p:nvGrpSpPr>
        <p:grpSpPr>
          <a:xfrm>
            <a:off x="8863605" y="3730519"/>
            <a:ext cx="2181114" cy="2128714"/>
            <a:chOff x="8863605" y="3730519"/>
            <a:chExt cx="2181114" cy="2128714"/>
          </a:xfrm>
        </p:grpSpPr>
        <p:grpSp>
          <p:nvGrpSpPr>
            <p:cNvPr id="10" name="组合 9"/>
            <p:cNvGrpSpPr/>
            <p:nvPr/>
          </p:nvGrpSpPr>
          <p:grpSpPr>
            <a:xfrm>
              <a:off x="8863605" y="3730519"/>
              <a:ext cx="2181114" cy="2128714"/>
              <a:chOff x="7942385" y="3723847"/>
              <a:chExt cx="2391508" cy="2334053"/>
            </a:xfrm>
          </p:grpSpPr>
          <p:sp>
            <p:nvSpPr>
              <p:cNvPr id="30" name="等腰三角形 29"/>
              <p:cNvSpPr/>
              <p:nvPr/>
            </p:nvSpPr>
            <p:spPr>
              <a:xfrm>
                <a:off x="7942385" y="4624754"/>
                <a:ext cx="2391508" cy="1433146"/>
              </a:xfrm>
              <a:prstGeom prst="triangle">
                <a:avLst/>
              </a:prstGeom>
              <a:solidFill>
                <a:srgbClr val="AB0217">
                  <a:alpha val="80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V="1">
                <a:off x="9135208" y="3723847"/>
                <a:ext cx="0" cy="977107"/>
              </a:xfrm>
              <a:prstGeom prst="line">
                <a:avLst/>
              </a:prstGeom>
              <a:ln w="12700">
                <a:solidFill>
                  <a:srgbClr val="AB0217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: 形状 16"/>
            <p:cNvSpPr/>
            <p:nvPr/>
          </p:nvSpPr>
          <p:spPr bwMode="auto">
            <a:xfrm>
              <a:off x="9613636" y="5034187"/>
              <a:ext cx="675706" cy="677390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rgbClr val="AB0217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9723223" y="5186843"/>
              <a:ext cx="441988" cy="37351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</p:grpSp>
      <p:grpSp>
        <p:nvGrpSpPr>
          <p:cNvPr id="45" name="PA_库_组合 44"/>
          <p:cNvGrpSpPr/>
          <p:nvPr>
            <p:custDataLst>
              <p:tags r:id="rId10"/>
            </p:custDataLst>
          </p:nvPr>
        </p:nvGrpSpPr>
        <p:grpSpPr>
          <a:xfrm>
            <a:off x="5047504" y="2648083"/>
            <a:ext cx="2181114" cy="3211150"/>
            <a:chOff x="5047504" y="2648083"/>
            <a:chExt cx="2181114" cy="3211150"/>
          </a:xfrm>
        </p:grpSpPr>
        <p:grpSp>
          <p:nvGrpSpPr>
            <p:cNvPr id="20" name="组合 19"/>
            <p:cNvGrpSpPr/>
            <p:nvPr/>
          </p:nvGrpSpPr>
          <p:grpSpPr>
            <a:xfrm>
              <a:off x="5047504" y="2648083"/>
              <a:ext cx="2181114" cy="3211150"/>
              <a:chOff x="4900246" y="2536998"/>
              <a:chExt cx="2391508" cy="3520902"/>
            </a:xfrm>
          </p:grpSpPr>
          <p:sp>
            <p:nvSpPr>
              <p:cNvPr id="42" name="等腰三角形 41"/>
              <p:cNvSpPr/>
              <p:nvPr/>
            </p:nvSpPr>
            <p:spPr>
              <a:xfrm>
                <a:off x="4900246" y="3429000"/>
                <a:ext cx="2391508" cy="2628900"/>
              </a:xfrm>
              <a:prstGeom prst="triangle">
                <a:avLst/>
              </a:prstGeom>
              <a:solidFill>
                <a:srgbClr val="AB0217">
                  <a:alpha val="80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V="1">
                <a:off x="6096000" y="2536998"/>
                <a:ext cx="0" cy="977107"/>
              </a:xfrm>
              <a:prstGeom prst="line">
                <a:avLst/>
              </a:prstGeom>
              <a:ln w="12700">
                <a:solidFill>
                  <a:srgbClr val="AB0217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任意多边形: 形状 19"/>
            <p:cNvSpPr/>
            <p:nvPr/>
          </p:nvSpPr>
          <p:spPr bwMode="auto">
            <a:xfrm>
              <a:off x="5820366" y="4660422"/>
              <a:ext cx="677392" cy="679076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rgbClr val="AB0217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23" name="任意多边形: 形状 21"/>
            <p:cNvSpPr/>
            <p:nvPr/>
          </p:nvSpPr>
          <p:spPr bwMode="auto">
            <a:xfrm>
              <a:off x="5981119" y="4851043"/>
              <a:ext cx="354208" cy="29933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</p:grpSp>
      <p:grpSp>
        <p:nvGrpSpPr>
          <p:cNvPr id="46" name="PA_库_组合 45"/>
          <p:cNvGrpSpPr/>
          <p:nvPr>
            <p:custDataLst>
              <p:tags r:id="rId11"/>
            </p:custDataLst>
          </p:nvPr>
        </p:nvGrpSpPr>
        <p:grpSpPr>
          <a:xfrm>
            <a:off x="6955554" y="3730519"/>
            <a:ext cx="2181114" cy="2128714"/>
            <a:chOff x="6955554" y="3730519"/>
            <a:chExt cx="2181114" cy="2128714"/>
          </a:xfrm>
        </p:grpSpPr>
        <p:grpSp>
          <p:nvGrpSpPr>
            <p:cNvPr id="34" name="组合 33"/>
            <p:cNvGrpSpPr/>
            <p:nvPr/>
          </p:nvGrpSpPr>
          <p:grpSpPr>
            <a:xfrm>
              <a:off x="6955554" y="3730519"/>
              <a:ext cx="2181114" cy="2128714"/>
              <a:chOff x="6421315" y="3723847"/>
              <a:chExt cx="2391508" cy="2334053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6421315" y="4624754"/>
                <a:ext cx="2391508" cy="1433146"/>
              </a:xfrm>
              <a:prstGeom prst="triangle">
                <a:avLst/>
              </a:prstGeom>
              <a:solidFill>
                <a:srgbClr val="AB0217">
                  <a:alpha val="80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flipV="1">
                <a:off x="7617069" y="3723847"/>
                <a:ext cx="0" cy="977107"/>
              </a:xfrm>
              <a:prstGeom prst="line">
                <a:avLst/>
              </a:prstGeom>
              <a:ln w="12700">
                <a:solidFill>
                  <a:srgbClr val="AB0217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任意多边形: 形状 20"/>
            <p:cNvSpPr/>
            <p:nvPr/>
          </p:nvSpPr>
          <p:spPr bwMode="auto">
            <a:xfrm>
              <a:off x="7704606" y="5023164"/>
              <a:ext cx="675706" cy="677390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rgbClr val="AB0217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50" name="任意多边形: 形状 22"/>
            <p:cNvSpPr/>
            <p:nvPr/>
          </p:nvSpPr>
          <p:spPr bwMode="auto">
            <a:xfrm>
              <a:off x="7893061" y="5235608"/>
              <a:ext cx="298797" cy="25250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8295" y="239395"/>
            <a:ext cx="4274820" cy="812800"/>
            <a:chOff x="1315" y="438"/>
            <a:chExt cx="6732" cy="1280"/>
          </a:xfrm>
        </p:grpSpPr>
        <p:sp>
          <p:nvSpPr>
            <p:cNvPr id="13" name="文本框 12"/>
            <p:cNvSpPr txBox="1"/>
            <p:nvPr/>
          </p:nvSpPr>
          <p:spPr>
            <a:xfrm>
              <a:off x="2325" y="438"/>
              <a:ext cx="4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AB0217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35" y="1138"/>
              <a:ext cx="5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AB0217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Click here to add words</a:t>
              </a:r>
            </a:p>
          </p:txBody>
        </p:sp>
        <p:sp>
          <p:nvSpPr>
            <p:cNvPr id="21" name="心形 20"/>
            <p:cNvSpPr/>
            <p:nvPr/>
          </p:nvSpPr>
          <p:spPr>
            <a:xfrm>
              <a:off x="1315" y="660"/>
              <a:ext cx="780" cy="780"/>
            </a:xfrm>
            <a:prstGeom prst="heart">
              <a:avLst/>
            </a:prstGeom>
            <a:solidFill>
              <a:srgbClr val="AB0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B0217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126659" y="1783048"/>
            <a:ext cx="2365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26659" y="2846843"/>
            <a:ext cx="45852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 words Click here to add words Click here to add words Click here to add words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B0217"/>
                </a:solidFill>
                <a:latin typeface="思源黑体 Bold" panose="020B0800000000000000" charset="-122"/>
                <a:ea typeface="思源黑体 Bold" panose="020B0800000000000000" charset="-122"/>
              </a:rPr>
              <a:t>Click here to add words Click here to add</a:t>
            </a:r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endParaRPr lang="zh-CN" altLang="en-US" sz="1600" dirty="0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66120" y="2650338"/>
            <a:ext cx="1390650" cy="95250"/>
          </a:xfrm>
          <a:prstGeom prst="rect">
            <a:avLst/>
          </a:prstGeom>
          <a:solidFill>
            <a:srgbClr val="AB0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B0217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95" y="1627505"/>
            <a:ext cx="4871085" cy="3787140"/>
          </a:xfrm>
          <a:prstGeom prst="rect">
            <a:avLst/>
          </a:prstGeom>
          <a:ln>
            <a:solidFill>
              <a:srgbClr val="AB0217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宽屏</PresentationFormat>
  <Paragraphs>145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华文细黑</vt:lpstr>
      <vt:lpstr>思源黑体 Bold</vt:lpstr>
      <vt:lpstr>思源黑体 CN Heavy</vt:lpstr>
      <vt:lpstr>思源黑体 CN Light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2021-06-25T02:05:00Z</dcterms:created>
  <dcterms:modified xsi:type="dcterms:W3CDTF">2023-01-11T01:35:54Z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05CDA03AB85741139919C7CCD3F521DC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