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319" r:id="rId2"/>
    <p:sldId id="292" r:id="rId3"/>
    <p:sldId id="293" r:id="rId4"/>
    <p:sldId id="294" r:id="rId5"/>
    <p:sldId id="295" r:id="rId6"/>
    <p:sldId id="296" r:id="rId7"/>
    <p:sldId id="297" r:id="rId8"/>
    <p:sldId id="298" r:id="rId9"/>
    <p:sldId id="299" r:id="rId10"/>
    <p:sldId id="300" r:id="rId11"/>
    <p:sldId id="302" r:id="rId12"/>
    <p:sldId id="303" r:id="rId13"/>
    <p:sldId id="304" r:id="rId14"/>
    <p:sldId id="305" r:id="rId15"/>
    <p:sldId id="306" r:id="rId16"/>
    <p:sldId id="307" r:id="rId17"/>
    <p:sldId id="308" r:id="rId18"/>
    <p:sldId id="309" r:id="rId19"/>
    <p:sldId id="310" r:id="rId20"/>
    <p:sldId id="311" r:id="rId21"/>
    <p:sldId id="312" r:id="rId22"/>
    <p:sldId id="313" r:id="rId23"/>
    <p:sldId id="314" r:id="rId24"/>
    <p:sldId id="315" r:id="rId25"/>
    <p:sldId id="316" r:id="rId26"/>
    <p:sldId id="318" r:id="rId27"/>
  </p:sldIdLst>
  <p:sldSz cx="9144000" cy="5143500" type="screen16x9"/>
  <p:notesSz cx="6858000" cy="9144000"/>
  <p:custDataLst>
    <p:tags r:id="rId30"/>
  </p:custDataLst>
  <p:defaultTextStyle>
    <a:defPPr>
      <a:defRPr lang="zh-CN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2">
          <p15:clr>
            <a:srgbClr val="A4A3A4"/>
          </p15:clr>
        </p15:guide>
        <p15:guide id="2" pos="285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sus" initials="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7" d="100"/>
          <a:sy n="107" d="100"/>
        </p:scale>
        <p:origin x="-1734" y="-720"/>
      </p:cViewPr>
      <p:guideLst>
        <p:guide orient="horz" pos="1622"/>
        <p:guide pos="285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27882F-08D8-440D-B220-27F9296404BA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1EE59C-3B2D-4513-AC46-7C0CA58BB25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2771" name="备注占位符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endParaRPr lang="zh-CN" altLang="en-US"/>
          </a:p>
        </p:txBody>
      </p:sp>
      <p:sp>
        <p:nvSpPr>
          <p:cNvPr id="32772" name="灯片编号占位符 3"/>
          <p:cNvSpPr txBox="1"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endParaRPr lang="en-US" altLang="zh-CN" sz="1200" b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43011" name="备注占位符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endParaRPr lang="zh-CN" altLang="en-US"/>
          </a:p>
        </p:txBody>
      </p:sp>
      <p:sp>
        <p:nvSpPr>
          <p:cNvPr id="43012" name="灯片编号占位符 3"/>
          <p:cNvSpPr txBox="1"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endParaRPr lang="en-US" altLang="zh-CN" sz="1200" b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44035" name="备注占位符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endParaRPr lang="zh-CN" altLang="en-US"/>
          </a:p>
        </p:txBody>
      </p:sp>
      <p:sp>
        <p:nvSpPr>
          <p:cNvPr id="44036" name="灯片编号占位符 3"/>
          <p:cNvSpPr txBox="1"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endParaRPr lang="en-US" altLang="zh-CN" sz="1200" b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45059" name="备注占位符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endParaRPr lang="zh-CN" altLang="en-US"/>
          </a:p>
        </p:txBody>
      </p:sp>
      <p:sp>
        <p:nvSpPr>
          <p:cNvPr id="45060" name="灯片编号占位符 3"/>
          <p:cNvSpPr txBox="1"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endParaRPr lang="en-US" altLang="zh-CN" sz="1200" b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46083" name="备注占位符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endParaRPr lang="zh-CN" altLang="en-US"/>
          </a:p>
        </p:txBody>
      </p:sp>
      <p:sp>
        <p:nvSpPr>
          <p:cNvPr id="46084" name="灯片编号占位符 3"/>
          <p:cNvSpPr txBox="1"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endParaRPr lang="en-US" altLang="zh-CN" sz="1200" b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47107" name="备注占位符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endParaRPr lang="zh-CN" altLang="en-US"/>
          </a:p>
        </p:txBody>
      </p:sp>
      <p:sp>
        <p:nvSpPr>
          <p:cNvPr id="47108" name="灯片编号占位符 3"/>
          <p:cNvSpPr txBox="1"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endParaRPr lang="en-US" altLang="zh-CN" sz="1200" b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48131" name="备注占位符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endParaRPr lang="zh-CN" altLang="en-US"/>
          </a:p>
        </p:txBody>
      </p:sp>
      <p:sp>
        <p:nvSpPr>
          <p:cNvPr id="48132" name="灯片编号占位符 3"/>
          <p:cNvSpPr txBox="1"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endParaRPr lang="en-US" altLang="zh-CN" sz="1200" b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49155" name="备注占位符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endParaRPr lang="zh-CN" altLang="en-US"/>
          </a:p>
        </p:txBody>
      </p:sp>
      <p:sp>
        <p:nvSpPr>
          <p:cNvPr id="49156" name="灯片编号占位符 3"/>
          <p:cNvSpPr txBox="1"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endParaRPr lang="en-US" altLang="zh-CN" sz="1200" b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50179" name="备注占位符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endParaRPr lang="zh-CN" altLang="en-US"/>
          </a:p>
        </p:txBody>
      </p:sp>
      <p:sp>
        <p:nvSpPr>
          <p:cNvPr id="50180" name="灯片编号占位符 3"/>
          <p:cNvSpPr txBox="1"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endParaRPr lang="en-US" altLang="zh-CN" sz="1200" b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51203" name="备注占位符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endParaRPr lang="zh-CN" altLang="en-US"/>
          </a:p>
        </p:txBody>
      </p:sp>
      <p:sp>
        <p:nvSpPr>
          <p:cNvPr id="51204" name="灯片编号占位符 3"/>
          <p:cNvSpPr txBox="1"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endParaRPr lang="en-US" altLang="zh-CN" sz="1200" b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52227" name="备注占位符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endParaRPr lang="zh-CN" altLang="en-US"/>
          </a:p>
        </p:txBody>
      </p:sp>
      <p:sp>
        <p:nvSpPr>
          <p:cNvPr id="52228" name="灯片编号占位符 3"/>
          <p:cNvSpPr txBox="1"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endParaRPr lang="en-US" altLang="zh-CN" sz="1200" b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3795" name="备注占位符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endParaRPr lang="zh-CN" altLang="en-US"/>
          </a:p>
        </p:txBody>
      </p:sp>
      <p:sp>
        <p:nvSpPr>
          <p:cNvPr id="33796" name="灯片编号占位符 3"/>
          <p:cNvSpPr txBox="1"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endParaRPr lang="en-US" altLang="zh-CN" sz="1200" b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53251" name="备注占位符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endParaRPr lang="zh-CN" altLang="en-US"/>
          </a:p>
        </p:txBody>
      </p:sp>
      <p:sp>
        <p:nvSpPr>
          <p:cNvPr id="53252" name="灯片编号占位符 3"/>
          <p:cNvSpPr txBox="1"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endParaRPr lang="en-US" altLang="zh-CN" sz="1200" b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54275" name="备注占位符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endParaRPr lang="zh-CN" altLang="en-US"/>
          </a:p>
        </p:txBody>
      </p:sp>
      <p:sp>
        <p:nvSpPr>
          <p:cNvPr id="54276" name="灯片编号占位符 3"/>
          <p:cNvSpPr txBox="1"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endParaRPr lang="en-US" altLang="zh-CN" sz="1200" b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55299" name="备注占位符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endParaRPr lang="zh-CN" altLang="en-US"/>
          </a:p>
        </p:txBody>
      </p:sp>
      <p:sp>
        <p:nvSpPr>
          <p:cNvPr id="55300" name="灯片编号占位符 3"/>
          <p:cNvSpPr txBox="1"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endParaRPr lang="en-US" altLang="zh-CN" sz="1200" b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56323" name="备注占位符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endParaRPr lang="zh-CN" altLang="en-US"/>
          </a:p>
        </p:txBody>
      </p:sp>
      <p:sp>
        <p:nvSpPr>
          <p:cNvPr id="56324" name="灯片编号占位符 3"/>
          <p:cNvSpPr txBox="1"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endParaRPr lang="en-US" altLang="zh-CN" sz="1200" b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57347" name="备注占位符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endParaRPr lang="zh-CN" altLang="en-US"/>
          </a:p>
        </p:txBody>
      </p:sp>
      <p:sp>
        <p:nvSpPr>
          <p:cNvPr id="57348" name="灯片编号占位符 3"/>
          <p:cNvSpPr txBox="1"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endParaRPr lang="en-US" altLang="zh-CN" sz="1200" b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4819" name="备注占位符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endParaRPr lang="zh-CN" altLang="en-US"/>
          </a:p>
        </p:txBody>
      </p:sp>
      <p:sp>
        <p:nvSpPr>
          <p:cNvPr id="34820" name="灯片编号占位符 3"/>
          <p:cNvSpPr txBox="1"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endParaRPr lang="en-US" altLang="zh-CN" sz="1200" b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5843" name="备注占位符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endParaRPr lang="zh-CN" altLang="en-US"/>
          </a:p>
        </p:txBody>
      </p:sp>
      <p:sp>
        <p:nvSpPr>
          <p:cNvPr id="35844" name="灯片编号占位符 3"/>
          <p:cNvSpPr txBox="1"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endParaRPr lang="en-US" altLang="zh-CN" sz="1200" b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6867" name="备注占位符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endParaRPr lang="zh-CN" altLang="en-US"/>
          </a:p>
        </p:txBody>
      </p:sp>
      <p:sp>
        <p:nvSpPr>
          <p:cNvPr id="36868" name="灯片编号占位符 3"/>
          <p:cNvSpPr txBox="1"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endParaRPr lang="en-US" altLang="zh-CN" sz="1200" b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7891" name="备注占位符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endParaRPr lang="zh-CN" altLang="en-US"/>
          </a:p>
        </p:txBody>
      </p:sp>
      <p:sp>
        <p:nvSpPr>
          <p:cNvPr id="37892" name="灯片编号占位符 3"/>
          <p:cNvSpPr txBox="1"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endParaRPr lang="en-US" altLang="zh-CN" sz="1200" b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8915" name="备注占位符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endParaRPr lang="zh-CN" altLang="en-US"/>
          </a:p>
        </p:txBody>
      </p:sp>
      <p:sp>
        <p:nvSpPr>
          <p:cNvPr id="38916" name="灯片编号占位符 3"/>
          <p:cNvSpPr txBox="1"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endParaRPr lang="en-US" altLang="zh-CN" sz="1200" b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9939" name="备注占位符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endParaRPr lang="zh-CN" altLang="en-US"/>
          </a:p>
        </p:txBody>
      </p:sp>
      <p:sp>
        <p:nvSpPr>
          <p:cNvPr id="39940" name="灯片编号占位符 3"/>
          <p:cNvSpPr txBox="1"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endParaRPr lang="en-US" altLang="zh-CN" sz="1200" b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40963" name="备注占位符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endParaRPr lang="zh-CN" altLang="en-US"/>
          </a:p>
        </p:txBody>
      </p:sp>
      <p:sp>
        <p:nvSpPr>
          <p:cNvPr id="40964" name="灯片编号占位符 3"/>
          <p:cNvSpPr txBox="1"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endParaRPr lang="en-US" altLang="zh-CN" sz="1200" b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1B0B2-25C2-465E-A81B-CA14DF5CFA1A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94516-FBE1-40B2-A8ED-8D98997B7A5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1B0B2-25C2-465E-A81B-CA14DF5CFA1A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94516-FBE1-40B2-A8ED-8D98997B7A5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273845"/>
            <a:ext cx="1971675" cy="435887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2" y="273845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1B0B2-25C2-465E-A81B-CA14DF5CFA1A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94516-FBE1-40B2-A8ED-8D98997B7A5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1B0B2-25C2-465E-A81B-CA14DF5CFA1A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94516-FBE1-40B2-A8ED-8D98997B7A5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/>
        </p:nvGrpSpPr>
        <p:grpSpPr>
          <a:xfrm>
            <a:off x="70217" y="71934"/>
            <a:ext cx="8945809" cy="5005199"/>
            <a:chOff x="93619" y="95911"/>
            <a:chExt cx="11927745" cy="6673598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 rot="16200000">
              <a:off x="4691988" y="-4117215"/>
              <a:ext cx="2790000" cy="11463751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 rot="5400000">
              <a:off x="4632995" y="-577603"/>
              <a:ext cx="2790000" cy="11463751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 rot="16200000">
              <a:off x="4630114" y="-4381590"/>
              <a:ext cx="2913750" cy="11868751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 rot="5400000">
              <a:off x="4571120" y="-621742"/>
              <a:ext cx="2913750" cy="11868751"/>
            </a:xfrm>
            <a:prstGeom prst="rect">
              <a:avLst/>
            </a:prstGeom>
          </p:spPr>
        </p:pic>
      </p:grp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1B0B2-25C2-465E-A81B-CA14DF5CFA1A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94516-FBE1-40B2-A8ED-8D98997B7A5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1B0B2-25C2-465E-A81B-CA14DF5CFA1A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94516-FBE1-40B2-A8ED-8D98997B7A5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1B0B2-25C2-465E-A81B-CA14DF5CFA1A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94516-FBE1-40B2-A8ED-8D98997B7A5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1B0B2-25C2-465E-A81B-CA14DF5CFA1A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94516-FBE1-40B2-A8ED-8D98997B7A5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1B0B2-25C2-465E-A81B-CA14DF5CFA1A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94516-FBE1-40B2-A8ED-8D98997B7A5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1B0B2-25C2-465E-A81B-CA14DF5CFA1A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94516-FBE1-40B2-A8ED-8D98997B7A5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63636"/>
            </a:gs>
            <a:gs pos="37000">
              <a:srgbClr val="2B2B2B"/>
            </a:gs>
            <a:gs pos="86000">
              <a:srgbClr val="101010"/>
            </a:gs>
            <a:gs pos="100000">
              <a:srgbClr val="020007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41B0B2-25C2-465E-A81B-CA14DF5CFA1A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194516-FBE1-40B2-A8ED-8D98997B7A5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emf"/><Relationship Id="rId4" Type="http://schemas.openxmlformats.org/officeDocument/2006/relationships/image" Target="../media/image2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emf"/><Relationship Id="rId5" Type="http://schemas.openxmlformats.org/officeDocument/2006/relationships/image" Target="../media/image1.emf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emf"/><Relationship Id="rId4" Type="http://schemas.openxmlformats.org/officeDocument/2006/relationships/image" Target="../media/image1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emf"/><Relationship Id="rId4" Type="http://schemas.openxmlformats.org/officeDocument/2006/relationships/image" Target="../media/image1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emf"/><Relationship Id="rId4" Type="http://schemas.openxmlformats.org/officeDocument/2006/relationships/image" Target="../media/image1.e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image" Target="../media/image2.emf"/><Relationship Id="rId7" Type="http://schemas.openxmlformats.org/officeDocument/2006/relationships/image" Target="../media/image30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emf"/><Relationship Id="rId5" Type="http://schemas.openxmlformats.org/officeDocument/2006/relationships/image" Target="../media/image22.emf"/><Relationship Id="rId4" Type="http://schemas.openxmlformats.org/officeDocument/2006/relationships/image" Target="../media/image29.emf"/><Relationship Id="rId9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emf"/><Relationship Id="rId5" Type="http://schemas.openxmlformats.org/officeDocument/2006/relationships/image" Target="../media/image1.emf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emf"/><Relationship Id="rId5" Type="http://schemas.openxmlformats.org/officeDocument/2006/relationships/image" Target="../media/image1.emf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emf"/><Relationship Id="rId4" Type="http://schemas.openxmlformats.org/officeDocument/2006/relationships/image" Target="../media/image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emf"/><Relationship Id="rId4" Type="http://schemas.openxmlformats.org/officeDocument/2006/relationships/image" Target="../media/image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emf"/><Relationship Id="rId5" Type="http://schemas.openxmlformats.org/officeDocument/2006/relationships/image" Target="../media/image1.emf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emf"/><Relationship Id="rId5" Type="http://schemas.openxmlformats.org/officeDocument/2006/relationships/image" Target="../media/image1.emf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3"/>
          <p:cNvSpPr>
            <a:spLocks noTextEdit="1"/>
          </p:cNvSpPr>
          <p:nvPr/>
        </p:nvSpPr>
        <p:spPr>
          <a:xfrm>
            <a:off x="2708672" y="764256"/>
            <a:ext cx="3429000" cy="891778"/>
          </a:xfrm>
          <a:prstGeom prst="rect">
            <a:avLst/>
          </a:prstGeom>
        </p:spPr>
        <p:txBody>
          <a:bodyPr wrap="none" lIns="68580" tIns="34290" rIns="68580" bIns="34290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zh-CN" altLang="en-US" sz="2700" b="1" dirty="0">
                <a:ln w="19050" cap="flat" cmpd="sng">
                  <a:noFill/>
                  <a:prstDash val="solid"/>
                  <a:headEnd type="none" w="med" len="med"/>
                  <a:tailEnd type="none" w="med" len="med"/>
                </a:ln>
                <a:solidFill>
                  <a:srgbClr val="FFFF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Cambria" panose="02040503050406030204" charset="0"/>
                <a:ea typeface="Cambria" panose="02040503050406030204" charset="0"/>
              </a:rPr>
              <a:t>Unit 2</a:t>
            </a:r>
          </a:p>
        </p:txBody>
      </p:sp>
      <p:sp>
        <p:nvSpPr>
          <p:cNvPr id="3" name="Text Box 5"/>
          <p:cNvSpPr txBox="1"/>
          <p:nvPr/>
        </p:nvSpPr>
        <p:spPr>
          <a:xfrm>
            <a:off x="526003" y="1920144"/>
            <a:ext cx="8083118" cy="1389611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3300" dirty="0">
                <a:solidFill>
                  <a:srgbClr val="FFFF00"/>
                </a:solidFill>
                <a:latin typeface="Times New Roman" panose="02020603050405020304" pitchFamily="18" charset="0"/>
              </a:rPr>
              <a:t>My mother’s cleaning our house and sweeping away bad luck.</a:t>
            </a:r>
          </a:p>
        </p:txBody>
      </p:sp>
      <p:sp>
        <p:nvSpPr>
          <p:cNvPr id="4" name="矩形 3"/>
          <p:cNvSpPr/>
          <p:nvPr/>
        </p:nvSpPr>
        <p:spPr>
          <a:xfrm>
            <a:off x="3330524" y="4056643"/>
            <a:ext cx="2474075" cy="3739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800" b="1" kern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1800" b="1" kern="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44" name="Rectangle 4"/>
          <p:cNvSpPr/>
          <p:nvPr/>
        </p:nvSpPr>
        <p:spPr>
          <a:xfrm>
            <a:off x="1737124" y="3084911"/>
            <a:ext cx="5872163" cy="1149545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7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—</a:t>
            </a:r>
            <a:r>
              <a:rPr lang="en-US" altLang="zh-CN" sz="2700" i="1" dirty="0">
                <a:solidFill>
                  <a:schemeClr val="bg1"/>
                </a:solidFill>
                <a:latin typeface="Times New Roman" panose="02020603050405020304" pitchFamily="18" charset="0"/>
              </a:rPr>
              <a:t>What’s Li Shan’s mother doing?</a:t>
            </a:r>
          </a:p>
          <a:p>
            <a:pPr>
              <a:lnSpc>
                <a:spcPct val="130000"/>
              </a:lnSpc>
            </a:pPr>
            <a:r>
              <a:rPr lang="en-US" altLang="zh-CN" sz="27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—</a:t>
            </a:r>
            <a:r>
              <a:rPr lang="en-US" altLang="zh-CN" sz="2700" i="1" dirty="0">
                <a:solidFill>
                  <a:schemeClr val="bg1"/>
                </a:solidFill>
                <a:latin typeface="Times New Roman" panose="02020603050405020304" pitchFamily="18" charset="0"/>
              </a:rPr>
              <a:t>She’s cleaning the house.</a:t>
            </a:r>
          </a:p>
        </p:txBody>
      </p:sp>
      <p:pic>
        <p:nvPicPr>
          <p:cNvPr id="573446" name="Picture 6" descr="3-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331121" y="654844"/>
            <a:ext cx="2078831" cy="203001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73447" name="Picture 7" descr="3-2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437337" y="681039"/>
            <a:ext cx="2241947" cy="19990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73448" name="Picture 8" descr="3-3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760244" y="654845"/>
            <a:ext cx="2031206" cy="197048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73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73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73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573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4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748" name="Text Box 12"/>
          <p:cNvSpPr txBox="1"/>
          <p:nvPr/>
        </p:nvSpPr>
        <p:spPr>
          <a:xfrm>
            <a:off x="1494235" y="519112"/>
            <a:ext cx="6129338" cy="983346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2700" dirty="0">
                <a:solidFill>
                  <a:schemeClr val="bg1"/>
                </a:solidFill>
                <a:latin typeface="Times New Roman" panose="02020603050405020304" pitchFamily="18" charset="0"/>
              </a:rPr>
              <a:t>Complete the passage with the correct words and expression from the box.</a:t>
            </a:r>
          </a:p>
        </p:txBody>
      </p:sp>
      <p:grpSp>
        <p:nvGrpSpPr>
          <p:cNvPr id="2" name="Group 18"/>
          <p:cNvGrpSpPr/>
          <p:nvPr/>
        </p:nvGrpSpPr>
        <p:grpSpPr>
          <a:xfrm>
            <a:off x="1547812" y="1624013"/>
            <a:ext cx="6101954" cy="1566863"/>
            <a:chOff x="340" y="1275"/>
            <a:chExt cx="5125" cy="1316"/>
          </a:xfrm>
          <a:solidFill>
            <a:schemeClr val="bg2"/>
          </a:solidFill>
        </p:grpSpPr>
        <p:sp>
          <p:nvSpPr>
            <p:cNvPr id="14343" name="Rectangle 13"/>
            <p:cNvSpPr/>
            <p:nvPr/>
          </p:nvSpPr>
          <p:spPr>
            <a:xfrm>
              <a:off x="340" y="1275"/>
              <a:ext cx="5125" cy="1316"/>
            </a:xfrm>
            <a:prstGeom prst="rect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14344" name="Text Box 14"/>
            <p:cNvSpPr txBox="1"/>
            <p:nvPr/>
          </p:nvSpPr>
          <p:spPr>
            <a:xfrm>
              <a:off x="453" y="1298"/>
              <a:ext cx="4831" cy="1229"/>
            </a:xfrm>
            <a:prstGeom prst="rect">
              <a:avLst/>
            </a:prstGeom>
            <a:grp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en-US" altLang="zh-CN" sz="2700" dirty="0">
                  <a:latin typeface="Times New Roman" panose="02020603050405020304" pitchFamily="18" charset="0"/>
                </a:rPr>
                <a:t>celebrate      dumplings    few      luck mean     </a:t>
              </a:r>
              <a:r>
                <a:rPr lang="en-US" altLang="zh-CN" sz="2700" dirty="0" err="1">
                  <a:latin typeface="Times New Roman" panose="02020603050405020304" pitchFamily="18" charset="0"/>
                </a:rPr>
                <a:t>programme</a:t>
              </a:r>
              <a:r>
                <a:rPr lang="en-US" altLang="zh-CN" sz="2700" dirty="0">
                  <a:latin typeface="Times New Roman" panose="02020603050405020304" pitchFamily="18" charset="0"/>
                </a:rPr>
                <a:t>    sweep away     traditional</a:t>
              </a:r>
            </a:p>
          </p:txBody>
        </p:sp>
      </p:grpSp>
      <p:sp>
        <p:nvSpPr>
          <p:cNvPr id="500751" name="Text Box 15"/>
          <p:cNvSpPr txBox="1"/>
          <p:nvPr/>
        </p:nvSpPr>
        <p:spPr>
          <a:xfrm>
            <a:off x="1466852" y="3190876"/>
            <a:ext cx="6020991" cy="1689693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700" dirty="0">
                <a:solidFill>
                  <a:srgbClr val="FFFFCC"/>
                </a:solidFill>
                <a:latin typeface="Times New Roman" panose="02020603050405020304" pitchFamily="18" charset="0"/>
              </a:rPr>
              <a:t>We (1) _________ Spring Festival in January or February. A (2) ______ days before Spring Festival we clean</a:t>
            </a:r>
          </a:p>
        </p:txBody>
      </p:sp>
      <p:sp>
        <p:nvSpPr>
          <p:cNvPr id="500752" name="Text Box 16"/>
          <p:cNvSpPr txBox="1"/>
          <p:nvPr/>
        </p:nvSpPr>
        <p:spPr>
          <a:xfrm>
            <a:off x="2600325" y="3299222"/>
            <a:ext cx="1512094" cy="484748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700">
                <a:solidFill>
                  <a:srgbClr val="FF0000"/>
                </a:solidFill>
                <a:latin typeface="Times New Roman" panose="02020603050405020304" pitchFamily="18" charset="0"/>
              </a:rPr>
              <a:t>celebrate</a:t>
            </a:r>
          </a:p>
        </p:txBody>
      </p:sp>
      <p:sp>
        <p:nvSpPr>
          <p:cNvPr id="500753" name="Text Box 17"/>
          <p:cNvSpPr txBox="1"/>
          <p:nvPr/>
        </p:nvSpPr>
        <p:spPr>
          <a:xfrm>
            <a:off x="5841206" y="3812381"/>
            <a:ext cx="810816" cy="484748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700">
                <a:solidFill>
                  <a:srgbClr val="FF0000"/>
                </a:solidFill>
                <a:latin typeface="Times New Roman" panose="02020603050405020304" pitchFamily="18" charset="0"/>
              </a:rPr>
              <a:t>few</a:t>
            </a: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00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500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00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00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0751" grpId="0"/>
      <p:bldP spid="500752" grpId="0"/>
      <p:bldP spid="50075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891" name="Text Box 3"/>
          <p:cNvSpPr txBox="1"/>
          <p:nvPr/>
        </p:nvSpPr>
        <p:spPr>
          <a:xfrm>
            <a:off x="1412081" y="391716"/>
            <a:ext cx="6400800" cy="4058034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700" dirty="0">
                <a:solidFill>
                  <a:schemeClr val="bg1"/>
                </a:solidFill>
                <a:latin typeface="Times New Roman" panose="02020603050405020304" pitchFamily="18" charset="0"/>
              </a:rPr>
              <a:t>our homes and (3) ____________ all the bad (4) _____. In the evening before Spring Festival we have a big family dinner. We eat lots of (5) _________ food, such as </a:t>
            </a:r>
            <a:r>
              <a:rPr lang="en-US" altLang="zh-CN" sz="2700" i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jiaozi</a:t>
            </a:r>
            <a:r>
              <a:rPr lang="en-US" altLang="zh-CN" sz="2700" dirty="0">
                <a:solidFill>
                  <a:schemeClr val="bg1"/>
                </a:solidFill>
                <a:latin typeface="Times New Roman" panose="02020603050405020304" pitchFamily="18" charset="0"/>
              </a:rPr>
              <a:t> – a kind of (6) __________. We usually watch a special (7) ___________ on television, and parents usually give their children a </a:t>
            </a:r>
            <a:r>
              <a:rPr lang="en-US" altLang="zh-CN" sz="2700" i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hongbao</a:t>
            </a:r>
            <a:r>
              <a:rPr lang="en-US" altLang="zh-CN" sz="2700" dirty="0">
                <a:solidFill>
                  <a:schemeClr val="bg1"/>
                </a:solidFill>
                <a:latin typeface="Times New Roman" panose="02020603050405020304" pitchFamily="18" charset="0"/>
              </a:rPr>
              <a:t>. It  (8) ________ lucky money.</a:t>
            </a:r>
          </a:p>
        </p:txBody>
      </p:sp>
      <p:sp>
        <p:nvSpPr>
          <p:cNvPr id="549892" name="Text Box 4"/>
          <p:cNvSpPr txBox="1"/>
          <p:nvPr/>
        </p:nvSpPr>
        <p:spPr>
          <a:xfrm>
            <a:off x="4275535" y="470297"/>
            <a:ext cx="1889522" cy="484748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700">
                <a:solidFill>
                  <a:srgbClr val="FF0000"/>
                </a:solidFill>
                <a:latin typeface="Times New Roman" panose="02020603050405020304" pitchFamily="18" charset="0"/>
              </a:rPr>
              <a:t>sweep away</a:t>
            </a:r>
          </a:p>
        </p:txBody>
      </p:sp>
      <p:sp>
        <p:nvSpPr>
          <p:cNvPr id="549893" name="Text Box 5"/>
          <p:cNvSpPr txBox="1"/>
          <p:nvPr/>
        </p:nvSpPr>
        <p:spPr>
          <a:xfrm>
            <a:off x="1921195" y="861299"/>
            <a:ext cx="1026319" cy="484748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700">
                <a:solidFill>
                  <a:srgbClr val="FF0000"/>
                </a:solidFill>
                <a:latin typeface="Times New Roman" panose="02020603050405020304" pitchFamily="18" charset="0"/>
              </a:rPr>
              <a:t> luck</a:t>
            </a:r>
          </a:p>
        </p:txBody>
      </p:sp>
      <p:sp>
        <p:nvSpPr>
          <p:cNvPr id="549894" name="Text Box 6"/>
          <p:cNvSpPr txBox="1"/>
          <p:nvPr/>
        </p:nvSpPr>
        <p:spPr>
          <a:xfrm>
            <a:off x="2947514" y="1864281"/>
            <a:ext cx="1754981" cy="484748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700">
                <a:solidFill>
                  <a:srgbClr val="FF0000"/>
                </a:solidFill>
                <a:latin typeface="Times New Roman" panose="02020603050405020304" pitchFamily="18" charset="0"/>
              </a:rPr>
              <a:t>traditional</a:t>
            </a:r>
          </a:p>
        </p:txBody>
      </p:sp>
      <p:sp>
        <p:nvSpPr>
          <p:cNvPr id="549895" name="Text Box 7"/>
          <p:cNvSpPr txBox="1"/>
          <p:nvPr/>
        </p:nvSpPr>
        <p:spPr>
          <a:xfrm>
            <a:off x="3096819" y="2415779"/>
            <a:ext cx="1782365" cy="484748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700">
                <a:solidFill>
                  <a:srgbClr val="FF0000"/>
                </a:solidFill>
                <a:latin typeface="Times New Roman" panose="02020603050405020304" pitchFamily="18" charset="0"/>
              </a:rPr>
              <a:t>dumplings</a:t>
            </a:r>
          </a:p>
        </p:txBody>
      </p:sp>
      <p:sp>
        <p:nvSpPr>
          <p:cNvPr id="549896" name="Text Box 8"/>
          <p:cNvSpPr txBox="1"/>
          <p:nvPr/>
        </p:nvSpPr>
        <p:spPr>
          <a:xfrm>
            <a:off x="2356723" y="3864055"/>
            <a:ext cx="1241822" cy="484748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700">
                <a:solidFill>
                  <a:srgbClr val="FF0000"/>
                </a:solidFill>
                <a:latin typeface="Times New Roman" panose="02020603050405020304" pitchFamily="18" charset="0"/>
              </a:rPr>
              <a:t>means</a:t>
            </a:r>
          </a:p>
        </p:txBody>
      </p:sp>
      <p:sp>
        <p:nvSpPr>
          <p:cNvPr id="549897" name="Text Box 9"/>
          <p:cNvSpPr txBox="1"/>
          <p:nvPr/>
        </p:nvSpPr>
        <p:spPr>
          <a:xfrm>
            <a:off x="3015854" y="2899886"/>
            <a:ext cx="1944290" cy="484748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700">
                <a:solidFill>
                  <a:srgbClr val="FF0000"/>
                </a:solidFill>
                <a:latin typeface="Times New Roman" panose="02020603050405020304" pitchFamily="18" charset="0"/>
              </a:rPr>
              <a:t>programme</a:t>
            </a: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549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49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49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49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49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49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49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9891" grpId="0"/>
      <p:bldP spid="549892" grpId="0"/>
      <p:bldP spid="549893" grpId="0"/>
      <p:bldP spid="549894" grpId="0"/>
      <p:bldP spid="549895" grpId="0"/>
      <p:bldP spid="549896" grpId="0"/>
      <p:bldP spid="54989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/>
          <p:nvPr/>
        </p:nvSpPr>
        <p:spPr>
          <a:xfrm>
            <a:off x="1195388" y="1965590"/>
            <a:ext cx="138564" cy="284693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b">
            <a:spAutoFit/>
          </a:bodyPr>
          <a:lstStyle/>
          <a:p>
            <a:endParaRPr lang="zh-CN" altLang="zh-CN">
              <a:latin typeface="Times New Roman" panose="02020603050405020304" pitchFamily="18" charset="0"/>
            </a:endParaRPr>
          </a:p>
        </p:txBody>
      </p:sp>
      <p:sp>
        <p:nvSpPr>
          <p:cNvPr id="16387" name="Rectangle 4"/>
          <p:cNvSpPr/>
          <p:nvPr/>
        </p:nvSpPr>
        <p:spPr>
          <a:xfrm>
            <a:off x="1195388" y="1965590"/>
            <a:ext cx="138564" cy="284693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b">
            <a:spAutoFit/>
          </a:bodyPr>
          <a:lstStyle/>
          <a:p>
            <a:endParaRPr lang="zh-CN" altLang="zh-CN">
              <a:latin typeface="Times New Roman" panose="02020603050405020304" pitchFamily="18" charset="0"/>
            </a:endParaRPr>
          </a:p>
        </p:txBody>
      </p:sp>
      <p:sp>
        <p:nvSpPr>
          <p:cNvPr id="16388" name="Rectangle 5"/>
          <p:cNvSpPr/>
          <p:nvPr/>
        </p:nvSpPr>
        <p:spPr>
          <a:xfrm>
            <a:off x="1195388" y="1965590"/>
            <a:ext cx="138564" cy="284693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b">
            <a:spAutoFit/>
          </a:bodyPr>
          <a:lstStyle/>
          <a:p>
            <a:endParaRPr lang="zh-CN" altLang="zh-CN">
              <a:latin typeface="Times New Roman" panose="02020603050405020304" pitchFamily="18" charset="0"/>
            </a:endParaRPr>
          </a:p>
        </p:txBody>
      </p:sp>
      <p:sp>
        <p:nvSpPr>
          <p:cNvPr id="558086" name="Text Box 6"/>
          <p:cNvSpPr txBox="1"/>
          <p:nvPr/>
        </p:nvSpPr>
        <p:spPr>
          <a:xfrm>
            <a:off x="1412084" y="1221582"/>
            <a:ext cx="6346031" cy="3310137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700" dirty="0">
                <a:solidFill>
                  <a:srgbClr val="0000FF"/>
                </a:solidFill>
                <a:latin typeface="Times New Roman" panose="02020603050405020304" pitchFamily="18" charset="0"/>
              </a:rPr>
              <a:t>The notes about Christmas in Britain. </a:t>
            </a:r>
          </a:p>
          <a:p>
            <a:pPr>
              <a:lnSpc>
                <a:spcPct val="130000"/>
              </a:lnSpc>
            </a:pPr>
            <a:r>
              <a:rPr lang="en-US" altLang="zh-CN" sz="2700" dirty="0">
                <a:latin typeface="Times New Roman" panose="02020603050405020304" pitchFamily="18" charset="0"/>
              </a:rPr>
              <a:t>a) go shopping for presents</a:t>
            </a:r>
          </a:p>
          <a:p>
            <a:pPr>
              <a:lnSpc>
                <a:spcPct val="130000"/>
              </a:lnSpc>
            </a:pPr>
            <a:r>
              <a:rPr lang="en-US" altLang="zh-CN" sz="2700" dirty="0">
                <a:latin typeface="Times New Roman" panose="02020603050405020304" pitchFamily="18" charset="0"/>
              </a:rPr>
              <a:t>b) have a traditional family dinner</a:t>
            </a:r>
          </a:p>
          <a:p>
            <a:pPr>
              <a:lnSpc>
                <a:spcPct val="130000"/>
              </a:lnSpc>
            </a:pPr>
            <a:r>
              <a:rPr lang="en-US" altLang="zh-CN" sz="2700" dirty="0">
                <a:latin typeface="Times New Roman" panose="02020603050405020304" pitchFamily="18" charset="0"/>
              </a:rPr>
              <a:t>c) open presents on Christmas Day</a:t>
            </a:r>
          </a:p>
          <a:p>
            <a:pPr>
              <a:lnSpc>
                <a:spcPct val="130000"/>
              </a:lnSpc>
            </a:pPr>
            <a:r>
              <a:rPr lang="en-US" altLang="zh-CN" sz="2700" dirty="0">
                <a:latin typeface="Times New Roman" panose="02020603050405020304" pitchFamily="18" charset="0"/>
              </a:rPr>
              <a:t>d) put the presents next to the Christmas  </a:t>
            </a:r>
          </a:p>
          <a:p>
            <a:pPr>
              <a:lnSpc>
                <a:spcPct val="130000"/>
              </a:lnSpc>
            </a:pPr>
            <a:r>
              <a:rPr lang="en-US" altLang="zh-CN" sz="2700" dirty="0">
                <a:latin typeface="Times New Roman" panose="02020603050405020304" pitchFamily="18" charset="0"/>
              </a:rPr>
              <a:t>    tree</a:t>
            </a:r>
          </a:p>
        </p:txBody>
      </p:sp>
      <p:sp>
        <p:nvSpPr>
          <p:cNvPr id="16390" name="WordArt 7"/>
          <p:cNvSpPr>
            <a:spLocks noTextEdit="1"/>
          </p:cNvSpPr>
          <p:nvPr/>
        </p:nvSpPr>
        <p:spPr>
          <a:xfrm>
            <a:off x="3330181" y="222649"/>
            <a:ext cx="2430065" cy="783431"/>
          </a:xfrm>
          <a:prstGeom prst="rect">
            <a:avLst/>
          </a:prstGeom>
        </p:spPr>
        <p:txBody>
          <a:bodyPr wrap="none" lIns="68580" tIns="34290" rIns="68580" bIns="34290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zh-CN" altLang="en-US" sz="2700" b="1" dirty="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Writing</a:t>
            </a: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558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808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107" name="Text Box 3"/>
          <p:cNvSpPr txBox="1"/>
          <p:nvPr/>
        </p:nvSpPr>
        <p:spPr>
          <a:xfrm>
            <a:off x="2006203" y="897732"/>
            <a:ext cx="5481638" cy="2769989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700" dirty="0">
                <a:latin typeface="Times New Roman" panose="02020603050405020304" pitchFamily="18" charset="0"/>
              </a:rPr>
              <a:t>e) get lots of food ready</a:t>
            </a:r>
          </a:p>
          <a:p>
            <a:pPr>
              <a:lnSpc>
                <a:spcPct val="130000"/>
              </a:lnSpc>
            </a:pPr>
            <a:r>
              <a:rPr lang="en-US" altLang="zh-CN" sz="2700" dirty="0">
                <a:latin typeface="Times New Roman" panose="02020603050405020304" pitchFamily="18" charset="0"/>
              </a:rPr>
              <a:t>f) sing Christmas songs</a:t>
            </a:r>
          </a:p>
          <a:p>
            <a:pPr>
              <a:lnSpc>
                <a:spcPct val="130000"/>
              </a:lnSpc>
            </a:pPr>
            <a:r>
              <a:rPr lang="en-US" altLang="zh-CN" sz="2700" dirty="0">
                <a:latin typeface="Times New Roman" panose="02020603050405020304" pitchFamily="18" charset="0"/>
              </a:rPr>
              <a:t>g) say Merry Christmas to family  and friends</a:t>
            </a:r>
          </a:p>
          <a:p>
            <a:pPr>
              <a:lnSpc>
                <a:spcPct val="130000"/>
              </a:lnSpc>
            </a:pPr>
            <a:r>
              <a:rPr lang="en-US" altLang="zh-CN" sz="2700" dirty="0">
                <a:latin typeface="Times New Roman" panose="02020603050405020304" pitchFamily="18" charset="0"/>
              </a:rPr>
              <a:t>h) have a Christmas tree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13189915">
            <a:off x="622908" y="3743672"/>
            <a:ext cx="1063125" cy="801563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7549915">
            <a:off x="7378990" y="3837969"/>
            <a:ext cx="1063125" cy="801563"/>
          </a:xfrm>
          <a:prstGeom prst="rect">
            <a:avLst/>
          </a:prstGeom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59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910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131" name="Text Box 3"/>
          <p:cNvSpPr txBox="1"/>
          <p:nvPr/>
        </p:nvSpPr>
        <p:spPr>
          <a:xfrm>
            <a:off x="1412082" y="654845"/>
            <a:ext cx="6426994" cy="3310137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700">
                <a:solidFill>
                  <a:srgbClr val="0000FF"/>
                </a:solidFill>
                <a:latin typeface="Times New Roman" panose="02020603050405020304" pitchFamily="18" charset="0"/>
              </a:rPr>
              <a:t>Look at the notes about Christmas in Britain. Match the notes with the headings.</a:t>
            </a:r>
          </a:p>
          <a:p>
            <a:pPr>
              <a:lnSpc>
                <a:spcPct val="130000"/>
              </a:lnSpc>
              <a:buChar char="•"/>
            </a:pPr>
            <a:r>
              <a:rPr lang="en-US" altLang="zh-CN" sz="2700">
                <a:latin typeface="Times New Roman" panose="02020603050405020304" pitchFamily="18" charset="0"/>
              </a:rPr>
              <a:t> Getting ready   ____________   </a:t>
            </a:r>
          </a:p>
          <a:p>
            <a:pPr>
              <a:lnSpc>
                <a:spcPct val="130000"/>
              </a:lnSpc>
              <a:buChar char="•"/>
            </a:pPr>
            <a:r>
              <a:rPr lang="en-US" altLang="zh-CN" sz="2700">
                <a:latin typeface="Times New Roman" panose="02020603050405020304" pitchFamily="18" charset="0"/>
              </a:rPr>
              <a:t> Presents            ____________</a:t>
            </a:r>
          </a:p>
          <a:p>
            <a:pPr>
              <a:lnSpc>
                <a:spcPct val="130000"/>
              </a:lnSpc>
              <a:buChar char="•"/>
            </a:pPr>
            <a:r>
              <a:rPr lang="en-US" altLang="zh-CN" sz="2700">
                <a:latin typeface="Times New Roman" panose="02020603050405020304" pitchFamily="18" charset="0"/>
              </a:rPr>
              <a:t> Traditional things on Christmas Day</a:t>
            </a:r>
          </a:p>
          <a:p>
            <a:pPr>
              <a:lnSpc>
                <a:spcPct val="130000"/>
              </a:lnSpc>
            </a:pPr>
            <a:r>
              <a:rPr lang="en-US" altLang="zh-CN" sz="2700">
                <a:latin typeface="Times New Roman" panose="02020603050405020304" pitchFamily="18" charset="0"/>
              </a:rPr>
              <a:t>________________________________</a:t>
            </a:r>
          </a:p>
        </p:txBody>
      </p:sp>
      <p:sp>
        <p:nvSpPr>
          <p:cNvPr id="560132" name="Text Box 4"/>
          <p:cNvSpPr txBox="1"/>
          <p:nvPr/>
        </p:nvSpPr>
        <p:spPr>
          <a:xfrm>
            <a:off x="4005265" y="1815704"/>
            <a:ext cx="1133475" cy="484748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700">
                <a:solidFill>
                  <a:srgbClr val="FF0000"/>
                </a:solidFill>
                <a:latin typeface="Times New Roman" panose="02020603050405020304" pitchFamily="18" charset="0"/>
              </a:rPr>
              <a:t>a, e</a:t>
            </a:r>
          </a:p>
        </p:txBody>
      </p:sp>
      <p:sp>
        <p:nvSpPr>
          <p:cNvPr id="560133" name="Text Box 5"/>
          <p:cNvSpPr txBox="1"/>
          <p:nvPr/>
        </p:nvSpPr>
        <p:spPr>
          <a:xfrm>
            <a:off x="4031457" y="2328863"/>
            <a:ext cx="1188244" cy="484748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r>
              <a:rPr lang="en-US" altLang="zh-CN" sz="2700">
                <a:solidFill>
                  <a:srgbClr val="FF0000"/>
                </a:solidFill>
                <a:latin typeface="Times New Roman" panose="02020603050405020304" pitchFamily="18" charset="0"/>
              </a:rPr>
              <a:t>c, d</a:t>
            </a:r>
          </a:p>
        </p:txBody>
      </p:sp>
      <p:sp>
        <p:nvSpPr>
          <p:cNvPr id="560134" name="Text Box 6"/>
          <p:cNvSpPr txBox="1"/>
          <p:nvPr/>
        </p:nvSpPr>
        <p:spPr>
          <a:xfrm>
            <a:off x="3059908" y="3381375"/>
            <a:ext cx="2268141" cy="484748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700">
                <a:solidFill>
                  <a:srgbClr val="FF0000"/>
                </a:solidFill>
                <a:latin typeface="Times New Roman" panose="02020603050405020304" pitchFamily="18" charset="0"/>
              </a:rPr>
              <a:t>b, c, d, f, g, h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54500" y="71934"/>
            <a:ext cx="8945809" cy="5005199"/>
            <a:chOff x="93619" y="95911"/>
            <a:chExt cx="11927745" cy="6673598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 rot="16200000">
              <a:off x="4691988" y="-4117215"/>
              <a:ext cx="2790000" cy="11463751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 rot="5400000">
              <a:off x="4632995" y="-577603"/>
              <a:ext cx="2790000" cy="11463751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 rot="16200000">
              <a:off x="4630114" y="-4381590"/>
              <a:ext cx="2913750" cy="11868751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 rot="5400000">
              <a:off x="4571120" y="-621742"/>
              <a:ext cx="2913750" cy="11868751"/>
            </a:xfrm>
            <a:prstGeom prst="rect">
              <a:avLst/>
            </a:prstGeom>
          </p:spPr>
        </p:pic>
      </p:grpSp>
      <p:pic>
        <p:nvPicPr>
          <p:cNvPr id="21" name="图片 20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7585440" y="3963757"/>
            <a:ext cx="1020938" cy="987188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60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60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60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560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60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60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60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0131" grpId="0" animBg="1"/>
      <p:bldP spid="560133" grpId="0"/>
      <p:bldP spid="56013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155" name="Text Box 3"/>
          <p:cNvSpPr txBox="1"/>
          <p:nvPr/>
        </p:nvSpPr>
        <p:spPr>
          <a:xfrm>
            <a:off x="1790702" y="1545432"/>
            <a:ext cx="5724525" cy="1689693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700" dirty="0">
                <a:latin typeface="Times New Roman" panose="02020603050405020304" pitchFamily="18" charset="0"/>
              </a:rPr>
              <a:t>When you write new words, write them under headings, in groups or in a word map. Use pictures and drawings.</a:t>
            </a:r>
          </a:p>
        </p:txBody>
      </p:sp>
      <p:sp>
        <p:nvSpPr>
          <p:cNvPr id="19459" name="WordArt 4"/>
          <p:cNvSpPr>
            <a:spLocks noTextEdit="1"/>
          </p:cNvSpPr>
          <p:nvPr/>
        </p:nvSpPr>
        <p:spPr>
          <a:xfrm>
            <a:off x="2493169" y="627460"/>
            <a:ext cx="4023122" cy="675084"/>
          </a:xfrm>
          <a:prstGeom prst="rect">
            <a:avLst/>
          </a:prstGeom>
        </p:spPr>
        <p:txBody>
          <a:bodyPr wrap="none" lIns="68580" tIns="34290" rIns="68580" bIns="34290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zh-CN" altLang="en-US" sz="2700" b="1" spc="-270" dirty="0">
                <a:ln w="12700" cap="flat" cmpd="sng">
                  <a:solidFill>
                    <a:schemeClr val="accent2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Bookman Old Style" panose="02050604050505020204" charset="0"/>
                <a:ea typeface="Bookman Old Style" panose="02050604050505020204" charset="0"/>
              </a:rPr>
              <a:t>Learning to learn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313" y="568644"/>
            <a:ext cx="1205865" cy="976789"/>
          </a:xfrm>
          <a:prstGeom prst="rect">
            <a:avLst/>
          </a:prstGeom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61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115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179" name="Text Box 3"/>
          <p:cNvSpPr txBox="1"/>
          <p:nvPr/>
        </p:nvSpPr>
        <p:spPr>
          <a:xfrm>
            <a:off x="1412081" y="195264"/>
            <a:ext cx="6400800" cy="4778231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>
              <a:lnSpc>
                <a:spcPct val="105000"/>
              </a:lnSpc>
            </a:pPr>
            <a:r>
              <a:rPr lang="en-US" altLang="zh-CN" sz="3000" dirty="0">
                <a:solidFill>
                  <a:srgbClr val="FF0000"/>
                </a:solidFill>
                <a:latin typeface="Century Gothic" panose="020B0502020202020204" pitchFamily="34" charset="0"/>
              </a:rPr>
              <a:t>Write sentences with the notes in Activity 4.</a:t>
            </a:r>
          </a:p>
          <a:p>
            <a:r>
              <a:rPr lang="en-US" altLang="zh-CN" sz="2700" dirty="0">
                <a:latin typeface="Times New Roman" panose="02020603050405020304" pitchFamily="18" charset="0"/>
              </a:rPr>
              <a:t>Join two notes and write one sentences with </a:t>
            </a:r>
            <a:r>
              <a:rPr lang="en-US" altLang="zh-CN" sz="2700" i="1" dirty="0">
                <a:solidFill>
                  <a:srgbClr val="CC0099"/>
                </a:solidFill>
                <a:latin typeface="Times New Roman" panose="02020603050405020304" pitchFamily="18" charset="0"/>
              </a:rPr>
              <a:t>and</a:t>
            </a:r>
            <a:r>
              <a:rPr lang="en-US" altLang="zh-CN" sz="2700" dirty="0">
                <a:latin typeface="Times New Roman" panose="02020603050405020304" pitchFamily="18" charset="0"/>
              </a:rPr>
              <a:t>.</a:t>
            </a:r>
          </a:p>
          <a:p>
            <a:r>
              <a:rPr lang="en-US" altLang="zh-CN" sz="2700" dirty="0">
                <a:solidFill>
                  <a:srgbClr val="0066FF"/>
                </a:solidFill>
                <a:latin typeface="Times New Roman" panose="02020603050405020304" pitchFamily="18" charset="0"/>
              </a:rPr>
              <a:t>go shopping for presents; get lots of food ready</a:t>
            </a:r>
          </a:p>
          <a:p>
            <a:r>
              <a:rPr lang="en-US" altLang="zh-CN" sz="2700" dirty="0">
                <a:latin typeface="Times New Roman" panose="02020603050405020304" pitchFamily="18" charset="0"/>
              </a:rPr>
              <a:t>→</a:t>
            </a:r>
            <a:r>
              <a:rPr lang="en-US" altLang="zh-CN" sz="2700" i="1" dirty="0">
                <a:latin typeface="Times New Roman" panose="02020603050405020304" pitchFamily="18" charset="0"/>
              </a:rPr>
              <a:t>They go shopping for presents </a:t>
            </a:r>
            <a:r>
              <a:rPr lang="en-US" altLang="zh-CN" sz="2700" i="1" dirty="0">
                <a:solidFill>
                  <a:srgbClr val="CC0099"/>
                </a:solidFill>
                <a:latin typeface="Times New Roman" panose="02020603050405020304" pitchFamily="18" charset="0"/>
              </a:rPr>
              <a:t>and</a:t>
            </a:r>
            <a:r>
              <a:rPr lang="en-US" altLang="zh-CN" sz="2700" i="1" dirty="0">
                <a:latin typeface="Times New Roman" panose="02020603050405020304" pitchFamily="18" charset="0"/>
              </a:rPr>
              <a:t> they get lots of food ready.</a:t>
            </a:r>
          </a:p>
          <a:p>
            <a:r>
              <a:rPr lang="en-US" altLang="zh-CN" sz="2700" dirty="0">
                <a:solidFill>
                  <a:srgbClr val="FF0000"/>
                </a:solidFill>
                <a:latin typeface="Times New Roman" panose="02020603050405020304" pitchFamily="18" charset="0"/>
              </a:rPr>
              <a:t>You can leave out the second </a:t>
            </a:r>
            <a:r>
              <a:rPr lang="en-US" altLang="zh-CN" sz="27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they</a:t>
            </a:r>
            <a:r>
              <a:rPr lang="en-US" altLang="zh-CN" sz="2700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  <a:p>
            <a:r>
              <a:rPr lang="en-US" altLang="zh-CN" sz="2700" dirty="0">
                <a:latin typeface="Times New Roman" panose="02020603050405020304" pitchFamily="18" charset="0"/>
              </a:rPr>
              <a:t>→ </a:t>
            </a:r>
            <a:r>
              <a:rPr lang="en-US" altLang="zh-CN" sz="2700" i="1" dirty="0">
                <a:latin typeface="Times New Roman" panose="02020603050405020304" pitchFamily="18" charset="0"/>
              </a:rPr>
              <a:t>They go shopping for presents and get lots of food ready.</a:t>
            </a: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409021" y="352902"/>
            <a:ext cx="1351598" cy="1009174"/>
          </a:xfrm>
          <a:prstGeom prst="rect">
            <a:avLst/>
          </a:prstGeom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62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62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62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62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62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62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/>
          <p:nvPr/>
        </p:nvSpPr>
        <p:spPr>
          <a:xfrm>
            <a:off x="1195388" y="1965590"/>
            <a:ext cx="138564" cy="284693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b">
            <a:spAutoFit/>
          </a:bodyPr>
          <a:lstStyle/>
          <a:p>
            <a:endParaRPr lang="zh-CN" altLang="zh-CN">
              <a:latin typeface="Times New Roman" panose="02020603050405020304" pitchFamily="18" charset="0"/>
            </a:endParaRPr>
          </a:p>
        </p:txBody>
      </p:sp>
      <p:sp>
        <p:nvSpPr>
          <p:cNvPr id="21507" name="Rectangle 4"/>
          <p:cNvSpPr/>
          <p:nvPr/>
        </p:nvSpPr>
        <p:spPr>
          <a:xfrm>
            <a:off x="1195388" y="1965590"/>
            <a:ext cx="138564" cy="284693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b">
            <a:spAutoFit/>
          </a:bodyPr>
          <a:lstStyle/>
          <a:p>
            <a:endParaRPr lang="zh-CN" altLang="zh-CN">
              <a:latin typeface="Times New Roman" panose="02020603050405020304" pitchFamily="18" charset="0"/>
            </a:endParaRPr>
          </a:p>
        </p:txBody>
      </p:sp>
      <p:sp>
        <p:nvSpPr>
          <p:cNvPr id="21508" name="Rectangle 5"/>
          <p:cNvSpPr/>
          <p:nvPr/>
        </p:nvSpPr>
        <p:spPr>
          <a:xfrm>
            <a:off x="1195388" y="1965590"/>
            <a:ext cx="138564" cy="284693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b">
            <a:spAutoFit/>
          </a:bodyPr>
          <a:lstStyle/>
          <a:p>
            <a:endParaRPr lang="zh-CN" altLang="zh-CN">
              <a:latin typeface="Times New Roman" panose="02020603050405020304" pitchFamily="18" charset="0"/>
            </a:endParaRPr>
          </a:p>
        </p:txBody>
      </p:sp>
      <p:sp>
        <p:nvSpPr>
          <p:cNvPr id="501775" name="Text Box 15"/>
          <p:cNvSpPr txBox="1"/>
          <p:nvPr/>
        </p:nvSpPr>
        <p:spPr>
          <a:xfrm>
            <a:off x="3140871" y="573882"/>
            <a:ext cx="4726781" cy="3310137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700" dirty="0">
                <a:latin typeface="Times New Roman" panose="02020603050405020304" pitchFamily="18" charset="0"/>
              </a:rPr>
              <a:t>Choose one of the headings in Activity 4 and write about Christmas in Britain.</a:t>
            </a:r>
          </a:p>
          <a:p>
            <a:pPr>
              <a:lnSpc>
                <a:spcPct val="130000"/>
              </a:lnSpc>
              <a:buChar char="•"/>
            </a:pPr>
            <a:r>
              <a:rPr lang="en-US" altLang="zh-CN" sz="2700" dirty="0">
                <a:solidFill>
                  <a:srgbClr val="FF0000"/>
                </a:solidFill>
                <a:latin typeface="Times New Roman" panose="02020603050405020304" pitchFamily="18" charset="0"/>
              </a:rPr>
              <a:t> Getting ready </a:t>
            </a:r>
          </a:p>
          <a:p>
            <a:pPr>
              <a:lnSpc>
                <a:spcPct val="130000"/>
              </a:lnSpc>
            </a:pPr>
            <a:r>
              <a:rPr lang="en-US" altLang="zh-CN" sz="27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People go shopping for presents and get lots of food ready.</a:t>
            </a:r>
          </a:p>
        </p:txBody>
      </p:sp>
      <p:grpSp>
        <p:nvGrpSpPr>
          <p:cNvPr id="232" name="组 231"/>
          <p:cNvGrpSpPr/>
          <p:nvPr/>
        </p:nvGrpSpPr>
        <p:grpSpPr>
          <a:xfrm>
            <a:off x="1040607" y="1217295"/>
            <a:ext cx="1424464" cy="1664970"/>
            <a:chOff x="9209088" y="4144962"/>
            <a:chExt cx="779463" cy="866775"/>
          </a:xfrm>
          <a:blipFill>
            <a:blip r:embed="rId3"/>
            <a:stretch>
              <a:fillRect/>
            </a:stretch>
          </a:blipFill>
        </p:grpSpPr>
        <p:sp>
          <p:nvSpPr>
            <p:cNvPr id="233" name="Freeform 680"/>
            <p:cNvSpPr>
              <a:spLocks noEditPoints="1"/>
            </p:cNvSpPr>
            <p:nvPr/>
          </p:nvSpPr>
          <p:spPr bwMode="auto">
            <a:xfrm>
              <a:off x="9453563" y="4273550"/>
              <a:ext cx="239713" cy="223838"/>
            </a:xfrm>
            <a:custGeom>
              <a:avLst/>
              <a:gdLst>
                <a:gd name="T0" fmla="*/ 13 w 99"/>
                <a:gd name="T1" fmla="*/ 16 h 92"/>
                <a:gd name="T2" fmla="*/ 12 w 99"/>
                <a:gd name="T3" fmla="*/ 22 h 92"/>
                <a:gd name="T4" fmla="*/ 45 w 99"/>
                <a:gd name="T5" fmla="*/ 18 h 92"/>
                <a:gd name="T6" fmla="*/ 20 w 99"/>
                <a:gd name="T7" fmla="*/ 28 h 92"/>
                <a:gd name="T8" fmla="*/ 58 w 99"/>
                <a:gd name="T9" fmla="*/ 28 h 92"/>
                <a:gd name="T10" fmla="*/ 28 w 99"/>
                <a:gd name="T11" fmla="*/ 39 h 92"/>
                <a:gd name="T12" fmla="*/ 68 w 99"/>
                <a:gd name="T13" fmla="*/ 40 h 92"/>
                <a:gd name="T14" fmla="*/ 38 w 99"/>
                <a:gd name="T15" fmla="*/ 46 h 92"/>
                <a:gd name="T16" fmla="*/ 73 w 99"/>
                <a:gd name="T17" fmla="*/ 44 h 92"/>
                <a:gd name="T18" fmla="*/ 76 w 99"/>
                <a:gd name="T19" fmla="*/ 50 h 92"/>
                <a:gd name="T20" fmla="*/ 47 w 99"/>
                <a:gd name="T21" fmla="*/ 61 h 92"/>
                <a:gd name="T22" fmla="*/ 82 w 99"/>
                <a:gd name="T23" fmla="*/ 58 h 92"/>
                <a:gd name="T24" fmla="*/ 61 w 99"/>
                <a:gd name="T25" fmla="*/ 62 h 92"/>
                <a:gd name="T26" fmla="*/ 84 w 99"/>
                <a:gd name="T27" fmla="*/ 63 h 92"/>
                <a:gd name="T28" fmla="*/ 90 w 99"/>
                <a:gd name="T29" fmla="*/ 77 h 92"/>
                <a:gd name="T30" fmla="*/ 72 w 99"/>
                <a:gd name="T31" fmla="*/ 75 h 92"/>
                <a:gd name="T32" fmla="*/ 73 w 99"/>
                <a:gd name="T33" fmla="*/ 81 h 92"/>
                <a:gd name="T34" fmla="*/ 91 w 99"/>
                <a:gd name="T35" fmla="*/ 81 h 92"/>
                <a:gd name="T36" fmla="*/ 94 w 99"/>
                <a:gd name="T37" fmla="*/ 92 h 92"/>
                <a:gd name="T38" fmla="*/ 99 w 99"/>
                <a:gd name="T39" fmla="*/ 91 h 92"/>
                <a:gd name="T40" fmla="*/ 91 w 99"/>
                <a:gd name="T41" fmla="*/ 58 h 92"/>
                <a:gd name="T42" fmla="*/ 66 w 99"/>
                <a:gd name="T43" fmla="*/ 26 h 92"/>
                <a:gd name="T44" fmla="*/ 45 w 99"/>
                <a:gd name="T45" fmla="*/ 7 h 92"/>
                <a:gd name="T46" fmla="*/ 34 w 99"/>
                <a:gd name="T47" fmla="*/ 0 h 92"/>
                <a:gd name="T48" fmla="*/ 26 w 99"/>
                <a:gd name="T49" fmla="*/ 0 h 92"/>
                <a:gd name="T50" fmla="*/ 0 w 99"/>
                <a:gd name="T51" fmla="*/ 16 h 92"/>
                <a:gd name="T52" fmla="*/ 13 w 99"/>
                <a:gd name="T53" fmla="*/ 16 h 92"/>
                <a:gd name="T54" fmla="*/ 33 w 99"/>
                <a:gd name="T55" fmla="*/ 10 h 92"/>
                <a:gd name="T56" fmla="*/ 16 w 99"/>
                <a:gd name="T57" fmla="*/ 15 h 92"/>
                <a:gd name="T58" fmla="*/ 33 w 99"/>
                <a:gd name="T59" fmla="*/ 1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99" h="92">
                  <a:moveTo>
                    <a:pt x="13" y="16"/>
                  </a:moveTo>
                  <a:cubicBezTo>
                    <a:pt x="11" y="17"/>
                    <a:pt x="12" y="20"/>
                    <a:pt x="12" y="22"/>
                  </a:cubicBezTo>
                  <a:cubicBezTo>
                    <a:pt x="20" y="24"/>
                    <a:pt x="38" y="9"/>
                    <a:pt x="45" y="18"/>
                  </a:cubicBezTo>
                  <a:cubicBezTo>
                    <a:pt x="37" y="21"/>
                    <a:pt x="23" y="19"/>
                    <a:pt x="20" y="28"/>
                  </a:cubicBezTo>
                  <a:cubicBezTo>
                    <a:pt x="31" y="32"/>
                    <a:pt x="48" y="16"/>
                    <a:pt x="58" y="28"/>
                  </a:cubicBezTo>
                  <a:cubicBezTo>
                    <a:pt x="48" y="32"/>
                    <a:pt x="31" y="29"/>
                    <a:pt x="28" y="39"/>
                  </a:cubicBezTo>
                  <a:cubicBezTo>
                    <a:pt x="39" y="42"/>
                    <a:pt x="65" y="25"/>
                    <a:pt x="68" y="40"/>
                  </a:cubicBezTo>
                  <a:cubicBezTo>
                    <a:pt x="55" y="42"/>
                    <a:pt x="46" y="39"/>
                    <a:pt x="38" y="46"/>
                  </a:cubicBezTo>
                  <a:cubicBezTo>
                    <a:pt x="46" y="52"/>
                    <a:pt x="61" y="43"/>
                    <a:pt x="73" y="44"/>
                  </a:cubicBezTo>
                  <a:cubicBezTo>
                    <a:pt x="74" y="46"/>
                    <a:pt x="75" y="48"/>
                    <a:pt x="76" y="50"/>
                  </a:cubicBezTo>
                  <a:cubicBezTo>
                    <a:pt x="66" y="53"/>
                    <a:pt x="50" y="51"/>
                    <a:pt x="47" y="61"/>
                  </a:cubicBezTo>
                  <a:cubicBezTo>
                    <a:pt x="56" y="65"/>
                    <a:pt x="77" y="48"/>
                    <a:pt x="82" y="58"/>
                  </a:cubicBezTo>
                  <a:cubicBezTo>
                    <a:pt x="74" y="59"/>
                    <a:pt x="64" y="58"/>
                    <a:pt x="61" y="62"/>
                  </a:cubicBezTo>
                  <a:cubicBezTo>
                    <a:pt x="64" y="70"/>
                    <a:pt x="76" y="63"/>
                    <a:pt x="84" y="63"/>
                  </a:cubicBezTo>
                  <a:cubicBezTo>
                    <a:pt x="85" y="68"/>
                    <a:pt x="89" y="71"/>
                    <a:pt x="90" y="77"/>
                  </a:cubicBezTo>
                  <a:cubicBezTo>
                    <a:pt x="85" y="75"/>
                    <a:pt x="76" y="73"/>
                    <a:pt x="72" y="75"/>
                  </a:cubicBezTo>
                  <a:cubicBezTo>
                    <a:pt x="72" y="78"/>
                    <a:pt x="73" y="78"/>
                    <a:pt x="73" y="81"/>
                  </a:cubicBezTo>
                  <a:cubicBezTo>
                    <a:pt x="81" y="80"/>
                    <a:pt x="87" y="83"/>
                    <a:pt x="91" y="81"/>
                  </a:cubicBezTo>
                  <a:cubicBezTo>
                    <a:pt x="94" y="84"/>
                    <a:pt x="92" y="90"/>
                    <a:pt x="94" y="92"/>
                  </a:cubicBezTo>
                  <a:cubicBezTo>
                    <a:pt x="95" y="91"/>
                    <a:pt x="97" y="91"/>
                    <a:pt x="99" y="91"/>
                  </a:cubicBezTo>
                  <a:cubicBezTo>
                    <a:pt x="99" y="78"/>
                    <a:pt x="89" y="68"/>
                    <a:pt x="91" y="58"/>
                  </a:cubicBezTo>
                  <a:cubicBezTo>
                    <a:pt x="81" y="50"/>
                    <a:pt x="76" y="35"/>
                    <a:pt x="66" y="26"/>
                  </a:cubicBezTo>
                  <a:cubicBezTo>
                    <a:pt x="60" y="19"/>
                    <a:pt x="50" y="16"/>
                    <a:pt x="45" y="7"/>
                  </a:cubicBezTo>
                  <a:cubicBezTo>
                    <a:pt x="39" y="7"/>
                    <a:pt x="36" y="4"/>
                    <a:pt x="34" y="0"/>
                  </a:cubicBezTo>
                  <a:cubicBezTo>
                    <a:pt x="30" y="1"/>
                    <a:pt x="30" y="1"/>
                    <a:pt x="26" y="0"/>
                  </a:cubicBezTo>
                  <a:cubicBezTo>
                    <a:pt x="21" y="9"/>
                    <a:pt x="5" y="6"/>
                    <a:pt x="0" y="16"/>
                  </a:cubicBezTo>
                  <a:cubicBezTo>
                    <a:pt x="4" y="21"/>
                    <a:pt x="12" y="14"/>
                    <a:pt x="13" y="16"/>
                  </a:cubicBezTo>
                  <a:close/>
                  <a:moveTo>
                    <a:pt x="33" y="10"/>
                  </a:moveTo>
                  <a:cubicBezTo>
                    <a:pt x="29" y="13"/>
                    <a:pt x="20" y="12"/>
                    <a:pt x="16" y="15"/>
                  </a:cubicBezTo>
                  <a:cubicBezTo>
                    <a:pt x="15" y="13"/>
                    <a:pt x="28" y="7"/>
                    <a:pt x="33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4" name="Freeform 719"/>
            <p:cNvSpPr/>
            <p:nvPr/>
          </p:nvSpPr>
          <p:spPr bwMode="auto">
            <a:xfrm>
              <a:off x="9344026" y="4770438"/>
              <a:ext cx="38100" cy="53975"/>
            </a:xfrm>
            <a:custGeom>
              <a:avLst/>
              <a:gdLst>
                <a:gd name="T0" fmla="*/ 12 w 16"/>
                <a:gd name="T1" fmla="*/ 0 h 22"/>
                <a:gd name="T2" fmla="*/ 4 w 16"/>
                <a:gd name="T3" fmla="*/ 0 h 22"/>
                <a:gd name="T4" fmla="*/ 4 w 16"/>
                <a:gd name="T5" fmla="*/ 21 h 22"/>
                <a:gd name="T6" fmla="*/ 10 w 16"/>
                <a:gd name="T7" fmla="*/ 22 h 22"/>
                <a:gd name="T8" fmla="*/ 12 w 16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22">
                  <a:moveTo>
                    <a:pt x="12" y="0"/>
                  </a:moveTo>
                  <a:cubicBezTo>
                    <a:pt x="9" y="0"/>
                    <a:pt x="6" y="0"/>
                    <a:pt x="4" y="0"/>
                  </a:cubicBezTo>
                  <a:cubicBezTo>
                    <a:pt x="1" y="7"/>
                    <a:pt x="0" y="13"/>
                    <a:pt x="4" y="21"/>
                  </a:cubicBezTo>
                  <a:cubicBezTo>
                    <a:pt x="7" y="20"/>
                    <a:pt x="9" y="21"/>
                    <a:pt x="10" y="22"/>
                  </a:cubicBezTo>
                  <a:cubicBezTo>
                    <a:pt x="16" y="19"/>
                    <a:pt x="16" y="5"/>
                    <a:pt x="1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5" name="Freeform 724"/>
            <p:cNvSpPr/>
            <p:nvPr/>
          </p:nvSpPr>
          <p:spPr bwMode="auto">
            <a:xfrm>
              <a:off x="9526588" y="4789488"/>
              <a:ext cx="73025" cy="98425"/>
            </a:xfrm>
            <a:custGeom>
              <a:avLst/>
              <a:gdLst>
                <a:gd name="T0" fmla="*/ 18 w 30"/>
                <a:gd name="T1" fmla="*/ 40 h 40"/>
                <a:gd name="T2" fmla="*/ 29 w 30"/>
                <a:gd name="T3" fmla="*/ 23 h 40"/>
                <a:gd name="T4" fmla="*/ 18 w 30"/>
                <a:gd name="T5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40">
                  <a:moveTo>
                    <a:pt x="18" y="40"/>
                  </a:moveTo>
                  <a:cubicBezTo>
                    <a:pt x="23" y="35"/>
                    <a:pt x="30" y="31"/>
                    <a:pt x="29" y="23"/>
                  </a:cubicBezTo>
                  <a:cubicBezTo>
                    <a:pt x="27" y="0"/>
                    <a:pt x="0" y="28"/>
                    <a:pt x="18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6" name="Freeform 726"/>
            <p:cNvSpPr/>
            <p:nvPr/>
          </p:nvSpPr>
          <p:spPr bwMode="auto">
            <a:xfrm>
              <a:off x="9385301" y="4819650"/>
              <a:ext cx="101600" cy="65088"/>
            </a:xfrm>
            <a:custGeom>
              <a:avLst/>
              <a:gdLst>
                <a:gd name="T0" fmla="*/ 12 w 42"/>
                <a:gd name="T1" fmla="*/ 27 h 27"/>
                <a:gd name="T2" fmla="*/ 24 w 42"/>
                <a:gd name="T3" fmla="*/ 11 h 27"/>
                <a:gd name="T4" fmla="*/ 34 w 42"/>
                <a:gd name="T5" fmla="*/ 23 h 27"/>
                <a:gd name="T6" fmla="*/ 30 w 42"/>
                <a:gd name="T7" fmla="*/ 4 h 27"/>
                <a:gd name="T8" fmla="*/ 12 w 42"/>
                <a:gd name="T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27">
                  <a:moveTo>
                    <a:pt x="12" y="27"/>
                  </a:moveTo>
                  <a:cubicBezTo>
                    <a:pt x="14" y="19"/>
                    <a:pt x="17" y="10"/>
                    <a:pt x="24" y="11"/>
                  </a:cubicBezTo>
                  <a:cubicBezTo>
                    <a:pt x="31" y="12"/>
                    <a:pt x="29" y="17"/>
                    <a:pt x="34" y="23"/>
                  </a:cubicBezTo>
                  <a:cubicBezTo>
                    <a:pt x="42" y="17"/>
                    <a:pt x="35" y="9"/>
                    <a:pt x="30" y="4"/>
                  </a:cubicBezTo>
                  <a:cubicBezTo>
                    <a:pt x="14" y="0"/>
                    <a:pt x="0" y="20"/>
                    <a:pt x="12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7" name="Freeform 727"/>
            <p:cNvSpPr/>
            <p:nvPr/>
          </p:nvSpPr>
          <p:spPr bwMode="auto">
            <a:xfrm>
              <a:off x="9764713" y="4835525"/>
              <a:ext cx="49213" cy="63500"/>
            </a:xfrm>
            <a:custGeom>
              <a:avLst/>
              <a:gdLst>
                <a:gd name="T0" fmla="*/ 6 w 20"/>
                <a:gd name="T1" fmla="*/ 5 h 26"/>
                <a:gd name="T2" fmla="*/ 10 w 20"/>
                <a:gd name="T3" fmla="*/ 12 h 26"/>
                <a:gd name="T4" fmla="*/ 0 w 20"/>
                <a:gd name="T5" fmla="*/ 24 h 26"/>
                <a:gd name="T6" fmla="*/ 16 w 20"/>
                <a:gd name="T7" fmla="*/ 3 h 26"/>
                <a:gd name="T8" fmla="*/ 6 w 20"/>
                <a:gd name="T9" fmla="*/ 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6">
                  <a:moveTo>
                    <a:pt x="6" y="5"/>
                  </a:moveTo>
                  <a:cubicBezTo>
                    <a:pt x="6" y="9"/>
                    <a:pt x="12" y="7"/>
                    <a:pt x="10" y="12"/>
                  </a:cubicBezTo>
                  <a:cubicBezTo>
                    <a:pt x="8" y="18"/>
                    <a:pt x="0" y="17"/>
                    <a:pt x="0" y="24"/>
                  </a:cubicBezTo>
                  <a:cubicBezTo>
                    <a:pt x="10" y="26"/>
                    <a:pt x="20" y="14"/>
                    <a:pt x="16" y="3"/>
                  </a:cubicBezTo>
                  <a:cubicBezTo>
                    <a:pt x="12" y="1"/>
                    <a:pt x="6" y="0"/>
                    <a:pt x="6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8" name="Freeform 730"/>
            <p:cNvSpPr/>
            <p:nvPr/>
          </p:nvSpPr>
          <p:spPr bwMode="auto">
            <a:xfrm>
              <a:off x="9364663" y="4899025"/>
              <a:ext cx="144463" cy="57150"/>
            </a:xfrm>
            <a:custGeom>
              <a:avLst/>
              <a:gdLst>
                <a:gd name="T0" fmla="*/ 0 w 59"/>
                <a:gd name="T1" fmla="*/ 0 h 23"/>
                <a:gd name="T2" fmla="*/ 0 w 59"/>
                <a:gd name="T3" fmla="*/ 4 h 23"/>
                <a:gd name="T4" fmla="*/ 59 w 59"/>
                <a:gd name="T5" fmla="*/ 21 h 23"/>
                <a:gd name="T6" fmla="*/ 59 w 59"/>
                <a:gd name="T7" fmla="*/ 13 h 23"/>
                <a:gd name="T8" fmla="*/ 0 w 59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23">
                  <a:moveTo>
                    <a:pt x="0" y="0"/>
                  </a:moveTo>
                  <a:cubicBezTo>
                    <a:pt x="0" y="2"/>
                    <a:pt x="0" y="3"/>
                    <a:pt x="0" y="4"/>
                  </a:cubicBezTo>
                  <a:cubicBezTo>
                    <a:pt x="15" y="14"/>
                    <a:pt x="37" y="23"/>
                    <a:pt x="59" y="21"/>
                  </a:cubicBezTo>
                  <a:cubicBezTo>
                    <a:pt x="57" y="17"/>
                    <a:pt x="59" y="18"/>
                    <a:pt x="59" y="13"/>
                  </a:cubicBezTo>
                  <a:cubicBezTo>
                    <a:pt x="32" y="16"/>
                    <a:pt x="17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9" name="Freeform 877"/>
            <p:cNvSpPr>
              <a:spLocks noEditPoints="1"/>
            </p:cNvSpPr>
            <p:nvPr/>
          </p:nvSpPr>
          <p:spPr bwMode="auto">
            <a:xfrm>
              <a:off x="9209088" y="4144962"/>
              <a:ext cx="779463" cy="866775"/>
            </a:xfrm>
            <a:custGeom>
              <a:avLst/>
              <a:gdLst>
                <a:gd name="T0" fmla="*/ 25 w 320"/>
                <a:gd name="T1" fmla="*/ 139 h 356"/>
                <a:gd name="T2" fmla="*/ 29 w 320"/>
                <a:gd name="T3" fmla="*/ 212 h 356"/>
                <a:gd name="T4" fmla="*/ 40 w 320"/>
                <a:gd name="T5" fmla="*/ 328 h 356"/>
                <a:gd name="T6" fmla="*/ 269 w 320"/>
                <a:gd name="T7" fmla="*/ 303 h 356"/>
                <a:gd name="T8" fmla="*/ 286 w 320"/>
                <a:gd name="T9" fmla="*/ 145 h 356"/>
                <a:gd name="T10" fmla="*/ 293 w 320"/>
                <a:gd name="T11" fmla="*/ 214 h 356"/>
                <a:gd name="T12" fmla="*/ 306 w 320"/>
                <a:gd name="T13" fmla="*/ 170 h 356"/>
                <a:gd name="T14" fmla="*/ 297 w 320"/>
                <a:gd name="T15" fmla="*/ 155 h 356"/>
                <a:gd name="T16" fmla="*/ 291 w 320"/>
                <a:gd name="T17" fmla="*/ 67 h 356"/>
                <a:gd name="T18" fmla="*/ 123 w 320"/>
                <a:gd name="T19" fmla="*/ 7 h 356"/>
                <a:gd name="T20" fmla="*/ 304 w 320"/>
                <a:gd name="T21" fmla="*/ 185 h 356"/>
                <a:gd name="T22" fmla="*/ 8 w 320"/>
                <a:gd name="T23" fmla="*/ 123 h 356"/>
                <a:gd name="T24" fmla="*/ 8 w 320"/>
                <a:gd name="T25" fmla="*/ 109 h 356"/>
                <a:gd name="T26" fmla="*/ 199 w 320"/>
                <a:gd name="T27" fmla="*/ 201 h 356"/>
                <a:gd name="T28" fmla="*/ 207 w 320"/>
                <a:gd name="T29" fmla="*/ 211 h 356"/>
                <a:gd name="T30" fmla="*/ 204 w 320"/>
                <a:gd name="T31" fmla="*/ 211 h 356"/>
                <a:gd name="T32" fmla="*/ 194 w 320"/>
                <a:gd name="T33" fmla="*/ 219 h 356"/>
                <a:gd name="T34" fmla="*/ 183 w 320"/>
                <a:gd name="T35" fmla="*/ 219 h 356"/>
                <a:gd name="T36" fmla="*/ 161 w 320"/>
                <a:gd name="T37" fmla="*/ 203 h 356"/>
                <a:gd name="T38" fmla="*/ 175 w 320"/>
                <a:gd name="T39" fmla="*/ 219 h 356"/>
                <a:gd name="T40" fmla="*/ 147 w 320"/>
                <a:gd name="T41" fmla="*/ 193 h 356"/>
                <a:gd name="T42" fmla="*/ 147 w 320"/>
                <a:gd name="T43" fmla="*/ 193 h 356"/>
                <a:gd name="T44" fmla="*/ 141 w 320"/>
                <a:gd name="T45" fmla="*/ 189 h 356"/>
                <a:gd name="T46" fmla="*/ 113 w 320"/>
                <a:gd name="T47" fmla="*/ 175 h 356"/>
                <a:gd name="T48" fmla="*/ 107 w 320"/>
                <a:gd name="T49" fmla="*/ 194 h 356"/>
                <a:gd name="T50" fmla="*/ 121 w 320"/>
                <a:gd name="T51" fmla="*/ 180 h 356"/>
                <a:gd name="T52" fmla="*/ 95 w 320"/>
                <a:gd name="T53" fmla="*/ 186 h 356"/>
                <a:gd name="T54" fmla="*/ 95 w 320"/>
                <a:gd name="T55" fmla="*/ 186 h 356"/>
                <a:gd name="T56" fmla="*/ 79 w 320"/>
                <a:gd name="T57" fmla="*/ 161 h 356"/>
                <a:gd name="T58" fmla="*/ 67 w 320"/>
                <a:gd name="T59" fmla="*/ 173 h 356"/>
                <a:gd name="T60" fmla="*/ 68 w 320"/>
                <a:gd name="T61" fmla="*/ 165 h 356"/>
                <a:gd name="T62" fmla="*/ 54 w 320"/>
                <a:gd name="T63" fmla="*/ 153 h 356"/>
                <a:gd name="T64" fmla="*/ 42 w 320"/>
                <a:gd name="T65" fmla="*/ 150 h 356"/>
                <a:gd name="T66" fmla="*/ 235 w 320"/>
                <a:gd name="T67" fmla="*/ 312 h 356"/>
                <a:gd name="T68" fmla="*/ 68 w 320"/>
                <a:gd name="T69" fmla="*/ 333 h 356"/>
                <a:gd name="T70" fmla="*/ 36 w 320"/>
                <a:gd name="T71" fmla="*/ 207 h 356"/>
                <a:gd name="T72" fmla="*/ 50 w 320"/>
                <a:gd name="T73" fmla="*/ 251 h 356"/>
                <a:gd name="T74" fmla="*/ 119 w 320"/>
                <a:gd name="T75" fmla="*/ 238 h 356"/>
                <a:gd name="T76" fmla="*/ 168 w 320"/>
                <a:gd name="T77" fmla="*/ 277 h 356"/>
                <a:gd name="T78" fmla="*/ 218 w 320"/>
                <a:gd name="T79" fmla="*/ 256 h 356"/>
                <a:gd name="T80" fmla="*/ 235 w 320"/>
                <a:gd name="T81" fmla="*/ 312 h 356"/>
                <a:gd name="T82" fmla="*/ 220 w 320"/>
                <a:gd name="T83" fmla="*/ 246 h 356"/>
                <a:gd name="T84" fmla="*/ 172 w 320"/>
                <a:gd name="T85" fmla="*/ 267 h 356"/>
                <a:gd name="T86" fmla="*/ 123 w 320"/>
                <a:gd name="T87" fmla="*/ 228 h 356"/>
                <a:gd name="T88" fmla="*/ 52 w 320"/>
                <a:gd name="T89" fmla="*/ 237 h 356"/>
                <a:gd name="T90" fmla="*/ 45 w 320"/>
                <a:gd name="T91" fmla="*/ 172 h 356"/>
                <a:gd name="T92" fmla="*/ 211 w 320"/>
                <a:gd name="T93" fmla="*/ 221 h 356"/>
                <a:gd name="T94" fmla="*/ 259 w 320"/>
                <a:gd name="T95" fmla="*/ 304 h 356"/>
                <a:gd name="T96" fmla="*/ 222 w 320"/>
                <a:gd name="T97" fmla="*/ 204 h 356"/>
                <a:gd name="T98" fmla="*/ 306 w 320"/>
                <a:gd name="T99" fmla="*/ 110 h 356"/>
                <a:gd name="T100" fmla="*/ 266 w 320"/>
                <a:gd name="T101" fmla="*/ 144 h 356"/>
                <a:gd name="T102" fmla="*/ 306 w 320"/>
                <a:gd name="T103" fmla="*/ 110 h 356"/>
                <a:gd name="T104" fmla="*/ 114 w 320"/>
                <a:gd name="T105" fmla="*/ 13 h 356"/>
                <a:gd name="T106" fmla="*/ 265 w 320"/>
                <a:gd name="T107" fmla="*/ 136 h 356"/>
                <a:gd name="T108" fmla="*/ 161 w 320"/>
                <a:gd name="T109" fmla="*/ 168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20" h="356">
                  <a:moveTo>
                    <a:pt x="0" y="103"/>
                  </a:moveTo>
                  <a:cubicBezTo>
                    <a:pt x="0" y="115"/>
                    <a:pt x="0" y="122"/>
                    <a:pt x="1" y="130"/>
                  </a:cubicBezTo>
                  <a:cubicBezTo>
                    <a:pt x="11" y="132"/>
                    <a:pt x="16" y="137"/>
                    <a:pt x="25" y="139"/>
                  </a:cubicBezTo>
                  <a:cubicBezTo>
                    <a:pt x="23" y="148"/>
                    <a:pt x="33" y="157"/>
                    <a:pt x="35" y="167"/>
                  </a:cubicBezTo>
                  <a:cubicBezTo>
                    <a:pt x="18" y="173"/>
                    <a:pt x="11" y="196"/>
                    <a:pt x="14" y="216"/>
                  </a:cubicBezTo>
                  <a:cubicBezTo>
                    <a:pt x="20" y="222"/>
                    <a:pt x="25" y="209"/>
                    <a:pt x="29" y="212"/>
                  </a:cubicBezTo>
                  <a:cubicBezTo>
                    <a:pt x="30" y="231"/>
                    <a:pt x="35" y="246"/>
                    <a:pt x="36" y="263"/>
                  </a:cubicBezTo>
                  <a:cubicBezTo>
                    <a:pt x="33" y="270"/>
                    <a:pt x="28" y="272"/>
                    <a:pt x="26" y="277"/>
                  </a:cubicBezTo>
                  <a:cubicBezTo>
                    <a:pt x="19" y="299"/>
                    <a:pt x="29" y="320"/>
                    <a:pt x="40" y="328"/>
                  </a:cubicBezTo>
                  <a:cubicBezTo>
                    <a:pt x="62" y="344"/>
                    <a:pt x="103" y="356"/>
                    <a:pt x="141" y="354"/>
                  </a:cubicBezTo>
                  <a:cubicBezTo>
                    <a:pt x="184" y="352"/>
                    <a:pt x="230" y="344"/>
                    <a:pt x="239" y="320"/>
                  </a:cubicBezTo>
                  <a:cubicBezTo>
                    <a:pt x="255" y="315"/>
                    <a:pt x="261" y="312"/>
                    <a:pt x="269" y="303"/>
                  </a:cubicBezTo>
                  <a:cubicBezTo>
                    <a:pt x="289" y="277"/>
                    <a:pt x="281" y="230"/>
                    <a:pt x="266" y="206"/>
                  </a:cubicBezTo>
                  <a:cubicBezTo>
                    <a:pt x="258" y="194"/>
                    <a:pt x="249" y="190"/>
                    <a:pt x="253" y="179"/>
                  </a:cubicBezTo>
                  <a:cubicBezTo>
                    <a:pt x="265" y="169"/>
                    <a:pt x="274" y="155"/>
                    <a:pt x="286" y="145"/>
                  </a:cubicBezTo>
                  <a:cubicBezTo>
                    <a:pt x="286" y="151"/>
                    <a:pt x="286" y="157"/>
                    <a:pt x="286" y="162"/>
                  </a:cubicBezTo>
                  <a:cubicBezTo>
                    <a:pt x="276" y="169"/>
                    <a:pt x="274" y="196"/>
                    <a:pt x="282" y="211"/>
                  </a:cubicBezTo>
                  <a:cubicBezTo>
                    <a:pt x="288" y="210"/>
                    <a:pt x="291" y="207"/>
                    <a:pt x="293" y="214"/>
                  </a:cubicBezTo>
                  <a:cubicBezTo>
                    <a:pt x="297" y="209"/>
                    <a:pt x="301" y="212"/>
                    <a:pt x="306" y="214"/>
                  </a:cubicBezTo>
                  <a:cubicBezTo>
                    <a:pt x="310" y="209"/>
                    <a:pt x="314" y="211"/>
                    <a:pt x="320" y="208"/>
                  </a:cubicBezTo>
                  <a:cubicBezTo>
                    <a:pt x="319" y="192"/>
                    <a:pt x="312" y="181"/>
                    <a:pt x="306" y="170"/>
                  </a:cubicBezTo>
                  <a:cubicBezTo>
                    <a:pt x="301" y="169"/>
                    <a:pt x="300" y="175"/>
                    <a:pt x="299" y="170"/>
                  </a:cubicBezTo>
                  <a:cubicBezTo>
                    <a:pt x="301" y="170"/>
                    <a:pt x="303" y="169"/>
                    <a:pt x="304" y="168"/>
                  </a:cubicBezTo>
                  <a:cubicBezTo>
                    <a:pt x="303" y="163"/>
                    <a:pt x="299" y="162"/>
                    <a:pt x="297" y="155"/>
                  </a:cubicBezTo>
                  <a:cubicBezTo>
                    <a:pt x="295" y="147"/>
                    <a:pt x="299" y="137"/>
                    <a:pt x="296" y="130"/>
                  </a:cubicBezTo>
                  <a:cubicBezTo>
                    <a:pt x="315" y="120"/>
                    <a:pt x="312" y="96"/>
                    <a:pt x="314" y="77"/>
                  </a:cubicBezTo>
                  <a:cubicBezTo>
                    <a:pt x="308" y="71"/>
                    <a:pt x="299" y="70"/>
                    <a:pt x="291" y="67"/>
                  </a:cubicBezTo>
                  <a:cubicBezTo>
                    <a:pt x="283" y="65"/>
                    <a:pt x="276" y="61"/>
                    <a:pt x="267" y="58"/>
                  </a:cubicBezTo>
                  <a:cubicBezTo>
                    <a:pt x="235" y="47"/>
                    <a:pt x="202" y="37"/>
                    <a:pt x="170" y="25"/>
                  </a:cubicBezTo>
                  <a:cubicBezTo>
                    <a:pt x="154" y="18"/>
                    <a:pt x="137" y="14"/>
                    <a:pt x="123" y="7"/>
                  </a:cubicBezTo>
                  <a:cubicBezTo>
                    <a:pt x="119" y="6"/>
                    <a:pt x="116" y="4"/>
                    <a:pt x="114" y="0"/>
                  </a:cubicBezTo>
                  <a:cubicBezTo>
                    <a:pt x="74" y="33"/>
                    <a:pt x="35" y="66"/>
                    <a:pt x="0" y="103"/>
                  </a:cubicBezTo>
                  <a:close/>
                  <a:moveTo>
                    <a:pt x="304" y="185"/>
                  </a:moveTo>
                  <a:cubicBezTo>
                    <a:pt x="305" y="187"/>
                    <a:pt x="309" y="186"/>
                    <a:pt x="308" y="190"/>
                  </a:cubicBezTo>
                  <a:cubicBezTo>
                    <a:pt x="307" y="188"/>
                    <a:pt x="303" y="189"/>
                    <a:pt x="304" y="185"/>
                  </a:cubicBezTo>
                  <a:close/>
                  <a:moveTo>
                    <a:pt x="8" y="123"/>
                  </a:moveTo>
                  <a:cubicBezTo>
                    <a:pt x="5" y="121"/>
                    <a:pt x="9" y="111"/>
                    <a:pt x="6" y="109"/>
                  </a:cubicBezTo>
                  <a:cubicBezTo>
                    <a:pt x="5" y="108"/>
                    <a:pt x="6" y="108"/>
                    <a:pt x="7" y="108"/>
                  </a:cubicBezTo>
                  <a:cubicBezTo>
                    <a:pt x="8" y="107"/>
                    <a:pt x="8" y="108"/>
                    <a:pt x="8" y="109"/>
                  </a:cubicBezTo>
                  <a:cubicBezTo>
                    <a:pt x="67" y="133"/>
                    <a:pt x="126" y="164"/>
                    <a:pt x="189" y="186"/>
                  </a:cubicBezTo>
                  <a:cubicBezTo>
                    <a:pt x="196" y="189"/>
                    <a:pt x="212" y="189"/>
                    <a:pt x="210" y="202"/>
                  </a:cubicBezTo>
                  <a:cubicBezTo>
                    <a:pt x="210" y="207"/>
                    <a:pt x="203" y="202"/>
                    <a:pt x="199" y="201"/>
                  </a:cubicBezTo>
                  <a:cubicBezTo>
                    <a:pt x="190" y="198"/>
                    <a:pt x="180" y="195"/>
                    <a:pt x="170" y="192"/>
                  </a:cubicBezTo>
                  <a:cubicBezTo>
                    <a:pt x="121" y="173"/>
                    <a:pt x="63" y="144"/>
                    <a:pt x="8" y="123"/>
                  </a:cubicBezTo>
                  <a:close/>
                  <a:moveTo>
                    <a:pt x="207" y="211"/>
                  </a:moveTo>
                  <a:cubicBezTo>
                    <a:pt x="207" y="212"/>
                    <a:pt x="207" y="213"/>
                    <a:pt x="207" y="214"/>
                  </a:cubicBezTo>
                  <a:cubicBezTo>
                    <a:pt x="206" y="214"/>
                    <a:pt x="205" y="214"/>
                    <a:pt x="204" y="214"/>
                  </a:cubicBezTo>
                  <a:cubicBezTo>
                    <a:pt x="204" y="213"/>
                    <a:pt x="204" y="212"/>
                    <a:pt x="204" y="211"/>
                  </a:cubicBezTo>
                  <a:cubicBezTo>
                    <a:pt x="205" y="211"/>
                    <a:pt x="206" y="211"/>
                    <a:pt x="207" y="211"/>
                  </a:cubicBezTo>
                  <a:close/>
                  <a:moveTo>
                    <a:pt x="200" y="218"/>
                  </a:moveTo>
                  <a:cubicBezTo>
                    <a:pt x="198" y="218"/>
                    <a:pt x="195" y="217"/>
                    <a:pt x="194" y="219"/>
                  </a:cubicBezTo>
                  <a:cubicBezTo>
                    <a:pt x="190" y="217"/>
                    <a:pt x="191" y="210"/>
                    <a:pt x="187" y="208"/>
                  </a:cubicBezTo>
                  <a:cubicBezTo>
                    <a:pt x="192" y="205"/>
                    <a:pt x="200" y="211"/>
                    <a:pt x="200" y="218"/>
                  </a:cubicBezTo>
                  <a:close/>
                  <a:moveTo>
                    <a:pt x="183" y="219"/>
                  </a:moveTo>
                  <a:cubicBezTo>
                    <a:pt x="181" y="213"/>
                    <a:pt x="177" y="210"/>
                    <a:pt x="177" y="202"/>
                  </a:cubicBezTo>
                  <a:cubicBezTo>
                    <a:pt x="182" y="204"/>
                    <a:pt x="185" y="214"/>
                    <a:pt x="183" y="219"/>
                  </a:cubicBezTo>
                  <a:close/>
                  <a:moveTo>
                    <a:pt x="161" y="203"/>
                  </a:moveTo>
                  <a:cubicBezTo>
                    <a:pt x="159" y="202"/>
                    <a:pt x="158" y="199"/>
                    <a:pt x="158" y="196"/>
                  </a:cubicBezTo>
                  <a:cubicBezTo>
                    <a:pt x="164" y="195"/>
                    <a:pt x="164" y="200"/>
                    <a:pt x="170" y="199"/>
                  </a:cubicBezTo>
                  <a:cubicBezTo>
                    <a:pt x="170" y="207"/>
                    <a:pt x="173" y="210"/>
                    <a:pt x="175" y="219"/>
                  </a:cubicBezTo>
                  <a:cubicBezTo>
                    <a:pt x="170" y="215"/>
                    <a:pt x="166" y="209"/>
                    <a:pt x="165" y="199"/>
                  </a:cubicBezTo>
                  <a:cubicBezTo>
                    <a:pt x="162" y="199"/>
                    <a:pt x="160" y="200"/>
                    <a:pt x="161" y="203"/>
                  </a:cubicBezTo>
                  <a:close/>
                  <a:moveTo>
                    <a:pt x="147" y="193"/>
                  </a:moveTo>
                  <a:cubicBezTo>
                    <a:pt x="155" y="190"/>
                    <a:pt x="151" y="208"/>
                    <a:pt x="158" y="214"/>
                  </a:cubicBezTo>
                  <a:cubicBezTo>
                    <a:pt x="158" y="217"/>
                    <a:pt x="154" y="212"/>
                    <a:pt x="151" y="214"/>
                  </a:cubicBezTo>
                  <a:cubicBezTo>
                    <a:pt x="157" y="208"/>
                    <a:pt x="146" y="202"/>
                    <a:pt x="147" y="193"/>
                  </a:cubicBezTo>
                  <a:close/>
                  <a:moveTo>
                    <a:pt x="145" y="206"/>
                  </a:moveTo>
                  <a:cubicBezTo>
                    <a:pt x="140" y="207"/>
                    <a:pt x="138" y="193"/>
                    <a:pt x="135" y="187"/>
                  </a:cubicBezTo>
                  <a:cubicBezTo>
                    <a:pt x="138" y="187"/>
                    <a:pt x="138" y="189"/>
                    <a:pt x="141" y="189"/>
                  </a:cubicBezTo>
                  <a:cubicBezTo>
                    <a:pt x="141" y="196"/>
                    <a:pt x="142" y="201"/>
                    <a:pt x="145" y="206"/>
                  </a:cubicBezTo>
                  <a:close/>
                  <a:moveTo>
                    <a:pt x="106" y="175"/>
                  </a:moveTo>
                  <a:cubicBezTo>
                    <a:pt x="107" y="171"/>
                    <a:pt x="110" y="177"/>
                    <a:pt x="113" y="175"/>
                  </a:cubicBezTo>
                  <a:cubicBezTo>
                    <a:pt x="117" y="184"/>
                    <a:pt x="120" y="193"/>
                    <a:pt x="124" y="201"/>
                  </a:cubicBezTo>
                  <a:cubicBezTo>
                    <a:pt x="112" y="204"/>
                    <a:pt x="112" y="183"/>
                    <a:pt x="106" y="175"/>
                  </a:cubicBezTo>
                  <a:close/>
                  <a:moveTo>
                    <a:pt x="107" y="194"/>
                  </a:moveTo>
                  <a:cubicBezTo>
                    <a:pt x="101" y="192"/>
                    <a:pt x="96" y="179"/>
                    <a:pt x="98" y="170"/>
                  </a:cubicBezTo>
                  <a:cubicBezTo>
                    <a:pt x="103" y="175"/>
                    <a:pt x="102" y="188"/>
                    <a:pt x="107" y="194"/>
                  </a:cubicBezTo>
                  <a:close/>
                  <a:moveTo>
                    <a:pt x="121" y="180"/>
                  </a:moveTo>
                  <a:cubicBezTo>
                    <a:pt x="132" y="181"/>
                    <a:pt x="129" y="194"/>
                    <a:pt x="134" y="201"/>
                  </a:cubicBezTo>
                  <a:cubicBezTo>
                    <a:pt x="128" y="201"/>
                    <a:pt x="125" y="187"/>
                    <a:pt x="121" y="180"/>
                  </a:cubicBezTo>
                  <a:close/>
                  <a:moveTo>
                    <a:pt x="95" y="186"/>
                  </a:moveTo>
                  <a:cubicBezTo>
                    <a:pt x="89" y="182"/>
                    <a:pt x="90" y="171"/>
                    <a:pt x="85" y="165"/>
                  </a:cubicBezTo>
                  <a:cubicBezTo>
                    <a:pt x="87" y="161"/>
                    <a:pt x="89" y="169"/>
                    <a:pt x="93" y="167"/>
                  </a:cubicBezTo>
                  <a:cubicBezTo>
                    <a:pt x="85" y="170"/>
                    <a:pt x="94" y="180"/>
                    <a:pt x="95" y="186"/>
                  </a:cubicBezTo>
                  <a:close/>
                  <a:moveTo>
                    <a:pt x="85" y="182"/>
                  </a:moveTo>
                  <a:cubicBezTo>
                    <a:pt x="77" y="179"/>
                    <a:pt x="76" y="169"/>
                    <a:pt x="74" y="159"/>
                  </a:cubicBezTo>
                  <a:cubicBezTo>
                    <a:pt x="75" y="160"/>
                    <a:pt x="77" y="161"/>
                    <a:pt x="79" y="161"/>
                  </a:cubicBezTo>
                  <a:cubicBezTo>
                    <a:pt x="80" y="166"/>
                    <a:pt x="82" y="175"/>
                    <a:pt x="85" y="182"/>
                  </a:cubicBezTo>
                  <a:close/>
                  <a:moveTo>
                    <a:pt x="70" y="172"/>
                  </a:moveTo>
                  <a:cubicBezTo>
                    <a:pt x="75" y="172"/>
                    <a:pt x="67" y="175"/>
                    <a:pt x="67" y="173"/>
                  </a:cubicBezTo>
                  <a:cubicBezTo>
                    <a:pt x="67" y="172"/>
                    <a:pt x="69" y="172"/>
                    <a:pt x="70" y="172"/>
                  </a:cubicBezTo>
                  <a:close/>
                  <a:moveTo>
                    <a:pt x="63" y="156"/>
                  </a:moveTo>
                  <a:cubicBezTo>
                    <a:pt x="66" y="152"/>
                    <a:pt x="67" y="162"/>
                    <a:pt x="68" y="165"/>
                  </a:cubicBezTo>
                  <a:cubicBezTo>
                    <a:pt x="66" y="168"/>
                    <a:pt x="66" y="157"/>
                    <a:pt x="63" y="156"/>
                  </a:cubicBezTo>
                  <a:close/>
                  <a:moveTo>
                    <a:pt x="63" y="169"/>
                  </a:moveTo>
                  <a:cubicBezTo>
                    <a:pt x="56" y="173"/>
                    <a:pt x="57" y="158"/>
                    <a:pt x="54" y="153"/>
                  </a:cubicBezTo>
                  <a:cubicBezTo>
                    <a:pt x="59" y="151"/>
                    <a:pt x="58" y="167"/>
                    <a:pt x="63" y="169"/>
                  </a:cubicBezTo>
                  <a:close/>
                  <a:moveTo>
                    <a:pt x="50" y="162"/>
                  </a:moveTo>
                  <a:cubicBezTo>
                    <a:pt x="46" y="160"/>
                    <a:pt x="47" y="152"/>
                    <a:pt x="42" y="150"/>
                  </a:cubicBezTo>
                  <a:cubicBezTo>
                    <a:pt x="43" y="146"/>
                    <a:pt x="46" y="150"/>
                    <a:pt x="49" y="151"/>
                  </a:cubicBezTo>
                  <a:cubicBezTo>
                    <a:pt x="48" y="156"/>
                    <a:pt x="50" y="157"/>
                    <a:pt x="50" y="162"/>
                  </a:cubicBezTo>
                  <a:close/>
                  <a:moveTo>
                    <a:pt x="235" y="312"/>
                  </a:moveTo>
                  <a:cubicBezTo>
                    <a:pt x="231" y="314"/>
                    <a:pt x="232" y="319"/>
                    <a:pt x="229" y="323"/>
                  </a:cubicBezTo>
                  <a:cubicBezTo>
                    <a:pt x="217" y="339"/>
                    <a:pt x="178" y="341"/>
                    <a:pt x="148" y="344"/>
                  </a:cubicBezTo>
                  <a:cubicBezTo>
                    <a:pt x="122" y="347"/>
                    <a:pt x="95" y="344"/>
                    <a:pt x="68" y="333"/>
                  </a:cubicBezTo>
                  <a:cubicBezTo>
                    <a:pt x="42" y="322"/>
                    <a:pt x="26" y="311"/>
                    <a:pt x="33" y="277"/>
                  </a:cubicBezTo>
                  <a:cubicBezTo>
                    <a:pt x="37" y="274"/>
                    <a:pt x="41" y="271"/>
                    <a:pt x="45" y="268"/>
                  </a:cubicBezTo>
                  <a:cubicBezTo>
                    <a:pt x="41" y="249"/>
                    <a:pt x="35" y="226"/>
                    <a:pt x="36" y="207"/>
                  </a:cubicBezTo>
                  <a:cubicBezTo>
                    <a:pt x="40" y="208"/>
                    <a:pt x="40" y="205"/>
                    <a:pt x="43" y="205"/>
                  </a:cubicBezTo>
                  <a:cubicBezTo>
                    <a:pt x="48" y="204"/>
                    <a:pt x="43" y="212"/>
                    <a:pt x="43" y="214"/>
                  </a:cubicBezTo>
                  <a:cubicBezTo>
                    <a:pt x="45" y="226"/>
                    <a:pt x="44" y="240"/>
                    <a:pt x="50" y="251"/>
                  </a:cubicBezTo>
                  <a:cubicBezTo>
                    <a:pt x="60" y="242"/>
                    <a:pt x="67" y="230"/>
                    <a:pt x="78" y="222"/>
                  </a:cubicBezTo>
                  <a:cubicBezTo>
                    <a:pt x="82" y="232"/>
                    <a:pt x="84" y="251"/>
                    <a:pt x="93" y="263"/>
                  </a:cubicBezTo>
                  <a:cubicBezTo>
                    <a:pt x="105" y="257"/>
                    <a:pt x="105" y="241"/>
                    <a:pt x="119" y="238"/>
                  </a:cubicBezTo>
                  <a:cubicBezTo>
                    <a:pt x="123" y="253"/>
                    <a:pt x="127" y="270"/>
                    <a:pt x="135" y="278"/>
                  </a:cubicBezTo>
                  <a:cubicBezTo>
                    <a:pt x="143" y="271"/>
                    <a:pt x="146" y="261"/>
                    <a:pt x="154" y="255"/>
                  </a:cubicBezTo>
                  <a:cubicBezTo>
                    <a:pt x="161" y="259"/>
                    <a:pt x="164" y="268"/>
                    <a:pt x="168" y="277"/>
                  </a:cubicBezTo>
                  <a:cubicBezTo>
                    <a:pt x="180" y="273"/>
                    <a:pt x="185" y="260"/>
                    <a:pt x="194" y="253"/>
                  </a:cubicBezTo>
                  <a:cubicBezTo>
                    <a:pt x="200" y="255"/>
                    <a:pt x="201" y="263"/>
                    <a:pt x="204" y="267"/>
                  </a:cubicBezTo>
                  <a:cubicBezTo>
                    <a:pt x="211" y="266"/>
                    <a:pt x="212" y="258"/>
                    <a:pt x="218" y="256"/>
                  </a:cubicBezTo>
                  <a:cubicBezTo>
                    <a:pt x="220" y="266"/>
                    <a:pt x="219" y="279"/>
                    <a:pt x="220" y="286"/>
                  </a:cubicBezTo>
                  <a:cubicBezTo>
                    <a:pt x="232" y="287"/>
                    <a:pt x="229" y="273"/>
                    <a:pt x="238" y="271"/>
                  </a:cubicBezTo>
                  <a:cubicBezTo>
                    <a:pt x="257" y="274"/>
                    <a:pt x="263" y="315"/>
                    <a:pt x="235" y="312"/>
                  </a:cubicBezTo>
                  <a:close/>
                  <a:moveTo>
                    <a:pt x="259" y="304"/>
                  </a:moveTo>
                  <a:cubicBezTo>
                    <a:pt x="266" y="281"/>
                    <a:pt x="243" y="251"/>
                    <a:pt x="225" y="271"/>
                  </a:cubicBezTo>
                  <a:cubicBezTo>
                    <a:pt x="225" y="261"/>
                    <a:pt x="225" y="251"/>
                    <a:pt x="220" y="246"/>
                  </a:cubicBezTo>
                  <a:cubicBezTo>
                    <a:pt x="211" y="246"/>
                    <a:pt x="213" y="256"/>
                    <a:pt x="206" y="256"/>
                  </a:cubicBezTo>
                  <a:cubicBezTo>
                    <a:pt x="203" y="251"/>
                    <a:pt x="200" y="247"/>
                    <a:pt x="194" y="245"/>
                  </a:cubicBezTo>
                  <a:cubicBezTo>
                    <a:pt x="183" y="248"/>
                    <a:pt x="182" y="262"/>
                    <a:pt x="172" y="267"/>
                  </a:cubicBezTo>
                  <a:cubicBezTo>
                    <a:pt x="167" y="259"/>
                    <a:pt x="162" y="252"/>
                    <a:pt x="156" y="245"/>
                  </a:cubicBezTo>
                  <a:cubicBezTo>
                    <a:pt x="148" y="250"/>
                    <a:pt x="142" y="258"/>
                    <a:pt x="137" y="266"/>
                  </a:cubicBezTo>
                  <a:cubicBezTo>
                    <a:pt x="129" y="257"/>
                    <a:pt x="127" y="242"/>
                    <a:pt x="123" y="228"/>
                  </a:cubicBezTo>
                  <a:cubicBezTo>
                    <a:pt x="108" y="230"/>
                    <a:pt x="103" y="242"/>
                    <a:pt x="95" y="251"/>
                  </a:cubicBezTo>
                  <a:cubicBezTo>
                    <a:pt x="87" y="241"/>
                    <a:pt x="87" y="223"/>
                    <a:pt x="86" y="212"/>
                  </a:cubicBezTo>
                  <a:cubicBezTo>
                    <a:pt x="69" y="214"/>
                    <a:pt x="64" y="229"/>
                    <a:pt x="52" y="237"/>
                  </a:cubicBezTo>
                  <a:cubicBezTo>
                    <a:pt x="49" y="221"/>
                    <a:pt x="51" y="211"/>
                    <a:pt x="54" y="197"/>
                  </a:cubicBezTo>
                  <a:cubicBezTo>
                    <a:pt x="42" y="194"/>
                    <a:pt x="30" y="203"/>
                    <a:pt x="20" y="207"/>
                  </a:cubicBezTo>
                  <a:cubicBezTo>
                    <a:pt x="19" y="191"/>
                    <a:pt x="29" y="170"/>
                    <a:pt x="45" y="172"/>
                  </a:cubicBezTo>
                  <a:cubicBezTo>
                    <a:pt x="52" y="172"/>
                    <a:pt x="62" y="180"/>
                    <a:pt x="72" y="186"/>
                  </a:cubicBezTo>
                  <a:cubicBezTo>
                    <a:pt x="98" y="200"/>
                    <a:pt x="129" y="217"/>
                    <a:pt x="156" y="224"/>
                  </a:cubicBezTo>
                  <a:cubicBezTo>
                    <a:pt x="172" y="228"/>
                    <a:pt x="198" y="228"/>
                    <a:pt x="211" y="221"/>
                  </a:cubicBezTo>
                  <a:cubicBezTo>
                    <a:pt x="213" y="219"/>
                    <a:pt x="215" y="217"/>
                    <a:pt x="218" y="215"/>
                  </a:cubicBezTo>
                  <a:cubicBezTo>
                    <a:pt x="231" y="209"/>
                    <a:pt x="242" y="210"/>
                    <a:pt x="248" y="194"/>
                  </a:cubicBezTo>
                  <a:cubicBezTo>
                    <a:pt x="271" y="213"/>
                    <a:pt x="288" y="279"/>
                    <a:pt x="259" y="304"/>
                  </a:cubicBezTo>
                  <a:close/>
                  <a:moveTo>
                    <a:pt x="222" y="204"/>
                  </a:moveTo>
                  <a:cubicBezTo>
                    <a:pt x="227" y="205"/>
                    <a:pt x="221" y="207"/>
                    <a:pt x="221" y="208"/>
                  </a:cubicBezTo>
                  <a:cubicBezTo>
                    <a:pt x="217" y="207"/>
                    <a:pt x="223" y="206"/>
                    <a:pt x="222" y="204"/>
                  </a:cubicBezTo>
                  <a:close/>
                  <a:moveTo>
                    <a:pt x="239" y="193"/>
                  </a:moveTo>
                  <a:cubicBezTo>
                    <a:pt x="243" y="193"/>
                    <a:pt x="227" y="200"/>
                    <a:pt x="239" y="193"/>
                  </a:cubicBezTo>
                  <a:close/>
                  <a:moveTo>
                    <a:pt x="306" y="110"/>
                  </a:moveTo>
                  <a:cubicBezTo>
                    <a:pt x="276" y="138"/>
                    <a:pt x="252" y="180"/>
                    <a:pt x="217" y="198"/>
                  </a:cubicBezTo>
                  <a:cubicBezTo>
                    <a:pt x="225" y="182"/>
                    <a:pt x="240" y="172"/>
                    <a:pt x="252" y="160"/>
                  </a:cubicBezTo>
                  <a:cubicBezTo>
                    <a:pt x="257" y="155"/>
                    <a:pt x="261" y="149"/>
                    <a:pt x="266" y="144"/>
                  </a:cubicBezTo>
                  <a:cubicBezTo>
                    <a:pt x="271" y="139"/>
                    <a:pt x="278" y="135"/>
                    <a:pt x="282" y="130"/>
                  </a:cubicBezTo>
                  <a:cubicBezTo>
                    <a:pt x="290" y="118"/>
                    <a:pt x="295" y="105"/>
                    <a:pt x="306" y="94"/>
                  </a:cubicBezTo>
                  <a:cubicBezTo>
                    <a:pt x="310" y="98"/>
                    <a:pt x="305" y="105"/>
                    <a:pt x="306" y="110"/>
                  </a:cubicBezTo>
                  <a:close/>
                  <a:moveTo>
                    <a:pt x="60" y="56"/>
                  </a:moveTo>
                  <a:cubicBezTo>
                    <a:pt x="77" y="41"/>
                    <a:pt x="93" y="23"/>
                    <a:pt x="109" y="13"/>
                  </a:cubicBezTo>
                  <a:cubicBezTo>
                    <a:pt x="108" y="13"/>
                    <a:pt x="115" y="11"/>
                    <a:pt x="114" y="13"/>
                  </a:cubicBezTo>
                  <a:cubicBezTo>
                    <a:pt x="178" y="34"/>
                    <a:pt x="241" y="57"/>
                    <a:pt x="304" y="80"/>
                  </a:cubicBezTo>
                  <a:cubicBezTo>
                    <a:pt x="307" y="87"/>
                    <a:pt x="299" y="90"/>
                    <a:pt x="296" y="94"/>
                  </a:cubicBezTo>
                  <a:cubicBezTo>
                    <a:pt x="285" y="108"/>
                    <a:pt x="277" y="123"/>
                    <a:pt x="265" y="136"/>
                  </a:cubicBezTo>
                  <a:cubicBezTo>
                    <a:pt x="258" y="144"/>
                    <a:pt x="248" y="152"/>
                    <a:pt x="239" y="160"/>
                  </a:cubicBezTo>
                  <a:cubicBezTo>
                    <a:pt x="233" y="167"/>
                    <a:pt x="221" y="182"/>
                    <a:pt x="214" y="184"/>
                  </a:cubicBezTo>
                  <a:cubicBezTo>
                    <a:pt x="206" y="186"/>
                    <a:pt x="171" y="172"/>
                    <a:pt x="161" y="168"/>
                  </a:cubicBezTo>
                  <a:cubicBezTo>
                    <a:pt x="109" y="146"/>
                    <a:pt x="58" y="123"/>
                    <a:pt x="11" y="101"/>
                  </a:cubicBezTo>
                  <a:cubicBezTo>
                    <a:pt x="25" y="86"/>
                    <a:pt x="43" y="72"/>
                    <a:pt x="60" y="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017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5017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5017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94237" y="1465660"/>
            <a:ext cx="6155531" cy="484742"/>
          </a:xfrm>
          <a:prstGeom prst="rect">
            <a:avLst/>
          </a:prstGeom>
          <a:noFill/>
          <a:ln w="9525">
            <a:noFill/>
          </a:ln>
        </p:spPr>
        <p:txBody>
          <a:bodyPr lIns="68573" tIns="34287" rIns="68573" bIns="34287">
            <a:spAutoFit/>
          </a:bodyPr>
          <a:lstStyle/>
          <a:p>
            <a:r>
              <a:rPr lang="en-US" altLang="zh-CN" sz="2700" dirty="0">
                <a:solidFill>
                  <a:schemeClr val="bg1"/>
                </a:solidFill>
                <a:latin typeface="Times New Roman" panose="02020603050405020304" pitchFamily="18" charset="0"/>
              </a:rPr>
              <a:t>A. Translate these phrases into English. </a:t>
            </a:r>
          </a:p>
        </p:txBody>
      </p:sp>
      <p:sp>
        <p:nvSpPr>
          <p:cNvPr id="22530" name="Text Box 5"/>
          <p:cNvSpPr txBox="1"/>
          <p:nvPr/>
        </p:nvSpPr>
        <p:spPr>
          <a:xfrm>
            <a:off x="4329113" y="2114551"/>
            <a:ext cx="2845060" cy="2229835"/>
          </a:xfrm>
          <a:prstGeom prst="rect">
            <a:avLst/>
          </a:prstGeom>
          <a:noFill/>
          <a:ln w="9525">
            <a:noFill/>
          </a:ln>
        </p:spPr>
        <p:txBody>
          <a:bodyPr wrap="none" lIns="68573" tIns="34287" rIns="68573" bIns="34287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7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good luck</a:t>
            </a:r>
          </a:p>
          <a:p>
            <a:pPr>
              <a:lnSpc>
                <a:spcPct val="130000"/>
              </a:lnSpc>
            </a:pPr>
            <a:r>
              <a:rPr lang="en-US" altLang="zh-CN" sz="27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bad luck</a:t>
            </a:r>
          </a:p>
          <a:p>
            <a:pPr>
              <a:lnSpc>
                <a:spcPct val="130000"/>
              </a:lnSpc>
            </a:pPr>
            <a:r>
              <a:rPr lang="en-US" altLang="zh-CN" sz="27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New Year’s Day</a:t>
            </a:r>
          </a:p>
          <a:p>
            <a:pPr>
              <a:lnSpc>
                <a:spcPct val="130000"/>
              </a:lnSpc>
            </a:pPr>
            <a:r>
              <a:rPr lang="en-US" altLang="zh-CN" sz="27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kind of</a:t>
            </a:r>
            <a:endParaRPr lang="en-US" altLang="zh-CN" sz="270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Text Box 6"/>
          <p:cNvSpPr txBox="1"/>
          <p:nvPr/>
        </p:nvSpPr>
        <p:spPr>
          <a:xfrm>
            <a:off x="1818087" y="2114551"/>
            <a:ext cx="2215977" cy="2312935"/>
          </a:xfrm>
          <a:prstGeom prst="rect">
            <a:avLst/>
          </a:prstGeom>
          <a:noFill/>
          <a:ln w="9525">
            <a:noFill/>
          </a:ln>
        </p:spPr>
        <p:txBody>
          <a:bodyPr wrap="none" lIns="68573" tIns="34287" rIns="68573" bIns="34287">
            <a:spAutoFit/>
          </a:bodyPr>
          <a:lstStyle/>
          <a:p>
            <a:pPr>
              <a:lnSpc>
                <a:spcPct val="135000"/>
              </a:lnSpc>
            </a:pPr>
            <a:r>
              <a:rPr lang="en-US" altLang="zh-CN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zh-CN" alt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好运</a:t>
            </a:r>
          </a:p>
          <a:p>
            <a:pPr>
              <a:lnSpc>
                <a:spcPct val="135000"/>
              </a:lnSpc>
            </a:pPr>
            <a:r>
              <a:rPr lang="en-US" altLang="zh-CN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zh-CN" alt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倒霉</a:t>
            </a:r>
          </a:p>
          <a:p>
            <a:pPr>
              <a:lnSpc>
                <a:spcPct val="135000"/>
              </a:lnSpc>
            </a:pPr>
            <a:r>
              <a:rPr lang="en-US" altLang="zh-CN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zh-CN" alt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新年里</a:t>
            </a:r>
          </a:p>
          <a:p>
            <a:pPr>
              <a:lnSpc>
                <a:spcPct val="135000"/>
              </a:lnSpc>
            </a:pPr>
            <a:r>
              <a:rPr lang="en-US" altLang="zh-CN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zh-CN" alt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一种　　　</a:t>
            </a:r>
            <a:endParaRPr lang="zh-CN" altLang="en-US" sz="27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33" name="WordArt 15"/>
          <p:cNvSpPr>
            <a:spLocks noTextEdit="1"/>
          </p:cNvSpPr>
          <p:nvPr/>
        </p:nvSpPr>
        <p:spPr>
          <a:xfrm>
            <a:off x="3221833" y="600076"/>
            <a:ext cx="2268141" cy="566738"/>
          </a:xfrm>
          <a:prstGeom prst="rect">
            <a:avLst/>
          </a:prstGeom>
        </p:spPr>
        <p:txBody>
          <a:bodyPr wrap="none" lIns="68580" tIns="34290" rIns="68580" bIns="34290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zh-CN" altLang="en-US" sz="2700" b="1" dirty="0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达标练习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91208" y="599902"/>
            <a:ext cx="650064" cy="1129058"/>
          </a:xfrm>
          <a:prstGeom prst="rect">
            <a:avLst/>
          </a:prstGeom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2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2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2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2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22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1" name="Rectangle 11"/>
          <p:cNvSpPr/>
          <p:nvPr/>
        </p:nvSpPr>
        <p:spPr>
          <a:xfrm>
            <a:off x="1763318" y="4164806"/>
            <a:ext cx="2244845" cy="484748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2700">
                <a:solidFill>
                  <a:schemeClr val="bg1"/>
                </a:solidFill>
                <a:latin typeface="Times New Roman" panose="02020603050405020304" pitchFamily="18" charset="0"/>
              </a:rPr>
              <a:t>Spring Festival</a:t>
            </a:r>
          </a:p>
        </p:txBody>
      </p:sp>
      <p:pic>
        <p:nvPicPr>
          <p:cNvPr id="542733" name="Picture 13" descr="2155009_140438037594_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4518422" y="330994"/>
            <a:ext cx="3294459" cy="369927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42734" name="Rectangle 14"/>
          <p:cNvSpPr/>
          <p:nvPr/>
        </p:nvSpPr>
        <p:spPr>
          <a:xfrm>
            <a:off x="4895850" y="4192191"/>
            <a:ext cx="2376488" cy="484748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r>
              <a:rPr lang="en-US" altLang="zh-CN" sz="2700">
                <a:solidFill>
                  <a:schemeClr val="bg1"/>
                </a:solidFill>
                <a:latin typeface="Times New Roman" panose="02020603050405020304" pitchFamily="18" charset="0"/>
              </a:rPr>
              <a:t>Christmas Day</a:t>
            </a:r>
          </a:p>
        </p:txBody>
      </p:sp>
      <p:pic>
        <p:nvPicPr>
          <p:cNvPr id="542736" name="Picture 16" descr="539461_113407434000_2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1439468" y="358378"/>
            <a:ext cx="2889647" cy="369927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3" name="组合 12"/>
          <p:cNvGrpSpPr/>
          <p:nvPr/>
        </p:nvGrpSpPr>
        <p:grpSpPr>
          <a:xfrm>
            <a:off x="54500" y="87174"/>
            <a:ext cx="8945809" cy="5005199"/>
            <a:chOff x="93619" y="95911"/>
            <a:chExt cx="11927745" cy="6673598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 rot="16200000">
              <a:off x="4691988" y="-4117215"/>
              <a:ext cx="2790000" cy="11463751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 rot="5400000">
              <a:off x="4632995" y="-577603"/>
              <a:ext cx="2790000" cy="11463751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 rot="16200000">
              <a:off x="4630114" y="-4381590"/>
              <a:ext cx="2913750" cy="11868751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 rot="5400000">
              <a:off x="4571120" y="-621742"/>
              <a:ext cx="2913750" cy="11868751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27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27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42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42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427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2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427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427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542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427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427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427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427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542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31" grpId="0"/>
      <p:bldP spid="54273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6"/>
          <p:cNvSpPr txBox="1"/>
          <p:nvPr/>
        </p:nvSpPr>
        <p:spPr>
          <a:xfrm>
            <a:off x="1764506" y="1092995"/>
            <a:ext cx="1869728" cy="2769983"/>
          </a:xfrm>
          <a:prstGeom prst="rect">
            <a:avLst/>
          </a:prstGeom>
          <a:noFill/>
          <a:ln w="9525">
            <a:noFill/>
          </a:ln>
        </p:spPr>
        <p:txBody>
          <a:bodyPr wrap="none" lIns="68573" tIns="34287" rIns="68573" bIns="34287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zh-CN" alt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在午夜</a:t>
            </a:r>
          </a:p>
          <a:p>
            <a:pPr>
              <a:lnSpc>
                <a:spcPct val="130000"/>
              </a:lnSpc>
            </a:pPr>
            <a:r>
              <a:rPr lang="en-US" altLang="zh-CN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zh-CN" alt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在元宵节</a:t>
            </a:r>
          </a:p>
          <a:p>
            <a:pPr>
              <a:lnSpc>
                <a:spcPct val="130000"/>
              </a:lnSpc>
            </a:pPr>
            <a:r>
              <a:rPr lang="en-US" altLang="zh-CN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zh-CN" alt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一年到头</a:t>
            </a:r>
          </a:p>
          <a:p>
            <a:pPr>
              <a:lnSpc>
                <a:spcPct val="130000"/>
              </a:lnSpc>
            </a:pPr>
            <a:r>
              <a:rPr lang="en-US" altLang="zh-CN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</a:t>
            </a:r>
            <a:r>
              <a:rPr lang="zh-CN" alt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在除夕</a:t>
            </a:r>
          </a:p>
          <a:p>
            <a:pPr>
              <a:lnSpc>
                <a:spcPct val="130000"/>
              </a:lnSpc>
            </a:pPr>
            <a:r>
              <a:rPr lang="en-US" altLang="zh-CN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 </a:t>
            </a:r>
            <a:r>
              <a:rPr lang="zh-CN" alt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扫去</a:t>
            </a:r>
            <a:endParaRPr lang="zh-CN" altLang="en-US" sz="27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30" name="Text Box 5"/>
          <p:cNvSpPr txBox="1"/>
          <p:nvPr/>
        </p:nvSpPr>
        <p:spPr>
          <a:xfrm>
            <a:off x="3843338" y="1065611"/>
            <a:ext cx="3533802" cy="2769997"/>
          </a:xfrm>
          <a:prstGeom prst="rect">
            <a:avLst/>
          </a:prstGeom>
          <a:noFill/>
          <a:ln w="9525">
            <a:noFill/>
          </a:ln>
        </p:spPr>
        <p:txBody>
          <a:bodyPr wrap="none" lIns="68587" tIns="34294" rIns="68587" bIns="34294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7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midnight</a:t>
            </a:r>
          </a:p>
          <a:p>
            <a:pPr>
              <a:lnSpc>
                <a:spcPct val="130000"/>
              </a:lnSpc>
            </a:pPr>
            <a:r>
              <a:rPr lang="en-US" altLang="zh-CN" sz="27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Lantern Festival</a:t>
            </a:r>
          </a:p>
          <a:p>
            <a:pPr>
              <a:lnSpc>
                <a:spcPct val="130000"/>
              </a:lnSpc>
            </a:pPr>
            <a:r>
              <a:rPr lang="en-US" altLang="zh-CN" sz="27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 the year round</a:t>
            </a:r>
          </a:p>
          <a:p>
            <a:pPr>
              <a:lnSpc>
                <a:spcPct val="130000"/>
              </a:lnSpc>
            </a:pPr>
            <a:r>
              <a:rPr lang="en-US" altLang="zh-CN" sz="27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Spring Festival’s Eve</a:t>
            </a:r>
          </a:p>
          <a:p>
            <a:pPr>
              <a:lnSpc>
                <a:spcPct val="130000"/>
              </a:lnSpc>
            </a:pPr>
            <a:r>
              <a:rPr lang="en-US" altLang="zh-CN" sz="27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sweep away</a:t>
            </a:r>
            <a:endParaRPr lang="en-US" altLang="zh-CN" sz="270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425216" y="555308"/>
            <a:ext cx="1037749" cy="1354455"/>
          </a:xfrm>
          <a:prstGeom prst="rect">
            <a:avLst/>
          </a:prstGeom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2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22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25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25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25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25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 tmFilter="0,0; .5, 1; 1, 1"/>
                                        <p:tgtEl>
                                          <p:spTgt spid="225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613" name="Rectangle 13"/>
          <p:cNvSpPr/>
          <p:nvPr/>
        </p:nvSpPr>
        <p:spPr>
          <a:xfrm>
            <a:off x="1412084" y="656035"/>
            <a:ext cx="6346031" cy="388739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/>
          <a:lstStyle/>
          <a:p>
            <a:pPr marL="257175" indent="-257175">
              <a:lnSpc>
                <a:spcPct val="110000"/>
              </a:lnSpc>
            </a:pPr>
            <a:r>
              <a:rPr lang="en-US" altLang="zh-CN" sz="2700" dirty="0">
                <a:solidFill>
                  <a:schemeClr val="bg1"/>
                </a:solidFill>
                <a:latin typeface="Times New Roman" panose="02020603050405020304" pitchFamily="18" charset="0"/>
              </a:rPr>
              <a:t>B. </a:t>
            </a:r>
            <a:r>
              <a:rPr lang="zh-CN" altLang="en-US" sz="2700" dirty="0">
                <a:solidFill>
                  <a:schemeClr val="bg1"/>
                </a:solidFill>
                <a:latin typeface="Times New Roman" panose="02020603050405020304" pitchFamily="18" charset="0"/>
              </a:rPr>
              <a:t>单词拼写</a:t>
            </a:r>
          </a:p>
          <a:p>
            <a:pPr marL="257175" indent="-257175">
              <a:lnSpc>
                <a:spcPct val="110000"/>
              </a:lnSpc>
            </a:pPr>
            <a:r>
              <a:rPr lang="en-US" altLang="zh-CN" sz="2700" dirty="0">
                <a:solidFill>
                  <a:schemeClr val="bg1"/>
                </a:solidFill>
                <a:latin typeface="Times New Roman" panose="02020603050405020304" pitchFamily="18" charset="0"/>
              </a:rPr>
              <a:t>1. We are ________ (</a:t>
            </a:r>
            <a:r>
              <a:rPr lang="zh-CN" altLang="en-US" sz="2700" dirty="0">
                <a:solidFill>
                  <a:schemeClr val="bg1"/>
                </a:solidFill>
                <a:latin typeface="Times New Roman" panose="02020603050405020304" pitchFamily="18" charset="0"/>
              </a:rPr>
              <a:t>涂漆</a:t>
            </a:r>
            <a:r>
              <a:rPr lang="en-US" altLang="zh-CN" sz="2700" dirty="0">
                <a:solidFill>
                  <a:schemeClr val="bg1"/>
                </a:solidFill>
                <a:latin typeface="Times New Roman" panose="02020603050405020304" pitchFamily="18" charset="0"/>
              </a:rPr>
              <a:t>) the wall together.</a:t>
            </a:r>
          </a:p>
          <a:p>
            <a:pPr marL="257175" indent="-257175">
              <a:lnSpc>
                <a:spcPct val="110000"/>
              </a:lnSpc>
            </a:pPr>
            <a:r>
              <a:rPr lang="en-US" altLang="zh-CN" sz="2700" dirty="0">
                <a:solidFill>
                  <a:schemeClr val="bg1"/>
                </a:solidFill>
                <a:latin typeface="Times New Roman" panose="02020603050405020304" pitchFamily="18" charset="0"/>
              </a:rPr>
              <a:t>2. It ________ (</a:t>
            </a:r>
            <a:r>
              <a:rPr lang="zh-CN" altLang="en-US" sz="2700" dirty="0">
                <a:solidFill>
                  <a:schemeClr val="bg1"/>
                </a:solidFill>
                <a:latin typeface="Times New Roman" panose="02020603050405020304" pitchFamily="18" charset="0"/>
              </a:rPr>
              <a:t>意味着</a:t>
            </a:r>
            <a:r>
              <a:rPr lang="en-US" altLang="zh-CN" sz="2700" dirty="0">
                <a:solidFill>
                  <a:schemeClr val="bg1"/>
                </a:solidFill>
                <a:latin typeface="Times New Roman" panose="02020603050405020304" pitchFamily="18" charset="0"/>
              </a:rPr>
              <a:t>) happening.</a:t>
            </a:r>
          </a:p>
          <a:p>
            <a:pPr marL="257175" indent="-257175">
              <a:lnSpc>
                <a:spcPct val="110000"/>
              </a:lnSpc>
            </a:pPr>
            <a:r>
              <a:rPr lang="en-US" altLang="zh-CN" sz="2700" dirty="0">
                <a:solidFill>
                  <a:schemeClr val="bg1"/>
                </a:solidFill>
                <a:latin typeface="Times New Roman" panose="02020603050405020304" pitchFamily="18" charset="0"/>
              </a:rPr>
              <a:t>3. There are lots of __________ (</a:t>
            </a:r>
            <a:r>
              <a:rPr lang="zh-CN" altLang="en-US" sz="2700" dirty="0">
                <a:solidFill>
                  <a:schemeClr val="bg1"/>
                </a:solidFill>
                <a:latin typeface="Times New Roman" panose="02020603050405020304" pitchFamily="18" charset="0"/>
              </a:rPr>
              <a:t>饺子</a:t>
            </a:r>
            <a:r>
              <a:rPr lang="en-US" altLang="zh-CN" sz="2700" dirty="0">
                <a:solidFill>
                  <a:schemeClr val="bg1"/>
                </a:solidFill>
                <a:latin typeface="Times New Roman" panose="02020603050405020304" pitchFamily="18" charset="0"/>
              </a:rPr>
              <a:t>) on the plate.</a:t>
            </a:r>
          </a:p>
          <a:p>
            <a:pPr marL="257175" indent="-257175">
              <a:lnSpc>
                <a:spcPct val="110000"/>
              </a:lnSpc>
            </a:pPr>
            <a:r>
              <a:rPr lang="en-US" altLang="zh-CN" sz="2700" dirty="0">
                <a:solidFill>
                  <a:schemeClr val="bg1"/>
                </a:solidFill>
                <a:latin typeface="Times New Roman" panose="02020603050405020304" pitchFamily="18" charset="0"/>
              </a:rPr>
              <a:t>4. __________ (</a:t>
            </a:r>
            <a:r>
              <a:rPr lang="zh-CN" altLang="en-US" sz="2700" dirty="0">
                <a:solidFill>
                  <a:schemeClr val="bg1"/>
                </a:solidFill>
                <a:latin typeface="Times New Roman" panose="02020603050405020304" pitchFamily="18" charset="0"/>
              </a:rPr>
              <a:t>每个人</a:t>
            </a:r>
            <a:r>
              <a:rPr lang="en-US" altLang="zh-CN" sz="2700" dirty="0">
                <a:solidFill>
                  <a:schemeClr val="bg1"/>
                </a:solidFill>
                <a:latin typeface="Times New Roman" panose="02020603050405020304" pitchFamily="18" charset="0"/>
              </a:rPr>
              <a:t>) has his own problems.</a:t>
            </a:r>
          </a:p>
        </p:txBody>
      </p:sp>
      <p:sp>
        <p:nvSpPr>
          <p:cNvPr id="537614" name="Text Box 14"/>
          <p:cNvSpPr txBox="1"/>
          <p:nvPr/>
        </p:nvSpPr>
        <p:spPr>
          <a:xfrm>
            <a:off x="3032525" y="1168003"/>
            <a:ext cx="1458515" cy="484734"/>
          </a:xfrm>
          <a:prstGeom prst="rect">
            <a:avLst/>
          </a:prstGeom>
          <a:noFill/>
          <a:ln w="9525">
            <a:noFill/>
          </a:ln>
        </p:spPr>
        <p:txBody>
          <a:bodyPr lIns="68567" tIns="34283" rIns="68567" bIns="34283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700">
                <a:solidFill>
                  <a:srgbClr val="FF0000"/>
                </a:solidFill>
                <a:latin typeface="Times New Roman" panose="02020603050405020304" pitchFamily="18" charset="0"/>
              </a:rPr>
              <a:t>painting</a:t>
            </a:r>
          </a:p>
        </p:txBody>
      </p:sp>
      <p:sp>
        <p:nvSpPr>
          <p:cNvPr id="537615" name="Text Box 15"/>
          <p:cNvSpPr txBox="1"/>
          <p:nvPr/>
        </p:nvSpPr>
        <p:spPr>
          <a:xfrm>
            <a:off x="2115979" y="1603296"/>
            <a:ext cx="1295400" cy="484734"/>
          </a:xfrm>
          <a:prstGeom prst="rect">
            <a:avLst/>
          </a:prstGeom>
          <a:noFill/>
          <a:ln w="9525">
            <a:noFill/>
          </a:ln>
        </p:spPr>
        <p:txBody>
          <a:bodyPr lIns="68567" tIns="34283" rIns="68567" bIns="34283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700">
                <a:solidFill>
                  <a:srgbClr val="FF0000"/>
                </a:solidFill>
                <a:latin typeface="Times New Roman" panose="02020603050405020304" pitchFamily="18" charset="0"/>
              </a:rPr>
              <a:t>means</a:t>
            </a:r>
          </a:p>
        </p:txBody>
      </p:sp>
      <p:sp>
        <p:nvSpPr>
          <p:cNvPr id="537617" name="Text Box 17"/>
          <p:cNvSpPr txBox="1"/>
          <p:nvPr/>
        </p:nvSpPr>
        <p:spPr>
          <a:xfrm>
            <a:off x="4165999" y="1994773"/>
            <a:ext cx="1890713" cy="484734"/>
          </a:xfrm>
          <a:prstGeom prst="rect">
            <a:avLst/>
          </a:prstGeom>
          <a:noFill/>
          <a:ln w="9525">
            <a:noFill/>
          </a:ln>
        </p:spPr>
        <p:txBody>
          <a:bodyPr lIns="68567" tIns="34283" rIns="68567" bIns="34283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700">
                <a:solidFill>
                  <a:srgbClr val="FF0000"/>
                </a:solidFill>
                <a:latin typeface="Times New Roman" panose="02020603050405020304" pitchFamily="18" charset="0"/>
              </a:rPr>
              <a:t>dumplings</a:t>
            </a:r>
          </a:p>
        </p:txBody>
      </p:sp>
      <p:sp>
        <p:nvSpPr>
          <p:cNvPr id="537618" name="Text Box 18"/>
          <p:cNvSpPr txBox="1"/>
          <p:nvPr/>
        </p:nvSpPr>
        <p:spPr>
          <a:xfrm>
            <a:off x="1899047" y="2976086"/>
            <a:ext cx="1728788" cy="484734"/>
          </a:xfrm>
          <a:prstGeom prst="rect">
            <a:avLst/>
          </a:prstGeom>
          <a:noFill/>
          <a:ln w="9525">
            <a:noFill/>
          </a:ln>
        </p:spPr>
        <p:txBody>
          <a:bodyPr lIns="68567" tIns="34283" rIns="68567" bIns="34283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700">
                <a:solidFill>
                  <a:srgbClr val="FF0000"/>
                </a:solidFill>
                <a:latin typeface="Times New Roman" panose="02020603050405020304" pitchFamily="18" charset="0"/>
              </a:rPr>
              <a:t>Everyone</a:t>
            </a: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7189" y="204789"/>
            <a:ext cx="813911" cy="1498759"/>
          </a:xfrm>
          <a:prstGeom prst="rect">
            <a:avLst/>
          </a:prstGeom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37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37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37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37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537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7613" grpId="0"/>
      <p:bldP spid="537614" grpId="0"/>
      <p:bldP spid="537615" grpId="0"/>
      <p:bldP spid="537617" grpId="0"/>
      <p:bldP spid="53761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/>
          <p:nvPr/>
        </p:nvSpPr>
        <p:spPr>
          <a:xfrm>
            <a:off x="1195388" y="2351352"/>
            <a:ext cx="138564" cy="284693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b">
            <a:spAutoFit/>
          </a:bodyPr>
          <a:lstStyle/>
          <a:p>
            <a:endParaRPr lang="zh-CN" altLang="zh-CN">
              <a:latin typeface="Times New Roman" panose="02020603050405020304" pitchFamily="18" charset="0"/>
            </a:endParaRPr>
          </a:p>
        </p:txBody>
      </p:sp>
      <p:sp>
        <p:nvSpPr>
          <p:cNvPr id="25603" name="Rectangle 4"/>
          <p:cNvSpPr/>
          <p:nvPr/>
        </p:nvSpPr>
        <p:spPr>
          <a:xfrm>
            <a:off x="1195388" y="2351352"/>
            <a:ext cx="138564" cy="284693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b">
            <a:spAutoFit/>
          </a:bodyPr>
          <a:lstStyle/>
          <a:p>
            <a:endParaRPr lang="zh-CN" altLang="zh-CN">
              <a:latin typeface="Times New Roman" panose="02020603050405020304" pitchFamily="18" charset="0"/>
            </a:endParaRPr>
          </a:p>
        </p:txBody>
      </p:sp>
      <p:sp>
        <p:nvSpPr>
          <p:cNvPr id="25604" name="Rectangle 5"/>
          <p:cNvSpPr/>
          <p:nvPr/>
        </p:nvSpPr>
        <p:spPr>
          <a:xfrm>
            <a:off x="1195388" y="2351352"/>
            <a:ext cx="138564" cy="284693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b">
            <a:spAutoFit/>
          </a:bodyPr>
          <a:lstStyle/>
          <a:p>
            <a:endParaRPr lang="zh-CN" altLang="zh-CN">
              <a:latin typeface="Times New Roman" panose="02020603050405020304" pitchFamily="18" charset="0"/>
            </a:endParaRPr>
          </a:p>
        </p:txBody>
      </p:sp>
      <p:sp>
        <p:nvSpPr>
          <p:cNvPr id="23560" name="TextBox 10"/>
          <p:cNvSpPr txBox="1"/>
          <p:nvPr/>
        </p:nvSpPr>
        <p:spPr>
          <a:xfrm>
            <a:off x="1439468" y="654844"/>
            <a:ext cx="2215977" cy="484742"/>
          </a:xfrm>
          <a:prstGeom prst="rect">
            <a:avLst/>
          </a:prstGeom>
          <a:noFill/>
          <a:ln w="9525">
            <a:noFill/>
          </a:ln>
        </p:spPr>
        <p:txBody>
          <a:bodyPr wrap="none" lIns="68573" tIns="34287" rIns="68573" bIns="34287">
            <a:spAutoFit/>
          </a:bodyPr>
          <a:lstStyle/>
          <a:p>
            <a:r>
              <a:rPr lang="en-US" altLang="zh-CN" sz="2700" dirty="0">
                <a:solidFill>
                  <a:schemeClr val="bg1"/>
                </a:solidFill>
                <a:latin typeface="宋体" panose="02010600030101010101" pitchFamily="2" charset="-122"/>
              </a:rPr>
              <a:t>C.</a:t>
            </a:r>
            <a:r>
              <a:rPr lang="zh-CN" altLang="en-US" sz="2700" dirty="0">
                <a:solidFill>
                  <a:schemeClr val="bg1"/>
                </a:solidFill>
                <a:latin typeface="宋体" panose="02010600030101010101" pitchFamily="2" charset="-122"/>
              </a:rPr>
              <a:t>完成句子。</a:t>
            </a:r>
          </a:p>
        </p:txBody>
      </p:sp>
      <p:sp>
        <p:nvSpPr>
          <p:cNvPr id="23554" name="Text Box 5"/>
          <p:cNvSpPr txBox="1"/>
          <p:nvPr/>
        </p:nvSpPr>
        <p:spPr>
          <a:xfrm>
            <a:off x="1358505" y="1221582"/>
            <a:ext cx="6375797" cy="2769983"/>
          </a:xfrm>
          <a:prstGeom prst="rect">
            <a:avLst/>
          </a:prstGeom>
          <a:noFill/>
          <a:ln w="9525">
            <a:noFill/>
          </a:ln>
        </p:spPr>
        <p:txBody>
          <a:bodyPr lIns="68573" tIns="34287" rIns="68573" bIns="34287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7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zh-CN" altLang="en-US" sz="27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我们必须马上把树叶扫掉。</a:t>
            </a:r>
          </a:p>
          <a:p>
            <a:pPr>
              <a:lnSpc>
                <a:spcPct val="130000"/>
              </a:lnSpc>
            </a:pPr>
            <a:r>
              <a:rPr lang="zh-CN" altLang="en-US" sz="27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zh-CN" sz="27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must ___________ the leaves at  </a:t>
            </a:r>
          </a:p>
          <a:p>
            <a:pPr>
              <a:lnSpc>
                <a:spcPct val="130000"/>
              </a:lnSpc>
            </a:pPr>
            <a:r>
              <a:rPr lang="en-US" altLang="zh-CN" sz="27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once.</a:t>
            </a:r>
          </a:p>
          <a:p>
            <a:pPr>
              <a:lnSpc>
                <a:spcPct val="130000"/>
              </a:lnSpc>
            </a:pPr>
            <a:r>
              <a:rPr lang="en-US" altLang="zh-CN" sz="27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zh-CN" altLang="en-US" sz="27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他们用鲜花装饰房间。</a:t>
            </a:r>
          </a:p>
          <a:p>
            <a:pPr>
              <a:lnSpc>
                <a:spcPct val="130000"/>
              </a:lnSpc>
            </a:pPr>
            <a:r>
              <a:rPr lang="zh-CN" altLang="en-US" sz="27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zh-CN" sz="27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_________ the house ___________.</a:t>
            </a:r>
            <a:endParaRPr lang="en-US" altLang="zh-CN" sz="270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6"/>
          <p:cNvSpPr txBox="1"/>
          <p:nvPr/>
        </p:nvSpPr>
        <p:spPr>
          <a:xfrm>
            <a:off x="3087293" y="1843087"/>
            <a:ext cx="1908201" cy="484742"/>
          </a:xfrm>
          <a:prstGeom prst="rect">
            <a:avLst/>
          </a:prstGeom>
          <a:noFill/>
          <a:ln w="9525">
            <a:noFill/>
          </a:ln>
        </p:spPr>
        <p:txBody>
          <a:bodyPr wrap="none" lIns="68573" tIns="34287" rIns="68573" bIns="34287">
            <a:spAutoFit/>
          </a:bodyPr>
          <a:lstStyle/>
          <a:p>
            <a:r>
              <a:rPr lang="en-US" altLang="zh-CN" sz="27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sweep away</a:t>
            </a:r>
          </a:p>
        </p:txBody>
      </p:sp>
      <p:sp>
        <p:nvSpPr>
          <p:cNvPr id="5" name="Text Box 7"/>
          <p:cNvSpPr txBox="1"/>
          <p:nvPr/>
        </p:nvSpPr>
        <p:spPr>
          <a:xfrm>
            <a:off x="2493169" y="3489722"/>
            <a:ext cx="4957112" cy="484742"/>
          </a:xfrm>
          <a:prstGeom prst="rect">
            <a:avLst/>
          </a:prstGeom>
          <a:noFill/>
          <a:ln w="9525">
            <a:noFill/>
          </a:ln>
        </p:spPr>
        <p:txBody>
          <a:bodyPr wrap="none" lIns="68573" tIns="34287" rIns="68573" bIns="34287">
            <a:spAutoFit/>
          </a:bodyPr>
          <a:lstStyle/>
          <a:p>
            <a:r>
              <a:rPr lang="en-US" altLang="zh-CN" sz="27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decorate                     with flowers</a:t>
            </a: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1423" y="588169"/>
            <a:ext cx="1159193" cy="1333976"/>
          </a:xfrm>
          <a:prstGeom prst="rect">
            <a:avLst/>
          </a:prstGeom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0" grpId="0"/>
      <p:bldP spid="23554" grpId="0"/>
      <p:bldP spid="4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5"/>
          <p:cNvSpPr txBox="1"/>
          <p:nvPr/>
        </p:nvSpPr>
        <p:spPr>
          <a:xfrm>
            <a:off x="1358505" y="647701"/>
            <a:ext cx="6375797" cy="3850279"/>
          </a:xfrm>
          <a:prstGeom prst="rect">
            <a:avLst/>
          </a:prstGeom>
          <a:noFill/>
          <a:ln w="9525">
            <a:noFill/>
          </a:ln>
        </p:spPr>
        <p:txBody>
          <a:bodyPr lIns="68573" tIns="34287" rIns="68573" bIns="34287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7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dumplings </a:t>
            </a:r>
            <a:r>
              <a:rPr lang="zh-CN" altLang="en-US" sz="27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是什么意思？</a:t>
            </a:r>
          </a:p>
          <a:p>
            <a:pPr>
              <a:lnSpc>
                <a:spcPct val="130000"/>
              </a:lnSpc>
            </a:pPr>
            <a:r>
              <a:rPr lang="zh-CN" altLang="en-US" sz="27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zh-CN" sz="27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 dumplings ______?</a:t>
            </a:r>
          </a:p>
          <a:p>
            <a:pPr>
              <a:lnSpc>
                <a:spcPct val="130000"/>
              </a:lnSpc>
            </a:pPr>
            <a:r>
              <a:rPr lang="en-US" altLang="zh-CN" sz="27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zh-CN" altLang="en-US" sz="27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我们有好几天不打扫家居。</a:t>
            </a:r>
          </a:p>
          <a:p>
            <a:pPr>
              <a:lnSpc>
                <a:spcPct val="130000"/>
              </a:lnSpc>
            </a:pPr>
            <a:r>
              <a:rPr lang="zh-CN" altLang="en-US" sz="27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zh-CN" sz="27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_________ the house ____________.</a:t>
            </a:r>
          </a:p>
          <a:p>
            <a:pPr>
              <a:lnSpc>
                <a:spcPct val="130000"/>
              </a:lnSpc>
            </a:pPr>
            <a:r>
              <a:rPr lang="en-US" altLang="zh-CN" sz="27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zh-CN" altLang="en-US" sz="27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元宵全年带给我们好运。</a:t>
            </a:r>
          </a:p>
          <a:p>
            <a:pPr>
              <a:lnSpc>
                <a:spcPct val="130000"/>
              </a:lnSpc>
            </a:pPr>
            <a:r>
              <a:rPr lang="zh-CN" altLang="en-US" sz="27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zh-CN" sz="27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Yuanxiao </a:t>
            </a:r>
            <a:r>
              <a:rPr lang="en-US" altLang="zh-CN" sz="27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</a:t>
            </a:r>
          </a:p>
          <a:p>
            <a:pPr>
              <a:lnSpc>
                <a:spcPct val="130000"/>
              </a:lnSpc>
            </a:pPr>
            <a:r>
              <a:rPr lang="en-US" altLang="zh-CN" sz="27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________________________________.</a:t>
            </a:r>
            <a:endParaRPr lang="en-US" altLang="zh-CN" sz="270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9"/>
          <p:cNvSpPr txBox="1"/>
          <p:nvPr/>
        </p:nvSpPr>
        <p:spPr>
          <a:xfrm>
            <a:off x="1737124" y="1269205"/>
            <a:ext cx="4149199" cy="484742"/>
          </a:xfrm>
          <a:prstGeom prst="rect">
            <a:avLst/>
          </a:prstGeom>
          <a:noFill/>
          <a:ln w="9525">
            <a:noFill/>
          </a:ln>
        </p:spPr>
        <p:txBody>
          <a:bodyPr wrap="none" lIns="68573" tIns="34287" rIns="68573" bIns="34287">
            <a:spAutoFit/>
          </a:bodyPr>
          <a:lstStyle/>
          <a:p>
            <a:r>
              <a:rPr lang="en-US" altLang="zh-CN" sz="27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What do                        mean</a:t>
            </a:r>
          </a:p>
        </p:txBody>
      </p:sp>
      <p:sp>
        <p:nvSpPr>
          <p:cNvPr id="7" name="Text Box 10"/>
          <p:cNvSpPr txBox="1"/>
          <p:nvPr/>
        </p:nvSpPr>
        <p:spPr>
          <a:xfrm>
            <a:off x="2276477" y="2349103"/>
            <a:ext cx="5123953" cy="484742"/>
          </a:xfrm>
          <a:prstGeom prst="rect">
            <a:avLst/>
          </a:prstGeom>
          <a:noFill/>
          <a:ln w="9525">
            <a:noFill/>
          </a:ln>
        </p:spPr>
        <p:txBody>
          <a:bodyPr wrap="none" lIns="68573" tIns="34287" rIns="68573" bIns="34287">
            <a:spAutoFit/>
          </a:bodyPr>
          <a:lstStyle/>
          <a:p>
            <a:r>
              <a:rPr lang="en-US" altLang="zh-CN" sz="27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don’t clean                 for a few days</a:t>
            </a:r>
          </a:p>
        </p:txBody>
      </p:sp>
      <p:sp>
        <p:nvSpPr>
          <p:cNvPr id="8" name="Text Box 12"/>
          <p:cNvSpPr txBox="1"/>
          <p:nvPr/>
        </p:nvSpPr>
        <p:spPr>
          <a:xfrm>
            <a:off x="1816894" y="3348038"/>
            <a:ext cx="5832872" cy="1149539"/>
          </a:xfrm>
          <a:prstGeom prst="rect">
            <a:avLst/>
          </a:prstGeom>
          <a:noFill/>
          <a:ln w="9525">
            <a:noFill/>
          </a:ln>
        </p:spPr>
        <p:txBody>
          <a:bodyPr lIns="68573" tIns="34287" rIns="68573" bIns="34287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7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            brings us good luck all the    year round</a:t>
            </a: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5234" y="369571"/>
            <a:ext cx="1140619" cy="1543526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54500" y="71934"/>
            <a:ext cx="8945809" cy="5005199"/>
            <a:chOff x="93619" y="95911"/>
            <a:chExt cx="11927745" cy="6673598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 rot="16200000">
              <a:off x="4691988" y="-4117215"/>
              <a:ext cx="2790000" cy="11463751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 rot="5400000">
              <a:off x="4632995" y="-577603"/>
              <a:ext cx="2790000" cy="11463751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 rot="16200000">
              <a:off x="4630114" y="-4381590"/>
              <a:ext cx="2913750" cy="11868751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 rot="5400000">
              <a:off x="4571120" y="-621742"/>
              <a:ext cx="2913750" cy="11868751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6" grpId="0"/>
      <p:bldP spid="7" grpId="0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658" name="Rectangle 10"/>
          <p:cNvSpPr/>
          <p:nvPr/>
        </p:nvSpPr>
        <p:spPr>
          <a:xfrm>
            <a:off x="1547814" y="584597"/>
            <a:ext cx="3331655" cy="443184"/>
          </a:xfrm>
          <a:prstGeom prst="rect">
            <a:avLst/>
          </a:prstGeom>
          <a:noFill/>
          <a:ln w="9525">
            <a:noFill/>
          </a:ln>
        </p:spPr>
        <p:txBody>
          <a:bodyPr wrap="none" lIns="68567" tIns="34283" rIns="68567" bIns="34283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zh-CN" sz="27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zh-CN" altLang="en-US" sz="27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按要求改写句子。</a:t>
            </a:r>
            <a:endParaRPr lang="zh-CN" altLang="en-US" sz="270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579" name="Text Box 11"/>
          <p:cNvSpPr txBox="1"/>
          <p:nvPr/>
        </p:nvSpPr>
        <p:spPr>
          <a:xfrm>
            <a:off x="1304925" y="963217"/>
            <a:ext cx="6506766" cy="3471863"/>
          </a:xfrm>
          <a:prstGeom prst="rect">
            <a:avLst/>
          </a:prstGeom>
          <a:noFill/>
          <a:ln w="9525">
            <a:noFill/>
          </a:ln>
        </p:spPr>
        <p:txBody>
          <a:bodyPr wrap="none" lIns="68573" tIns="34287" rIns="68573" bIns="34287"/>
          <a:lstStyle/>
          <a:p>
            <a:pPr marL="257175" indent="-257175">
              <a:lnSpc>
                <a:spcPct val="130000"/>
              </a:lnSpc>
              <a:buAutoNum type="arabicPeriod"/>
            </a:pPr>
            <a:r>
              <a:rPr lang="en-US" altLang="zh-CN" sz="27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your uncle making lanterns? </a:t>
            </a:r>
          </a:p>
          <a:p>
            <a:pPr marL="257175" indent="-257175">
              <a:lnSpc>
                <a:spcPct val="130000"/>
              </a:lnSpc>
            </a:pPr>
            <a:r>
              <a:rPr lang="en-US" altLang="zh-CN" sz="27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(</a:t>
            </a:r>
            <a:r>
              <a:rPr lang="zh-CN" altLang="en-US" sz="27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否定回答</a:t>
            </a:r>
            <a:r>
              <a:rPr lang="en-US" altLang="zh-CN" sz="27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  </a:t>
            </a:r>
          </a:p>
          <a:p>
            <a:pPr marL="257175" indent="-257175">
              <a:lnSpc>
                <a:spcPct val="130000"/>
              </a:lnSpc>
            </a:pPr>
            <a:r>
              <a:rPr lang="en-US" altLang="zh-CN" sz="27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_________________________________</a:t>
            </a:r>
          </a:p>
          <a:p>
            <a:pPr marL="257175" indent="-257175">
              <a:lnSpc>
                <a:spcPct val="130000"/>
              </a:lnSpc>
            </a:pPr>
            <a:r>
              <a:rPr lang="en-US" altLang="zh-CN" sz="27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She’s sweeping the floor at the moment.</a:t>
            </a:r>
          </a:p>
          <a:p>
            <a:pPr marL="257175" indent="-257175">
              <a:lnSpc>
                <a:spcPct val="130000"/>
              </a:lnSpc>
            </a:pPr>
            <a:r>
              <a:rPr lang="en-US" altLang="zh-CN" sz="27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(</a:t>
            </a:r>
            <a:r>
              <a:rPr lang="zh-CN" altLang="en-US" sz="27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一般疑问句</a:t>
            </a:r>
            <a:r>
              <a:rPr lang="en-US" altLang="zh-CN" sz="27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57175" indent="-257175">
              <a:lnSpc>
                <a:spcPct val="130000"/>
              </a:lnSpc>
            </a:pPr>
            <a:r>
              <a:rPr lang="en-US" altLang="zh-CN" sz="27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__________________________________</a:t>
            </a:r>
            <a:endParaRPr lang="en-US" altLang="zh-CN" sz="270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12"/>
          <p:cNvSpPr txBox="1"/>
          <p:nvPr/>
        </p:nvSpPr>
        <p:spPr>
          <a:xfrm>
            <a:off x="1871663" y="2069306"/>
            <a:ext cx="1828800" cy="484742"/>
          </a:xfrm>
          <a:prstGeom prst="rect">
            <a:avLst/>
          </a:prstGeom>
          <a:noFill/>
          <a:ln w="9525">
            <a:noFill/>
          </a:ln>
        </p:spPr>
        <p:txBody>
          <a:bodyPr lIns="68573" tIns="34287" rIns="68573" bIns="34287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7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No, he isn’t.</a:t>
            </a:r>
          </a:p>
        </p:txBody>
      </p:sp>
      <p:sp>
        <p:nvSpPr>
          <p:cNvPr id="6" name="Text Box 13"/>
          <p:cNvSpPr txBox="1"/>
          <p:nvPr/>
        </p:nvSpPr>
        <p:spPr>
          <a:xfrm>
            <a:off x="1628776" y="3689747"/>
            <a:ext cx="6184106" cy="484742"/>
          </a:xfrm>
          <a:prstGeom prst="rect">
            <a:avLst/>
          </a:prstGeom>
          <a:noFill/>
          <a:ln w="9525">
            <a:noFill/>
          </a:ln>
        </p:spPr>
        <p:txBody>
          <a:bodyPr lIns="68573" tIns="34287" rIns="68573" bIns="34287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7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Is she sweeping the floor at the moment? </a:t>
            </a:r>
          </a:p>
        </p:txBody>
      </p:sp>
      <p:grpSp>
        <p:nvGrpSpPr>
          <p:cNvPr id="241" name="组 240"/>
          <p:cNvGrpSpPr/>
          <p:nvPr/>
        </p:nvGrpSpPr>
        <p:grpSpPr>
          <a:xfrm>
            <a:off x="6923246" y="578644"/>
            <a:ext cx="1694498" cy="1082516"/>
            <a:chOff x="8556625" y="5335588"/>
            <a:chExt cx="847726" cy="739775"/>
          </a:xfrm>
          <a:blipFill>
            <a:blip r:embed="rId3"/>
            <a:stretch>
              <a:fillRect/>
            </a:stretch>
          </a:blipFill>
        </p:grpSpPr>
        <p:sp>
          <p:nvSpPr>
            <p:cNvPr id="242" name="Freeform 636"/>
            <p:cNvSpPr/>
            <p:nvPr/>
          </p:nvSpPr>
          <p:spPr bwMode="auto">
            <a:xfrm>
              <a:off x="8559801" y="5421313"/>
              <a:ext cx="98425" cy="265113"/>
            </a:xfrm>
            <a:custGeom>
              <a:avLst/>
              <a:gdLst>
                <a:gd name="T0" fmla="*/ 35 w 41"/>
                <a:gd name="T1" fmla="*/ 30 h 109"/>
                <a:gd name="T2" fmla="*/ 21 w 41"/>
                <a:gd name="T3" fmla="*/ 0 h 109"/>
                <a:gd name="T4" fmla="*/ 0 w 41"/>
                <a:gd name="T5" fmla="*/ 21 h 109"/>
                <a:gd name="T6" fmla="*/ 13 w 41"/>
                <a:gd name="T7" fmla="*/ 26 h 109"/>
                <a:gd name="T8" fmla="*/ 4 w 41"/>
                <a:gd name="T9" fmla="*/ 88 h 109"/>
                <a:gd name="T10" fmla="*/ 17 w 41"/>
                <a:gd name="T11" fmla="*/ 109 h 109"/>
                <a:gd name="T12" fmla="*/ 12 w 41"/>
                <a:gd name="T13" fmla="*/ 91 h 109"/>
                <a:gd name="T14" fmla="*/ 19 w 41"/>
                <a:gd name="T15" fmla="*/ 27 h 109"/>
                <a:gd name="T16" fmla="*/ 35 w 41"/>
                <a:gd name="T17" fmla="*/ 3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" h="109">
                  <a:moveTo>
                    <a:pt x="35" y="30"/>
                  </a:moveTo>
                  <a:cubicBezTo>
                    <a:pt x="41" y="16"/>
                    <a:pt x="30" y="8"/>
                    <a:pt x="21" y="0"/>
                  </a:cubicBezTo>
                  <a:cubicBezTo>
                    <a:pt x="14" y="7"/>
                    <a:pt x="6" y="12"/>
                    <a:pt x="0" y="21"/>
                  </a:cubicBezTo>
                  <a:cubicBezTo>
                    <a:pt x="3" y="26"/>
                    <a:pt x="7" y="23"/>
                    <a:pt x="13" y="26"/>
                  </a:cubicBezTo>
                  <a:cubicBezTo>
                    <a:pt x="3" y="44"/>
                    <a:pt x="28" y="73"/>
                    <a:pt x="4" y="88"/>
                  </a:cubicBezTo>
                  <a:cubicBezTo>
                    <a:pt x="4" y="96"/>
                    <a:pt x="4" y="109"/>
                    <a:pt x="17" y="109"/>
                  </a:cubicBezTo>
                  <a:cubicBezTo>
                    <a:pt x="18" y="102"/>
                    <a:pt x="9" y="99"/>
                    <a:pt x="12" y="91"/>
                  </a:cubicBezTo>
                  <a:cubicBezTo>
                    <a:pt x="35" y="79"/>
                    <a:pt x="17" y="47"/>
                    <a:pt x="19" y="27"/>
                  </a:cubicBezTo>
                  <a:cubicBezTo>
                    <a:pt x="25" y="30"/>
                    <a:pt x="31" y="31"/>
                    <a:pt x="35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3" name="Freeform 766"/>
            <p:cNvSpPr>
              <a:spLocks noEditPoints="1"/>
            </p:cNvSpPr>
            <p:nvPr/>
          </p:nvSpPr>
          <p:spPr bwMode="auto">
            <a:xfrm>
              <a:off x="9285288" y="5864225"/>
              <a:ext cx="73025" cy="114300"/>
            </a:xfrm>
            <a:custGeom>
              <a:avLst/>
              <a:gdLst>
                <a:gd name="T0" fmla="*/ 26 w 30"/>
                <a:gd name="T1" fmla="*/ 9 h 47"/>
                <a:gd name="T2" fmla="*/ 4 w 30"/>
                <a:gd name="T3" fmla="*/ 0 h 47"/>
                <a:gd name="T4" fmla="*/ 0 w 30"/>
                <a:gd name="T5" fmla="*/ 36 h 47"/>
                <a:gd name="T6" fmla="*/ 25 w 30"/>
                <a:gd name="T7" fmla="*/ 32 h 47"/>
                <a:gd name="T8" fmla="*/ 22 w 30"/>
                <a:gd name="T9" fmla="*/ 21 h 47"/>
                <a:gd name="T10" fmla="*/ 26 w 30"/>
                <a:gd name="T11" fmla="*/ 9 h 47"/>
                <a:gd name="T12" fmla="*/ 8 w 30"/>
                <a:gd name="T13" fmla="*/ 36 h 47"/>
                <a:gd name="T14" fmla="*/ 8 w 30"/>
                <a:gd name="T15" fmla="*/ 25 h 47"/>
                <a:gd name="T16" fmla="*/ 19 w 30"/>
                <a:gd name="T17" fmla="*/ 29 h 47"/>
                <a:gd name="T18" fmla="*/ 8 w 30"/>
                <a:gd name="T19" fmla="*/ 36 h 47"/>
                <a:gd name="T20" fmla="*/ 10 w 30"/>
                <a:gd name="T21" fmla="*/ 19 h 47"/>
                <a:gd name="T22" fmla="*/ 10 w 30"/>
                <a:gd name="T23" fmla="*/ 8 h 47"/>
                <a:gd name="T24" fmla="*/ 20 w 30"/>
                <a:gd name="T25" fmla="*/ 13 h 47"/>
                <a:gd name="T26" fmla="*/ 10 w 30"/>
                <a:gd name="T27" fmla="*/ 1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" h="47">
                  <a:moveTo>
                    <a:pt x="26" y="9"/>
                  </a:moveTo>
                  <a:cubicBezTo>
                    <a:pt x="21" y="3"/>
                    <a:pt x="12" y="2"/>
                    <a:pt x="4" y="0"/>
                  </a:cubicBezTo>
                  <a:cubicBezTo>
                    <a:pt x="0" y="9"/>
                    <a:pt x="6" y="28"/>
                    <a:pt x="0" y="36"/>
                  </a:cubicBezTo>
                  <a:cubicBezTo>
                    <a:pt x="8" y="47"/>
                    <a:pt x="21" y="42"/>
                    <a:pt x="25" y="32"/>
                  </a:cubicBezTo>
                  <a:cubicBezTo>
                    <a:pt x="26" y="28"/>
                    <a:pt x="22" y="25"/>
                    <a:pt x="22" y="21"/>
                  </a:cubicBezTo>
                  <a:cubicBezTo>
                    <a:pt x="22" y="19"/>
                    <a:pt x="30" y="13"/>
                    <a:pt x="26" y="9"/>
                  </a:cubicBezTo>
                  <a:close/>
                  <a:moveTo>
                    <a:pt x="8" y="36"/>
                  </a:moveTo>
                  <a:cubicBezTo>
                    <a:pt x="8" y="32"/>
                    <a:pt x="8" y="29"/>
                    <a:pt x="8" y="25"/>
                  </a:cubicBezTo>
                  <a:cubicBezTo>
                    <a:pt x="11" y="27"/>
                    <a:pt x="17" y="26"/>
                    <a:pt x="19" y="29"/>
                  </a:cubicBezTo>
                  <a:cubicBezTo>
                    <a:pt x="18" y="34"/>
                    <a:pt x="15" y="37"/>
                    <a:pt x="8" y="36"/>
                  </a:cubicBezTo>
                  <a:close/>
                  <a:moveTo>
                    <a:pt x="10" y="19"/>
                  </a:moveTo>
                  <a:cubicBezTo>
                    <a:pt x="8" y="15"/>
                    <a:pt x="10" y="14"/>
                    <a:pt x="10" y="8"/>
                  </a:cubicBezTo>
                  <a:cubicBezTo>
                    <a:pt x="14" y="9"/>
                    <a:pt x="17" y="11"/>
                    <a:pt x="20" y="13"/>
                  </a:cubicBezTo>
                  <a:cubicBezTo>
                    <a:pt x="20" y="18"/>
                    <a:pt x="16" y="20"/>
                    <a:pt x="10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4" name="Freeform 771"/>
            <p:cNvSpPr>
              <a:spLocks noEditPoints="1"/>
            </p:cNvSpPr>
            <p:nvPr/>
          </p:nvSpPr>
          <p:spPr bwMode="auto">
            <a:xfrm>
              <a:off x="9296401" y="5735638"/>
              <a:ext cx="73025" cy="101600"/>
            </a:xfrm>
            <a:custGeom>
              <a:avLst/>
              <a:gdLst>
                <a:gd name="T0" fmla="*/ 24 w 30"/>
                <a:gd name="T1" fmla="*/ 41 h 42"/>
                <a:gd name="T2" fmla="*/ 18 w 30"/>
                <a:gd name="T3" fmla="*/ 0 h 42"/>
                <a:gd name="T4" fmla="*/ 11 w 30"/>
                <a:gd name="T5" fmla="*/ 0 h 42"/>
                <a:gd name="T6" fmla="*/ 2 w 30"/>
                <a:gd name="T7" fmla="*/ 31 h 42"/>
                <a:gd name="T8" fmla="*/ 5 w 30"/>
                <a:gd name="T9" fmla="*/ 42 h 42"/>
                <a:gd name="T10" fmla="*/ 9 w 30"/>
                <a:gd name="T11" fmla="*/ 28 h 42"/>
                <a:gd name="T12" fmla="*/ 20 w 30"/>
                <a:gd name="T13" fmla="*/ 25 h 42"/>
                <a:gd name="T14" fmla="*/ 24 w 30"/>
                <a:gd name="T15" fmla="*/ 41 h 42"/>
                <a:gd name="T16" fmla="*/ 11 w 30"/>
                <a:gd name="T17" fmla="*/ 20 h 42"/>
                <a:gd name="T18" fmla="*/ 14 w 30"/>
                <a:gd name="T19" fmla="*/ 10 h 42"/>
                <a:gd name="T20" fmla="*/ 18 w 30"/>
                <a:gd name="T21" fmla="*/ 20 h 42"/>
                <a:gd name="T22" fmla="*/ 11 w 30"/>
                <a:gd name="T23" fmla="*/ 2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0" h="42">
                  <a:moveTo>
                    <a:pt x="24" y="41"/>
                  </a:moveTo>
                  <a:cubicBezTo>
                    <a:pt x="30" y="29"/>
                    <a:pt x="21" y="11"/>
                    <a:pt x="18" y="0"/>
                  </a:cubicBezTo>
                  <a:cubicBezTo>
                    <a:pt x="16" y="0"/>
                    <a:pt x="14" y="0"/>
                    <a:pt x="11" y="0"/>
                  </a:cubicBezTo>
                  <a:cubicBezTo>
                    <a:pt x="9" y="8"/>
                    <a:pt x="3" y="20"/>
                    <a:pt x="2" y="31"/>
                  </a:cubicBezTo>
                  <a:cubicBezTo>
                    <a:pt x="2" y="33"/>
                    <a:pt x="0" y="40"/>
                    <a:pt x="5" y="42"/>
                  </a:cubicBezTo>
                  <a:cubicBezTo>
                    <a:pt x="9" y="40"/>
                    <a:pt x="8" y="33"/>
                    <a:pt x="9" y="28"/>
                  </a:cubicBezTo>
                  <a:cubicBezTo>
                    <a:pt x="14" y="29"/>
                    <a:pt x="16" y="27"/>
                    <a:pt x="20" y="25"/>
                  </a:cubicBezTo>
                  <a:cubicBezTo>
                    <a:pt x="23" y="29"/>
                    <a:pt x="19" y="39"/>
                    <a:pt x="24" y="41"/>
                  </a:cubicBezTo>
                  <a:close/>
                  <a:moveTo>
                    <a:pt x="11" y="20"/>
                  </a:moveTo>
                  <a:cubicBezTo>
                    <a:pt x="12" y="16"/>
                    <a:pt x="14" y="14"/>
                    <a:pt x="14" y="10"/>
                  </a:cubicBezTo>
                  <a:cubicBezTo>
                    <a:pt x="17" y="12"/>
                    <a:pt x="17" y="16"/>
                    <a:pt x="18" y="20"/>
                  </a:cubicBezTo>
                  <a:cubicBezTo>
                    <a:pt x="16" y="22"/>
                    <a:pt x="16" y="19"/>
                    <a:pt x="11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5" name="Freeform 784"/>
            <p:cNvSpPr>
              <a:spLocks noEditPoints="1"/>
            </p:cNvSpPr>
            <p:nvPr/>
          </p:nvSpPr>
          <p:spPr bwMode="auto">
            <a:xfrm>
              <a:off x="8556626" y="5335588"/>
              <a:ext cx="728663" cy="739775"/>
            </a:xfrm>
            <a:custGeom>
              <a:avLst/>
              <a:gdLst>
                <a:gd name="T0" fmla="*/ 289 w 299"/>
                <a:gd name="T1" fmla="*/ 218 h 304"/>
                <a:gd name="T2" fmla="*/ 268 w 299"/>
                <a:gd name="T3" fmla="*/ 160 h 304"/>
                <a:gd name="T4" fmla="*/ 269 w 299"/>
                <a:gd name="T5" fmla="*/ 89 h 304"/>
                <a:gd name="T6" fmla="*/ 264 w 299"/>
                <a:gd name="T7" fmla="*/ 0 h 304"/>
                <a:gd name="T8" fmla="*/ 62 w 299"/>
                <a:gd name="T9" fmla="*/ 14 h 304"/>
                <a:gd name="T10" fmla="*/ 17 w 299"/>
                <a:gd name="T11" fmla="*/ 229 h 304"/>
                <a:gd name="T12" fmla="*/ 0 w 299"/>
                <a:gd name="T13" fmla="*/ 263 h 304"/>
                <a:gd name="T14" fmla="*/ 76 w 299"/>
                <a:gd name="T15" fmla="*/ 299 h 304"/>
                <a:gd name="T16" fmla="*/ 285 w 299"/>
                <a:gd name="T17" fmla="*/ 279 h 304"/>
                <a:gd name="T18" fmla="*/ 226 w 299"/>
                <a:gd name="T19" fmla="*/ 284 h 304"/>
                <a:gd name="T20" fmla="*/ 235 w 299"/>
                <a:gd name="T21" fmla="*/ 264 h 304"/>
                <a:gd name="T22" fmla="*/ 254 w 299"/>
                <a:gd name="T23" fmla="*/ 280 h 304"/>
                <a:gd name="T24" fmla="*/ 244 w 299"/>
                <a:gd name="T25" fmla="*/ 263 h 304"/>
                <a:gd name="T26" fmla="*/ 254 w 299"/>
                <a:gd name="T27" fmla="*/ 280 h 304"/>
                <a:gd name="T28" fmla="*/ 260 w 299"/>
                <a:gd name="T29" fmla="*/ 281 h 304"/>
                <a:gd name="T30" fmla="*/ 267 w 299"/>
                <a:gd name="T31" fmla="*/ 261 h 304"/>
                <a:gd name="T32" fmla="*/ 275 w 299"/>
                <a:gd name="T33" fmla="*/ 274 h 304"/>
                <a:gd name="T34" fmla="*/ 285 w 299"/>
                <a:gd name="T35" fmla="*/ 259 h 304"/>
                <a:gd name="T36" fmla="*/ 69 w 299"/>
                <a:gd name="T37" fmla="*/ 20 h 304"/>
                <a:gd name="T38" fmla="*/ 261 w 299"/>
                <a:gd name="T39" fmla="*/ 76 h 304"/>
                <a:gd name="T40" fmla="*/ 200 w 299"/>
                <a:gd name="T41" fmla="*/ 162 h 304"/>
                <a:gd name="T42" fmla="*/ 69 w 299"/>
                <a:gd name="T43" fmla="*/ 20 h 304"/>
                <a:gd name="T44" fmla="*/ 8 w 299"/>
                <a:gd name="T45" fmla="*/ 266 h 304"/>
                <a:gd name="T46" fmla="*/ 15 w 299"/>
                <a:gd name="T47" fmla="*/ 290 h 304"/>
                <a:gd name="T48" fmla="*/ 21 w 299"/>
                <a:gd name="T49" fmla="*/ 269 h 304"/>
                <a:gd name="T50" fmla="*/ 26 w 299"/>
                <a:gd name="T51" fmla="*/ 290 h 304"/>
                <a:gd name="T52" fmla="*/ 32 w 299"/>
                <a:gd name="T53" fmla="*/ 272 h 304"/>
                <a:gd name="T54" fmla="*/ 40 w 299"/>
                <a:gd name="T55" fmla="*/ 291 h 304"/>
                <a:gd name="T56" fmla="*/ 47 w 299"/>
                <a:gd name="T57" fmla="*/ 273 h 304"/>
                <a:gd name="T58" fmla="*/ 54 w 299"/>
                <a:gd name="T59" fmla="*/ 291 h 304"/>
                <a:gd name="T60" fmla="*/ 70 w 299"/>
                <a:gd name="T61" fmla="*/ 292 h 304"/>
                <a:gd name="T62" fmla="*/ 59 w 299"/>
                <a:gd name="T63" fmla="*/ 273 h 304"/>
                <a:gd name="T64" fmla="*/ 70 w 299"/>
                <a:gd name="T65" fmla="*/ 292 h 304"/>
                <a:gd name="T66" fmla="*/ 56 w 299"/>
                <a:gd name="T67" fmla="*/ 167 h 304"/>
                <a:gd name="T68" fmla="*/ 285 w 299"/>
                <a:gd name="T69" fmla="*/ 226 h 304"/>
                <a:gd name="T70" fmla="*/ 233 w 299"/>
                <a:gd name="T71" fmla="*/ 257 h 304"/>
                <a:gd name="T72" fmla="*/ 10 w 299"/>
                <a:gd name="T73" fmla="*/ 258 h 304"/>
                <a:gd name="T74" fmla="*/ 77 w 299"/>
                <a:gd name="T75" fmla="*/ 292 h 304"/>
                <a:gd name="T76" fmla="*/ 87 w 299"/>
                <a:gd name="T77" fmla="*/ 274 h 304"/>
                <a:gd name="T78" fmla="*/ 105 w 299"/>
                <a:gd name="T79" fmla="*/ 291 h 304"/>
                <a:gd name="T80" fmla="*/ 94 w 299"/>
                <a:gd name="T81" fmla="*/ 273 h 304"/>
                <a:gd name="T82" fmla="*/ 105 w 299"/>
                <a:gd name="T83" fmla="*/ 291 h 304"/>
                <a:gd name="T84" fmla="*/ 112 w 299"/>
                <a:gd name="T85" fmla="*/ 292 h 304"/>
                <a:gd name="T86" fmla="*/ 121 w 299"/>
                <a:gd name="T87" fmla="*/ 275 h 304"/>
                <a:gd name="T88" fmla="*/ 138 w 299"/>
                <a:gd name="T89" fmla="*/ 291 h 304"/>
                <a:gd name="T90" fmla="*/ 127 w 299"/>
                <a:gd name="T91" fmla="*/ 272 h 304"/>
                <a:gd name="T92" fmla="*/ 138 w 299"/>
                <a:gd name="T93" fmla="*/ 291 h 304"/>
                <a:gd name="T94" fmla="*/ 145 w 299"/>
                <a:gd name="T95" fmla="*/ 291 h 304"/>
                <a:gd name="T96" fmla="*/ 154 w 299"/>
                <a:gd name="T97" fmla="*/ 273 h 304"/>
                <a:gd name="T98" fmla="*/ 160 w 299"/>
                <a:gd name="T99" fmla="*/ 292 h 304"/>
                <a:gd name="T100" fmla="*/ 170 w 299"/>
                <a:gd name="T101" fmla="*/ 272 h 304"/>
                <a:gd name="T102" fmla="*/ 160 w 299"/>
                <a:gd name="T103" fmla="*/ 292 h 304"/>
                <a:gd name="T104" fmla="*/ 179 w 299"/>
                <a:gd name="T105" fmla="*/ 291 h 304"/>
                <a:gd name="T106" fmla="*/ 186 w 299"/>
                <a:gd name="T107" fmla="*/ 290 h 304"/>
                <a:gd name="T108" fmla="*/ 192 w 299"/>
                <a:gd name="T109" fmla="*/ 269 h 304"/>
                <a:gd name="T110" fmla="*/ 193 w 299"/>
                <a:gd name="T111" fmla="*/ 288 h 304"/>
                <a:gd name="T112" fmla="*/ 207 w 299"/>
                <a:gd name="T113" fmla="*/ 268 h 304"/>
                <a:gd name="T114" fmla="*/ 221 w 299"/>
                <a:gd name="T115" fmla="*/ 285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99" h="304">
                  <a:moveTo>
                    <a:pt x="285" y="279"/>
                  </a:moveTo>
                  <a:cubicBezTo>
                    <a:pt x="299" y="264"/>
                    <a:pt x="293" y="235"/>
                    <a:pt x="289" y="218"/>
                  </a:cubicBezTo>
                  <a:cubicBezTo>
                    <a:pt x="287" y="211"/>
                    <a:pt x="287" y="204"/>
                    <a:pt x="285" y="198"/>
                  </a:cubicBezTo>
                  <a:cubicBezTo>
                    <a:pt x="280" y="183"/>
                    <a:pt x="270" y="171"/>
                    <a:pt x="268" y="160"/>
                  </a:cubicBezTo>
                  <a:cubicBezTo>
                    <a:pt x="266" y="150"/>
                    <a:pt x="269" y="139"/>
                    <a:pt x="269" y="129"/>
                  </a:cubicBezTo>
                  <a:cubicBezTo>
                    <a:pt x="269" y="116"/>
                    <a:pt x="270" y="103"/>
                    <a:pt x="269" y="89"/>
                  </a:cubicBezTo>
                  <a:cubicBezTo>
                    <a:pt x="268" y="60"/>
                    <a:pt x="274" y="26"/>
                    <a:pt x="267" y="2"/>
                  </a:cubicBezTo>
                  <a:cubicBezTo>
                    <a:pt x="265" y="2"/>
                    <a:pt x="265" y="1"/>
                    <a:pt x="264" y="0"/>
                  </a:cubicBezTo>
                  <a:cubicBezTo>
                    <a:pt x="231" y="2"/>
                    <a:pt x="195" y="3"/>
                    <a:pt x="160" y="6"/>
                  </a:cubicBezTo>
                  <a:cubicBezTo>
                    <a:pt x="127" y="10"/>
                    <a:pt x="93" y="12"/>
                    <a:pt x="62" y="14"/>
                  </a:cubicBezTo>
                  <a:cubicBezTo>
                    <a:pt x="57" y="63"/>
                    <a:pt x="51" y="113"/>
                    <a:pt x="52" y="162"/>
                  </a:cubicBezTo>
                  <a:cubicBezTo>
                    <a:pt x="39" y="186"/>
                    <a:pt x="28" y="209"/>
                    <a:pt x="17" y="229"/>
                  </a:cubicBezTo>
                  <a:cubicBezTo>
                    <a:pt x="12" y="237"/>
                    <a:pt x="7" y="243"/>
                    <a:pt x="4" y="252"/>
                  </a:cubicBezTo>
                  <a:cubicBezTo>
                    <a:pt x="3" y="256"/>
                    <a:pt x="4" y="260"/>
                    <a:pt x="0" y="263"/>
                  </a:cubicBezTo>
                  <a:cubicBezTo>
                    <a:pt x="3" y="271"/>
                    <a:pt x="2" y="284"/>
                    <a:pt x="4" y="293"/>
                  </a:cubicBezTo>
                  <a:cubicBezTo>
                    <a:pt x="25" y="304"/>
                    <a:pt x="53" y="299"/>
                    <a:pt x="76" y="299"/>
                  </a:cubicBezTo>
                  <a:cubicBezTo>
                    <a:pt x="126" y="299"/>
                    <a:pt x="167" y="300"/>
                    <a:pt x="218" y="293"/>
                  </a:cubicBezTo>
                  <a:cubicBezTo>
                    <a:pt x="239" y="291"/>
                    <a:pt x="274" y="289"/>
                    <a:pt x="285" y="279"/>
                  </a:cubicBezTo>
                  <a:close/>
                  <a:moveTo>
                    <a:pt x="237" y="283"/>
                  </a:moveTo>
                  <a:cubicBezTo>
                    <a:pt x="232" y="282"/>
                    <a:pt x="232" y="285"/>
                    <a:pt x="226" y="284"/>
                  </a:cubicBezTo>
                  <a:cubicBezTo>
                    <a:pt x="226" y="277"/>
                    <a:pt x="230" y="274"/>
                    <a:pt x="226" y="267"/>
                  </a:cubicBezTo>
                  <a:cubicBezTo>
                    <a:pt x="226" y="263"/>
                    <a:pt x="235" y="268"/>
                    <a:pt x="235" y="264"/>
                  </a:cubicBezTo>
                  <a:cubicBezTo>
                    <a:pt x="241" y="266"/>
                    <a:pt x="236" y="277"/>
                    <a:pt x="237" y="283"/>
                  </a:cubicBezTo>
                  <a:close/>
                  <a:moveTo>
                    <a:pt x="254" y="280"/>
                  </a:moveTo>
                  <a:cubicBezTo>
                    <a:pt x="248" y="281"/>
                    <a:pt x="250" y="281"/>
                    <a:pt x="243" y="282"/>
                  </a:cubicBezTo>
                  <a:cubicBezTo>
                    <a:pt x="243" y="273"/>
                    <a:pt x="244" y="269"/>
                    <a:pt x="244" y="263"/>
                  </a:cubicBezTo>
                  <a:cubicBezTo>
                    <a:pt x="247" y="263"/>
                    <a:pt x="250" y="263"/>
                    <a:pt x="253" y="264"/>
                  </a:cubicBezTo>
                  <a:cubicBezTo>
                    <a:pt x="254" y="269"/>
                    <a:pt x="255" y="274"/>
                    <a:pt x="254" y="280"/>
                  </a:cubicBezTo>
                  <a:close/>
                  <a:moveTo>
                    <a:pt x="269" y="278"/>
                  </a:moveTo>
                  <a:cubicBezTo>
                    <a:pt x="265" y="278"/>
                    <a:pt x="265" y="282"/>
                    <a:pt x="260" y="281"/>
                  </a:cubicBezTo>
                  <a:cubicBezTo>
                    <a:pt x="263" y="273"/>
                    <a:pt x="259" y="271"/>
                    <a:pt x="260" y="262"/>
                  </a:cubicBezTo>
                  <a:cubicBezTo>
                    <a:pt x="262" y="262"/>
                    <a:pt x="267" y="264"/>
                    <a:pt x="267" y="261"/>
                  </a:cubicBezTo>
                  <a:cubicBezTo>
                    <a:pt x="270" y="265"/>
                    <a:pt x="270" y="271"/>
                    <a:pt x="269" y="278"/>
                  </a:cubicBezTo>
                  <a:close/>
                  <a:moveTo>
                    <a:pt x="275" y="274"/>
                  </a:moveTo>
                  <a:cubicBezTo>
                    <a:pt x="275" y="269"/>
                    <a:pt x="277" y="267"/>
                    <a:pt x="274" y="263"/>
                  </a:cubicBezTo>
                  <a:cubicBezTo>
                    <a:pt x="276" y="260"/>
                    <a:pt x="283" y="262"/>
                    <a:pt x="285" y="259"/>
                  </a:cubicBezTo>
                  <a:cubicBezTo>
                    <a:pt x="287" y="264"/>
                    <a:pt x="281" y="273"/>
                    <a:pt x="275" y="274"/>
                  </a:cubicBezTo>
                  <a:close/>
                  <a:moveTo>
                    <a:pt x="69" y="20"/>
                  </a:moveTo>
                  <a:cubicBezTo>
                    <a:pt x="127" y="21"/>
                    <a:pt x="192" y="7"/>
                    <a:pt x="261" y="10"/>
                  </a:cubicBezTo>
                  <a:cubicBezTo>
                    <a:pt x="267" y="32"/>
                    <a:pt x="261" y="56"/>
                    <a:pt x="261" y="76"/>
                  </a:cubicBezTo>
                  <a:cubicBezTo>
                    <a:pt x="262" y="100"/>
                    <a:pt x="264" y="126"/>
                    <a:pt x="262" y="157"/>
                  </a:cubicBezTo>
                  <a:cubicBezTo>
                    <a:pt x="244" y="161"/>
                    <a:pt x="222" y="160"/>
                    <a:pt x="200" y="162"/>
                  </a:cubicBezTo>
                  <a:cubicBezTo>
                    <a:pt x="152" y="167"/>
                    <a:pt x="104" y="170"/>
                    <a:pt x="59" y="160"/>
                  </a:cubicBezTo>
                  <a:cubicBezTo>
                    <a:pt x="57" y="117"/>
                    <a:pt x="63" y="67"/>
                    <a:pt x="69" y="20"/>
                  </a:cubicBezTo>
                  <a:close/>
                  <a:moveTo>
                    <a:pt x="15" y="290"/>
                  </a:moveTo>
                  <a:cubicBezTo>
                    <a:pt x="8" y="287"/>
                    <a:pt x="9" y="276"/>
                    <a:pt x="8" y="266"/>
                  </a:cubicBezTo>
                  <a:cubicBezTo>
                    <a:pt x="10" y="267"/>
                    <a:pt x="12" y="268"/>
                    <a:pt x="14" y="268"/>
                  </a:cubicBezTo>
                  <a:cubicBezTo>
                    <a:pt x="14" y="276"/>
                    <a:pt x="16" y="281"/>
                    <a:pt x="15" y="290"/>
                  </a:cubicBezTo>
                  <a:close/>
                  <a:moveTo>
                    <a:pt x="26" y="290"/>
                  </a:moveTo>
                  <a:cubicBezTo>
                    <a:pt x="18" y="290"/>
                    <a:pt x="22" y="277"/>
                    <a:pt x="21" y="269"/>
                  </a:cubicBezTo>
                  <a:cubicBezTo>
                    <a:pt x="25" y="268"/>
                    <a:pt x="24" y="271"/>
                    <a:pt x="28" y="271"/>
                  </a:cubicBezTo>
                  <a:cubicBezTo>
                    <a:pt x="24" y="275"/>
                    <a:pt x="28" y="289"/>
                    <a:pt x="26" y="290"/>
                  </a:cubicBezTo>
                  <a:close/>
                  <a:moveTo>
                    <a:pt x="40" y="291"/>
                  </a:moveTo>
                  <a:cubicBezTo>
                    <a:pt x="29" y="290"/>
                    <a:pt x="34" y="282"/>
                    <a:pt x="32" y="272"/>
                  </a:cubicBezTo>
                  <a:cubicBezTo>
                    <a:pt x="34" y="270"/>
                    <a:pt x="40" y="271"/>
                    <a:pt x="41" y="273"/>
                  </a:cubicBezTo>
                  <a:cubicBezTo>
                    <a:pt x="40" y="281"/>
                    <a:pt x="40" y="282"/>
                    <a:pt x="40" y="291"/>
                  </a:cubicBezTo>
                  <a:close/>
                  <a:moveTo>
                    <a:pt x="47" y="291"/>
                  </a:moveTo>
                  <a:cubicBezTo>
                    <a:pt x="47" y="285"/>
                    <a:pt x="47" y="279"/>
                    <a:pt x="47" y="273"/>
                  </a:cubicBezTo>
                  <a:cubicBezTo>
                    <a:pt x="48" y="273"/>
                    <a:pt x="49" y="273"/>
                    <a:pt x="50" y="273"/>
                  </a:cubicBezTo>
                  <a:cubicBezTo>
                    <a:pt x="55" y="275"/>
                    <a:pt x="51" y="286"/>
                    <a:pt x="54" y="291"/>
                  </a:cubicBezTo>
                  <a:cubicBezTo>
                    <a:pt x="51" y="291"/>
                    <a:pt x="49" y="291"/>
                    <a:pt x="47" y="291"/>
                  </a:cubicBezTo>
                  <a:close/>
                  <a:moveTo>
                    <a:pt x="70" y="292"/>
                  </a:moveTo>
                  <a:cubicBezTo>
                    <a:pt x="67" y="292"/>
                    <a:pt x="63" y="292"/>
                    <a:pt x="59" y="291"/>
                  </a:cubicBezTo>
                  <a:cubicBezTo>
                    <a:pt x="59" y="285"/>
                    <a:pt x="59" y="279"/>
                    <a:pt x="59" y="273"/>
                  </a:cubicBezTo>
                  <a:cubicBezTo>
                    <a:pt x="63" y="273"/>
                    <a:pt x="67" y="273"/>
                    <a:pt x="70" y="274"/>
                  </a:cubicBezTo>
                  <a:cubicBezTo>
                    <a:pt x="70" y="280"/>
                    <a:pt x="70" y="286"/>
                    <a:pt x="70" y="292"/>
                  </a:cubicBezTo>
                  <a:close/>
                  <a:moveTo>
                    <a:pt x="10" y="258"/>
                  </a:moveTo>
                  <a:cubicBezTo>
                    <a:pt x="22" y="224"/>
                    <a:pt x="43" y="200"/>
                    <a:pt x="56" y="167"/>
                  </a:cubicBezTo>
                  <a:cubicBezTo>
                    <a:pt x="125" y="185"/>
                    <a:pt x="191" y="168"/>
                    <a:pt x="264" y="168"/>
                  </a:cubicBezTo>
                  <a:cubicBezTo>
                    <a:pt x="273" y="184"/>
                    <a:pt x="279" y="203"/>
                    <a:pt x="285" y="226"/>
                  </a:cubicBezTo>
                  <a:cubicBezTo>
                    <a:pt x="286" y="232"/>
                    <a:pt x="289" y="243"/>
                    <a:pt x="288" y="246"/>
                  </a:cubicBezTo>
                  <a:cubicBezTo>
                    <a:pt x="283" y="257"/>
                    <a:pt x="246" y="256"/>
                    <a:pt x="233" y="257"/>
                  </a:cubicBezTo>
                  <a:cubicBezTo>
                    <a:pt x="191" y="262"/>
                    <a:pt x="137" y="266"/>
                    <a:pt x="85" y="266"/>
                  </a:cubicBezTo>
                  <a:cubicBezTo>
                    <a:pt x="58" y="265"/>
                    <a:pt x="28" y="265"/>
                    <a:pt x="10" y="258"/>
                  </a:cubicBezTo>
                  <a:close/>
                  <a:moveTo>
                    <a:pt x="87" y="292"/>
                  </a:moveTo>
                  <a:cubicBezTo>
                    <a:pt x="84" y="290"/>
                    <a:pt x="82" y="293"/>
                    <a:pt x="77" y="292"/>
                  </a:cubicBezTo>
                  <a:cubicBezTo>
                    <a:pt x="75" y="283"/>
                    <a:pt x="78" y="282"/>
                    <a:pt x="76" y="274"/>
                  </a:cubicBezTo>
                  <a:cubicBezTo>
                    <a:pt x="81" y="271"/>
                    <a:pt x="82" y="274"/>
                    <a:pt x="87" y="274"/>
                  </a:cubicBezTo>
                  <a:cubicBezTo>
                    <a:pt x="87" y="280"/>
                    <a:pt x="87" y="286"/>
                    <a:pt x="87" y="292"/>
                  </a:cubicBezTo>
                  <a:close/>
                  <a:moveTo>
                    <a:pt x="105" y="291"/>
                  </a:moveTo>
                  <a:cubicBezTo>
                    <a:pt x="101" y="291"/>
                    <a:pt x="96" y="291"/>
                    <a:pt x="92" y="291"/>
                  </a:cubicBezTo>
                  <a:cubicBezTo>
                    <a:pt x="92" y="283"/>
                    <a:pt x="92" y="276"/>
                    <a:pt x="94" y="273"/>
                  </a:cubicBezTo>
                  <a:cubicBezTo>
                    <a:pt x="98" y="276"/>
                    <a:pt x="102" y="271"/>
                    <a:pt x="106" y="275"/>
                  </a:cubicBezTo>
                  <a:cubicBezTo>
                    <a:pt x="105" y="283"/>
                    <a:pt x="105" y="285"/>
                    <a:pt x="105" y="291"/>
                  </a:cubicBezTo>
                  <a:close/>
                  <a:moveTo>
                    <a:pt x="121" y="291"/>
                  </a:moveTo>
                  <a:cubicBezTo>
                    <a:pt x="118" y="291"/>
                    <a:pt x="112" y="289"/>
                    <a:pt x="112" y="292"/>
                  </a:cubicBezTo>
                  <a:cubicBezTo>
                    <a:pt x="109" y="287"/>
                    <a:pt x="113" y="283"/>
                    <a:pt x="112" y="273"/>
                  </a:cubicBezTo>
                  <a:cubicBezTo>
                    <a:pt x="115" y="274"/>
                    <a:pt x="119" y="273"/>
                    <a:pt x="121" y="275"/>
                  </a:cubicBezTo>
                  <a:cubicBezTo>
                    <a:pt x="121" y="280"/>
                    <a:pt x="121" y="285"/>
                    <a:pt x="121" y="291"/>
                  </a:cubicBezTo>
                  <a:close/>
                  <a:moveTo>
                    <a:pt x="138" y="291"/>
                  </a:moveTo>
                  <a:cubicBezTo>
                    <a:pt x="134" y="291"/>
                    <a:pt x="130" y="291"/>
                    <a:pt x="127" y="291"/>
                  </a:cubicBezTo>
                  <a:cubicBezTo>
                    <a:pt x="127" y="285"/>
                    <a:pt x="127" y="279"/>
                    <a:pt x="127" y="272"/>
                  </a:cubicBezTo>
                  <a:cubicBezTo>
                    <a:pt x="130" y="273"/>
                    <a:pt x="134" y="273"/>
                    <a:pt x="138" y="273"/>
                  </a:cubicBezTo>
                  <a:cubicBezTo>
                    <a:pt x="137" y="282"/>
                    <a:pt x="140" y="287"/>
                    <a:pt x="138" y="291"/>
                  </a:cubicBezTo>
                  <a:close/>
                  <a:moveTo>
                    <a:pt x="153" y="291"/>
                  </a:moveTo>
                  <a:cubicBezTo>
                    <a:pt x="150" y="291"/>
                    <a:pt x="147" y="291"/>
                    <a:pt x="145" y="291"/>
                  </a:cubicBezTo>
                  <a:cubicBezTo>
                    <a:pt x="143" y="283"/>
                    <a:pt x="145" y="282"/>
                    <a:pt x="143" y="273"/>
                  </a:cubicBezTo>
                  <a:cubicBezTo>
                    <a:pt x="149" y="274"/>
                    <a:pt x="151" y="270"/>
                    <a:pt x="154" y="273"/>
                  </a:cubicBezTo>
                  <a:cubicBezTo>
                    <a:pt x="152" y="278"/>
                    <a:pt x="153" y="285"/>
                    <a:pt x="153" y="291"/>
                  </a:cubicBezTo>
                  <a:close/>
                  <a:moveTo>
                    <a:pt x="160" y="292"/>
                  </a:moveTo>
                  <a:cubicBezTo>
                    <a:pt x="160" y="285"/>
                    <a:pt x="160" y="279"/>
                    <a:pt x="160" y="272"/>
                  </a:cubicBezTo>
                  <a:cubicBezTo>
                    <a:pt x="163" y="272"/>
                    <a:pt x="166" y="272"/>
                    <a:pt x="170" y="272"/>
                  </a:cubicBezTo>
                  <a:cubicBezTo>
                    <a:pt x="169" y="279"/>
                    <a:pt x="170" y="285"/>
                    <a:pt x="171" y="291"/>
                  </a:cubicBezTo>
                  <a:cubicBezTo>
                    <a:pt x="166" y="290"/>
                    <a:pt x="163" y="291"/>
                    <a:pt x="160" y="292"/>
                  </a:cubicBezTo>
                  <a:close/>
                  <a:moveTo>
                    <a:pt x="186" y="290"/>
                  </a:moveTo>
                  <a:cubicBezTo>
                    <a:pt x="184" y="290"/>
                    <a:pt x="179" y="288"/>
                    <a:pt x="179" y="291"/>
                  </a:cubicBezTo>
                  <a:cubicBezTo>
                    <a:pt x="176" y="287"/>
                    <a:pt x="176" y="279"/>
                    <a:pt x="176" y="271"/>
                  </a:cubicBezTo>
                  <a:cubicBezTo>
                    <a:pt x="189" y="266"/>
                    <a:pt x="186" y="279"/>
                    <a:pt x="186" y="290"/>
                  </a:cubicBezTo>
                  <a:close/>
                  <a:moveTo>
                    <a:pt x="193" y="288"/>
                  </a:moveTo>
                  <a:cubicBezTo>
                    <a:pt x="190" y="284"/>
                    <a:pt x="192" y="275"/>
                    <a:pt x="192" y="269"/>
                  </a:cubicBezTo>
                  <a:cubicBezTo>
                    <a:pt x="204" y="264"/>
                    <a:pt x="202" y="277"/>
                    <a:pt x="203" y="287"/>
                  </a:cubicBezTo>
                  <a:cubicBezTo>
                    <a:pt x="198" y="286"/>
                    <a:pt x="196" y="288"/>
                    <a:pt x="193" y="288"/>
                  </a:cubicBezTo>
                  <a:close/>
                  <a:moveTo>
                    <a:pt x="210" y="286"/>
                  </a:moveTo>
                  <a:cubicBezTo>
                    <a:pt x="209" y="280"/>
                    <a:pt x="208" y="273"/>
                    <a:pt x="207" y="268"/>
                  </a:cubicBezTo>
                  <a:cubicBezTo>
                    <a:pt x="212" y="268"/>
                    <a:pt x="215" y="266"/>
                    <a:pt x="221" y="267"/>
                  </a:cubicBezTo>
                  <a:cubicBezTo>
                    <a:pt x="221" y="273"/>
                    <a:pt x="221" y="279"/>
                    <a:pt x="221" y="285"/>
                  </a:cubicBezTo>
                  <a:cubicBezTo>
                    <a:pt x="216" y="284"/>
                    <a:pt x="213" y="285"/>
                    <a:pt x="210" y="2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6" name="Freeform 810"/>
            <p:cNvSpPr>
              <a:spLocks noEditPoints="1"/>
            </p:cNvSpPr>
            <p:nvPr/>
          </p:nvSpPr>
          <p:spPr bwMode="auto">
            <a:xfrm>
              <a:off x="8661400" y="5756275"/>
              <a:ext cx="550863" cy="161925"/>
            </a:xfrm>
            <a:custGeom>
              <a:avLst/>
              <a:gdLst>
                <a:gd name="T0" fmla="*/ 226 w 226"/>
                <a:gd name="T1" fmla="*/ 56 h 66"/>
                <a:gd name="T2" fmla="*/ 194 w 226"/>
                <a:gd name="T3" fmla="*/ 1 h 66"/>
                <a:gd name="T4" fmla="*/ 24 w 226"/>
                <a:gd name="T5" fmla="*/ 0 h 66"/>
                <a:gd name="T6" fmla="*/ 107 w 226"/>
                <a:gd name="T7" fmla="*/ 59 h 66"/>
                <a:gd name="T8" fmla="*/ 40 w 226"/>
                <a:gd name="T9" fmla="*/ 27 h 66"/>
                <a:gd name="T10" fmla="*/ 37 w 226"/>
                <a:gd name="T11" fmla="*/ 35 h 66"/>
                <a:gd name="T12" fmla="*/ 58 w 226"/>
                <a:gd name="T13" fmla="*/ 54 h 66"/>
                <a:gd name="T14" fmla="*/ 85 w 226"/>
                <a:gd name="T15" fmla="*/ 45 h 66"/>
                <a:gd name="T16" fmla="*/ 190 w 226"/>
                <a:gd name="T17" fmla="*/ 53 h 66"/>
                <a:gd name="T18" fmla="*/ 218 w 226"/>
                <a:gd name="T19" fmla="*/ 46 h 66"/>
                <a:gd name="T20" fmla="*/ 213 w 226"/>
                <a:gd name="T21" fmla="*/ 30 h 66"/>
                <a:gd name="T22" fmla="*/ 189 w 226"/>
                <a:gd name="T23" fmla="*/ 38 h 66"/>
                <a:gd name="T24" fmla="*/ 213 w 226"/>
                <a:gd name="T25" fmla="*/ 30 h 66"/>
                <a:gd name="T26" fmla="*/ 185 w 226"/>
                <a:gd name="T27" fmla="*/ 24 h 66"/>
                <a:gd name="T28" fmla="*/ 208 w 226"/>
                <a:gd name="T29" fmla="*/ 24 h 66"/>
                <a:gd name="T30" fmla="*/ 158 w 226"/>
                <a:gd name="T31" fmla="*/ 52 h 66"/>
                <a:gd name="T32" fmla="*/ 181 w 226"/>
                <a:gd name="T33" fmla="*/ 43 h 66"/>
                <a:gd name="T34" fmla="*/ 153 w 226"/>
                <a:gd name="T35" fmla="*/ 11 h 66"/>
                <a:gd name="T36" fmla="*/ 178 w 226"/>
                <a:gd name="T37" fmla="*/ 23 h 66"/>
                <a:gd name="T38" fmla="*/ 153 w 226"/>
                <a:gd name="T39" fmla="*/ 11 h 66"/>
                <a:gd name="T40" fmla="*/ 181 w 226"/>
                <a:gd name="T41" fmla="*/ 35 h 66"/>
                <a:gd name="T42" fmla="*/ 153 w 226"/>
                <a:gd name="T43" fmla="*/ 33 h 66"/>
                <a:gd name="T44" fmla="*/ 150 w 226"/>
                <a:gd name="T45" fmla="*/ 54 h 66"/>
                <a:gd name="T46" fmla="*/ 124 w 226"/>
                <a:gd name="T47" fmla="*/ 44 h 66"/>
                <a:gd name="T48" fmla="*/ 150 w 226"/>
                <a:gd name="T49" fmla="*/ 54 h 66"/>
                <a:gd name="T50" fmla="*/ 122 w 226"/>
                <a:gd name="T51" fmla="*/ 37 h 66"/>
                <a:gd name="T52" fmla="*/ 147 w 226"/>
                <a:gd name="T53" fmla="*/ 34 h 66"/>
                <a:gd name="T54" fmla="*/ 145 w 226"/>
                <a:gd name="T55" fmla="*/ 14 h 66"/>
                <a:gd name="T56" fmla="*/ 124 w 226"/>
                <a:gd name="T57" fmla="*/ 26 h 66"/>
                <a:gd name="T58" fmla="*/ 96 w 226"/>
                <a:gd name="T59" fmla="*/ 16 h 66"/>
                <a:gd name="T60" fmla="*/ 116 w 226"/>
                <a:gd name="T61" fmla="*/ 25 h 66"/>
                <a:gd name="T62" fmla="*/ 96 w 226"/>
                <a:gd name="T63" fmla="*/ 16 h 66"/>
                <a:gd name="T64" fmla="*/ 116 w 226"/>
                <a:gd name="T65" fmla="*/ 34 h 66"/>
                <a:gd name="T66" fmla="*/ 93 w 226"/>
                <a:gd name="T67" fmla="*/ 32 h 66"/>
                <a:gd name="T68" fmla="*/ 116 w 226"/>
                <a:gd name="T69" fmla="*/ 44 h 66"/>
                <a:gd name="T70" fmla="*/ 91 w 226"/>
                <a:gd name="T71" fmla="*/ 53 h 66"/>
                <a:gd name="T72" fmla="*/ 71 w 226"/>
                <a:gd name="T73" fmla="*/ 12 h 66"/>
                <a:gd name="T74" fmla="*/ 88 w 226"/>
                <a:gd name="T75" fmla="*/ 25 h 66"/>
                <a:gd name="T76" fmla="*/ 71 w 226"/>
                <a:gd name="T77" fmla="*/ 12 h 66"/>
                <a:gd name="T78" fmla="*/ 63 w 226"/>
                <a:gd name="T79" fmla="*/ 36 h 66"/>
                <a:gd name="T80" fmla="*/ 45 w 226"/>
                <a:gd name="T81" fmla="*/ 11 h 66"/>
                <a:gd name="T82" fmla="*/ 60 w 226"/>
                <a:gd name="T83" fmla="*/ 23 h 66"/>
                <a:gd name="T84" fmla="*/ 45 w 226"/>
                <a:gd name="T85" fmla="*/ 11 h 66"/>
                <a:gd name="T86" fmla="*/ 40 w 226"/>
                <a:gd name="T87" fmla="*/ 11 h 66"/>
                <a:gd name="T88" fmla="*/ 24 w 226"/>
                <a:gd name="T89" fmla="*/ 19 h 66"/>
                <a:gd name="T90" fmla="*/ 23 w 226"/>
                <a:gd name="T91" fmla="*/ 51 h 66"/>
                <a:gd name="T92" fmla="*/ 11 w 226"/>
                <a:gd name="T93" fmla="*/ 38 h 66"/>
                <a:gd name="T94" fmla="*/ 23 w 226"/>
                <a:gd name="T95" fmla="*/ 51 h 66"/>
                <a:gd name="T96" fmla="*/ 33 w 226"/>
                <a:gd name="T97" fmla="*/ 26 h 66"/>
                <a:gd name="T98" fmla="*/ 16 w 226"/>
                <a:gd name="T99" fmla="*/ 33 h 66"/>
                <a:gd name="T100" fmla="*/ 34 w 226"/>
                <a:gd name="T101" fmla="*/ 40 h 66"/>
                <a:gd name="T102" fmla="*/ 49 w 226"/>
                <a:gd name="T103" fmla="*/ 54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26" h="66">
                  <a:moveTo>
                    <a:pt x="107" y="59"/>
                  </a:moveTo>
                  <a:cubicBezTo>
                    <a:pt x="149" y="58"/>
                    <a:pt x="188" y="64"/>
                    <a:pt x="226" y="56"/>
                  </a:cubicBezTo>
                  <a:cubicBezTo>
                    <a:pt x="226" y="39"/>
                    <a:pt x="215" y="20"/>
                    <a:pt x="208" y="5"/>
                  </a:cubicBezTo>
                  <a:cubicBezTo>
                    <a:pt x="202" y="2"/>
                    <a:pt x="199" y="1"/>
                    <a:pt x="194" y="1"/>
                  </a:cubicBezTo>
                  <a:cubicBezTo>
                    <a:pt x="166" y="4"/>
                    <a:pt x="119" y="8"/>
                    <a:pt x="80" y="5"/>
                  </a:cubicBezTo>
                  <a:cubicBezTo>
                    <a:pt x="56" y="3"/>
                    <a:pt x="37" y="7"/>
                    <a:pt x="24" y="0"/>
                  </a:cubicBezTo>
                  <a:cubicBezTo>
                    <a:pt x="17" y="19"/>
                    <a:pt x="2" y="30"/>
                    <a:pt x="0" y="55"/>
                  </a:cubicBezTo>
                  <a:cubicBezTo>
                    <a:pt x="32" y="66"/>
                    <a:pt x="70" y="60"/>
                    <a:pt x="107" y="59"/>
                  </a:cubicBezTo>
                  <a:close/>
                  <a:moveTo>
                    <a:pt x="37" y="35"/>
                  </a:moveTo>
                  <a:cubicBezTo>
                    <a:pt x="38" y="32"/>
                    <a:pt x="40" y="31"/>
                    <a:pt x="40" y="27"/>
                  </a:cubicBezTo>
                  <a:cubicBezTo>
                    <a:pt x="44" y="29"/>
                    <a:pt x="49" y="30"/>
                    <a:pt x="56" y="30"/>
                  </a:cubicBezTo>
                  <a:cubicBezTo>
                    <a:pt x="53" y="41"/>
                    <a:pt x="45" y="31"/>
                    <a:pt x="37" y="35"/>
                  </a:cubicBezTo>
                  <a:close/>
                  <a:moveTo>
                    <a:pt x="84" y="55"/>
                  </a:moveTo>
                  <a:cubicBezTo>
                    <a:pt x="80" y="53"/>
                    <a:pt x="68" y="55"/>
                    <a:pt x="58" y="54"/>
                  </a:cubicBezTo>
                  <a:cubicBezTo>
                    <a:pt x="59" y="51"/>
                    <a:pt x="58" y="45"/>
                    <a:pt x="60" y="43"/>
                  </a:cubicBezTo>
                  <a:cubicBezTo>
                    <a:pt x="72" y="43"/>
                    <a:pt x="74" y="44"/>
                    <a:pt x="85" y="45"/>
                  </a:cubicBezTo>
                  <a:cubicBezTo>
                    <a:pt x="85" y="48"/>
                    <a:pt x="83" y="50"/>
                    <a:pt x="84" y="55"/>
                  </a:cubicBezTo>
                  <a:close/>
                  <a:moveTo>
                    <a:pt x="190" y="53"/>
                  </a:moveTo>
                  <a:cubicBezTo>
                    <a:pt x="192" y="52"/>
                    <a:pt x="191" y="48"/>
                    <a:pt x="189" y="46"/>
                  </a:cubicBezTo>
                  <a:cubicBezTo>
                    <a:pt x="194" y="42"/>
                    <a:pt x="215" y="42"/>
                    <a:pt x="218" y="46"/>
                  </a:cubicBezTo>
                  <a:cubicBezTo>
                    <a:pt x="214" y="54"/>
                    <a:pt x="199" y="50"/>
                    <a:pt x="190" y="53"/>
                  </a:cubicBezTo>
                  <a:close/>
                  <a:moveTo>
                    <a:pt x="213" y="30"/>
                  </a:moveTo>
                  <a:cubicBezTo>
                    <a:pt x="212" y="33"/>
                    <a:pt x="213" y="35"/>
                    <a:pt x="215" y="36"/>
                  </a:cubicBezTo>
                  <a:cubicBezTo>
                    <a:pt x="202" y="39"/>
                    <a:pt x="198" y="36"/>
                    <a:pt x="189" y="38"/>
                  </a:cubicBezTo>
                  <a:cubicBezTo>
                    <a:pt x="187" y="37"/>
                    <a:pt x="189" y="32"/>
                    <a:pt x="186" y="32"/>
                  </a:cubicBezTo>
                  <a:cubicBezTo>
                    <a:pt x="194" y="29"/>
                    <a:pt x="200" y="30"/>
                    <a:pt x="213" y="30"/>
                  </a:cubicBezTo>
                  <a:close/>
                  <a:moveTo>
                    <a:pt x="208" y="24"/>
                  </a:moveTo>
                  <a:cubicBezTo>
                    <a:pt x="202" y="22"/>
                    <a:pt x="194" y="25"/>
                    <a:pt x="185" y="24"/>
                  </a:cubicBezTo>
                  <a:cubicBezTo>
                    <a:pt x="185" y="18"/>
                    <a:pt x="182" y="15"/>
                    <a:pt x="182" y="9"/>
                  </a:cubicBezTo>
                  <a:cubicBezTo>
                    <a:pt x="196" y="8"/>
                    <a:pt x="207" y="8"/>
                    <a:pt x="208" y="24"/>
                  </a:cubicBezTo>
                  <a:close/>
                  <a:moveTo>
                    <a:pt x="185" y="52"/>
                  </a:moveTo>
                  <a:cubicBezTo>
                    <a:pt x="179" y="55"/>
                    <a:pt x="167" y="52"/>
                    <a:pt x="158" y="52"/>
                  </a:cubicBezTo>
                  <a:cubicBezTo>
                    <a:pt x="157" y="49"/>
                    <a:pt x="155" y="44"/>
                    <a:pt x="157" y="43"/>
                  </a:cubicBezTo>
                  <a:cubicBezTo>
                    <a:pt x="162" y="44"/>
                    <a:pt x="175" y="46"/>
                    <a:pt x="181" y="43"/>
                  </a:cubicBezTo>
                  <a:cubicBezTo>
                    <a:pt x="185" y="46"/>
                    <a:pt x="177" y="52"/>
                    <a:pt x="185" y="52"/>
                  </a:cubicBezTo>
                  <a:close/>
                  <a:moveTo>
                    <a:pt x="153" y="11"/>
                  </a:moveTo>
                  <a:cubicBezTo>
                    <a:pt x="161" y="13"/>
                    <a:pt x="165" y="10"/>
                    <a:pt x="174" y="11"/>
                  </a:cubicBezTo>
                  <a:cubicBezTo>
                    <a:pt x="176" y="14"/>
                    <a:pt x="177" y="19"/>
                    <a:pt x="178" y="23"/>
                  </a:cubicBezTo>
                  <a:cubicBezTo>
                    <a:pt x="170" y="25"/>
                    <a:pt x="162" y="25"/>
                    <a:pt x="153" y="24"/>
                  </a:cubicBezTo>
                  <a:cubicBezTo>
                    <a:pt x="153" y="20"/>
                    <a:pt x="153" y="16"/>
                    <a:pt x="153" y="11"/>
                  </a:cubicBezTo>
                  <a:close/>
                  <a:moveTo>
                    <a:pt x="181" y="32"/>
                  </a:moveTo>
                  <a:cubicBezTo>
                    <a:pt x="181" y="33"/>
                    <a:pt x="181" y="34"/>
                    <a:pt x="181" y="35"/>
                  </a:cubicBezTo>
                  <a:cubicBezTo>
                    <a:pt x="180" y="41"/>
                    <a:pt x="170" y="36"/>
                    <a:pt x="165" y="37"/>
                  </a:cubicBezTo>
                  <a:cubicBezTo>
                    <a:pt x="159" y="37"/>
                    <a:pt x="154" y="38"/>
                    <a:pt x="153" y="33"/>
                  </a:cubicBezTo>
                  <a:cubicBezTo>
                    <a:pt x="160" y="32"/>
                    <a:pt x="174" y="29"/>
                    <a:pt x="181" y="32"/>
                  </a:cubicBezTo>
                  <a:close/>
                  <a:moveTo>
                    <a:pt x="150" y="54"/>
                  </a:moveTo>
                  <a:cubicBezTo>
                    <a:pt x="138" y="52"/>
                    <a:pt x="135" y="53"/>
                    <a:pt x="122" y="51"/>
                  </a:cubicBezTo>
                  <a:cubicBezTo>
                    <a:pt x="125" y="48"/>
                    <a:pt x="121" y="46"/>
                    <a:pt x="124" y="44"/>
                  </a:cubicBezTo>
                  <a:cubicBezTo>
                    <a:pt x="131" y="44"/>
                    <a:pt x="137" y="43"/>
                    <a:pt x="149" y="44"/>
                  </a:cubicBezTo>
                  <a:cubicBezTo>
                    <a:pt x="150" y="49"/>
                    <a:pt x="149" y="47"/>
                    <a:pt x="150" y="54"/>
                  </a:cubicBezTo>
                  <a:close/>
                  <a:moveTo>
                    <a:pt x="147" y="34"/>
                  </a:moveTo>
                  <a:cubicBezTo>
                    <a:pt x="143" y="41"/>
                    <a:pt x="131" y="35"/>
                    <a:pt x="122" y="37"/>
                  </a:cubicBezTo>
                  <a:cubicBezTo>
                    <a:pt x="122" y="35"/>
                    <a:pt x="122" y="34"/>
                    <a:pt x="122" y="32"/>
                  </a:cubicBezTo>
                  <a:cubicBezTo>
                    <a:pt x="130" y="35"/>
                    <a:pt x="144" y="28"/>
                    <a:pt x="147" y="34"/>
                  </a:cubicBezTo>
                  <a:close/>
                  <a:moveTo>
                    <a:pt x="122" y="16"/>
                  </a:moveTo>
                  <a:cubicBezTo>
                    <a:pt x="128" y="14"/>
                    <a:pt x="136" y="13"/>
                    <a:pt x="145" y="14"/>
                  </a:cubicBezTo>
                  <a:cubicBezTo>
                    <a:pt x="143" y="19"/>
                    <a:pt x="147" y="20"/>
                    <a:pt x="146" y="24"/>
                  </a:cubicBezTo>
                  <a:cubicBezTo>
                    <a:pt x="140" y="27"/>
                    <a:pt x="126" y="23"/>
                    <a:pt x="124" y="26"/>
                  </a:cubicBezTo>
                  <a:cubicBezTo>
                    <a:pt x="121" y="25"/>
                    <a:pt x="123" y="19"/>
                    <a:pt x="122" y="16"/>
                  </a:cubicBezTo>
                  <a:close/>
                  <a:moveTo>
                    <a:pt x="96" y="16"/>
                  </a:moveTo>
                  <a:cubicBezTo>
                    <a:pt x="100" y="15"/>
                    <a:pt x="107" y="14"/>
                    <a:pt x="116" y="15"/>
                  </a:cubicBezTo>
                  <a:cubicBezTo>
                    <a:pt x="117" y="19"/>
                    <a:pt x="111" y="22"/>
                    <a:pt x="116" y="25"/>
                  </a:cubicBezTo>
                  <a:cubicBezTo>
                    <a:pt x="111" y="28"/>
                    <a:pt x="101" y="25"/>
                    <a:pt x="95" y="25"/>
                  </a:cubicBezTo>
                  <a:cubicBezTo>
                    <a:pt x="95" y="19"/>
                    <a:pt x="95" y="21"/>
                    <a:pt x="96" y="16"/>
                  </a:cubicBezTo>
                  <a:close/>
                  <a:moveTo>
                    <a:pt x="93" y="32"/>
                  </a:moveTo>
                  <a:cubicBezTo>
                    <a:pt x="100" y="33"/>
                    <a:pt x="111" y="31"/>
                    <a:pt x="116" y="34"/>
                  </a:cubicBezTo>
                  <a:cubicBezTo>
                    <a:pt x="112" y="40"/>
                    <a:pt x="102" y="38"/>
                    <a:pt x="93" y="38"/>
                  </a:cubicBezTo>
                  <a:cubicBezTo>
                    <a:pt x="93" y="36"/>
                    <a:pt x="93" y="34"/>
                    <a:pt x="93" y="32"/>
                  </a:cubicBezTo>
                  <a:close/>
                  <a:moveTo>
                    <a:pt x="92" y="45"/>
                  </a:moveTo>
                  <a:cubicBezTo>
                    <a:pt x="103" y="46"/>
                    <a:pt x="104" y="44"/>
                    <a:pt x="116" y="44"/>
                  </a:cubicBezTo>
                  <a:cubicBezTo>
                    <a:pt x="116" y="47"/>
                    <a:pt x="116" y="50"/>
                    <a:pt x="116" y="53"/>
                  </a:cubicBezTo>
                  <a:cubicBezTo>
                    <a:pt x="106" y="51"/>
                    <a:pt x="99" y="53"/>
                    <a:pt x="91" y="53"/>
                  </a:cubicBezTo>
                  <a:cubicBezTo>
                    <a:pt x="90" y="49"/>
                    <a:pt x="93" y="49"/>
                    <a:pt x="92" y="45"/>
                  </a:cubicBezTo>
                  <a:close/>
                  <a:moveTo>
                    <a:pt x="71" y="12"/>
                  </a:moveTo>
                  <a:cubicBezTo>
                    <a:pt x="79" y="11"/>
                    <a:pt x="82" y="14"/>
                    <a:pt x="89" y="14"/>
                  </a:cubicBezTo>
                  <a:cubicBezTo>
                    <a:pt x="90" y="18"/>
                    <a:pt x="87" y="20"/>
                    <a:pt x="88" y="25"/>
                  </a:cubicBezTo>
                  <a:cubicBezTo>
                    <a:pt x="79" y="23"/>
                    <a:pt x="76" y="25"/>
                    <a:pt x="69" y="23"/>
                  </a:cubicBezTo>
                  <a:cubicBezTo>
                    <a:pt x="68" y="17"/>
                    <a:pt x="73" y="18"/>
                    <a:pt x="71" y="12"/>
                  </a:cubicBezTo>
                  <a:close/>
                  <a:moveTo>
                    <a:pt x="86" y="34"/>
                  </a:moveTo>
                  <a:cubicBezTo>
                    <a:pt x="85" y="43"/>
                    <a:pt x="70" y="34"/>
                    <a:pt x="63" y="36"/>
                  </a:cubicBezTo>
                  <a:cubicBezTo>
                    <a:pt x="66" y="28"/>
                    <a:pt x="80" y="32"/>
                    <a:pt x="86" y="34"/>
                  </a:cubicBezTo>
                  <a:close/>
                  <a:moveTo>
                    <a:pt x="45" y="11"/>
                  </a:moveTo>
                  <a:cubicBezTo>
                    <a:pt x="51" y="11"/>
                    <a:pt x="57" y="12"/>
                    <a:pt x="63" y="12"/>
                  </a:cubicBezTo>
                  <a:cubicBezTo>
                    <a:pt x="63" y="17"/>
                    <a:pt x="61" y="19"/>
                    <a:pt x="60" y="23"/>
                  </a:cubicBezTo>
                  <a:cubicBezTo>
                    <a:pt x="53" y="24"/>
                    <a:pt x="50" y="21"/>
                    <a:pt x="44" y="21"/>
                  </a:cubicBezTo>
                  <a:cubicBezTo>
                    <a:pt x="44" y="18"/>
                    <a:pt x="46" y="16"/>
                    <a:pt x="45" y="11"/>
                  </a:cubicBezTo>
                  <a:close/>
                  <a:moveTo>
                    <a:pt x="27" y="9"/>
                  </a:moveTo>
                  <a:cubicBezTo>
                    <a:pt x="32" y="10"/>
                    <a:pt x="34" y="12"/>
                    <a:pt x="40" y="11"/>
                  </a:cubicBezTo>
                  <a:cubicBezTo>
                    <a:pt x="39" y="14"/>
                    <a:pt x="37" y="16"/>
                    <a:pt x="37" y="20"/>
                  </a:cubicBezTo>
                  <a:cubicBezTo>
                    <a:pt x="32" y="21"/>
                    <a:pt x="25" y="17"/>
                    <a:pt x="24" y="19"/>
                  </a:cubicBezTo>
                  <a:cubicBezTo>
                    <a:pt x="21" y="17"/>
                    <a:pt x="27" y="13"/>
                    <a:pt x="27" y="9"/>
                  </a:cubicBezTo>
                  <a:close/>
                  <a:moveTo>
                    <a:pt x="23" y="51"/>
                  </a:moveTo>
                  <a:cubicBezTo>
                    <a:pt x="17" y="52"/>
                    <a:pt x="14" y="52"/>
                    <a:pt x="8" y="50"/>
                  </a:cubicBezTo>
                  <a:cubicBezTo>
                    <a:pt x="7" y="44"/>
                    <a:pt x="12" y="44"/>
                    <a:pt x="11" y="38"/>
                  </a:cubicBezTo>
                  <a:cubicBezTo>
                    <a:pt x="16" y="39"/>
                    <a:pt x="20" y="41"/>
                    <a:pt x="26" y="40"/>
                  </a:cubicBezTo>
                  <a:cubicBezTo>
                    <a:pt x="27" y="46"/>
                    <a:pt x="23" y="47"/>
                    <a:pt x="23" y="51"/>
                  </a:cubicBezTo>
                  <a:close/>
                  <a:moveTo>
                    <a:pt x="16" y="33"/>
                  </a:moveTo>
                  <a:cubicBezTo>
                    <a:pt x="14" y="23"/>
                    <a:pt x="23" y="23"/>
                    <a:pt x="33" y="26"/>
                  </a:cubicBezTo>
                  <a:cubicBezTo>
                    <a:pt x="33" y="31"/>
                    <a:pt x="30" y="31"/>
                    <a:pt x="30" y="35"/>
                  </a:cubicBezTo>
                  <a:cubicBezTo>
                    <a:pt x="25" y="35"/>
                    <a:pt x="18" y="31"/>
                    <a:pt x="16" y="33"/>
                  </a:cubicBezTo>
                  <a:close/>
                  <a:moveTo>
                    <a:pt x="30" y="53"/>
                  </a:moveTo>
                  <a:cubicBezTo>
                    <a:pt x="31" y="49"/>
                    <a:pt x="33" y="45"/>
                    <a:pt x="34" y="40"/>
                  </a:cubicBezTo>
                  <a:cubicBezTo>
                    <a:pt x="42" y="39"/>
                    <a:pt x="47" y="44"/>
                    <a:pt x="52" y="41"/>
                  </a:cubicBezTo>
                  <a:cubicBezTo>
                    <a:pt x="53" y="47"/>
                    <a:pt x="50" y="49"/>
                    <a:pt x="49" y="54"/>
                  </a:cubicBezTo>
                  <a:cubicBezTo>
                    <a:pt x="43" y="53"/>
                    <a:pt x="36" y="53"/>
                    <a:pt x="30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7" name="Freeform 814"/>
            <p:cNvSpPr/>
            <p:nvPr/>
          </p:nvSpPr>
          <p:spPr bwMode="auto">
            <a:xfrm>
              <a:off x="8556625" y="5795962"/>
              <a:ext cx="41275" cy="76200"/>
            </a:xfrm>
            <a:custGeom>
              <a:avLst/>
              <a:gdLst>
                <a:gd name="T0" fmla="*/ 17 w 17"/>
                <a:gd name="T1" fmla="*/ 2 h 31"/>
                <a:gd name="T2" fmla="*/ 13 w 17"/>
                <a:gd name="T3" fmla="*/ 0 h 31"/>
                <a:gd name="T4" fmla="*/ 0 w 17"/>
                <a:gd name="T5" fmla="*/ 31 h 31"/>
                <a:gd name="T6" fmla="*/ 17 w 17"/>
                <a:gd name="T7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31">
                  <a:moveTo>
                    <a:pt x="17" y="2"/>
                  </a:moveTo>
                  <a:cubicBezTo>
                    <a:pt x="15" y="2"/>
                    <a:pt x="15" y="0"/>
                    <a:pt x="13" y="0"/>
                  </a:cubicBezTo>
                  <a:cubicBezTo>
                    <a:pt x="8" y="10"/>
                    <a:pt x="4" y="20"/>
                    <a:pt x="0" y="31"/>
                  </a:cubicBezTo>
                  <a:cubicBezTo>
                    <a:pt x="12" y="28"/>
                    <a:pt x="12" y="12"/>
                    <a:pt x="17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8" name="Freeform 822"/>
            <p:cNvSpPr>
              <a:spLocks noEditPoints="1"/>
            </p:cNvSpPr>
            <p:nvPr/>
          </p:nvSpPr>
          <p:spPr bwMode="auto">
            <a:xfrm>
              <a:off x="8858250" y="5910262"/>
              <a:ext cx="112713" cy="68262"/>
            </a:xfrm>
            <a:custGeom>
              <a:avLst/>
              <a:gdLst>
                <a:gd name="T0" fmla="*/ 0 w 46"/>
                <a:gd name="T1" fmla="*/ 17 h 28"/>
                <a:gd name="T2" fmla="*/ 15 w 46"/>
                <a:gd name="T3" fmla="*/ 26 h 28"/>
                <a:gd name="T4" fmla="*/ 46 w 46"/>
                <a:gd name="T5" fmla="*/ 11 h 28"/>
                <a:gd name="T6" fmla="*/ 0 w 46"/>
                <a:gd name="T7" fmla="*/ 17 h 28"/>
                <a:gd name="T8" fmla="*/ 10 w 46"/>
                <a:gd name="T9" fmla="*/ 18 h 28"/>
                <a:gd name="T10" fmla="*/ 39 w 46"/>
                <a:gd name="T11" fmla="*/ 14 h 28"/>
                <a:gd name="T12" fmla="*/ 10 w 46"/>
                <a:gd name="T13" fmla="*/ 1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28">
                  <a:moveTo>
                    <a:pt x="0" y="17"/>
                  </a:moveTo>
                  <a:cubicBezTo>
                    <a:pt x="1" y="24"/>
                    <a:pt x="8" y="25"/>
                    <a:pt x="15" y="26"/>
                  </a:cubicBezTo>
                  <a:cubicBezTo>
                    <a:pt x="30" y="28"/>
                    <a:pt x="45" y="23"/>
                    <a:pt x="46" y="11"/>
                  </a:cubicBezTo>
                  <a:cubicBezTo>
                    <a:pt x="35" y="0"/>
                    <a:pt x="3" y="3"/>
                    <a:pt x="0" y="17"/>
                  </a:cubicBezTo>
                  <a:close/>
                  <a:moveTo>
                    <a:pt x="10" y="18"/>
                  </a:moveTo>
                  <a:cubicBezTo>
                    <a:pt x="12" y="7"/>
                    <a:pt x="30" y="11"/>
                    <a:pt x="39" y="14"/>
                  </a:cubicBezTo>
                  <a:cubicBezTo>
                    <a:pt x="33" y="21"/>
                    <a:pt x="20" y="20"/>
                    <a:pt x="10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9" name="Freeform 881"/>
            <p:cNvSpPr/>
            <p:nvPr/>
          </p:nvSpPr>
          <p:spPr bwMode="auto">
            <a:xfrm>
              <a:off x="9250363" y="5421312"/>
              <a:ext cx="153988" cy="261937"/>
            </a:xfrm>
            <a:custGeom>
              <a:avLst/>
              <a:gdLst>
                <a:gd name="T0" fmla="*/ 62 w 63"/>
                <a:gd name="T1" fmla="*/ 46 h 108"/>
                <a:gd name="T2" fmla="*/ 33 w 63"/>
                <a:gd name="T3" fmla="*/ 0 h 108"/>
                <a:gd name="T4" fmla="*/ 28 w 63"/>
                <a:gd name="T5" fmla="*/ 65 h 108"/>
                <a:gd name="T6" fmla="*/ 12 w 63"/>
                <a:gd name="T7" fmla="*/ 66 h 108"/>
                <a:gd name="T8" fmla="*/ 8 w 63"/>
                <a:gd name="T9" fmla="*/ 101 h 108"/>
                <a:gd name="T10" fmla="*/ 39 w 63"/>
                <a:gd name="T11" fmla="*/ 82 h 108"/>
                <a:gd name="T12" fmla="*/ 42 w 63"/>
                <a:gd name="T13" fmla="*/ 35 h 108"/>
                <a:gd name="T14" fmla="*/ 62 w 63"/>
                <a:gd name="T15" fmla="*/ 4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2" h="108">
                  <a:moveTo>
                    <a:pt x="62" y="46"/>
                  </a:moveTo>
                  <a:cubicBezTo>
                    <a:pt x="63" y="26"/>
                    <a:pt x="54" y="4"/>
                    <a:pt x="33" y="0"/>
                  </a:cubicBezTo>
                  <a:cubicBezTo>
                    <a:pt x="27" y="21"/>
                    <a:pt x="30" y="50"/>
                    <a:pt x="28" y="65"/>
                  </a:cubicBezTo>
                  <a:cubicBezTo>
                    <a:pt x="22" y="65"/>
                    <a:pt x="16" y="65"/>
                    <a:pt x="12" y="66"/>
                  </a:cubicBezTo>
                  <a:cubicBezTo>
                    <a:pt x="5" y="72"/>
                    <a:pt x="0" y="92"/>
                    <a:pt x="8" y="101"/>
                  </a:cubicBezTo>
                  <a:cubicBezTo>
                    <a:pt x="19" y="108"/>
                    <a:pt x="36" y="90"/>
                    <a:pt x="39" y="82"/>
                  </a:cubicBezTo>
                  <a:cubicBezTo>
                    <a:pt x="43" y="69"/>
                    <a:pt x="36" y="49"/>
                    <a:pt x="42" y="35"/>
                  </a:cubicBezTo>
                  <a:cubicBezTo>
                    <a:pt x="50" y="37"/>
                    <a:pt x="52" y="46"/>
                    <a:pt x="62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0" name="Freeform 884"/>
            <p:cNvSpPr>
              <a:spLocks noEditPoints="1"/>
            </p:cNvSpPr>
            <p:nvPr/>
          </p:nvSpPr>
          <p:spPr bwMode="auto">
            <a:xfrm>
              <a:off x="8720138" y="5381625"/>
              <a:ext cx="466725" cy="319087"/>
            </a:xfrm>
            <a:custGeom>
              <a:avLst/>
              <a:gdLst>
                <a:gd name="T0" fmla="*/ 173 w 192"/>
                <a:gd name="T1" fmla="*/ 127 h 131"/>
                <a:gd name="T2" fmla="*/ 179 w 192"/>
                <a:gd name="T3" fmla="*/ 2 h 131"/>
                <a:gd name="T4" fmla="*/ 3 w 192"/>
                <a:gd name="T5" fmla="*/ 72 h 131"/>
                <a:gd name="T6" fmla="*/ 173 w 192"/>
                <a:gd name="T7" fmla="*/ 98 h 131"/>
                <a:gd name="T8" fmla="*/ 169 w 192"/>
                <a:gd name="T9" fmla="*/ 85 h 131"/>
                <a:gd name="T10" fmla="*/ 165 w 192"/>
                <a:gd name="T11" fmla="*/ 82 h 131"/>
                <a:gd name="T12" fmla="*/ 166 w 192"/>
                <a:gd name="T13" fmla="*/ 81 h 131"/>
                <a:gd name="T14" fmla="*/ 175 w 192"/>
                <a:gd name="T15" fmla="*/ 53 h 131"/>
                <a:gd name="T16" fmla="*/ 114 w 192"/>
                <a:gd name="T17" fmla="*/ 119 h 131"/>
                <a:gd name="T18" fmla="*/ 123 w 192"/>
                <a:gd name="T19" fmla="*/ 115 h 131"/>
                <a:gd name="T20" fmla="*/ 162 w 192"/>
                <a:gd name="T21" fmla="*/ 50 h 131"/>
                <a:gd name="T22" fmla="*/ 152 w 192"/>
                <a:gd name="T23" fmla="*/ 62 h 131"/>
                <a:gd name="T24" fmla="*/ 179 w 192"/>
                <a:gd name="T25" fmla="*/ 15 h 131"/>
                <a:gd name="T26" fmla="*/ 146 w 192"/>
                <a:gd name="T27" fmla="*/ 62 h 131"/>
                <a:gd name="T28" fmla="*/ 179 w 192"/>
                <a:gd name="T29" fmla="*/ 15 h 131"/>
                <a:gd name="T30" fmla="*/ 126 w 192"/>
                <a:gd name="T31" fmla="*/ 73 h 131"/>
                <a:gd name="T32" fmla="*/ 94 w 192"/>
                <a:gd name="T33" fmla="*/ 118 h 131"/>
                <a:gd name="T34" fmla="*/ 147 w 192"/>
                <a:gd name="T35" fmla="*/ 28 h 131"/>
                <a:gd name="T36" fmla="*/ 148 w 192"/>
                <a:gd name="T37" fmla="*/ 17 h 131"/>
                <a:gd name="T38" fmla="*/ 93 w 192"/>
                <a:gd name="T39" fmla="*/ 117 h 131"/>
                <a:gd name="T40" fmla="*/ 105 w 192"/>
                <a:gd name="T41" fmla="*/ 72 h 131"/>
                <a:gd name="T42" fmla="*/ 122 w 192"/>
                <a:gd name="T43" fmla="*/ 12 h 131"/>
                <a:gd name="T44" fmla="*/ 65 w 192"/>
                <a:gd name="T45" fmla="*/ 115 h 131"/>
                <a:gd name="T46" fmla="*/ 92 w 192"/>
                <a:gd name="T47" fmla="*/ 70 h 131"/>
                <a:gd name="T48" fmla="*/ 98 w 192"/>
                <a:gd name="T49" fmla="*/ 70 h 131"/>
                <a:gd name="T50" fmla="*/ 54 w 192"/>
                <a:gd name="T51" fmla="*/ 116 h 131"/>
                <a:gd name="T52" fmla="*/ 115 w 192"/>
                <a:gd name="T53" fmla="*/ 13 h 131"/>
                <a:gd name="T54" fmla="*/ 79 w 192"/>
                <a:gd name="T55" fmla="*/ 52 h 131"/>
                <a:gd name="T56" fmla="*/ 47 w 192"/>
                <a:gd name="T57" fmla="*/ 100 h 131"/>
                <a:gd name="T58" fmla="*/ 76 w 192"/>
                <a:gd name="T59" fmla="*/ 52 h 131"/>
                <a:gd name="T60" fmla="*/ 107 w 192"/>
                <a:gd name="T61" fmla="*/ 13 h 131"/>
                <a:gd name="T62" fmla="*/ 64 w 192"/>
                <a:gd name="T63" fmla="*/ 53 h 131"/>
                <a:gd name="T64" fmla="*/ 34 w 192"/>
                <a:gd name="T65" fmla="*/ 114 h 131"/>
                <a:gd name="T66" fmla="*/ 62 w 192"/>
                <a:gd name="T67" fmla="*/ 43 h 131"/>
                <a:gd name="T68" fmla="*/ 50 w 192"/>
                <a:gd name="T69" fmla="*/ 51 h 131"/>
                <a:gd name="T70" fmla="*/ 40 w 192"/>
                <a:gd name="T71" fmla="*/ 79 h 131"/>
                <a:gd name="T72" fmla="*/ 46 w 192"/>
                <a:gd name="T73" fmla="*/ 48 h 131"/>
                <a:gd name="T74" fmla="*/ 60 w 192"/>
                <a:gd name="T75" fmla="*/ 13 h 131"/>
                <a:gd name="T76" fmla="*/ 31 w 192"/>
                <a:gd name="T77" fmla="*/ 84 h 131"/>
                <a:gd name="T78" fmla="*/ 35 w 192"/>
                <a:gd name="T79" fmla="*/ 55 h 131"/>
                <a:gd name="T80" fmla="*/ 51 w 192"/>
                <a:gd name="T81" fmla="*/ 13 h 131"/>
                <a:gd name="T82" fmla="*/ 38 w 192"/>
                <a:gd name="T83" fmla="*/ 30 h 131"/>
                <a:gd name="T84" fmla="*/ 27 w 192"/>
                <a:gd name="T85" fmla="*/ 14 h 131"/>
                <a:gd name="T86" fmla="*/ 34 w 192"/>
                <a:gd name="T87" fmla="*/ 20 h 131"/>
                <a:gd name="T88" fmla="*/ 14 w 192"/>
                <a:gd name="T89" fmla="*/ 49 h 131"/>
                <a:gd name="T90" fmla="*/ 14 w 192"/>
                <a:gd name="T91" fmla="*/ 63 h 131"/>
                <a:gd name="T92" fmla="*/ 17 w 192"/>
                <a:gd name="T93" fmla="*/ 75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92" h="131">
                  <a:moveTo>
                    <a:pt x="35" y="128"/>
                  </a:moveTo>
                  <a:cubicBezTo>
                    <a:pt x="58" y="131"/>
                    <a:pt x="84" y="129"/>
                    <a:pt x="107" y="128"/>
                  </a:cubicBezTo>
                  <a:cubicBezTo>
                    <a:pt x="131" y="128"/>
                    <a:pt x="154" y="131"/>
                    <a:pt x="173" y="127"/>
                  </a:cubicBezTo>
                  <a:cubicBezTo>
                    <a:pt x="184" y="109"/>
                    <a:pt x="187" y="87"/>
                    <a:pt x="187" y="59"/>
                  </a:cubicBezTo>
                  <a:cubicBezTo>
                    <a:pt x="187" y="40"/>
                    <a:pt x="192" y="19"/>
                    <a:pt x="184" y="8"/>
                  </a:cubicBezTo>
                  <a:cubicBezTo>
                    <a:pt x="182" y="5"/>
                    <a:pt x="177" y="6"/>
                    <a:pt x="179" y="2"/>
                  </a:cubicBezTo>
                  <a:cubicBezTo>
                    <a:pt x="133" y="0"/>
                    <a:pt x="98" y="6"/>
                    <a:pt x="43" y="5"/>
                  </a:cubicBezTo>
                  <a:cubicBezTo>
                    <a:pt x="22" y="4"/>
                    <a:pt x="12" y="1"/>
                    <a:pt x="9" y="16"/>
                  </a:cubicBezTo>
                  <a:cubicBezTo>
                    <a:pt x="6" y="30"/>
                    <a:pt x="5" y="55"/>
                    <a:pt x="3" y="72"/>
                  </a:cubicBezTo>
                  <a:cubicBezTo>
                    <a:pt x="3" y="80"/>
                    <a:pt x="0" y="88"/>
                    <a:pt x="0" y="93"/>
                  </a:cubicBezTo>
                  <a:cubicBezTo>
                    <a:pt x="2" y="119"/>
                    <a:pt x="17" y="125"/>
                    <a:pt x="35" y="128"/>
                  </a:cubicBezTo>
                  <a:close/>
                  <a:moveTo>
                    <a:pt x="173" y="98"/>
                  </a:moveTo>
                  <a:cubicBezTo>
                    <a:pt x="168" y="102"/>
                    <a:pt x="160" y="111"/>
                    <a:pt x="162" y="119"/>
                  </a:cubicBezTo>
                  <a:cubicBezTo>
                    <a:pt x="159" y="121"/>
                    <a:pt x="156" y="121"/>
                    <a:pt x="152" y="120"/>
                  </a:cubicBezTo>
                  <a:cubicBezTo>
                    <a:pt x="156" y="106"/>
                    <a:pt x="166" y="99"/>
                    <a:pt x="169" y="85"/>
                  </a:cubicBezTo>
                  <a:cubicBezTo>
                    <a:pt x="160" y="87"/>
                    <a:pt x="147" y="109"/>
                    <a:pt x="150" y="121"/>
                  </a:cubicBezTo>
                  <a:cubicBezTo>
                    <a:pt x="148" y="120"/>
                    <a:pt x="146" y="119"/>
                    <a:pt x="143" y="119"/>
                  </a:cubicBezTo>
                  <a:cubicBezTo>
                    <a:pt x="146" y="103"/>
                    <a:pt x="156" y="93"/>
                    <a:pt x="165" y="82"/>
                  </a:cubicBezTo>
                  <a:cubicBezTo>
                    <a:pt x="162" y="70"/>
                    <a:pt x="174" y="64"/>
                    <a:pt x="177" y="54"/>
                  </a:cubicBezTo>
                  <a:cubicBezTo>
                    <a:pt x="182" y="60"/>
                    <a:pt x="172" y="63"/>
                    <a:pt x="170" y="67"/>
                  </a:cubicBezTo>
                  <a:cubicBezTo>
                    <a:pt x="171" y="74"/>
                    <a:pt x="167" y="76"/>
                    <a:pt x="166" y="81"/>
                  </a:cubicBezTo>
                  <a:cubicBezTo>
                    <a:pt x="173" y="86"/>
                    <a:pt x="173" y="72"/>
                    <a:pt x="179" y="70"/>
                  </a:cubicBezTo>
                  <a:cubicBezTo>
                    <a:pt x="176" y="78"/>
                    <a:pt x="174" y="88"/>
                    <a:pt x="173" y="98"/>
                  </a:cubicBezTo>
                  <a:close/>
                  <a:moveTo>
                    <a:pt x="175" y="53"/>
                  </a:moveTo>
                  <a:cubicBezTo>
                    <a:pt x="167" y="48"/>
                    <a:pt x="165" y="72"/>
                    <a:pt x="157" y="75"/>
                  </a:cubicBezTo>
                  <a:cubicBezTo>
                    <a:pt x="158" y="91"/>
                    <a:pt x="137" y="103"/>
                    <a:pt x="137" y="118"/>
                  </a:cubicBezTo>
                  <a:cubicBezTo>
                    <a:pt x="130" y="122"/>
                    <a:pt x="125" y="118"/>
                    <a:pt x="114" y="119"/>
                  </a:cubicBezTo>
                  <a:cubicBezTo>
                    <a:pt x="117" y="102"/>
                    <a:pt x="128" y="93"/>
                    <a:pt x="134" y="80"/>
                  </a:cubicBezTo>
                  <a:cubicBezTo>
                    <a:pt x="137" y="79"/>
                    <a:pt x="139" y="84"/>
                    <a:pt x="140" y="80"/>
                  </a:cubicBezTo>
                  <a:cubicBezTo>
                    <a:pt x="139" y="90"/>
                    <a:pt x="127" y="102"/>
                    <a:pt x="123" y="115"/>
                  </a:cubicBezTo>
                  <a:cubicBezTo>
                    <a:pt x="131" y="117"/>
                    <a:pt x="133" y="107"/>
                    <a:pt x="136" y="102"/>
                  </a:cubicBezTo>
                  <a:cubicBezTo>
                    <a:pt x="145" y="86"/>
                    <a:pt x="158" y="69"/>
                    <a:pt x="168" y="53"/>
                  </a:cubicBezTo>
                  <a:cubicBezTo>
                    <a:pt x="167" y="50"/>
                    <a:pt x="165" y="49"/>
                    <a:pt x="162" y="50"/>
                  </a:cubicBezTo>
                  <a:cubicBezTo>
                    <a:pt x="169" y="41"/>
                    <a:pt x="173" y="29"/>
                    <a:pt x="182" y="23"/>
                  </a:cubicBezTo>
                  <a:cubicBezTo>
                    <a:pt x="181" y="31"/>
                    <a:pt x="178" y="44"/>
                    <a:pt x="175" y="53"/>
                  </a:cubicBezTo>
                  <a:close/>
                  <a:moveTo>
                    <a:pt x="152" y="62"/>
                  </a:moveTo>
                  <a:cubicBezTo>
                    <a:pt x="155" y="66"/>
                    <a:pt x="148" y="72"/>
                    <a:pt x="146" y="76"/>
                  </a:cubicBezTo>
                  <a:cubicBezTo>
                    <a:pt x="142" y="71"/>
                    <a:pt x="150" y="66"/>
                    <a:pt x="152" y="62"/>
                  </a:cubicBezTo>
                  <a:close/>
                  <a:moveTo>
                    <a:pt x="179" y="15"/>
                  </a:moveTo>
                  <a:cubicBezTo>
                    <a:pt x="172" y="24"/>
                    <a:pt x="166" y="33"/>
                    <a:pt x="161" y="44"/>
                  </a:cubicBezTo>
                  <a:cubicBezTo>
                    <a:pt x="159" y="44"/>
                    <a:pt x="158" y="44"/>
                    <a:pt x="157" y="44"/>
                  </a:cubicBezTo>
                  <a:cubicBezTo>
                    <a:pt x="154" y="49"/>
                    <a:pt x="149" y="56"/>
                    <a:pt x="146" y="62"/>
                  </a:cubicBezTo>
                  <a:cubicBezTo>
                    <a:pt x="142" y="68"/>
                    <a:pt x="139" y="77"/>
                    <a:pt x="133" y="76"/>
                  </a:cubicBezTo>
                  <a:cubicBezTo>
                    <a:pt x="143" y="51"/>
                    <a:pt x="159" y="33"/>
                    <a:pt x="172" y="12"/>
                  </a:cubicBezTo>
                  <a:cubicBezTo>
                    <a:pt x="175" y="12"/>
                    <a:pt x="175" y="15"/>
                    <a:pt x="179" y="15"/>
                  </a:cubicBezTo>
                  <a:close/>
                  <a:moveTo>
                    <a:pt x="158" y="13"/>
                  </a:moveTo>
                  <a:cubicBezTo>
                    <a:pt x="158" y="10"/>
                    <a:pt x="163" y="12"/>
                    <a:pt x="165" y="12"/>
                  </a:cubicBezTo>
                  <a:cubicBezTo>
                    <a:pt x="152" y="32"/>
                    <a:pt x="138" y="52"/>
                    <a:pt x="126" y="73"/>
                  </a:cubicBezTo>
                  <a:cubicBezTo>
                    <a:pt x="126" y="75"/>
                    <a:pt x="125" y="80"/>
                    <a:pt x="129" y="78"/>
                  </a:cubicBezTo>
                  <a:cubicBezTo>
                    <a:pt x="122" y="92"/>
                    <a:pt x="112" y="103"/>
                    <a:pt x="107" y="118"/>
                  </a:cubicBezTo>
                  <a:cubicBezTo>
                    <a:pt x="103" y="118"/>
                    <a:pt x="98" y="118"/>
                    <a:pt x="94" y="118"/>
                  </a:cubicBezTo>
                  <a:cubicBezTo>
                    <a:pt x="104" y="104"/>
                    <a:pt x="112" y="88"/>
                    <a:pt x="123" y="75"/>
                  </a:cubicBezTo>
                  <a:cubicBezTo>
                    <a:pt x="123" y="74"/>
                    <a:pt x="122" y="72"/>
                    <a:pt x="119" y="72"/>
                  </a:cubicBezTo>
                  <a:cubicBezTo>
                    <a:pt x="130" y="60"/>
                    <a:pt x="137" y="42"/>
                    <a:pt x="147" y="28"/>
                  </a:cubicBezTo>
                  <a:cubicBezTo>
                    <a:pt x="150" y="24"/>
                    <a:pt x="160" y="18"/>
                    <a:pt x="158" y="13"/>
                  </a:cubicBezTo>
                  <a:close/>
                  <a:moveTo>
                    <a:pt x="151" y="11"/>
                  </a:moveTo>
                  <a:cubicBezTo>
                    <a:pt x="157" y="13"/>
                    <a:pt x="148" y="17"/>
                    <a:pt x="148" y="17"/>
                  </a:cubicBezTo>
                  <a:cubicBezTo>
                    <a:pt x="137" y="33"/>
                    <a:pt x="124" y="57"/>
                    <a:pt x="112" y="74"/>
                  </a:cubicBezTo>
                  <a:cubicBezTo>
                    <a:pt x="108" y="76"/>
                    <a:pt x="116" y="78"/>
                    <a:pt x="112" y="79"/>
                  </a:cubicBezTo>
                  <a:cubicBezTo>
                    <a:pt x="108" y="93"/>
                    <a:pt x="92" y="102"/>
                    <a:pt x="93" y="117"/>
                  </a:cubicBezTo>
                  <a:cubicBezTo>
                    <a:pt x="89" y="121"/>
                    <a:pt x="84" y="115"/>
                    <a:pt x="80" y="118"/>
                  </a:cubicBezTo>
                  <a:cubicBezTo>
                    <a:pt x="88" y="102"/>
                    <a:pt x="99" y="89"/>
                    <a:pt x="109" y="76"/>
                  </a:cubicBezTo>
                  <a:cubicBezTo>
                    <a:pt x="110" y="73"/>
                    <a:pt x="108" y="72"/>
                    <a:pt x="105" y="72"/>
                  </a:cubicBezTo>
                  <a:cubicBezTo>
                    <a:pt x="112" y="62"/>
                    <a:pt x="117" y="51"/>
                    <a:pt x="127" y="46"/>
                  </a:cubicBezTo>
                  <a:cubicBezTo>
                    <a:pt x="133" y="32"/>
                    <a:pt x="140" y="20"/>
                    <a:pt x="151" y="11"/>
                  </a:cubicBezTo>
                  <a:close/>
                  <a:moveTo>
                    <a:pt x="122" y="12"/>
                  </a:moveTo>
                  <a:cubicBezTo>
                    <a:pt x="124" y="13"/>
                    <a:pt x="125" y="15"/>
                    <a:pt x="123" y="15"/>
                  </a:cubicBezTo>
                  <a:cubicBezTo>
                    <a:pt x="116" y="27"/>
                    <a:pt x="109" y="38"/>
                    <a:pt x="98" y="47"/>
                  </a:cubicBezTo>
                  <a:cubicBezTo>
                    <a:pt x="90" y="72"/>
                    <a:pt x="74" y="89"/>
                    <a:pt x="65" y="115"/>
                  </a:cubicBezTo>
                  <a:cubicBezTo>
                    <a:pt x="71" y="116"/>
                    <a:pt x="71" y="110"/>
                    <a:pt x="74" y="106"/>
                  </a:cubicBezTo>
                  <a:cubicBezTo>
                    <a:pt x="79" y="98"/>
                    <a:pt x="85" y="86"/>
                    <a:pt x="93" y="77"/>
                  </a:cubicBezTo>
                  <a:cubicBezTo>
                    <a:pt x="93" y="74"/>
                    <a:pt x="90" y="74"/>
                    <a:pt x="92" y="70"/>
                  </a:cubicBezTo>
                  <a:cubicBezTo>
                    <a:pt x="105" y="52"/>
                    <a:pt x="121" y="29"/>
                    <a:pt x="132" y="12"/>
                  </a:cubicBezTo>
                  <a:cubicBezTo>
                    <a:pt x="134" y="12"/>
                    <a:pt x="137" y="12"/>
                    <a:pt x="140" y="12"/>
                  </a:cubicBezTo>
                  <a:cubicBezTo>
                    <a:pt x="129" y="34"/>
                    <a:pt x="112" y="51"/>
                    <a:pt x="98" y="70"/>
                  </a:cubicBezTo>
                  <a:cubicBezTo>
                    <a:pt x="99" y="73"/>
                    <a:pt x="97" y="78"/>
                    <a:pt x="100" y="78"/>
                  </a:cubicBezTo>
                  <a:cubicBezTo>
                    <a:pt x="92" y="92"/>
                    <a:pt x="82" y="104"/>
                    <a:pt x="74" y="118"/>
                  </a:cubicBezTo>
                  <a:cubicBezTo>
                    <a:pt x="66" y="118"/>
                    <a:pt x="61" y="116"/>
                    <a:pt x="54" y="116"/>
                  </a:cubicBezTo>
                  <a:cubicBezTo>
                    <a:pt x="61" y="102"/>
                    <a:pt x="68" y="88"/>
                    <a:pt x="79" y="78"/>
                  </a:cubicBezTo>
                  <a:cubicBezTo>
                    <a:pt x="75" y="64"/>
                    <a:pt x="95" y="58"/>
                    <a:pt x="90" y="44"/>
                  </a:cubicBezTo>
                  <a:cubicBezTo>
                    <a:pt x="99" y="34"/>
                    <a:pt x="106" y="22"/>
                    <a:pt x="115" y="13"/>
                  </a:cubicBezTo>
                  <a:cubicBezTo>
                    <a:pt x="117" y="13"/>
                    <a:pt x="122" y="15"/>
                    <a:pt x="122" y="12"/>
                  </a:cubicBezTo>
                  <a:close/>
                  <a:moveTo>
                    <a:pt x="107" y="13"/>
                  </a:moveTo>
                  <a:cubicBezTo>
                    <a:pt x="97" y="26"/>
                    <a:pt x="89" y="40"/>
                    <a:pt x="79" y="52"/>
                  </a:cubicBezTo>
                  <a:cubicBezTo>
                    <a:pt x="81" y="62"/>
                    <a:pt x="74" y="67"/>
                    <a:pt x="69" y="74"/>
                  </a:cubicBezTo>
                  <a:cubicBezTo>
                    <a:pt x="68" y="89"/>
                    <a:pt x="54" y="101"/>
                    <a:pt x="47" y="116"/>
                  </a:cubicBezTo>
                  <a:cubicBezTo>
                    <a:pt x="41" y="112"/>
                    <a:pt x="46" y="104"/>
                    <a:pt x="47" y="100"/>
                  </a:cubicBezTo>
                  <a:cubicBezTo>
                    <a:pt x="49" y="97"/>
                    <a:pt x="54" y="92"/>
                    <a:pt x="57" y="88"/>
                  </a:cubicBezTo>
                  <a:cubicBezTo>
                    <a:pt x="60" y="83"/>
                    <a:pt x="64" y="78"/>
                    <a:pt x="67" y="75"/>
                  </a:cubicBezTo>
                  <a:cubicBezTo>
                    <a:pt x="67" y="64"/>
                    <a:pt x="73" y="59"/>
                    <a:pt x="76" y="52"/>
                  </a:cubicBezTo>
                  <a:cubicBezTo>
                    <a:pt x="77" y="47"/>
                    <a:pt x="75" y="47"/>
                    <a:pt x="75" y="43"/>
                  </a:cubicBezTo>
                  <a:cubicBezTo>
                    <a:pt x="83" y="33"/>
                    <a:pt x="91" y="24"/>
                    <a:pt x="98" y="13"/>
                  </a:cubicBezTo>
                  <a:cubicBezTo>
                    <a:pt x="101" y="16"/>
                    <a:pt x="102" y="12"/>
                    <a:pt x="107" y="13"/>
                  </a:cubicBezTo>
                  <a:close/>
                  <a:moveTo>
                    <a:pt x="89" y="14"/>
                  </a:moveTo>
                  <a:cubicBezTo>
                    <a:pt x="93" y="16"/>
                    <a:pt x="86" y="20"/>
                    <a:pt x="85" y="22"/>
                  </a:cubicBezTo>
                  <a:cubicBezTo>
                    <a:pt x="78" y="31"/>
                    <a:pt x="69" y="43"/>
                    <a:pt x="64" y="53"/>
                  </a:cubicBezTo>
                  <a:cubicBezTo>
                    <a:pt x="65" y="57"/>
                    <a:pt x="66" y="54"/>
                    <a:pt x="69" y="54"/>
                  </a:cubicBezTo>
                  <a:cubicBezTo>
                    <a:pt x="65" y="65"/>
                    <a:pt x="58" y="75"/>
                    <a:pt x="51" y="85"/>
                  </a:cubicBezTo>
                  <a:cubicBezTo>
                    <a:pt x="45" y="94"/>
                    <a:pt x="42" y="107"/>
                    <a:pt x="34" y="114"/>
                  </a:cubicBezTo>
                  <a:cubicBezTo>
                    <a:pt x="36" y="99"/>
                    <a:pt x="45" y="91"/>
                    <a:pt x="51" y="81"/>
                  </a:cubicBezTo>
                  <a:cubicBezTo>
                    <a:pt x="52" y="76"/>
                    <a:pt x="48" y="78"/>
                    <a:pt x="49" y="73"/>
                  </a:cubicBezTo>
                  <a:cubicBezTo>
                    <a:pt x="53" y="63"/>
                    <a:pt x="62" y="57"/>
                    <a:pt x="62" y="43"/>
                  </a:cubicBezTo>
                  <a:cubicBezTo>
                    <a:pt x="73" y="35"/>
                    <a:pt x="78" y="21"/>
                    <a:pt x="89" y="14"/>
                  </a:cubicBezTo>
                  <a:close/>
                  <a:moveTo>
                    <a:pt x="79" y="14"/>
                  </a:moveTo>
                  <a:cubicBezTo>
                    <a:pt x="71" y="28"/>
                    <a:pt x="60" y="39"/>
                    <a:pt x="50" y="51"/>
                  </a:cubicBezTo>
                  <a:cubicBezTo>
                    <a:pt x="57" y="61"/>
                    <a:pt x="37" y="70"/>
                    <a:pt x="43" y="83"/>
                  </a:cubicBezTo>
                  <a:cubicBezTo>
                    <a:pt x="35" y="91"/>
                    <a:pt x="32" y="110"/>
                    <a:pt x="23" y="112"/>
                  </a:cubicBezTo>
                  <a:cubicBezTo>
                    <a:pt x="24" y="102"/>
                    <a:pt x="33" y="88"/>
                    <a:pt x="40" y="79"/>
                  </a:cubicBezTo>
                  <a:cubicBezTo>
                    <a:pt x="41" y="76"/>
                    <a:pt x="39" y="74"/>
                    <a:pt x="36" y="75"/>
                  </a:cubicBezTo>
                  <a:cubicBezTo>
                    <a:pt x="36" y="67"/>
                    <a:pt x="50" y="56"/>
                    <a:pt x="49" y="50"/>
                  </a:cubicBezTo>
                  <a:cubicBezTo>
                    <a:pt x="49" y="50"/>
                    <a:pt x="46" y="48"/>
                    <a:pt x="46" y="48"/>
                  </a:cubicBezTo>
                  <a:cubicBezTo>
                    <a:pt x="52" y="35"/>
                    <a:pt x="64" y="29"/>
                    <a:pt x="71" y="14"/>
                  </a:cubicBezTo>
                  <a:cubicBezTo>
                    <a:pt x="74" y="14"/>
                    <a:pt x="76" y="14"/>
                    <a:pt x="79" y="14"/>
                  </a:cubicBezTo>
                  <a:close/>
                  <a:moveTo>
                    <a:pt x="60" y="13"/>
                  </a:moveTo>
                  <a:cubicBezTo>
                    <a:pt x="61" y="14"/>
                    <a:pt x="62" y="15"/>
                    <a:pt x="64" y="15"/>
                  </a:cubicBezTo>
                  <a:cubicBezTo>
                    <a:pt x="55" y="28"/>
                    <a:pt x="47" y="41"/>
                    <a:pt x="36" y="52"/>
                  </a:cubicBezTo>
                  <a:cubicBezTo>
                    <a:pt x="41" y="65"/>
                    <a:pt x="26" y="71"/>
                    <a:pt x="31" y="84"/>
                  </a:cubicBezTo>
                  <a:cubicBezTo>
                    <a:pt x="24" y="90"/>
                    <a:pt x="22" y="100"/>
                    <a:pt x="16" y="106"/>
                  </a:cubicBezTo>
                  <a:cubicBezTo>
                    <a:pt x="14" y="94"/>
                    <a:pt x="20" y="90"/>
                    <a:pt x="24" y="83"/>
                  </a:cubicBezTo>
                  <a:cubicBezTo>
                    <a:pt x="21" y="71"/>
                    <a:pt x="30" y="63"/>
                    <a:pt x="35" y="55"/>
                  </a:cubicBezTo>
                  <a:cubicBezTo>
                    <a:pt x="36" y="51"/>
                    <a:pt x="31" y="52"/>
                    <a:pt x="32" y="48"/>
                  </a:cubicBezTo>
                  <a:cubicBezTo>
                    <a:pt x="42" y="37"/>
                    <a:pt x="48" y="23"/>
                    <a:pt x="60" y="13"/>
                  </a:cubicBezTo>
                  <a:close/>
                  <a:moveTo>
                    <a:pt x="51" y="13"/>
                  </a:moveTo>
                  <a:cubicBezTo>
                    <a:pt x="47" y="19"/>
                    <a:pt x="42" y="27"/>
                    <a:pt x="38" y="34"/>
                  </a:cubicBezTo>
                  <a:cubicBezTo>
                    <a:pt x="34" y="40"/>
                    <a:pt x="29" y="51"/>
                    <a:pt x="21" y="49"/>
                  </a:cubicBezTo>
                  <a:cubicBezTo>
                    <a:pt x="28" y="44"/>
                    <a:pt x="30" y="34"/>
                    <a:pt x="38" y="30"/>
                  </a:cubicBezTo>
                  <a:cubicBezTo>
                    <a:pt x="41" y="23"/>
                    <a:pt x="43" y="15"/>
                    <a:pt x="51" y="13"/>
                  </a:cubicBezTo>
                  <a:close/>
                  <a:moveTo>
                    <a:pt x="18" y="12"/>
                  </a:moveTo>
                  <a:cubicBezTo>
                    <a:pt x="22" y="12"/>
                    <a:pt x="22" y="15"/>
                    <a:pt x="27" y="14"/>
                  </a:cubicBezTo>
                  <a:cubicBezTo>
                    <a:pt x="25" y="20"/>
                    <a:pt x="20" y="23"/>
                    <a:pt x="18" y="29"/>
                  </a:cubicBezTo>
                  <a:cubicBezTo>
                    <a:pt x="15" y="24"/>
                    <a:pt x="19" y="17"/>
                    <a:pt x="18" y="12"/>
                  </a:cubicBezTo>
                  <a:close/>
                  <a:moveTo>
                    <a:pt x="34" y="20"/>
                  </a:moveTo>
                  <a:cubicBezTo>
                    <a:pt x="35" y="17"/>
                    <a:pt x="30" y="14"/>
                    <a:pt x="34" y="14"/>
                  </a:cubicBezTo>
                  <a:cubicBezTo>
                    <a:pt x="35" y="11"/>
                    <a:pt x="38" y="17"/>
                    <a:pt x="39" y="13"/>
                  </a:cubicBezTo>
                  <a:cubicBezTo>
                    <a:pt x="37" y="25"/>
                    <a:pt x="24" y="39"/>
                    <a:pt x="14" y="49"/>
                  </a:cubicBezTo>
                  <a:cubicBezTo>
                    <a:pt x="18" y="36"/>
                    <a:pt x="23" y="25"/>
                    <a:pt x="34" y="20"/>
                  </a:cubicBezTo>
                  <a:close/>
                  <a:moveTo>
                    <a:pt x="14" y="56"/>
                  </a:moveTo>
                  <a:cubicBezTo>
                    <a:pt x="20" y="56"/>
                    <a:pt x="14" y="61"/>
                    <a:pt x="14" y="63"/>
                  </a:cubicBezTo>
                  <a:cubicBezTo>
                    <a:pt x="10" y="61"/>
                    <a:pt x="16" y="59"/>
                    <a:pt x="14" y="56"/>
                  </a:cubicBezTo>
                  <a:close/>
                  <a:moveTo>
                    <a:pt x="20" y="62"/>
                  </a:moveTo>
                  <a:cubicBezTo>
                    <a:pt x="26" y="63"/>
                    <a:pt x="18" y="72"/>
                    <a:pt x="17" y="75"/>
                  </a:cubicBezTo>
                  <a:cubicBezTo>
                    <a:pt x="16" y="79"/>
                    <a:pt x="18" y="86"/>
                    <a:pt x="14" y="89"/>
                  </a:cubicBezTo>
                  <a:cubicBezTo>
                    <a:pt x="9" y="78"/>
                    <a:pt x="18" y="70"/>
                    <a:pt x="20" y="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54500" y="71934"/>
            <a:ext cx="8945809" cy="5005199"/>
            <a:chOff x="93619" y="95911"/>
            <a:chExt cx="11927745" cy="6673598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 rot="16200000">
              <a:off x="4691988" y="-4117215"/>
              <a:ext cx="2790000" cy="11463751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 rot="5400000">
              <a:off x="4632995" y="-577603"/>
              <a:ext cx="2790000" cy="11463751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 rot="16200000">
              <a:off x="4630114" y="-4381590"/>
              <a:ext cx="2913750" cy="11868751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 rot="5400000">
              <a:off x="4571120" y="-621742"/>
              <a:ext cx="2913750" cy="11868751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539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9658" grpId="0"/>
      <p:bldP spid="24579" grpId="0"/>
      <p:bldP spid="5" grpId="0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ext Box 11"/>
          <p:cNvSpPr txBox="1"/>
          <p:nvPr/>
        </p:nvSpPr>
        <p:spPr>
          <a:xfrm>
            <a:off x="1433513" y="828675"/>
            <a:ext cx="6190060" cy="4011216"/>
          </a:xfrm>
          <a:prstGeom prst="rect">
            <a:avLst/>
          </a:prstGeom>
          <a:noFill/>
          <a:ln w="9525">
            <a:noFill/>
          </a:ln>
        </p:spPr>
        <p:txBody>
          <a:bodyPr wrap="none" lIns="68573" tIns="34287" rIns="68573" bIns="34287"/>
          <a:lstStyle/>
          <a:p>
            <a:pPr marL="257175" indent="-257175">
              <a:lnSpc>
                <a:spcPct val="130000"/>
              </a:lnSpc>
            </a:pPr>
            <a:r>
              <a:rPr lang="en-US" altLang="zh-CN" sz="27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They’re getting ready for </a:t>
            </a:r>
            <a:r>
              <a:rPr lang="en-US" altLang="zh-CN" sz="2700" u="sng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Lantern </a:t>
            </a:r>
          </a:p>
          <a:p>
            <a:pPr marL="257175" indent="-257175">
              <a:lnSpc>
                <a:spcPct val="130000"/>
              </a:lnSpc>
            </a:pPr>
            <a:r>
              <a:rPr lang="en-US" altLang="zh-CN" sz="27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zh-CN" sz="2700" u="sng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Festival</a:t>
            </a:r>
            <a:r>
              <a:rPr lang="en-US" altLang="zh-CN" sz="27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(</a:t>
            </a:r>
            <a:r>
              <a:rPr lang="zh-CN" altLang="en-US" sz="27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划线部分提问</a:t>
            </a:r>
            <a:r>
              <a:rPr lang="en-US" altLang="zh-CN" sz="27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57175" indent="-257175">
              <a:lnSpc>
                <a:spcPct val="130000"/>
              </a:lnSpc>
            </a:pPr>
            <a:r>
              <a:rPr lang="en-US" altLang="zh-CN" sz="27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________________________________</a:t>
            </a:r>
          </a:p>
          <a:p>
            <a:pPr marL="257175" indent="-257175">
              <a:lnSpc>
                <a:spcPct val="130000"/>
              </a:lnSpc>
            </a:pPr>
            <a:r>
              <a:rPr lang="en-US" altLang="zh-CN" sz="27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They go shopping for presents. They get </a:t>
            </a:r>
          </a:p>
          <a:p>
            <a:pPr marL="257175" indent="-257175">
              <a:lnSpc>
                <a:spcPct val="130000"/>
              </a:lnSpc>
            </a:pPr>
            <a:r>
              <a:rPr lang="en-US" altLang="zh-CN" sz="27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lots of food ready. (</a:t>
            </a:r>
            <a:r>
              <a:rPr lang="zh-CN" altLang="en-US" sz="27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用</a:t>
            </a:r>
            <a:r>
              <a:rPr lang="en-US" altLang="zh-CN" sz="27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zh-CN" altLang="en-US" sz="27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合成一句话</a:t>
            </a:r>
            <a:r>
              <a:rPr lang="en-US" altLang="zh-CN" sz="27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57175" indent="-257175">
              <a:lnSpc>
                <a:spcPct val="130000"/>
              </a:lnSpc>
            </a:pPr>
            <a:r>
              <a:rPr lang="en-US" altLang="zh-CN" sz="27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________________________________</a:t>
            </a:r>
          </a:p>
          <a:p>
            <a:pPr marL="257175" indent="-257175">
              <a:lnSpc>
                <a:spcPct val="130000"/>
              </a:lnSpc>
            </a:pPr>
            <a:r>
              <a:rPr lang="en-US" altLang="zh-CN" sz="27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________________________________ </a:t>
            </a:r>
            <a:endParaRPr lang="en-US" altLang="zh-CN" sz="270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14"/>
          <p:cNvSpPr txBox="1"/>
          <p:nvPr/>
        </p:nvSpPr>
        <p:spPr>
          <a:xfrm>
            <a:off x="1865711" y="1962150"/>
            <a:ext cx="5535215" cy="484742"/>
          </a:xfrm>
          <a:prstGeom prst="rect">
            <a:avLst/>
          </a:prstGeom>
          <a:noFill/>
          <a:ln w="9525">
            <a:noFill/>
          </a:ln>
        </p:spPr>
        <p:txBody>
          <a:bodyPr lIns="68573" tIns="34287" rIns="68573" bIns="34287">
            <a:spAutoFit/>
          </a:bodyPr>
          <a:lstStyle/>
          <a:p>
            <a:r>
              <a:rPr lang="en-US" altLang="zh-CN" sz="27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What are they getting ready for?</a:t>
            </a:r>
          </a:p>
        </p:txBody>
      </p:sp>
      <p:sp>
        <p:nvSpPr>
          <p:cNvPr id="12" name="Text Box 19"/>
          <p:cNvSpPr txBox="1"/>
          <p:nvPr/>
        </p:nvSpPr>
        <p:spPr>
          <a:xfrm>
            <a:off x="1865710" y="3475436"/>
            <a:ext cx="5715000" cy="1149539"/>
          </a:xfrm>
          <a:prstGeom prst="rect">
            <a:avLst/>
          </a:prstGeom>
          <a:noFill/>
          <a:ln w="9525">
            <a:noFill/>
          </a:ln>
        </p:spPr>
        <p:txBody>
          <a:bodyPr lIns="68573" tIns="34287" rIns="68573" bIns="34287">
            <a:spAutoFit/>
          </a:bodyPr>
          <a:lstStyle/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en-US" altLang="zh-CN" sz="27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They go shopping for the presents and get lots of food ready.</a:t>
            </a:r>
          </a:p>
        </p:txBody>
      </p:sp>
      <p:grpSp>
        <p:nvGrpSpPr>
          <p:cNvPr id="203" name="组 202"/>
          <p:cNvGrpSpPr/>
          <p:nvPr/>
        </p:nvGrpSpPr>
        <p:grpSpPr>
          <a:xfrm>
            <a:off x="7401401" y="203835"/>
            <a:ext cx="1233488" cy="1211104"/>
            <a:chOff x="7269163" y="4735513"/>
            <a:chExt cx="663576" cy="777875"/>
          </a:xfrm>
          <a:blipFill>
            <a:blip r:embed="rId3"/>
            <a:stretch>
              <a:fillRect/>
            </a:stretch>
          </a:blipFill>
        </p:grpSpPr>
        <p:sp>
          <p:nvSpPr>
            <p:cNvPr id="204" name="Freeform 718"/>
            <p:cNvSpPr>
              <a:spLocks noEditPoints="1"/>
            </p:cNvSpPr>
            <p:nvPr/>
          </p:nvSpPr>
          <p:spPr bwMode="auto">
            <a:xfrm>
              <a:off x="7269163" y="4735513"/>
              <a:ext cx="595313" cy="777875"/>
            </a:xfrm>
            <a:custGeom>
              <a:avLst/>
              <a:gdLst>
                <a:gd name="T0" fmla="*/ 235 w 245"/>
                <a:gd name="T1" fmla="*/ 177 h 319"/>
                <a:gd name="T2" fmla="*/ 231 w 245"/>
                <a:gd name="T3" fmla="*/ 37 h 319"/>
                <a:gd name="T4" fmla="*/ 177 w 245"/>
                <a:gd name="T5" fmla="*/ 4 h 319"/>
                <a:gd name="T6" fmla="*/ 6 w 245"/>
                <a:gd name="T7" fmla="*/ 13 h 319"/>
                <a:gd name="T8" fmla="*/ 1 w 245"/>
                <a:gd name="T9" fmla="*/ 223 h 319"/>
                <a:gd name="T10" fmla="*/ 26 w 245"/>
                <a:gd name="T11" fmla="*/ 305 h 319"/>
                <a:gd name="T12" fmla="*/ 194 w 245"/>
                <a:gd name="T13" fmla="*/ 317 h 319"/>
                <a:gd name="T14" fmla="*/ 227 w 245"/>
                <a:gd name="T15" fmla="*/ 300 h 319"/>
                <a:gd name="T16" fmla="*/ 208 w 245"/>
                <a:gd name="T17" fmla="*/ 271 h 319"/>
                <a:gd name="T18" fmla="*/ 227 w 245"/>
                <a:gd name="T19" fmla="*/ 300 h 319"/>
                <a:gd name="T20" fmla="*/ 210 w 245"/>
                <a:gd name="T21" fmla="*/ 250 h 319"/>
                <a:gd name="T22" fmla="*/ 227 w 245"/>
                <a:gd name="T23" fmla="*/ 277 h 319"/>
                <a:gd name="T24" fmla="*/ 226 w 245"/>
                <a:gd name="T25" fmla="*/ 253 h 319"/>
                <a:gd name="T26" fmla="*/ 210 w 245"/>
                <a:gd name="T27" fmla="*/ 228 h 319"/>
                <a:gd name="T28" fmla="*/ 223 w 245"/>
                <a:gd name="T29" fmla="*/ 188 h 319"/>
                <a:gd name="T30" fmla="*/ 210 w 245"/>
                <a:gd name="T31" fmla="*/ 196 h 319"/>
                <a:gd name="T32" fmla="*/ 223 w 245"/>
                <a:gd name="T33" fmla="*/ 188 h 319"/>
                <a:gd name="T34" fmla="*/ 210 w 245"/>
                <a:gd name="T35" fmla="*/ 155 h 319"/>
                <a:gd name="T36" fmla="*/ 225 w 245"/>
                <a:gd name="T37" fmla="*/ 182 h 319"/>
                <a:gd name="T38" fmla="*/ 225 w 245"/>
                <a:gd name="T39" fmla="*/ 213 h 319"/>
                <a:gd name="T40" fmla="*/ 210 w 245"/>
                <a:gd name="T41" fmla="*/ 218 h 319"/>
                <a:gd name="T42" fmla="*/ 225 w 245"/>
                <a:gd name="T43" fmla="*/ 213 h 319"/>
                <a:gd name="T44" fmla="*/ 210 w 245"/>
                <a:gd name="T45" fmla="*/ 147 h 319"/>
                <a:gd name="T46" fmla="*/ 225 w 245"/>
                <a:gd name="T47" fmla="*/ 140 h 319"/>
                <a:gd name="T48" fmla="*/ 225 w 245"/>
                <a:gd name="T49" fmla="*/ 134 h 319"/>
                <a:gd name="T50" fmla="*/ 210 w 245"/>
                <a:gd name="T51" fmla="*/ 114 h 319"/>
                <a:gd name="T52" fmla="*/ 225 w 245"/>
                <a:gd name="T53" fmla="*/ 134 h 319"/>
                <a:gd name="T54" fmla="*/ 208 w 245"/>
                <a:gd name="T55" fmla="*/ 105 h 319"/>
                <a:gd name="T56" fmla="*/ 223 w 245"/>
                <a:gd name="T57" fmla="*/ 100 h 319"/>
                <a:gd name="T58" fmla="*/ 208 w 245"/>
                <a:gd name="T59" fmla="*/ 21 h 319"/>
                <a:gd name="T60" fmla="*/ 207 w 245"/>
                <a:gd name="T61" fmla="*/ 35 h 319"/>
                <a:gd name="T62" fmla="*/ 207 w 245"/>
                <a:gd name="T63" fmla="*/ 44 h 319"/>
                <a:gd name="T64" fmla="*/ 221 w 245"/>
                <a:gd name="T65" fmla="*/ 70 h 319"/>
                <a:gd name="T66" fmla="*/ 207 w 245"/>
                <a:gd name="T67" fmla="*/ 44 h 319"/>
                <a:gd name="T68" fmla="*/ 221 w 245"/>
                <a:gd name="T69" fmla="*/ 78 h 319"/>
                <a:gd name="T70" fmla="*/ 207 w 245"/>
                <a:gd name="T71" fmla="*/ 82 h 319"/>
                <a:gd name="T72" fmla="*/ 222 w 245"/>
                <a:gd name="T73" fmla="*/ 306 h 319"/>
                <a:gd name="T74" fmla="*/ 222 w 245"/>
                <a:gd name="T75" fmla="*/ 306 h 319"/>
                <a:gd name="T76" fmla="*/ 10 w 245"/>
                <a:gd name="T77" fmla="*/ 269 h 319"/>
                <a:gd name="T78" fmla="*/ 200 w 245"/>
                <a:gd name="T79" fmla="*/ 11 h 319"/>
                <a:gd name="T80" fmla="*/ 43 w 245"/>
                <a:gd name="T81" fmla="*/ 283 h 319"/>
                <a:gd name="T82" fmla="*/ 26 w 245"/>
                <a:gd name="T83" fmla="*/ 294 h 319"/>
                <a:gd name="T84" fmla="*/ 51 w 245"/>
                <a:gd name="T85" fmla="*/ 306 h 319"/>
                <a:gd name="T86" fmla="*/ 50 w 245"/>
                <a:gd name="T87" fmla="*/ 294 h 319"/>
                <a:gd name="T88" fmla="*/ 50 w 245"/>
                <a:gd name="T89" fmla="*/ 294 h 319"/>
                <a:gd name="T90" fmla="*/ 69 w 245"/>
                <a:gd name="T91" fmla="*/ 292 h 319"/>
                <a:gd name="T92" fmla="*/ 75 w 245"/>
                <a:gd name="T93" fmla="*/ 305 h 319"/>
                <a:gd name="T94" fmla="*/ 101 w 245"/>
                <a:gd name="T95" fmla="*/ 293 h 319"/>
                <a:gd name="T96" fmla="*/ 89 w 245"/>
                <a:gd name="T97" fmla="*/ 294 h 319"/>
                <a:gd name="T98" fmla="*/ 129 w 245"/>
                <a:gd name="T99" fmla="*/ 303 h 319"/>
                <a:gd name="T100" fmla="*/ 137 w 245"/>
                <a:gd name="T101" fmla="*/ 306 h 319"/>
                <a:gd name="T102" fmla="*/ 145 w 245"/>
                <a:gd name="T103" fmla="*/ 293 h 319"/>
                <a:gd name="T104" fmla="*/ 137 w 245"/>
                <a:gd name="T105" fmla="*/ 306 h 319"/>
                <a:gd name="T106" fmla="*/ 164 w 245"/>
                <a:gd name="T107" fmla="*/ 292 h 319"/>
                <a:gd name="T108" fmla="*/ 151 w 245"/>
                <a:gd name="T109" fmla="*/ 293 h 319"/>
                <a:gd name="T110" fmla="*/ 172 w 245"/>
                <a:gd name="T111" fmla="*/ 293 h 319"/>
                <a:gd name="T112" fmla="*/ 195 w 245"/>
                <a:gd name="T113" fmla="*/ 305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45" h="319">
                  <a:moveTo>
                    <a:pt x="237" y="313"/>
                  </a:moveTo>
                  <a:cubicBezTo>
                    <a:pt x="245" y="272"/>
                    <a:pt x="237" y="222"/>
                    <a:pt x="235" y="177"/>
                  </a:cubicBezTo>
                  <a:cubicBezTo>
                    <a:pt x="234" y="139"/>
                    <a:pt x="232" y="101"/>
                    <a:pt x="231" y="55"/>
                  </a:cubicBezTo>
                  <a:cubicBezTo>
                    <a:pt x="231" y="49"/>
                    <a:pt x="232" y="40"/>
                    <a:pt x="231" y="37"/>
                  </a:cubicBezTo>
                  <a:cubicBezTo>
                    <a:pt x="229" y="30"/>
                    <a:pt x="209" y="5"/>
                    <a:pt x="204" y="3"/>
                  </a:cubicBezTo>
                  <a:cubicBezTo>
                    <a:pt x="197" y="0"/>
                    <a:pt x="185" y="3"/>
                    <a:pt x="177" y="4"/>
                  </a:cubicBezTo>
                  <a:cubicBezTo>
                    <a:pt x="133" y="6"/>
                    <a:pt x="86" y="8"/>
                    <a:pt x="49" y="8"/>
                  </a:cubicBezTo>
                  <a:cubicBezTo>
                    <a:pt x="35" y="9"/>
                    <a:pt x="19" y="7"/>
                    <a:pt x="6" y="13"/>
                  </a:cubicBezTo>
                  <a:cubicBezTo>
                    <a:pt x="10" y="52"/>
                    <a:pt x="3" y="96"/>
                    <a:pt x="3" y="150"/>
                  </a:cubicBezTo>
                  <a:cubicBezTo>
                    <a:pt x="3" y="172"/>
                    <a:pt x="0" y="198"/>
                    <a:pt x="1" y="223"/>
                  </a:cubicBezTo>
                  <a:cubicBezTo>
                    <a:pt x="2" y="247"/>
                    <a:pt x="3" y="282"/>
                    <a:pt x="13" y="292"/>
                  </a:cubicBezTo>
                  <a:cubicBezTo>
                    <a:pt x="17" y="297"/>
                    <a:pt x="22" y="301"/>
                    <a:pt x="26" y="305"/>
                  </a:cubicBezTo>
                  <a:cubicBezTo>
                    <a:pt x="32" y="310"/>
                    <a:pt x="39" y="313"/>
                    <a:pt x="43" y="319"/>
                  </a:cubicBezTo>
                  <a:cubicBezTo>
                    <a:pt x="89" y="318"/>
                    <a:pt x="147" y="318"/>
                    <a:pt x="194" y="317"/>
                  </a:cubicBezTo>
                  <a:cubicBezTo>
                    <a:pt x="210" y="317"/>
                    <a:pt x="225" y="319"/>
                    <a:pt x="237" y="313"/>
                  </a:cubicBezTo>
                  <a:close/>
                  <a:moveTo>
                    <a:pt x="227" y="300"/>
                  </a:moveTo>
                  <a:cubicBezTo>
                    <a:pt x="222" y="293"/>
                    <a:pt x="213" y="289"/>
                    <a:pt x="207" y="282"/>
                  </a:cubicBezTo>
                  <a:cubicBezTo>
                    <a:pt x="211" y="279"/>
                    <a:pt x="209" y="276"/>
                    <a:pt x="208" y="271"/>
                  </a:cubicBezTo>
                  <a:cubicBezTo>
                    <a:pt x="216" y="274"/>
                    <a:pt x="221" y="280"/>
                    <a:pt x="227" y="285"/>
                  </a:cubicBezTo>
                  <a:cubicBezTo>
                    <a:pt x="227" y="290"/>
                    <a:pt x="227" y="295"/>
                    <a:pt x="227" y="300"/>
                  </a:cubicBezTo>
                  <a:close/>
                  <a:moveTo>
                    <a:pt x="208" y="262"/>
                  </a:moveTo>
                  <a:cubicBezTo>
                    <a:pt x="208" y="258"/>
                    <a:pt x="211" y="255"/>
                    <a:pt x="210" y="250"/>
                  </a:cubicBezTo>
                  <a:cubicBezTo>
                    <a:pt x="216" y="252"/>
                    <a:pt x="218" y="259"/>
                    <a:pt x="226" y="260"/>
                  </a:cubicBezTo>
                  <a:cubicBezTo>
                    <a:pt x="226" y="266"/>
                    <a:pt x="225" y="272"/>
                    <a:pt x="227" y="277"/>
                  </a:cubicBezTo>
                  <a:cubicBezTo>
                    <a:pt x="221" y="272"/>
                    <a:pt x="215" y="267"/>
                    <a:pt x="208" y="262"/>
                  </a:cubicBezTo>
                  <a:close/>
                  <a:moveTo>
                    <a:pt x="226" y="253"/>
                  </a:moveTo>
                  <a:cubicBezTo>
                    <a:pt x="219" y="251"/>
                    <a:pt x="215" y="245"/>
                    <a:pt x="210" y="241"/>
                  </a:cubicBezTo>
                  <a:cubicBezTo>
                    <a:pt x="210" y="235"/>
                    <a:pt x="211" y="230"/>
                    <a:pt x="210" y="228"/>
                  </a:cubicBezTo>
                  <a:cubicBezTo>
                    <a:pt x="219" y="228"/>
                    <a:pt x="229" y="238"/>
                    <a:pt x="226" y="253"/>
                  </a:cubicBezTo>
                  <a:close/>
                  <a:moveTo>
                    <a:pt x="223" y="188"/>
                  </a:moveTo>
                  <a:cubicBezTo>
                    <a:pt x="227" y="193"/>
                    <a:pt x="222" y="200"/>
                    <a:pt x="225" y="204"/>
                  </a:cubicBezTo>
                  <a:cubicBezTo>
                    <a:pt x="218" y="203"/>
                    <a:pt x="218" y="195"/>
                    <a:pt x="210" y="196"/>
                  </a:cubicBezTo>
                  <a:cubicBezTo>
                    <a:pt x="210" y="190"/>
                    <a:pt x="210" y="185"/>
                    <a:pt x="210" y="179"/>
                  </a:cubicBezTo>
                  <a:cubicBezTo>
                    <a:pt x="215" y="181"/>
                    <a:pt x="219" y="190"/>
                    <a:pt x="223" y="188"/>
                  </a:cubicBezTo>
                  <a:close/>
                  <a:moveTo>
                    <a:pt x="210" y="172"/>
                  </a:moveTo>
                  <a:cubicBezTo>
                    <a:pt x="210" y="167"/>
                    <a:pt x="210" y="161"/>
                    <a:pt x="210" y="155"/>
                  </a:cubicBezTo>
                  <a:cubicBezTo>
                    <a:pt x="216" y="157"/>
                    <a:pt x="218" y="163"/>
                    <a:pt x="225" y="164"/>
                  </a:cubicBezTo>
                  <a:cubicBezTo>
                    <a:pt x="225" y="170"/>
                    <a:pt x="225" y="176"/>
                    <a:pt x="225" y="182"/>
                  </a:cubicBezTo>
                  <a:cubicBezTo>
                    <a:pt x="219" y="180"/>
                    <a:pt x="215" y="175"/>
                    <a:pt x="210" y="172"/>
                  </a:cubicBezTo>
                  <a:close/>
                  <a:moveTo>
                    <a:pt x="225" y="213"/>
                  </a:moveTo>
                  <a:cubicBezTo>
                    <a:pt x="225" y="218"/>
                    <a:pt x="225" y="224"/>
                    <a:pt x="225" y="229"/>
                  </a:cubicBezTo>
                  <a:cubicBezTo>
                    <a:pt x="221" y="224"/>
                    <a:pt x="214" y="223"/>
                    <a:pt x="210" y="218"/>
                  </a:cubicBezTo>
                  <a:cubicBezTo>
                    <a:pt x="210" y="212"/>
                    <a:pt x="210" y="207"/>
                    <a:pt x="210" y="201"/>
                  </a:cubicBezTo>
                  <a:cubicBezTo>
                    <a:pt x="216" y="204"/>
                    <a:pt x="219" y="210"/>
                    <a:pt x="225" y="213"/>
                  </a:cubicBezTo>
                  <a:close/>
                  <a:moveTo>
                    <a:pt x="225" y="159"/>
                  </a:moveTo>
                  <a:cubicBezTo>
                    <a:pt x="220" y="154"/>
                    <a:pt x="215" y="151"/>
                    <a:pt x="210" y="147"/>
                  </a:cubicBezTo>
                  <a:cubicBezTo>
                    <a:pt x="209" y="143"/>
                    <a:pt x="211" y="135"/>
                    <a:pt x="208" y="133"/>
                  </a:cubicBezTo>
                  <a:cubicBezTo>
                    <a:pt x="214" y="130"/>
                    <a:pt x="218" y="140"/>
                    <a:pt x="225" y="140"/>
                  </a:cubicBezTo>
                  <a:cubicBezTo>
                    <a:pt x="224" y="149"/>
                    <a:pt x="226" y="153"/>
                    <a:pt x="225" y="159"/>
                  </a:cubicBezTo>
                  <a:close/>
                  <a:moveTo>
                    <a:pt x="225" y="134"/>
                  </a:moveTo>
                  <a:cubicBezTo>
                    <a:pt x="217" y="132"/>
                    <a:pt x="216" y="125"/>
                    <a:pt x="210" y="124"/>
                  </a:cubicBezTo>
                  <a:cubicBezTo>
                    <a:pt x="210" y="120"/>
                    <a:pt x="210" y="117"/>
                    <a:pt x="210" y="114"/>
                  </a:cubicBezTo>
                  <a:cubicBezTo>
                    <a:pt x="216" y="116"/>
                    <a:pt x="217" y="122"/>
                    <a:pt x="225" y="122"/>
                  </a:cubicBezTo>
                  <a:cubicBezTo>
                    <a:pt x="225" y="126"/>
                    <a:pt x="225" y="130"/>
                    <a:pt x="225" y="134"/>
                  </a:cubicBezTo>
                  <a:close/>
                  <a:moveTo>
                    <a:pt x="223" y="115"/>
                  </a:moveTo>
                  <a:cubicBezTo>
                    <a:pt x="217" y="113"/>
                    <a:pt x="215" y="107"/>
                    <a:pt x="208" y="105"/>
                  </a:cubicBezTo>
                  <a:cubicBezTo>
                    <a:pt x="210" y="101"/>
                    <a:pt x="207" y="97"/>
                    <a:pt x="208" y="90"/>
                  </a:cubicBezTo>
                  <a:cubicBezTo>
                    <a:pt x="214" y="93"/>
                    <a:pt x="217" y="98"/>
                    <a:pt x="223" y="100"/>
                  </a:cubicBezTo>
                  <a:cubicBezTo>
                    <a:pt x="223" y="105"/>
                    <a:pt x="223" y="110"/>
                    <a:pt x="223" y="115"/>
                  </a:cubicBezTo>
                  <a:close/>
                  <a:moveTo>
                    <a:pt x="208" y="21"/>
                  </a:moveTo>
                  <a:cubicBezTo>
                    <a:pt x="216" y="27"/>
                    <a:pt x="224" y="37"/>
                    <a:pt x="221" y="46"/>
                  </a:cubicBezTo>
                  <a:cubicBezTo>
                    <a:pt x="215" y="44"/>
                    <a:pt x="211" y="39"/>
                    <a:pt x="207" y="35"/>
                  </a:cubicBezTo>
                  <a:cubicBezTo>
                    <a:pt x="209" y="30"/>
                    <a:pt x="210" y="25"/>
                    <a:pt x="208" y="21"/>
                  </a:cubicBezTo>
                  <a:close/>
                  <a:moveTo>
                    <a:pt x="207" y="44"/>
                  </a:moveTo>
                  <a:cubicBezTo>
                    <a:pt x="211" y="48"/>
                    <a:pt x="216" y="51"/>
                    <a:pt x="221" y="54"/>
                  </a:cubicBezTo>
                  <a:cubicBezTo>
                    <a:pt x="220" y="62"/>
                    <a:pt x="222" y="64"/>
                    <a:pt x="221" y="70"/>
                  </a:cubicBezTo>
                  <a:cubicBezTo>
                    <a:pt x="215" y="69"/>
                    <a:pt x="214" y="63"/>
                    <a:pt x="207" y="64"/>
                  </a:cubicBezTo>
                  <a:cubicBezTo>
                    <a:pt x="207" y="57"/>
                    <a:pt x="207" y="51"/>
                    <a:pt x="207" y="44"/>
                  </a:cubicBezTo>
                  <a:close/>
                  <a:moveTo>
                    <a:pt x="207" y="69"/>
                  </a:moveTo>
                  <a:cubicBezTo>
                    <a:pt x="212" y="72"/>
                    <a:pt x="217" y="74"/>
                    <a:pt x="221" y="78"/>
                  </a:cubicBezTo>
                  <a:cubicBezTo>
                    <a:pt x="220" y="86"/>
                    <a:pt x="221" y="85"/>
                    <a:pt x="222" y="92"/>
                  </a:cubicBezTo>
                  <a:cubicBezTo>
                    <a:pt x="217" y="89"/>
                    <a:pt x="212" y="85"/>
                    <a:pt x="207" y="82"/>
                  </a:cubicBezTo>
                  <a:cubicBezTo>
                    <a:pt x="209" y="77"/>
                    <a:pt x="207" y="77"/>
                    <a:pt x="207" y="69"/>
                  </a:cubicBezTo>
                  <a:close/>
                  <a:moveTo>
                    <a:pt x="222" y="306"/>
                  </a:moveTo>
                  <a:cubicBezTo>
                    <a:pt x="208" y="311"/>
                    <a:pt x="196" y="302"/>
                    <a:pt x="192" y="292"/>
                  </a:cubicBezTo>
                  <a:cubicBezTo>
                    <a:pt x="207" y="286"/>
                    <a:pt x="214" y="300"/>
                    <a:pt x="222" y="306"/>
                  </a:cubicBezTo>
                  <a:close/>
                  <a:moveTo>
                    <a:pt x="17" y="283"/>
                  </a:moveTo>
                  <a:cubicBezTo>
                    <a:pt x="14" y="279"/>
                    <a:pt x="15" y="271"/>
                    <a:pt x="10" y="269"/>
                  </a:cubicBezTo>
                  <a:cubicBezTo>
                    <a:pt x="2" y="174"/>
                    <a:pt x="16" y="109"/>
                    <a:pt x="13" y="16"/>
                  </a:cubicBezTo>
                  <a:cubicBezTo>
                    <a:pt x="74" y="18"/>
                    <a:pt x="132" y="13"/>
                    <a:pt x="200" y="11"/>
                  </a:cubicBezTo>
                  <a:cubicBezTo>
                    <a:pt x="201" y="112"/>
                    <a:pt x="207" y="195"/>
                    <a:pt x="202" y="283"/>
                  </a:cubicBezTo>
                  <a:cubicBezTo>
                    <a:pt x="154" y="287"/>
                    <a:pt x="99" y="283"/>
                    <a:pt x="43" y="283"/>
                  </a:cubicBezTo>
                  <a:cubicBezTo>
                    <a:pt x="34" y="283"/>
                    <a:pt x="25" y="288"/>
                    <a:pt x="17" y="283"/>
                  </a:cubicBezTo>
                  <a:close/>
                  <a:moveTo>
                    <a:pt x="26" y="294"/>
                  </a:moveTo>
                  <a:cubicBezTo>
                    <a:pt x="29" y="291"/>
                    <a:pt x="37" y="294"/>
                    <a:pt x="42" y="293"/>
                  </a:cubicBezTo>
                  <a:cubicBezTo>
                    <a:pt x="45" y="297"/>
                    <a:pt x="48" y="302"/>
                    <a:pt x="51" y="306"/>
                  </a:cubicBezTo>
                  <a:cubicBezTo>
                    <a:pt x="40" y="310"/>
                    <a:pt x="33" y="299"/>
                    <a:pt x="26" y="294"/>
                  </a:cubicBezTo>
                  <a:close/>
                  <a:moveTo>
                    <a:pt x="50" y="294"/>
                  </a:moveTo>
                  <a:cubicBezTo>
                    <a:pt x="58" y="290"/>
                    <a:pt x="66" y="298"/>
                    <a:pt x="67" y="305"/>
                  </a:cubicBezTo>
                  <a:cubicBezTo>
                    <a:pt x="56" y="307"/>
                    <a:pt x="56" y="298"/>
                    <a:pt x="50" y="294"/>
                  </a:cubicBezTo>
                  <a:close/>
                  <a:moveTo>
                    <a:pt x="75" y="305"/>
                  </a:moveTo>
                  <a:cubicBezTo>
                    <a:pt x="76" y="297"/>
                    <a:pt x="69" y="299"/>
                    <a:pt x="69" y="292"/>
                  </a:cubicBezTo>
                  <a:cubicBezTo>
                    <a:pt x="77" y="293"/>
                    <a:pt x="83" y="296"/>
                    <a:pt x="86" y="302"/>
                  </a:cubicBezTo>
                  <a:cubicBezTo>
                    <a:pt x="82" y="305"/>
                    <a:pt x="80" y="303"/>
                    <a:pt x="75" y="305"/>
                  </a:cubicBezTo>
                  <a:close/>
                  <a:moveTo>
                    <a:pt x="89" y="294"/>
                  </a:moveTo>
                  <a:cubicBezTo>
                    <a:pt x="95" y="293"/>
                    <a:pt x="95" y="294"/>
                    <a:pt x="101" y="293"/>
                  </a:cubicBezTo>
                  <a:cubicBezTo>
                    <a:pt x="102" y="297"/>
                    <a:pt x="107" y="299"/>
                    <a:pt x="108" y="304"/>
                  </a:cubicBezTo>
                  <a:cubicBezTo>
                    <a:pt x="101" y="302"/>
                    <a:pt x="90" y="306"/>
                    <a:pt x="89" y="294"/>
                  </a:cubicBezTo>
                  <a:close/>
                  <a:moveTo>
                    <a:pt x="109" y="295"/>
                  </a:moveTo>
                  <a:cubicBezTo>
                    <a:pt x="118" y="289"/>
                    <a:pt x="126" y="297"/>
                    <a:pt x="129" y="303"/>
                  </a:cubicBezTo>
                  <a:cubicBezTo>
                    <a:pt x="120" y="309"/>
                    <a:pt x="111" y="301"/>
                    <a:pt x="109" y="295"/>
                  </a:cubicBezTo>
                  <a:close/>
                  <a:moveTo>
                    <a:pt x="137" y="306"/>
                  </a:moveTo>
                  <a:cubicBezTo>
                    <a:pt x="135" y="301"/>
                    <a:pt x="131" y="298"/>
                    <a:pt x="129" y="292"/>
                  </a:cubicBezTo>
                  <a:cubicBezTo>
                    <a:pt x="132" y="294"/>
                    <a:pt x="139" y="291"/>
                    <a:pt x="145" y="293"/>
                  </a:cubicBezTo>
                  <a:cubicBezTo>
                    <a:pt x="147" y="298"/>
                    <a:pt x="150" y="302"/>
                    <a:pt x="155" y="305"/>
                  </a:cubicBezTo>
                  <a:cubicBezTo>
                    <a:pt x="150" y="309"/>
                    <a:pt x="145" y="305"/>
                    <a:pt x="137" y="306"/>
                  </a:cubicBezTo>
                  <a:close/>
                  <a:moveTo>
                    <a:pt x="151" y="293"/>
                  </a:moveTo>
                  <a:cubicBezTo>
                    <a:pt x="151" y="291"/>
                    <a:pt x="158" y="292"/>
                    <a:pt x="164" y="292"/>
                  </a:cubicBezTo>
                  <a:cubicBezTo>
                    <a:pt x="168" y="297"/>
                    <a:pt x="171" y="302"/>
                    <a:pt x="176" y="306"/>
                  </a:cubicBezTo>
                  <a:cubicBezTo>
                    <a:pt x="163" y="312"/>
                    <a:pt x="156" y="299"/>
                    <a:pt x="151" y="293"/>
                  </a:cubicBezTo>
                  <a:close/>
                  <a:moveTo>
                    <a:pt x="185" y="307"/>
                  </a:moveTo>
                  <a:cubicBezTo>
                    <a:pt x="180" y="304"/>
                    <a:pt x="177" y="297"/>
                    <a:pt x="172" y="293"/>
                  </a:cubicBezTo>
                  <a:cubicBezTo>
                    <a:pt x="175" y="291"/>
                    <a:pt x="181" y="291"/>
                    <a:pt x="185" y="291"/>
                  </a:cubicBezTo>
                  <a:cubicBezTo>
                    <a:pt x="187" y="297"/>
                    <a:pt x="190" y="302"/>
                    <a:pt x="195" y="305"/>
                  </a:cubicBezTo>
                  <a:cubicBezTo>
                    <a:pt x="193" y="312"/>
                    <a:pt x="187" y="302"/>
                    <a:pt x="185" y="30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5" name="Freeform 723"/>
            <p:cNvSpPr/>
            <p:nvPr/>
          </p:nvSpPr>
          <p:spPr bwMode="auto">
            <a:xfrm>
              <a:off x="7889876" y="4767263"/>
              <a:ext cx="42863" cy="95250"/>
            </a:xfrm>
            <a:custGeom>
              <a:avLst/>
              <a:gdLst>
                <a:gd name="T0" fmla="*/ 7 w 18"/>
                <a:gd name="T1" fmla="*/ 39 h 39"/>
                <a:gd name="T2" fmla="*/ 7 w 18"/>
                <a:gd name="T3" fmla="*/ 2 h 39"/>
                <a:gd name="T4" fmla="*/ 2 w 18"/>
                <a:gd name="T5" fmla="*/ 0 h 39"/>
                <a:gd name="T6" fmla="*/ 1 w 18"/>
                <a:gd name="T7" fmla="*/ 6 h 39"/>
                <a:gd name="T8" fmla="*/ 7 w 18"/>
                <a:gd name="T9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39">
                  <a:moveTo>
                    <a:pt x="7" y="39"/>
                  </a:moveTo>
                  <a:cubicBezTo>
                    <a:pt x="18" y="31"/>
                    <a:pt x="13" y="10"/>
                    <a:pt x="7" y="2"/>
                  </a:cubicBezTo>
                  <a:cubicBezTo>
                    <a:pt x="5" y="2"/>
                    <a:pt x="4" y="0"/>
                    <a:pt x="2" y="0"/>
                  </a:cubicBezTo>
                  <a:cubicBezTo>
                    <a:pt x="2" y="2"/>
                    <a:pt x="0" y="3"/>
                    <a:pt x="1" y="6"/>
                  </a:cubicBezTo>
                  <a:cubicBezTo>
                    <a:pt x="11" y="14"/>
                    <a:pt x="7" y="24"/>
                    <a:pt x="7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6" name="Freeform 725"/>
            <p:cNvSpPr>
              <a:spLocks noEditPoints="1"/>
            </p:cNvSpPr>
            <p:nvPr/>
          </p:nvSpPr>
          <p:spPr bwMode="auto">
            <a:xfrm>
              <a:off x="7334251" y="4787900"/>
              <a:ext cx="396875" cy="115888"/>
            </a:xfrm>
            <a:custGeom>
              <a:avLst/>
              <a:gdLst>
                <a:gd name="T0" fmla="*/ 161 w 163"/>
                <a:gd name="T1" fmla="*/ 44 h 48"/>
                <a:gd name="T2" fmla="*/ 158 w 163"/>
                <a:gd name="T3" fmla="*/ 9 h 48"/>
                <a:gd name="T4" fmla="*/ 126 w 163"/>
                <a:gd name="T5" fmla="*/ 3 h 48"/>
                <a:gd name="T6" fmla="*/ 3 w 163"/>
                <a:gd name="T7" fmla="*/ 11 h 48"/>
                <a:gd name="T8" fmla="*/ 3 w 163"/>
                <a:gd name="T9" fmla="*/ 47 h 48"/>
                <a:gd name="T10" fmla="*/ 161 w 163"/>
                <a:gd name="T11" fmla="*/ 44 h 48"/>
                <a:gd name="T12" fmla="*/ 7 w 163"/>
                <a:gd name="T13" fmla="*/ 18 h 48"/>
                <a:gd name="T14" fmla="*/ 119 w 163"/>
                <a:gd name="T15" fmla="*/ 11 h 48"/>
                <a:gd name="T16" fmla="*/ 153 w 163"/>
                <a:gd name="T17" fmla="*/ 15 h 48"/>
                <a:gd name="T18" fmla="*/ 154 w 163"/>
                <a:gd name="T19" fmla="*/ 35 h 48"/>
                <a:gd name="T20" fmla="*/ 118 w 163"/>
                <a:gd name="T21" fmla="*/ 36 h 48"/>
                <a:gd name="T22" fmla="*/ 79 w 163"/>
                <a:gd name="T23" fmla="*/ 37 h 48"/>
                <a:gd name="T24" fmla="*/ 7 w 163"/>
                <a:gd name="T25" fmla="*/ 36 h 48"/>
                <a:gd name="T26" fmla="*/ 7 w 163"/>
                <a:gd name="T27" fmla="*/ 1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3" h="48">
                  <a:moveTo>
                    <a:pt x="161" y="44"/>
                  </a:moveTo>
                  <a:cubicBezTo>
                    <a:pt x="159" y="36"/>
                    <a:pt x="163" y="19"/>
                    <a:pt x="158" y="9"/>
                  </a:cubicBezTo>
                  <a:cubicBezTo>
                    <a:pt x="149" y="4"/>
                    <a:pt x="133" y="2"/>
                    <a:pt x="126" y="3"/>
                  </a:cubicBezTo>
                  <a:cubicBezTo>
                    <a:pt x="88" y="6"/>
                    <a:pt x="39" y="0"/>
                    <a:pt x="3" y="11"/>
                  </a:cubicBezTo>
                  <a:cubicBezTo>
                    <a:pt x="1" y="24"/>
                    <a:pt x="0" y="35"/>
                    <a:pt x="3" y="47"/>
                  </a:cubicBezTo>
                  <a:cubicBezTo>
                    <a:pt x="53" y="48"/>
                    <a:pt x="111" y="42"/>
                    <a:pt x="161" y="44"/>
                  </a:cubicBezTo>
                  <a:close/>
                  <a:moveTo>
                    <a:pt x="7" y="18"/>
                  </a:moveTo>
                  <a:cubicBezTo>
                    <a:pt x="40" y="10"/>
                    <a:pt x="83" y="11"/>
                    <a:pt x="119" y="11"/>
                  </a:cubicBezTo>
                  <a:cubicBezTo>
                    <a:pt x="131" y="11"/>
                    <a:pt x="143" y="10"/>
                    <a:pt x="153" y="15"/>
                  </a:cubicBezTo>
                  <a:cubicBezTo>
                    <a:pt x="156" y="19"/>
                    <a:pt x="153" y="33"/>
                    <a:pt x="154" y="35"/>
                  </a:cubicBezTo>
                  <a:cubicBezTo>
                    <a:pt x="144" y="39"/>
                    <a:pt x="131" y="36"/>
                    <a:pt x="118" y="36"/>
                  </a:cubicBezTo>
                  <a:cubicBezTo>
                    <a:pt x="106" y="36"/>
                    <a:pt x="92" y="36"/>
                    <a:pt x="79" y="37"/>
                  </a:cubicBezTo>
                  <a:cubicBezTo>
                    <a:pt x="54" y="38"/>
                    <a:pt x="28" y="44"/>
                    <a:pt x="7" y="36"/>
                  </a:cubicBezTo>
                  <a:cubicBezTo>
                    <a:pt x="7" y="28"/>
                    <a:pt x="8" y="22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7" name="Freeform 738"/>
            <p:cNvSpPr>
              <a:spLocks noEditPoints="1"/>
            </p:cNvSpPr>
            <p:nvPr/>
          </p:nvSpPr>
          <p:spPr bwMode="auto">
            <a:xfrm>
              <a:off x="7631113" y="4943475"/>
              <a:ext cx="107950" cy="122238"/>
            </a:xfrm>
            <a:custGeom>
              <a:avLst/>
              <a:gdLst>
                <a:gd name="T0" fmla="*/ 7 w 44"/>
                <a:gd name="T1" fmla="*/ 4 h 50"/>
                <a:gd name="T2" fmla="*/ 4 w 44"/>
                <a:gd name="T3" fmla="*/ 50 h 50"/>
                <a:gd name="T4" fmla="*/ 39 w 44"/>
                <a:gd name="T5" fmla="*/ 46 h 50"/>
                <a:gd name="T6" fmla="*/ 42 w 44"/>
                <a:gd name="T7" fmla="*/ 4 h 50"/>
                <a:gd name="T8" fmla="*/ 7 w 44"/>
                <a:gd name="T9" fmla="*/ 4 h 50"/>
                <a:gd name="T10" fmla="*/ 35 w 44"/>
                <a:gd name="T11" fmla="*/ 39 h 50"/>
                <a:gd name="T12" fmla="*/ 11 w 44"/>
                <a:gd name="T13" fmla="*/ 43 h 50"/>
                <a:gd name="T14" fmla="*/ 12 w 44"/>
                <a:gd name="T15" fmla="*/ 8 h 50"/>
                <a:gd name="T16" fmla="*/ 36 w 44"/>
                <a:gd name="T17" fmla="*/ 9 h 50"/>
                <a:gd name="T18" fmla="*/ 35 w 44"/>
                <a:gd name="T19" fmla="*/ 3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50">
                  <a:moveTo>
                    <a:pt x="7" y="4"/>
                  </a:moveTo>
                  <a:cubicBezTo>
                    <a:pt x="5" y="17"/>
                    <a:pt x="0" y="35"/>
                    <a:pt x="4" y="50"/>
                  </a:cubicBezTo>
                  <a:cubicBezTo>
                    <a:pt x="15" y="50"/>
                    <a:pt x="28" y="48"/>
                    <a:pt x="39" y="46"/>
                  </a:cubicBezTo>
                  <a:cubicBezTo>
                    <a:pt x="44" y="35"/>
                    <a:pt x="44" y="14"/>
                    <a:pt x="42" y="4"/>
                  </a:cubicBezTo>
                  <a:cubicBezTo>
                    <a:pt x="28" y="0"/>
                    <a:pt x="20" y="0"/>
                    <a:pt x="7" y="4"/>
                  </a:cubicBezTo>
                  <a:close/>
                  <a:moveTo>
                    <a:pt x="35" y="39"/>
                  </a:moveTo>
                  <a:cubicBezTo>
                    <a:pt x="30" y="43"/>
                    <a:pt x="17" y="40"/>
                    <a:pt x="11" y="43"/>
                  </a:cubicBezTo>
                  <a:cubicBezTo>
                    <a:pt x="7" y="33"/>
                    <a:pt x="11" y="18"/>
                    <a:pt x="12" y="8"/>
                  </a:cubicBezTo>
                  <a:cubicBezTo>
                    <a:pt x="24" y="8"/>
                    <a:pt x="25" y="8"/>
                    <a:pt x="36" y="9"/>
                  </a:cubicBezTo>
                  <a:cubicBezTo>
                    <a:pt x="37" y="16"/>
                    <a:pt x="36" y="29"/>
                    <a:pt x="35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8" name="Freeform 741"/>
            <p:cNvSpPr>
              <a:spLocks noEditPoints="1"/>
            </p:cNvSpPr>
            <p:nvPr/>
          </p:nvSpPr>
          <p:spPr bwMode="auto">
            <a:xfrm>
              <a:off x="7483476" y="4948238"/>
              <a:ext cx="142875" cy="136525"/>
            </a:xfrm>
            <a:custGeom>
              <a:avLst/>
              <a:gdLst>
                <a:gd name="T0" fmla="*/ 56 w 59"/>
                <a:gd name="T1" fmla="*/ 2 h 56"/>
                <a:gd name="T2" fmla="*/ 5 w 59"/>
                <a:gd name="T3" fmla="*/ 4 h 56"/>
                <a:gd name="T4" fmla="*/ 2 w 59"/>
                <a:gd name="T5" fmla="*/ 51 h 56"/>
                <a:gd name="T6" fmla="*/ 52 w 59"/>
                <a:gd name="T7" fmla="*/ 49 h 56"/>
                <a:gd name="T8" fmla="*/ 56 w 59"/>
                <a:gd name="T9" fmla="*/ 2 h 56"/>
                <a:gd name="T10" fmla="*/ 48 w 59"/>
                <a:gd name="T11" fmla="*/ 41 h 56"/>
                <a:gd name="T12" fmla="*/ 10 w 59"/>
                <a:gd name="T13" fmla="*/ 45 h 56"/>
                <a:gd name="T14" fmla="*/ 10 w 59"/>
                <a:gd name="T15" fmla="*/ 9 h 56"/>
                <a:gd name="T16" fmla="*/ 50 w 59"/>
                <a:gd name="T17" fmla="*/ 9 h 56"/>
                <a:gd name="T18" fmla="*/ 48 w 59"/>
                <a:gd name="T19" fmla="*/ 4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56">
                  <a:moveTo>
                    <a:pt x="56" y="2"/>
                  </a:moveTo>
                  <a:cubicBezTo>
                    <a:pt x="45" y="1"/>
                    <a:pt x="19" y="0"/>
                    <a:pt x="5" y="4"/>
                  </a:cubicBezTo>
                  <a:cubicBezTo>
                    <a:pt x="0" y="19"/>
                    <a:pt x="2" y="33"/>
                    <a:pt x="2" y="51"/>
                  </a:cubicBezTo>
                  <a:cubicBezTo>
                    <a:pt x="20" y="56"/>
                    <a:pt x="32" y="48"/>
                    <a:pt x="52" y="49"/>
                  </a:cubicBezTo>
                  <a:cubicBezTo>
                    <a:pt x="56" y="38"/>
                    <a:pt x="59" y="15"/>
                    <a:pt x="56" y="2"/>
                  </a:cubicBezTo>
                  <a:close/>
                  <a:moveTo>
                    <a:pt x="48" y="41"/>
                  </a:moveTo>
                  <a:cubicBezTo>
                    <a:pt x="35" y="42"/>
                    <a:pt x="24" y="45"/>
                    <a:pt x="10" y="45"/>
                  </a:cubicBezTo>
                  <a:cubicBezTo>
                    <a:pt x="6" y="30"/>
                    <a:pt x="7" y="22"/>
                    <a:pt x="10" y="9"/>
                  </a:cubicBezTo>
                  <a:cubicBezTo>
                    <a:pt x="21" y="7"/>
                    <a:pt x="42" y="9"/>
                    <a:pt x="50" y="9"/>
                  </a:cubicBezTo>
                  <a:cubicBezTo>
                    <a:pt x="51" y="21"/>
                    <a:pt x="49" y="30"/>
                    <a:pt x="48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9" name="Freeform 742"/>
            <p:cNvSpPr>
              <a:spLocks noEditPoints="1"/>
            </p:cNvSpPr>
            <p:nvPr/>
          </p:nvSpPr>
          <p:spPr bwMode="auto">
            <a:xfrm>
              <a:off x="7339013" y="4945063"/>
              <a:ext cx="112713" cy="146050"/>
            </a:xfrm>
            <a:custGeom>
              <a:avLst/>
              <a:gdLst>
                <a:gd name="T0" fmla="*/ 45 w 46"/>
                <a:gd name="T1" fmla="*/ 7 h 60"/>
                <a:gd name="T2" fmla="*/ 2 w 46"/>
                <a:gd name="T3" fmla="*/ 2 h 60"/>
                <a:gd name="T4" fmla="*/ 2 w 46"/>
                <a:gd name="T5" fmla="*/ 5 h 60"/>
                <a:gd name="T6" fmla="*/ 2 w 46"/>
                <a:gd name="T7" fmla="*/ 33 h 60"/>
                <a:gd name="T8" fmla="*/ 4 w 46"/>
                <a:gd name="T9" fmla="*/ 55 h 60"/>
                <a:gd name="T10" fmla="*/ 20 w 46"/>
                <a:gd name="T11" fmla="*/ 55 h 60"/>
                <a:gd name="T12" fmla="*/ 42 w 46"/>
                <a:gd name="T13" fmla="*/ 56 h 60"/>
                <a:gd name="T14" fmla="*/ 45 w 46"/>
                <a:gd name="T15" fmla="*/ 7 h 60"/>
                <a:gd name="T16" fmla="*/ 37 w 46"/>
                <a:gd name="T17" fmla="*/ 49 h 60"/>
                <a:gd name="T18" fmla="*/ 9 w 46"/>
                <a:gd name="T19" fmla="*/ 49 h 60"/>
                <a:gd name="T20" fmla="*/ 8 w 46"/>
                <a:gd name="T21" fmla="*/ 8 h 60"/>
                <a:gd name="T22" fmla="*/ 38 w 46"/>
                <a:gd name="T23" fmla="*/ 11 h 60"/>
                <a:gd name="T24" fmla="*/ 37 w 46"/>
                <a:gd name="T25" fmla="*/ 4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" h="60">
                  <a:moveTo>
                    <a:pt x="45" y="7"/>
                  </a:moveTo>
                  <a:cubicBezTo>
                    <a:pt x="35" y="1"/>
                    <a:pt x="12" y="0"/>
                    <a:pt x="2" y="2"/>
                  </a:cubicBezTo>
                  <a:cubicBezTo>
                    <a:pt x="2" y="3"/>
                    <a:pt x="2" y="4"/>
                    <a:pt x="2" y="5"/>
                  </a:cubicBezTo>
                  <a:cubicBezTo>
                    <a:pt x="2" y="11"/>
                    <a:pt x="2" y="22"/>
                    <a:pt x="2" y="33"/>
                  </a:cubicBezTo>
                  <a:cubicBezTo>
                    <a:pt x="2" y="39"/>
                    <a:pt x="0" y="52"/>
                    <a:pt x="4" y="55"/>
                  </a:cubicBezTo>
                  <a:cubicBezTo>
                    <a:pt x="4" y="60"/>
                    <a:pt x="12" y="55"/>
                    <a:pt x="20" y="55"/>
                  </a:cubicBezTo>
                  <a:cubicBezTo>
                    <a:pt x="28" y="55"/>
                    <a:pt x="37" y="57"/>
                    <a:pt x="42" y="56"/>
                  </a:cubicBezTo>
                  <a:cubicBezTo>
                    <a:pt x="45" y="42"/>
                    <a:pt x="46" y="20"/>
                    <a:pt x="45" y="7"/>
                  </a:cubicBezTo>
                  <a:close/>
                  <a:moveTo>
                    <a:pt x="37" y="49"/>
                  </a:moveTo>
                  <a:cubicBezTo>
                    <a:pt x="28" y="49"/>
                    <a:pt x="16" y="47"/>
                    <a:pt x="9" y="49"/>
                  </a:cubicBezTo>
                  <a:cubicBezTo>
                    <a:pt x="6" y="39"/>
                    <a:pt x="12" y="22"/>
                    <a:pt x="8" y="8"/>
                  </a:cubicBezTo>
                  <a:cubicBezTo>
                    <a:pt x="17" y="7"/>
                    <a:pt x="28" y="10"/>
                    <a:pt x="38" y="11"/>
                  </a:cubicBezTo>
                  <a:cubicBezTo>
                    <a:pt x="41" y="23"/>
                    <a:pt x="38" y="31"/>
                    <a:pt x="37" y="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0" name="Freeform 744"/>
            <p:cNvSpPr/>
            <p:nvPr/>
          </p:nvSpPr>
          <p:spPr bwMode="auto">
            <a:xfrm>
              <a:off x="7667626" y="4970463"/>
              <a:ext cx="55563" cy="69850"/>
            </a:xfrm>
            <a:custGeom>
              <a:avLst/>
              <a:gdLst>
                <a:gd name="T0" fmla="*/ 3 w 23"/>
                <a:gd name="T1" fmla="*/ 6 h 29"/>
                <a:gd name="T2" fmla="*/ 8 w 23"/>
                <a:gd name="T3" fmla="*/ 9 h 29"/>
                <a:gd name="T4" fmla="*/ 3 w 23"/>
                <a:gd name="T5" fmla="*/ 9 h 29"/>
                <a:gd name="T6" fmla="*/ 1 w 23"/>
                <a:gd name="T7" fmla="*/ 13 h 29"/>
                <a:gd name="T8" fmla="*/ 8 w 23"/>
                <a:gd name="T9" fmla="*/ 18 h 29"/>
                <a:gd name="T10" fmla="*/ 0 w 23"/>
                <a:gd name="T11" fmla="*/ 20 h 29"/>
                <a:gd name="T12" fmla="*/ 0 w 23"/>
                <a:gd name="T13" fmla="*/ 25 h 29"/>
                <a:gd name="T14" fmla="*/ 5 w 23"/>
                <a:gd name="T15" fmla="*/ 0 h 29"/>
                <a:gd name="T16" fmla="*/ 3 w 23"/>
                <a:gd name="T17" fmla="*/ 6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28">
                  <a:moveTo>
                    <a:pt x="3" y="6"/>
                  </a:moveTo>
                  <a:cubicBezTo>
                    <a:pt x="5" y="6"/>
                    <a:pt x="7" y="7"/>
                    <a:pt x="8" y="9"/>
                  </a:cubicBezTo>
                  <a:cubicBezTo>
                    <a:pt x="6" y="9"/>
                    <a:pt x="4" y="9"/>
                    <a:pt x="3" y="9"/>
                  </a:cubicBezTo>
                  <a:cubicBezTo>
                    <a:pt x="3" y="11"/>
                    <a:pt x="2" y="12"/>
                    <a:pt x="1" y="13"/>
                  </a:cubicBezTo>
                  <a:cubicBezTo>
                    <a:pt x="3" y="15"/>
                    <a:pt x="7" y="15"/>
                    <a:pt x="8" y="18"/>
                  </a:cubicBezTo>
                  <a:cubicBezTo>
                    <a:pt x="4" y="17"/>
                    <a:pt x="4" y="21"/>
                    <a:pt x="0" y="20"/>
                  </a:cubicBezTo>
                  <a:cubicBezTo>
                    <a:pt x="0" y="22"/>
                    <a:pt x="0" y="23"/>
                    <a:pt x="0" y="25"/>
                  </a:cubicBezTo>
                  <a:cubicBezTo>
                    <a:pt x="16" y="29"/>
                    <a:pt x="23" y="4"/>
                    <a:pt x="5" y="0"/>
                  </a:cubicBezTo>
                  <a:cubicBezTo>
                    <a:pt x="5" y="3"/>
                    <a:pt x="2" y="2"/>
                    <a:pt x="3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1" name="Freeform 749"/>
            <p:cNvSpPr/>
            <p:nvPr/>
          </p:nvSpPr>
          <p:spPr bwMode="auto">
            <a:xfrm>
              <a:off x="7385051" y="4981575"/>
              <a:ext cx="26988" cy="61913"/>
            </a:xfrm>
            <a:custGeom>
              <a:avLst/>
              <a:gdLst>
                <a:gd name="T0" fmla="*/ 3 w 11"/>
                <a:gd name="T1" fmla="*/ 25 h 25"/>
                <a:gd name="T2" fmla="*/ 6 w 11"/>
                <a:gd name="T3" fmla="*/ 0 h 25"/>
                <a:gd name="T4" fmla="*/ 3 w 11"/>
                <a:gd name="T5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25">
                  <a:moveTo>
                    <a:pt x="3" y="25"/>
                  </a:moveTo>
                  <a:cubicBezTo>
                    <a:pt x="11" y="23"/>
                    <a:pt x="11" y="6"/>
                    <a:pt x="6" y="0"/>
                  </a:cubicBezTo>
                  <a:cubicBezTo>
                    <a:pt x="0" y="3"/>
                    <a:pt x="1" y="16"/>
                    <a:pt x="3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2" name="Freeform 750"/>
            <p:cNvSpPr/>
            <p:nvPr/>
          </p:nvSpPr>
          <p:spPr bwMode="auto">
            <a:xfrm>
              <a:off x="7531101" y="4979988"/>
              <a:ext cx="58738" cy="65088"/>
            </a:xfrm>
            <a:custGeom>
              <a:avLst/>
              <a:gdLst>
                <a:gd name="T0" fmla="*/ 16 w 24"/>
                <a:gd name="T1" fmla="*/ 16 h 27"/>
                <a:gd name="T2" fmla="*/ 18 w 24"/>
                <a:gd name="T3" fmla="*/ 12 h 27"/>
                <a:gd name="T4" fmla="*/ 4 w 24"/>
                <a:gd name="T5" fmla="*/ 4 h 27"/>
                <a:gd name="T6" fmla="*/ 12 w 24"/>
                <a:gd name="T7" fmla="*/ 13 h 27"/>
                <a:gd name="T8" fmla="*/ 1 w 24"/>
                <a:gd name="T9" fmla="*/ 17 h 27"/>
                <a:gd name="T10" fmla="*/ 22 w 24"/>
                <a:gd name="T11" fmla="*/ 22 h 27"/>
                <a:gd name="T12" fmla="*/ 16 w 24"/>
                <a:gd name="T13" fmla="*/ 1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27">
                  <a:moveTo>
                    <a:pt x="16" y="16"/>
                  </a:moveTo>
                  <a:cubicBezTo>
                    <a:pt x="18" y="16"/>
                    <a:pt x="17" y="13"/>
                    <a:pt x="18" y="12"/>
                  </a:cubicBezTo>
                  <a:cubicBezTo>
                    <a:pt x="15" y="8"/>
                    <a:pt x="10" y="0"/>
                    <a:pt x="4" y="4"/>
                  </a:cubicBezTo>
                  <a:cubicBezTo>
                    <a:pt x="2" y="11"/>
                    <a:pt x="11" y="8"/>
                    <a:pt x="12" y="13"/>
                  </a:cubicBezTo>
                  <a:cubicBezTo>
                    <a:pt x="8" y="17"/>
                    <a:pt x="5" y="16"/>
                    <a:pt x="1" y="17"/>
                  </a:cubicBezTo>
                  <a:cubicBezTo>
                    <a:pt x="0" y="27"/>
                    <a:pt x="17" y="23"/>
                    <a:pt x="22" y="22"/>
                  </a:cubicBezTo>
                  <a:cubicBezTo>
                    <a:pt x="24" y="16"/>
                    <a:pt x="17" y="19"/>
                    <a:pt x="16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3" name="Freeform 756"/>
            <p:cNvSpPr>
              <a:spLocks noEditPoints="1"/>
            </p:cNvSpPr>
            <p:nvPr/>
          </p:nvSpPr>
          <p:spPr bwMode="auto">
            <a:xfrm>
              <a:off x="7631113" y="5091113"/>
              <a:ext cx="95250" cy="111125"/>
            </a:xfrm>
            <a:custGeom>
              <a:avLst/>
              <a:gdLst>
                <a:gd name="T0" fmla="*/ 3 w 39"/>
                <a:gd name="T1" fmla="*/ 5 h 45"/>
                <a:gd name="T2" fmla="*/ 2 w 39"/>
                <a:gd name="T3" fmla="*/ 43 h 45"/>
                <a:gd name="T4" fmla="*/ 32 w 39"/>
                <a:gd name="T5" fmla="*/ 42 h 45"/>
                <a:gd name="T6" fmla="*/ 39 w 39"/>
                <a:gd name="T7" fmla="*/ 3 h 45"/>
                <a:gd name="T8" fmla="*/ 3 w 39"/>
                <a:gd name="T9" fmla="*/ 5 h 45"/>
                <a:gd name="T10" fmla="*/ 16 w 39"/>
                <a:gd name="T11" fmla="*/ 32 h 45"/>
                <a:gd name="T12" fmla="*/ 22 w 39"/>
                <a:gd name="T13" fmla="*/ 28 h 45"/>
                <a:gd name="T14" fmla="*/ 16 w 39"/>
                <a:gd name="T15" fmla="*/ 32 h 45"/>
                <a:gd name="T16" fmla="*/ 32 w 39"/>
                <a:gd name="T17" fmla="*/ 10 h 45"/>
                <a:gd name="T18" fmla="*/ 23 w 39"/>
                <a:gd name="T19" fmla="*/ 36 h 45"/>
                <a:gd name="T20" fmla="*/ 27 w 39"/>
                <a:gd name="T21" fmla="*/ 27 h 45"/>
                <a:gd name="T22" fmla="*/ 18 w 39"/>
                <a:gd name="T23" fmla="*/ 22 h 45"/>
                <a:gd name="T24" fmla="*/ 24 w 39"/>
                <a:gd name="T25" fmla="*/ 11 h 45"/>
                <a:gd name="T26" fmla="*/ 12 w 39"/>
                <a:gd name="T27" fmla="*/ 36 h 45"/>
                <a:gd name="T28" fmla="*/ 10 w 39"/>
                <a:gd name="T29" fmla="*/ 8 h 45"/>
                <a:gd name="T30" fmla="*/ 32 w 39"/>
                <a:gd name="T31" fmla="*/ 1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9" h="45">
                  <a:moveTo>
                    <a:pt x="3" y="5"/>
                  </a:moveTo>
                  <a:cubicBezTo>
                    <a:pt x="3" y="18"/>
                    <a:pt x="0" y="33"/>
                    <a:pt x="2" y="43"/>
                  </a:cubicBezTo>
                  <a:cubicBezTo>
                    <a:pt x="8" y="45"/>
                    <a:pt x="27" y="41"/>
                    <a:pt x="32" y="42"/>
                  </a:cubicBezTo>
                  <a:cubicBezTo>
                    <a:pt x="37" y="31"/>
                    <a:pt x="36" y="15"/>
                    <a:pt x="39" y="3"/>
                  </a:cubicBezTo>
                  <a:cubicBezTo>
                    <a:pt x="29" y="1"/>
                    <a:pt x="9" y="0"/>
                    <a:pt x="3" y="5"/>
                  </a:cubicBezTo>
                  <a:close/>
                  <a:moveTo>
                    <a:pt x="16" y="32"/>
                  </a:moveTo>
                  <a:cubicBezTo>
                    <a:pt x="16" y="28"/>
                    <a:pt x="19" y="29"/>
                    <a:pt x="22" y="28"/>
                  </a:cubicBezTo>
                  <a:cubicBezTo>
                    <a:pt x="21" y="30"/>
                    <a:pt x="21" y="33"/>
                    <a:pt x="16" y="32"/>
                  </a:cubicBezTo>
                  <a:close/>
                  <a:moveTo>
                    <a:pt x="32" y="10"/>
                  </a:moveTo>
                  <a:cubicBezTo>
                    <a:pt x="29" y="18"/>
                    <a:pt x="34" y="35"/>
                    <a:pt x="23" y="36"/>
                  </a:cubicBezTo>
                  <a:cubicBezTo>
                    <a:pt x="23" y="32"/>
                    <a:pt x="27" y="32"/>
                    <a:pt x="27" y="27"/>
                  </a:cubicBezTo>
                  <a:cubicBezTo>
                    <a:pt x="26" y="23"/>
                    <a:pt x="23" y="22"/>
                    <a:pt x="18" y="22"/>
                  </a:cubicBezTo>
                  <a:cubicBezTo>
                    <a:pt x="19" y="18"/>
                    <a:pt x="24" y="17"/>
                    <a:pt x="24" y="11"/>
                  </a:cubicBezTo>
                  <a:cubicBezTo>
                    <a:pt x="13" y="6"/>
                    <a:pt x="9" y="30"/>
                    <a:pt x="12" y="36"/>
                  </a:cubicBezTo>
                  <a:cubicBezTo>
                    <a:pt x="3" y="35"/>
                    <a:pt x="10" y="17"/>
                    <a:pt x="10" y="8"/>
                  </a:cubicBezTo>
                  <a:cubicBezTo>
                    <a:pt x="20" y="10"/>
                    <a:pt x="26" y="6"/>
                    <a:pt x="32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4" name="Freeform 757"/>
            <p:cNvSpPr>
              <a:spLocks noEditPoints="1"/>
            </p:cNvSpPr>
            <p:nvPr/>
          </p:nvSpPr>
          <p:spPr bwMode="auto">
            <a:xfrm>
              <a:off x="7466013" y="5094288"/>
              <a:ext cx="142875" cy="119063"/>
            </a:xfrm>
            <a:custGeom>
              <a:avLst/>
              <a:gdLst>
                <a:gd name="T0" fmla="*/ 5 w 59"/>
                <a:gd name="T1" fmla="*/ 2 h 49"/>
                <a:gd name="T2" fmla="*/ 4 w 59"/>
                <a:gd name="T3" fmla="*/ 49 h 49"/>
                <a:gd name="T4" fmla="*/ 55 w 59"/>
                <a:gd name="T5" fmla="*/ 43 h 49"/>
                <a:gd name="T6" fmla="*/ 59 w 59"/>
                <a:gd name="T7" fmla="*/ 3 h 49"/>
                <a:gd name="T8" fmla="*/ 5 w 59"/>
                <a:gd name="T9" fmla="*/ 2 h 49"/>
                <a:gd name="T10" fmla="*/ 48 w 59"/>
                <a:gd name="T11" fmla="*/ 36 h 49"/>
                <a:gd name="T12" fmla="*/ 9 w 59"/>
                <a:gd name="T13" fmla="*/ 41 h 49"/>
                <a:gd name="T14" fmla="*/ 9 w 59"/>
                <a:gd name="T15" fmla="*/ 9 h 49"/>
                <a:gd name="T16" fmla="*/ 52 w 59"/>
                <a:gd name="T17" fmla="*/ 10 h 49"/>
                <a:gd name="T18" fmla="*/ 48 w 59"/>
                <a:gd name="T19" fmla="*/ 3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49">
                  <a:moveTo>
                    <a:pt x="5" y="2"/>
                  </a:moveTo>
                  <a:cubicBezTo>
                    <a:pt x="0" y="17"/>
                    <a:pt x="2" y="31"/>
                    <a:pt x="4" y="49"/>
                  </a:cubicBezTo>
                  <a:cubicBezTo>
                    <a:pt x="22" y="47"/>
                    <a:pt x="39" y="43"/>
                    <a:pt x="55" y="43"/>
                  </a:cubicBezTo>
                  <a:cubicBezTo>
                    <a:pt x="56" y="23"/>
                    <a:pt x="58" y="20"/>
                    <a:pt x="59" y="3"/>
                  </a:cubicBezTo>
                  <a:cubicBezTo>
                    <a:pt x="35" y="5"/>
                    <a:pt x="26" y="0"/>
                    <a:pt x="5" y="2"/>
                  </a:cubicBezTo>
                  <a:close/>
                  <a:moveTo>
                    <a:pt x="48" y="36"/>
                  </a:moveTo>
                  <a:cubicBezTo>
                    <a:pt x="35" y="37"/>
                    <a:pt x="22" y="39"/>
                    <a:pt x="9" y="41"/>
                  </a:cubicBezTo>
                  <a:cubicBezTo>
                    <a:pt x="8" y="27"/>
                    <a:pt x="9" y="22"/>
                    <a:pt x="9" y="9"/>
                  </a:cubicBezTo>
                  <a:cubicBezTo>
                    <a:pt x="19" y="7"/>
                    <a:pt x="34" y="11"/>
                    <a:pt x="52" y="10"/>
                  </a:cubicBezTo>
                  <a:cubicBezTo>
                    <a:pt x="50" y="17"/>
                    <a:pt x="51" y="29"/>
                    <a:pt x="48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5" name="Freeform 758"/>
            <p:cNvSpPr>
              <a:spLocks noEditPoints="1"/>
            </p:cNvSpPr>
            <p:nvPr/>
          </p:nvSpPr>
          <p:spPr bwMode="auto">
            <a:xfrm>
              <a:off x="7321551" y="5102225"/>
              <a:ext cx="104775" cy="109538"/>
            </a:xfrm>
            <a:custGeom>
              <a:avLst/>
              <a:gdLst>
                <a:gd name="T0" fmla="*/ 39 w 43"/>
                <a:gd name="T1" fmla="*/ 45 h 45"/>
                <a:gd name="T2" fmla="*/ 43 w 43"/>
                <a:gd name="T3" fmla="*/ 1 h 45"/>
                <a:gd name="T4" fmla="*/ 3 w 43"/>
                <a:gd name="T5" fmla="*/ 6 h 45"/>
                <a:gd name="T6" fmla="*/ 3 w 43"/>
                <a:gd name="T7" fmla="*/ 42 h 45"/>
                <a:gd name="T8" fmla="*/ 39 w 43"/>
                <a:gd name="T9" fmla="*/ 45 h 45"/>
                <a:gd name="T10" fmla="*/ 9 w 43"/>
                <a:gd name="T11" fmla="*/ 9 h 45"/>
                <a:gd name="T12" fmla="*/ 36 w 43"/>
                <a:gd name="T13" fmla="*/ 8 h 45"/>
                <a:gd name="T14" fmla="*/ 35 w 43"/>
                <a:gd name="T15" fmla="*/ 37 h 45"/>
                <a:gd name="T16" fmla="*/ 8 w 43"/>
                <a:gd name="T17" fmla="*/ 36 h 45"/>
                <a:gd name="T18" fmla="*/ 9 w 43"/>
                <a:gd name="T19" fmla="*/ 9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45">
                  <a:moveTo>
                    <a:pt x="39" y="45"/>
                  </a:moveTo>
                  <a:cubicBezTo>
                    <a:pt x="42" y="33"/>
                    <a:pt x="42" y="11"/>
                    <a:pt x="43" y="1"/>
                  </a:cubicBezTo>
                  <a:cubicBezTo>
                    <a:pt x="31" y="0"/>
                    <a:pt x="13" y="2"/>
                    <a:pt x="3" y="6"/>
                  </a:cubicBezTo>
                  <a:cubicBezTo>
                    <a:pt x="2" y="13"/>
                    <a:pt x="0" y="35"/>
                    <a:pt x="3" y="42"/>
                  </a:cubicBezTo>
                  <a:cubicBezTo>
                    <a:pt x="13" y="44"/>
                    <a:pt x="27" y="44"/>
                    <a:pt x="39" y="45"/>
                  </a:cubicBezTo>
                  <a:close/>
                  <a:moveTo>
                    <a:pt x="9" y="9"/>
                  </a:moveTo>
                  <a:cubicBezTo>
                    <a:pt x="14" y="12"/>
                    <a:pt x="28" y="4"/>
                    <a:pt x="36" y="8"/>
                  </a:cubicBezTo>
                  <a:cubicBezTo>
                    <a:pt x="35" y="24"/>
                    <a:pt x="36" y="23"/>
                    <a:pt x="35" y="37"/>
                  </a:cubicBezTo>
                  <a:cubicBezTo>
                    <a:pt x="30" y="38"/>
                    <a:pt x="13" y="35"/>
                    <a:pt x="8" y="36"/>
                  </a:cubicBezTo>
                  <a:cubicBezTo>
                    <a:pt x="7" y="26"/>
                    <a:pt x="8" y="17"/>
                    <a:pt x="9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6" name="Freeform 759"/>
            <p:cNvSpPr/>
            <p:nvPr/>
          </p:nvSpPr>
          <p:spPr bwMode="auto">
            <a:xfrm>
              <a:off x="7516813" y="5121275"/>
              <a:ext cx="53975" cy="68263"/>
            </a:xfrm>
            <a:custGeom>
              <a:avLst/>
              <a:gdLst>
                <a:gd name="T0" fmla="*/ 11 w 22"/>
                <a:gd name="T1" fmla="*/ 0 h 28"/>
                <a:gd name="T2" fmla="*/ 7 w 22"/>
                <a:gd name="T3" fmla="*/ 0 h 28"/>
                <a:gd name="T4" fmla="*/ 0 w 22"/>
                <a:gd name="T5" fmla="*/ 10 h 28"/>
                <a:gd name="T6" fmla="*/ 8 w 22"/>
                <a:gd name="T7" fmla="*/ 20 h 28"/>
                <a:gd name="T8" fmla="*/ 2 w 22"/>
                <a:gd name="T9" fmla="*/ 24 h 28"/>
                <a:gd name="T10" fmla="*/ 15 w 22"/>
                <a:gd name="T11" fmla="*/ 25 h 28"/>
                <a:gd name="T12" fmla="*/ 16 w 22"/>
                <a:gd name="T13" fmla="*/ 20 h 28"/>
                <a:gd name="T14" fmla="*/ 7 w 22"/>
                <a:gd name="T15" fmla="*/ 11 h 28"/>
                <a:gd name="T16" fmla="*/ 22 w 22"/>
                <a:gd name="T17" fmla="*/ 7 h 28"/>
                <a:gd name="T18" fmla="*/ 11 w 22"/>
                <a:gd name="T1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28">
                  <a:moveTo>
                    <a:pt x="11" y="0"/>
                  </a:moveTo>
                  <a:cubicBezTo>
                    <a:pt x="10" y="0"/>
                    <a:pt x="8" y="0"/>
                    <a:pt x="7" y="0"/>
                  </a:cubicBezTo>
                  <a:cubicBezTo>
                    <a:pt x="5" y="3"/>
                    <a:pt x="3" y="8"/>
                    <a:pt x="0" y="10"/>
                  </a:cubicBezTo>
                  <a:cubicBezTo>
                    <a:pt x="1" y="16"/>
                    <a:pt x="6" y="17"/>
                    <a:pt x="8" y="20"/>
                  </a:cubicBezTo>
                  <a:cubicBezTo>
                    <a:pt x="6" y="22"/>
                    <a:pt x="1" y="20"/>
                    <a:pt x="2" y="24"/>
                  </a:cubicBezTo>
                  <a:cubicBezTo>
                    <a:pt x="4" y="28"/>
                    <a:pt x="12" y="25"/>
                    <a:pt x="15" y="25"/>
                  </a:cubicBezTo>
                  <a:cubicBezTo>
                    <a:pt x="15" y="23"/>
                    <a:pt x="16" y="22"/>
                    <a:pt x="16" y="20"/>
                  </a:cubicBezTo>
                  <a:cubicBezTo>
                    <a:pt x="14" y="16"/>
                    <a:pt x="9" y="15"/>
                    <a:pt x="7" y="11"/>
                  </a:cubicBezTo>
                  <a:cubicBezTo>
                    <a:pt x="15" y="10"/>
                    <a:pt x="21" y="13"/>
                    <a:pt x="22" y="7"/>
                  </a:cubicBezTo>
                  <a:cubicBezTo>
                    <a:pt x="19" y="3"/>
                    <a:pt x="8" y="9"/>
                    <a:pt x="1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7" name="Freeform 761"/>
            <p:cNvSpPr/>
            <p:nvPr/>
          </p:nvSpPr>
          <p:spPr bwMode="auto">
            <a:xfrm>
              <a:off x="7353301" y="5130800"/>
              <a:ext cx="49213" cy="46038"/>
            </a:xfrm>
            <a:custGeom>
              <a:avLst/>
              <a:gdLst>
                <a:gd name="T0" fmla="*/ 20 w 20"/>
                <a:gd name="T1" fmla="*/ 15 h 19"/>
                <a:gd name="T2" fmla="*/ 15 w 20"/>
                <a:gd name="T3" fmla="*/ 5 h 19"/>
                <a:gd name="T4" fmla="*/ 8 w 20"/>
                <a:gd name="T5" fmla="*/ 9 h 19"/>
                <a:gd name="T6" fmla="*/ 12 w 20"/>
                <a:gd name="T7" fmla="*/ 0 h 19"/>
                <a:gd name="T8" fmla="*/ 0 w 20"/>
                <a:gd name="T9" fmla="*/ 13 h 19"/>
                <a:gd name="T10" fmla="*/ 14 w 20"/>
                <a:gd name="T11" fmla="*/ 19 h 19"/>
                <a:gd name="T12" fmla="*/ 20 w 20"/>
                <a:gd name="T13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19">
                  <a:moveTo>
                    <a:pt x="20" y="15"/>
                  </a:moveTo>
                  <a:cubicBezTo>
                    <a:pt x="19" y="12"/>
                    <a:pt x="16" y="9"/>
                    <a:pt x="15" y="5"/>
                  </a:cubicBezTo>
                  <a:cubicBezTo>
                    <a:pt x="14" y="7"/>
                    <a:pt x="11" y="14"/>
                    <a:pt x="8" y="9"/>
                  </a:cubicBezTo>
                  <a:cubicBezTo>
                    <a:pt x="10" y="6"/>
                    <a:pt x="13" y="5"/>
                    <a:pt x="12" y="0"/>
                  </a:cubicBezTo>
                  <a:cubicBezTo>
                    <a:pt x="5" y="1"/>
                    <a:pt x="2" y="7"/>
                    <a:pt x="0" y="13"/>
                  </a:cubicBezTo>
                  <a:cubicBezTo>
                    <a:pt x="6" y="14"/>
                    <a:pt x="9" y="17"/>
                    <a:pt x="14" y="19"/>
                  </a:cubicBezTo>
                  <a:cubicBezTo>
                    <a:pt x="13" y="15"/>
                    <a:pt x="18" y="16"/>
                    <a:pt x="20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8" name="Freeform 778"/>
            <p:cNvSpPr>
              <a:spLocks noEditPoints="1"/>
            </p:cNvSpPr>
            <p:nvPr/>
          </p:nvSpPr>
          <p:spPr bwMode="auto">
            <a:xfrm>
              <a:off x="7319963" y="5248275"/>
              <a:ext cx="95250" cy="125413"/>
            </a:xfrm>
            <a:custGeom>
              <a:avLst/>
              <a:gdLst>
                <a:gd name="T0" fmla="*/ 38 w 39"/>
                <a:gd name="T1" fmla="*/ 5 h 52"/>
                <a:gd name="T2" fmla="*/ 6 w 39"/>
                <a:gd name="T3" fmla="*/ 0 h 52"/>
                <a:gd name="T4" fmla="*/ 5 w 39"/>
                <a:gd name="T5" fmla="*/ 52 h 52"/>
                <a:gd name="T6" fmla="*/ 37 w 39"/>
                <a:gd name="T7" fmla="*/ 47 h 52"/>
                <a:gd name="T8" fmla="*/ 38 w 39"/>
                <a:gd name="T9" fmla="*/ 5 h 52"/>
                <a:gd name="T10" fmla="*/ 30 w 39"/>
                <a:gd name="T11" fmla="*/ 43 h 52"/>
                <a:gd name="T12" fmla="*/ 13 w 39"/>
                <a:gd name="T13" fmla="*/ 45 h 52"/>
                <a:gd name="T14" fmla="*/ 9 w 39"/>
                <a:gd name="T15" fmla="*/ 7 h 52"/>
                <a:gd name="T16" fmla="*/ 32 w 39"/>
                <a:gd name="T17" fmla="*/ 9 h 52"/>
                <a:gd name="T18" fmla="*/ 30 w 39"/>
                <a:gd name="T19" fmla="*/ 43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" h="52">
                  <a:moveTo>
                    <a:pt x="38" y="5"/>
                  </a:moveTo>
                  <a:cubicBezTo>
                    <a:pt x="29" y="2"/>
                    <a:pt x="16" y="2"/>
                    <a:pt x="6" y="0"/>
                  </a:cubicBezTo>
                  <a:cubicBezTo>
                    <a:pt x="0" y="14"/>
                    <a:pt x="4" y="33"/>
                    <a:pt x="5" y="52"/>
                  </a:cubicBezTo>
                  <a:cubicBezTo>
                    <a:pt x="16" y="51"/>
                    <a:pt x="28" y="51"/>
                    <a:pt x="37" y="47"/>
                  </a:cubicBezTo>
                  <a:cubicBezTo>
                    <a:pt x="38" y="36"/>
                    <a:pt x="39" y="21"/>
                    <a:pt x="38" y="5"/>
                  </a:cubicBezTo>
                  <a:close/>
                  <a:moveTo>
                    <a:pt x="30" y="43"/>
                  </a:moveTo>
                  <a:cubicBezTo>
                    <a:pt x="23" y="43"/>
                    <a:pt x="16" y="45"/>
                    <a:pt x="13" y="45"/>
                  </a:cubicBezTo>
                  <a:cubicBezTo>
                    <a:pt x="6" y="38"/>
                    <a:pt x="11" y="18"/>
                    <a:pt x="9" y="7"/>
                  </a:cubicBezTo>
                  <a:cubicBezTo>
                    <a:pt x="17" y="10"/>
                    <a:pt x="21" y="8"/>
                    <a:pt x="32" y="9"/>
                  </a:cubicBezTo>
                  <a:cubicBezTo>
                    <a:pt x="32" y="22"/>
                    <a:pt x="32" y="35"/>
                    <a:pt x="30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9" name="Freeform 779"/>
            <p:cNvSpPr>
              <a:spLocks noEditPoints="1"/>
            </p:cNvSpPr>
            <p:nvPr/>
          </p:nvSpPr>
          <p:spPr bwMode="auto">
            <a:xfrm>
              <a:off x="7442201" y="5253038"/>
              <a:ext cx="160338" cy="123825"/>
            </a:xfrm>
            <a:custGeom>
              <a:avLst/>
              <a:gdLst>
                <a:gd name="T0" fmla="*/ 62 w 66"/>
                <a:gd name="T1" fmla="*/ 1 h 51"/>
                <a:gd name="T2" fmla="*/ 3 w 66"/>
                <a:gd name="T3" fmla="*/ 0 h 51"/>
                <a:gd name="T4" fmla="*/ 2 w 66"/>
                <a:gd name="T5" fmla="*/ 50 h 51"/>
                <a:gd name="T6" fmla="*/ 57 w 66"/>
                <a:gd name="T7" fmla="*/ 50 h 51"/>
                <a:gd name="T8" fmla="*/ 62 w 66"/>
                <a:gd name="T9" fmla="*/ 1 h 51"/>
                <a:gd name="T10" fmla="*/ 54 w 66"/>
                <a:gd name="T11" fmla="*/ 43 h 51"/>
                <a:gd name="T12" fmla="*/ 7 w 66"/>
                <a:gd name="T13" fmla="*/ 42 h 51"/>
                <a:gd name="T14" fmla="*/ 7 w 66"/>
                <a:gd name="T15" fmla="*/ 10 h 51"/>
                <a:gd name="T16" fmla="*/ 55 w 66"/>
                <a:gd name="T17" fmla="*/ 8 h 51"/>
                <a:gd name="T18" fmla="*/ 54 w 66"/>
                <a:gd name="T19" fmla="*/ 4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6" h="51">
                  <a:moveTo>
                    <a:pt x="62" y="1"/>
                  </a:moveTo>
                  <a:cubicBezTo>
                    <a:pt x="50" y="2"/>
                    <a:pt x="22" y="3"/>
                    <a:pt x="3" y="0"/>
                  </a:cubicBezTo>
                  <a:cubicBezTo>
                    <a:pt x="0" y="20"/>
                    <a:pt x="0" y="31"/>
                    <a:pt x="2" y="50"/>
                  </a:cubicBezTo>
                  <a:cubicBezTo>
                    <a:pt x="24" y="50"/>
                    <a:pt x="39" y="51"/>
                    <a:pt x="57" y="50"/>
                  </a:cubicBezTo>
                  <a:cubicBezTo>
                    <a:pt x="66" y="39"/>
                    <a:pt x="60" y="17"/>
                    <a:pt x="62" y="1"/>
                  </a:cubicBezTo>
                  <a:close/>
                  <a:moveTo>
                    <a:pt x="54" y="43"/>
                  </a:moveTo>
                  <a:cubicBezTo>
                    <a:pt x="39" y="44"/>
                    <a:pt x="25" y="45"/>
                    <a:pt x="7" y="42"/>
                  </a:cubicBezTo>
                  <a:cubicBezTo>
                    <a:pt x="7" y="31"/>
                    <a:pt x="7" y="20"/>
                    <a:pt x="7" y="10"/>
                  </a:cubicBezTo>
                  <a:cubicBezTo>
                    <a:pt x="29" y="6"/>
                    <a:pt x="30" y="9"/>
                    <a:pt x="55" y="8"/>
                  </a:cubicBezTo>
                  <a:cubicBezTo>
                    <a:pt x="55" y="21"/>
                    <a:pt x="59" y="32"/>
                    <a:pt x="54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0" name="Freeform 780"/>
            <p:cNvSpPr>
              <a:spLocks noEditPoints="1"/>
            </p:cNvSpPr>
            <p:nvPr/>
          </p:nvSpPr>
          <p:spPr bwMode="auto">
            <a:xfrm>
              <a:off x="7620001" y="5257800"/>
              <a:ext cx="103188" cy="115888"/>
            </a:xfrm>
            <a:custGeom>
              <a:avLst/>
              <a:gdLst>
                <a:gd name="T0" fmla="*/ 2 w 43"/>
                <a:gd name="T1" fmla="*/ 0 h 48"/>
                <a:gd name="T2" fmla="*/ 2 w 43"/>
                <a:gd name="T3" fmla="*/ 47 h 48"/>
                <a:gd name="T4" fmla="*/ 37 w 43"/>
                <a:gd name="T5" fmla="*/ 48 h 48"/>
                <a:gd name="T6" fmla="*/ 43 w 43"/>
                <a:gd name="T7" fmla="*/ 2 h 48"/>
                <a:gd name="T8" fmla="*/ 2 w 43"/>
                <a:gd name="T9" fmla="*/ 0 h 48"/>
                <a:gd name="T10" fmla="*/ 25 w 43"/>
                <a:gd name="T11" fmla="*/ 21 h 48"/>
                <a:gd name="T12" fmla="*/ 17 w 43"/>
                <a:gd name="T13" fmla="*/ 21 h 48"/>
                <a:gd name="T14" fmla="*/ 23 w 43"/>
                <a:gd name="T15" fmla="*/ 17 h 48"/>
                <a:gd name="T16" fmla="*/ 25 w 43"/>
                <a:gd name="T17" fmla="*/ 18 h 48"/>
                <a:gd name="T18" fmla="*/ 25 w 43"/>
                <a:gd name="T19" fmla="*/ 21 h 48"/>
                <a:gd name="T20" fmla="*/ 29 w 43"/>
                <a:gd name="T21" fmla="*/ 42 h 48"/>
                <a:gd name="T22" fmla="*/ 32 w 43"/>
                <a:gd name="T23" fmla="*/ 16 h 48"/>
                <a:gd name="T24" fmla="*/ 12 w 43"/>
                <a:gd name="T25" fmla="*/ 17 h 48"/>
                <a:gd name="T26" fmla="*/ 12 w 43"/>
                <a:gd name="T27" fmla="*/ 23 h 48"/>
                <a:gd name="T28" fmla="*/ 24 w 43"/>
                <a:gd name="T29" fmla="*/ 27 h 48"/>
                <a:gd name="T30" fmla="*/ 21 w 43"/>
                <a:gd name="T31" fmla="*/ 40 h 48"/>
                <a:gd name="T32" fmla="*/ 7 w 43"/>
                <a:gd name="T33" fmla="*/ 39 h 48"/>
                <a:gd name="T34" fmla="*/ 7 w 43"/>
                <a:gd name="T35" fmla="*/ 8 h 48"/>
                <a:gd name="T36" fmla="*/ 36 w 43"/>
                <a:gd name="T37" fmla="*/ 7 h 48"/>
                <a:gd name="T38" fmla="*/ 29 w 43"/>
                <a:gd name="T39" fmla="*/ 4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3" h="48">
                  <a:moveTo>
                    <a:pt x="2" y="0"/>
                  </a:moveTo>
                  <a:cubicBezTo>
                    <a:pt x="1" y="13"/>
                    <a:pt x="0" y="34"/>
                    <a:pt x="2" y="47"/>
                  </a:cubicBezTo>
                  <a:cubicBezTo>
                    <a:pt x="14" y="47"/>
                    <a:pt x="26" y="47"/>
                    <a:pt x="37" y="48"/>
                  </a:cubicBezTo>
                  <a:cubicBezTo>
                    <a:pt x="41" y="33"/>
                    <a:pt x="43" y="23"/>
                    <a:pt x="43" y="2"/>
                  </a:cubicBezTo>
                  <a:cubicBezTo>
                    <a:pt x="26" y="0"/>
                    <a:pt x="20" y="3"/>
                    <a:pt x="2" y="0"/>
                  </a:cubicBezTo>
                  <a:close/>
                  <a:moveTo>
                    <a:pt x="25" y="21"/>
                  </a:moveTo>
                  <a:cubicBezTo>
                    <a:pt x="22" y="21"/>
                    <a:pt x="20" y="24"/>
                    <a:pt x="17" y="21"/>
                  </a:cubicBezTo>
                  <a:cubicBezTo>
                    <a:pt x="17" y="17"/>
                    <a:pt x="22" y="20"/>
                    <a:pt x="23" y="17"/>
                  </a:cubicBezTo>
                  <a:cubicBezTo>
                    <a:pt x="24" y="17"/>
                    <a:pt x="24" y="18"/>
                    <a:pt x="25" y="18"/>
                  </a:cubicBezTo>
                  <a:cubicBezTo>
                    <a:pt x="25" y="19"/>
                    <a:pt x="25" y="20"/>
                    <a:pt x="25" y="21"/>
                  </a:cubicBezTo>
                  <a:close/>
                  <a:moveTo>
                    <a:pt x="29" y="42"/>
                  </a:moveTo>
                  <a:cubicBezTo>
                    <a:pt x="26" y="34"/>
                    <a:pt x="32" y="27"/>
                    <a:pt x="32" y="16"/>
                  </a:cubicBezTo>
                  <a:cubicBezTo>
                    <a:pt x="28" y="9"/>
                    <a:pt x="15" y="14"/>
                    <a:pt x="12" y="17"/>
                  </a:cubicBezTo>
                  <a:cubicBezTo>
                    <a:pt x="12" y="19"/>
                    <a:pt x="12" y="21"/>
                    <a:pt x="12" y="23"/>
                  </a:cubicBezTo>
                  <a:cubicBezTo>
                    <a:pt x="13" y="28"/>
                    <a:pt x="20" y="28"/>
                    <a:pt x="24" y="27"/>
                  </a:cubicBezTo>
                  <a:cubicBezTo>
                    <a:pt x="24" y="32"/>
                    <a:pt x="21" y="35"/>
                    <a:pt x="21" y="40"/>
                  </a:cubicBezTo>
                  <a:cubicBezTo>
                    <a:pt x="16" y="40"/>
                    <a:pt x="9" y="41"/>
                    <a:pt x="7" y="39"/>
                  </a:cubicBezTo>
                  <a:cubicBezTo>
                    <a:pt x="7" y="30"/>
                    <a:pt x="7" y="19"/>
                    <a:pt x="7" y="8"/>
                  </a:cubicBezTo>
                  <a:cubicBezTo>
                    <a:pt x="17" y="9"/>
                    <a:pt x="27" y="8"/>
                    <a:pt x="36" y="7"/>
                  </a:cubicBezTo>
                  <a:cubicBezTo>
                    <a:pt x="37" y="19"/>
                    <a:pt x="38" y="39"/>
                    <a:pt x="29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1" name="Freeform 782"/>
            <p:cNvSpPr>
              <a:spLocks noEditPoints="1"/>
            </p:cNvSpPr>
            <p:nvPr/>
          </p:nvSpPr>
          <p:spPr bwMode="auto">
            <a:xfrm>
              <a:off x="7488238" y="5280025"/>
              <a:ext cx="57150" cy="74613"/>
            </a:xfrm>
            <a:custGeom>
              <a:avLst/>
              <a:gdLst>
                <a:gd name="T0" fmla="*/ 4 w 24"/>
                <a:gd name="T1" fmla="*/ 8 h 31"/>
                <a:gd name="T2" fmla="*/ 7 w 24"/>
                <a:gd name="T3" fmla="*/ 16 h 31"/>
                <a:gd name="T4" fmla="*/ 5 w 24"/>
                <a:gd name="T5" fmla="*/ 31 h 31"/>
                <a:gd name="T6" fmla="*/ 20 w 24"/>
                <a:gd name="T7" fmla="*/ 26 h 31"/>
                <a:gd name="T8" fmla="*/ 18 w 24"/>
                <a:gd name="T9" fmla="*/ 18 h 31"/>
                <a:gd name="T10" fmla="*/ 24 w 24"/>
                <a:gd name="T11" fmla="*/ 7 h 31"/>
                <a:gd name="T12" fmla="*/ 4 w 24"/>
                <a:gd name="T13" fmla="*/ 8 h 31"/>
                <a:gd name="T14" fmla="*/ 7 w 24"/>
                <a:gd name="T15" fmla="*/ 24 h 31"/>
                <a:gd name="T16" fmla="*/ 11 w 24"/>
                <a:gd name="T17" fmla="*/ 19 h 31"/>
                <a:gd name="T18" fmla="*/ 15 w 24"/>
                <a:gd name="T19" fmla="*/ 24 h 31"/>
                <a:gd name="T20" fmla="*/ 7 w 24"/>
                <a:gd name="T21" fmla="*/ 24 h 31"/>
                <a:gd name="T22" fmla="*/ 11 w 24"/>
                <a:gd name="T23" fmla="*/ 10 h 31"/>
                <a:gd name="T24" fmla="*/ 19 w 24"/>
                <a:gd name="T25" fmla="*/ 9 h 31"/>
                <a:gd name="T26" fmla="*/ 11 w 24"/>
                <a:gd name="T27" fmla="*/ 1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" h="31">
                  <a:moveTo>
                    <a:pt x="4" y="8"/>
                  </a:moveTo>
                  <a:cubicBezTo>
                    <a:pt x="4" y="12"/>
                    <a:pt x="7" y="12"/>
                    <a:pt x="7" y="16"/>
                  </a:cubicBezTo>
                  <a:cubicBezTo>
                    <a:pt x="0" y="18"/>
                    <a:pt x="2" y="26"/>
                    <a:pt x="5" y="31"/>
                  </a:cubicBezTo>
                  <a:cubicBezTo>
                    <a:pt x="14" y="30"/>
                    <a:pt x="15" y="30"/>
                    <a:pt x="20" y="26"/>
                  </a:cubicBezTo>
                  <a:cubicBezTo>
                    <a:pt x="21" y="21"/>
                    <a:pt x="19" y="20"/>
                    <a:pt x="18" y="18"/>
                  </a:cubicBezTo>
                  <a:cubicBezTo>
                    <a:pt x="22" y="16"/>
                    <a:pt x="24" y="12"/>
                    <a:pt x="24" y="7"/>
                  </a:cubicBezTo>
                  <a:cubicBezTo>
                    <a:pt x="19" y="0"/>
                    <a:pt x="10" y="3"/>
                    <a:pt x="4" y="8"/>
                  </a:cubicBezTo>
                  <a:close/>
                  <a:moveTo>
                    <a:pt x="7" y="24"/>
                  </a:moveTo>
                  <a:cubicBezTo>
                    <a:pt x="6" y="20"/>
                    <a:pt x="11" y="22"/>
                    <a:pt x="11" y="19"/>
                  </a:cubicBezTo>
                  <a:cubicBezTo>
                    <a:pt x="13" y="20"/>
                    <a:pt x="15" y="21"/>
                    <a:pt x="15" y="24"/>
                  </a:cubicBezTo>
                  <a:cubicBezTo>
                    <a:pt x="12" y="25"/>
                    <a:pt x="9" y="27"/>
                    <a:pt x="7" y="24"/>
                  </a:cubicBezTo>
                  <a:close/>
                  <a:moveTo>
                    <a:pt x="11" y="10"/>
                  </a:moveTo>
                  <a:cubicBezTo>
                    <a:pt x="13" y="7"/>
                    <a:pt x="15" y="8"/>
                    <a:pt x="19" y="9"/>
                  </a:cubicBezTo>
                  <a:cubicBezTo>
                    <a:pt x="19" y="13"/>
                    <a:pt x="13" y="12"/>
                    <a:pt x="11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2" name="Freeform 783"/>
            <p:cNvSpPr/>
            <p:nvPr/>
          </p:nvSpPr>
          <p:spPr bwMode="auto">
            <a:xfrm>
              <a:off x="7346951" y="5281613"/>
              <a:ext cx="36513" cy="63500"/>
            </a:xfrm>
            <a:custGeom>
              <a:avLst/>
              <a:gdLst>
                <a:gd name="T0" fmla="*/ 2 w 15"/>
                <a:gd name="T1" fmla="*/ 1 h 26"/>
                <a:gd name="T2" fmla="*/ 9 w 15"/>
                <a:gd name="T3" fmla="*/ 9 h 26"/>
                <a:gd name="T4" fmla="*/ 11 w 15"/>
                <a:gd name="T5" fmla="*/ 26 h 26"/>
                <a:gd name="T6" fmla="*/ 15 w 15"/>
                <a:gd name="T7" fmla="*/ 3 h 26"/>
                <a:gd name="T8" fmla="*/ 2 w 15"/>
                <a:gd name="T9" fmla="*/ 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26">
                  <a:moveTo>
                    <a:pt x="2" y="1"/>
                  </a:moveTo>
                  <a:cubicBezTo>
                    <a:pt x="0" y="8"/>
                    <a:pt x="6" y="7"/>
                    <a:pt x="9" y="9"/>
                  </a:cubicBezTo>
                  <a:cubicBezTo>
                    <a:pt x="7" y="13"/>
                    <a:pt x="2" y="25"/>
                    <a:pt x="11" y="26"/>
                  </a:cubicBezTo>
                  <a:cubicBezTo>
                    <a:pt x="10" y="16"/>
                    <a:pt x="15" y="11"/>
                    <a:pt x="15" y="3"/>
                  </a:cubicBezTo>
                  <a:cubicBezTo>
                    <a:pt x="9" y="4"/>
                    <a:pt x="8" y="0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54500" y="71934"/>
            <a:ext cx="8945809" cy="5005199"/>
            <a:chOff x="93619" y="95911"/>
            <a:chExt cx="11927745" cy="6673598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 rot="16200000">
              <a:off x="4691988" y="-4117215"/>
              <a:ext cx="2790000" cy="11463751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 rot="5400000">
              <a:off x="4632995" y="-577603"/>
              <a:ext cx="2790000" cy="11463751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 rot="16200000">
              <a:off x="4630114" y="-4381590"/>
              <a:ext cx="2913750" cy="11868751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 rot="5400000">
              <a:off x="4571120" y="-621742"/>
              <a:ext cx="2913750" cy="11868751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/>
      <p:bldP spid="7" grpId="0"/>
      <p:bldP spid="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70217" y="71934"/>
            <a:ext cx="8945809" cy="5005199"/>
            <a:chOff x="93619" y="95911"/>
            <a:chExt cx="11927745" cy="6673598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 rot="16200000">
              <a:off x="4691988" y="-4117215"/>
              <a:ext cx="2790000" cy="11463751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 rot="5400000">
              <a:off x="4632995" y="-577603"/>
              <a:ext cx="2790000" cy="11463751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 rot="16200000">
              <a:off x="4630114" y="-4381590"/>
              <a:ext cx="2913750" cy="11868751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 rot="5400000">
              <a:off x="4571120" y="-621742"/>
              <a:ext cx="2913750" cy="11868751"/>
            </a:xfrm>
            <a:prstGeom prst="rect">
              <a:avLst/>
            </a:prstGeom>
          </p:spPr>
        </p:pic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108378" y="2955226"/>
            <a:ext cx="2942302" cy="997604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2152304" y="1642210"/>
            <a:ext cx="4898571" cy="117724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kumimoji="1" lang="en-US" altLang="zh-CN" sz="3600">
                <a:solidFill>
                  <a:schemeClr val="bg1"/>
                </a:solidFill>
                <a:latin typeface="Segoe Script" panose="030B0504020000000003" pitchFamily="34" charset="0"/>
              </a:rPr>
              <a:t>THANK</a:t>
            </a:r>
          </a:p>
          <a:p>
            <a:pPr algn="ctr"/>
            <a:r>
              <a:rPr kumimoji="1" lang="en-US" altLang="zh-CN" sz="3600">
                <a:solidFill>
                  <a:schemeClr val="bg1"/>
                </a:solidFill>
                <a:latin typeface="Segoe Script" panose="030B0504020000000003" pitchFamily="34" charset="0"/>
              </a:rPr>
              <a:t>YOU</a:t>
            </a:r>
            <a:endParaRPr kumimoji="1" lang="zh-CN" altLang="en-US" sz="3600">
              <a:solidFill>
                <a:schemeClr val="bg1"/>
              </a:solidFill>
              <a:latin typeface="Segoe Script" panose="030B0504020000000003" pitchFamily="34" charset="0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11914" y="543547"/>
            <a:ext cx="1096875" cy="818438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flipH="1">
            <a:off x="7409076" y="543547"/>
            <a:ext cx="1096875" cy="818438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 rot="20711108">
            <a:off x="3126476" y="1186001"/>
            <a:ext cx="936563" cy="734063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450453">
            <a:off x="5574127" y="2077613"/>
            <a:ext cx="1841239" cy="1019599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 rot="2424838">
            <a:off x="6202861" y="2398203"/>
            <a:ext cx="936795" cy="484748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kumimoji="1" lang="en-US" altLang="zh-CN" sz="900">
                <a:solidFill>
                  <a:schemeClr val="bg1"/>
                </a:solidFill>
                <a:latin typeface="Segoe Script" panose="030B0504020000000003" pitchFamily="34" charset="0"/>
              </a:rPr>
              <a:t>PRESENTED</a:t>
            </a:r>
          </a:p>
          <a:p>
            <a:pPr algn="ctr"/>
            <a:r>
              <a:rPr kumimoji="1" lang="zh-CN" altLang="en-US" sz="900">
                <a:solidFill>
                  <a:schemeClr val="bg1"/>
                </a:solidFill>
                <a:latin typeface="Segoe Script" panose="030B0504020000000003" pitchFamily="34" charset="0"/>
              </a:rPr>
              <a:t> </a:t>
            </a:r>
            <a:r>
              <a:rPr kumimoji="1" lang="en-US" altLang="zh-CN" sz="900">
                <a:solidFill>
                  <a:schemeClr val="bg1"/>
                </a:solidFill>
                <a:latin typeface="Segoe Script" panose="030B0504020000000003" pitchFamily="34" charset="0"/>
              </a:rPr>
              <a:t>BY</a:t>
            </a:r>
            <a:r>
              <a:rPr kumimoji="1" lang="zh-CN" altLang="en-US" sz="900">
                <a:solidFill>
                  <a:schemeClr val="bg1"/>
                </a:solidFill>
                <a:latin typeface="Segoe Script" panose="030B0504020000000003" pitchFamily="34" charset="0"/>
              </a:rPr>
              <a:t> </a:t>
            </a:r>
            <a:endParaRPr kumimoji="1" lang="en-US" altLang="zh-CN" sz="900">
              <a:solidFill>
                <a:schemeClr val="bg1"/>
              </a:solidFill>
              <a:latin typeface="Segoe Script" panose="030B0504020000000003" pitchFamily="34" charset="0"/>
            </a:endParaRPr>
          </a:p>
          <a:p>
            <a:pPr algn="ctr"/>
            <a:r>
              <a:rPr kumimoji="1" lang="en-US" altLang="zh-CN" sz="900" err="1">
                <a:solidFill>
                  <a:schemeClr val="bg1"/>
                </a:solidFill>
                <a:latin typeface="Segoe Script" panose="030B0504020000000003" pitchFamily="34" charset="0"/>
              </a:rPr>
              <a:t>OfficePLUS</a:t>
            </a:r>
            <a:endParaRPr kumimoji="1" lang="zh-CN" altLang="en-US" sz="900">
              <a:solidFill>
                <a:schemeClr val="bg1"/>
              </a:solidFill>
              <a:latin typeface="Segoe Script" panose="030B0504020000000003" pitchFamily="34" charset="0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1945670" y="2058108"/>
            <a:ext cx="1020938" cy="987188"/>
          </a:xfrm>
          <a:prstGeom prst="rect">
            <a:avLst/>
          </a:prstGeom>
        </p:spPr>
      </p:pic>
      <p:pic>
        <p:nvPicPr>
          <p:cNvPr id="22" name="New picture" hidden="1"/>
          <p:cNvPicPr/>
          <p:nvPr/>
        </p:nvPicPr>
        <p:blipFill>
          <a:blip r:embed="rId9"/>
          <a:stretch>
            <a:fillRect/>
          </a:stretch>
        </p:blipFill>
        <p:spPr>
          <a:xfrm>
            <a:off x="8096250" y="9144000"/>
            <a:ext cx="266700" cy="361950"/>
          </a:xfrm>
          <a:prstGeom prst="cube">
            <a:avLst/>
          </a:prstGeom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04" name="Picture 4" descr="2738407_185109055_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1466852" y="276225"/>
            <a:ext cx="3113485" cy="299799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63207" name="Rectangle 7"/>
          <p:cNvSpPr/>
          <p:nvPr/>
        </p:nvSpPr>
        <p:spPr>
          <a:xfrm>
            <a:off x="4463656" y="3598070"/>
            <a:ext cx="2344231" cy="700192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4100">
                <a:solidFill>
                  <a:srgbClr val="FF0000"/>
                </a:solidFill>
                <a:latin typeface="Times New Roman" panose="02020603050405020304" pitchFamily="18" charset="0"/>
              </a:rPr>
              <a:t>Good luck</a:t>
            </a:r>
          </a:p>
        </p:txBody>
      </p:sp>
      <p:pic>
        <p:nvPicPr>
          <p:cNvPr id="563211" name="Picture 11" descr="05294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5160" y="1140620"/>
            <a:ext cx="1944290" cy="1662113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3" name="组合 12"/>
          <p:cNvGrpSpPr/>
          <p:nvPr/>
        </p:nvGrpSpPr>
        <p:grpSpPr>
          <a:xfrm>
            <a:off x="54500" y="94794"/>
            <a:ext cx="8945809" cy="5005199"/>
            <a:chOff x="93619" y="95911"/>
            <a:chExt cx="11927745" cy="6673598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 rot="16200000">
              <a:off x="4691988" y="-4117215"/>
              <a:ext cx="2790000" cy="11463751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 rot="5400000">
              <a:off x="4632995" y="-577603"/>
              <a:ext cx="2790000" cy="11463751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 rot="16200000">
              <a:off x="4630114" y="-4381590"/>
              <a:ext cx="2913750" cy="11868751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 rot="5400000">
              <a:off x="4571120" y="-621742"/>
              <a:ext cx="2913750" cy="11868751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63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63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63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63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0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/>
          <p:nvPr/>
        </p:nvSpPr>
        <p:spPr>
          <a:xfrm>
            <a:off x="1300163" y="2084786"/>
            <a:ext cx="138564" cy="284693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>
            <a:spAutoFit/>
          </a:bodyPr>
          <a:lstStyle/>
          <a:p>
            <a:endParaRPr lang="zh-CN" altLang="zh-CN">
              <a:latin typeface="Times New Roman" panose="02020603050405020304" pitchFamily="18" charset="0"/>
            </a:endParaRPr>
          </a:p>
        </p:txBody>
      </p:sp>
      <p:pic>
        <p:nvPicPr>
          <p:cNvPr id="564228" name="Picture 4" descr="20222587-1_o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599385" y="303611"/>
            <a:ext cx="3151584" cy="348257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64229" name="Picture 5" descr="20095161252591242449579984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412081" y="276226"/>
            <a:ext cx="2996804" cy="442793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64230" name="Rectangle 6"/>
          <p:cNvSpPr/>
          <p:nvPr/>
        </p:nvSpPr>
        <p:spPr>
          <a:xfrm>
            <a:off x="4868468" y="3894536"/>
            <a:ext cx="2023631" cy="700192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4100">
                <a:solidFill>
                  <a:srgbClr val="FF0000"/>
                </a:solidFill>
                <a:latin typeface="Times New Roman" panose="02020603050405020304" pitchFamily="18" charset="0"/>
              </a:rPr>
              <a:t>Bad luck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54500" y="71934"/>
            <a:ext cx="8945809" cy="5005199"/>
            <a:chOff x="93619" y="95911"/>
            <a:chExt cx="11927745" cy="6673598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 rot="16200000">
              <a:off x="4691988" y="-4117215"/>
              <a:ext cx="2790000" cy="11463751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 rot="5400000">
              <a:off x="4632995" y="-577603"/>
              <a:ext cx="2790000" cy="11463751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 rot="16200000">
              <a:off x="4630114" y="-4381590"/>
              <a:ext cx="2913750" cy="11868751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 rot="5400000">
              <a:off x="4571120" y="-621742"/>
              <a:ext cx="2913750" cy="11868751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64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64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64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64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42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252" name="Rectangle 4"/>
          <p:cNvSpPr/>
          <p:nvPr/>
        </p:nvSpPr>
        <p:spPr>
          <a:xfrm>
            <a:off x="2060974" y="3975497"/>
            <a:ext cx="5420915" cy="900246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r>
              <a:rPr lang="en-US" altLang="zh-CN" sz="2700">
                <a:solidFill>
                  <a:schemeClr val="bg1"/>
                </a:solidFill>
                <a:latin typeface="Times New Roman" panose="02020603050405020304" pitchFamily="18" charset="0"/>
              </a:rPr>
              <a:t>a traditional family dinner on the evening before Spring Festival.</a:t>
            </a:r>
          </a:p>
        </p:txBody>
      </p:sp>
      <p:pic>
        <p:nvPicPr>
          <p:cNvPr id="565254" name="Picture 6" descr="yangfx2009102410256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087166" y="330995"/>
            <a:ext cx="4751784" cy="3577829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3" name="组合 12"/>
          <p:cNvGrpSpPr/>
          <p:nvPr/>
        </p:nvGrpSpPr>
        <p:grpSpPr>
          <a:xfrm>
            <a:off x="54500" y="71934"/>
            <a:ext cx="8945809" cy="5005199"/>
            <a:chOff x="93619" y="95911"/>
            <a:chExt cx="11927745" cy="6673598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 rot="16200000">
              <a:off x="4691988" y="-4117215"/>
              <a:ext cx="2790000" cy="11463751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 rot="5400000">
              <a:off x="4632995" y="-577603"/>
              <a:ext cx="2790000" cy="11463751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 rot="16200000">
              <a:off x="4630114" y="-4381590"/>
              <a:ext cx="2913750" cy="11868751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 rot="5400000">
              <a:off x="4571120" y="-621742"/>
              <a:ext cx="2913750" cy="11868751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65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5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65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65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65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65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565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525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6275" name="Picture 3" descr="Img302855080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060975" y="816769"/>
            <a:ext cx="4860131" cy="311110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66276" name="Rectangle 4"/>
          <p:cNvSpPr/>
          <p:nvPr/>
        </p:nvSpPr>
        <p:spPr>
          <a:xfrm>
            <a:off x="1656162" y="4056460"/>
            <a:ext cx="5630387" cy="484748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2700">
                <a:solidFill>
                  <a:schemeClr val="bg1"/>
                </a:solidFill>
                <a:latin typeface="Times New Roman" panose="02020603050405020304" pitchFamily="18" charset="0"/>
              </a:rPr>
              <a:t>I am eating</a:t>
            </a:r>
            <a:r>
              <a:rPr lang="en-US" altLang="zh-CN" sz="2700" i="1">
                <a:solidFill>
                  <a:schemeClr val="bg1"/>
                </a:solidFill>
                <a:latin typeface="Times New Roman" panose="02020603050405020304" pitchFamily="18" charset="0"/>
              </a:rPr>
              <a:t> jiaozi</a:t>
            </a:r>
            <a:r>
              <a:rPr lang="en-US" altLang="zh-CN" sz="2700">
                <a:solidFill>
                  <a:schemeClr val="bg1"/>
                </a:solidFill>
                <a:latin typeface="Times New Roman" panose="02020603050405020304" pitchFamily="18" charset="0"/>
              </a:rPr>
              <a:t>—a kind of dumpling.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54500" y="71934"/>
            <a:ext cx="8945809" cy="5005199"/>
            <a:chOff x="93619" y="95911"/>
            <a:chExt cx="11927745" cy="6673598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 rot="16200000">
              <a:off x="4691988" y="-4117215"/>
              <a:ext cx="2790000" cy="11463751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 rot="5400000">
              <a:off x="4632995" y="-577603"/>
              <a:ext cx="2790000" cy="11463751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 rot="16200000">
              <a:off x="4630114" y="-4381590"/>
              <a:ext cx="2913750" cy="11868751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 rot="5400000">
              <a:off x="4571120" y="-621742"/>
              <a:ext cx="2913750" cy="11868751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66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66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66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66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66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566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627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7299" name="Picture 3" descr="1_101203081952_1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1818087" y="491729"/>
            <a:ext cx="2799159" cy="32670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67301" name="Rectangle 5"/>
          <p:cNvSpPr/>
          <p:nvPr/>
        </p:nvSpPr>
        <p:spPr>
          <a:xfrm>
            <a:off x="1520431" y="3975497"/>
            <a:ext cx="6182915" cy="484748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r>
              <a:rPr lang="en-US" altLang="zh-CN" sz="2700">
                <a:solidFill>
                  <a:schemeClr val="bg1"/>
                </a:solidFill>
                <a:latin typeface="Times New Roman" panose="02020603050405020304" pitchFamily="18" charset="0"/>
              </a:rPr>
              <a:t>We are wearing new sweaters and coats.</a:t>
            </a:r>
          </a:p>
        </p:txBody>
      </p:sp>
      <p:pic>
        <p:nvPicPr>
          <p:cNvPr id="567302" name="Picture 6" descr="47262406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4787504" y="465535"/>
            <a:ext cx="2591990" cy="3348038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3" name="组合 12"/>
          <p:cNvGrpSpPr/>
          <p:nvPr/>
        </p:nvGrpSpPr>
        <p:grpSpPr>
          <a:xfrm>
            <a:off x="54500" y="71934"/>
            <a:ext cx="8945809" cy="5005199"/>
            <a:chOff x="93619" y="95911"/>
            <a:chExt cx="11927745" cy="6673598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 rot="16200000">
              <a:off x="4691988" y="-4117215"/>
              <a:ext cx="2790000" cy="11463751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 rot="5400000">
              <a:off x="4632995" y="-577603"/>
              <a:ext cx="2790000" cy="11463751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 rot="16200000">
              <a:off x="4630114" y="-4381590"/>
              <a:ext cx="2913750" cy="11868751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 rot="5400000">
              <a:off x="4571120" y="-621742"/>
              <a:ext cx="2913750" cy="11868751"/>
            </a:xfrm>
            <a:prstGeom prst="rect">
              <a:avLst/>
            </a:prstGeom>
          </p:spPr>
        </p:pic>
      </p:grp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67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7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67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67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67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67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67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67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567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730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325" name="Rectangle 5"/>
          <p:cNvSpPr/>
          <p:nvPr/>
        </p:nvSpPr>
        <p:spPr>
          <a:xfrm>
            <a:off x="1628775" y="3462337"/>
            <a:ext cx="5886450" cy="1066446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700">
                <a:solidFill>
                  <a:schemeClr val="bg1"/>
                </a:solidFill>
                <a:latin typeface="Times New Roman" panose="02020603050405020304" pitchFamily="18" charset="0"/>
              </a:rPr>
              <a:t>I always get a </a:t>
            </a:r>
            <a:r>
              <a:rPr lang="en-US" altLang="zh-CN" sz="2700" i="1">
                <a:solidFill>
                  <a:schemeClr val="bg1"/>
                </a:solidFill>
                <a:latin typeface="Times New Roman" panose="02020603050405020304" pitchFamily="18" charset="0"/>
              </a:rPr>
              <a:t>hongbao</a:t>
            </a:r>
            <a:r>
              <a:rPr lang="en-US" altLang="zh-CN" sz="2700">
                <a:solidFill>
                  <a:schemeClr val="bg1"/>
                </a:solidFill>
                <a:latin typeface="Times New Roman" panose="02020603050405020304" pitchFamily="18" charset="0"/>
              </a:rPr>
              <a:t>, lucky money, from them.</a:t>
            </a:r>
          </a:p>
        </p:txBody>
      </p:sp>
      <p:pic>
        <p:nvPicPr>
          <p:cNvPr id="568327" name="Picture 7" descr="20080207_0e5111eb15b94aceba3aRdrCudRndcT9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1304927" y="870349"/>
            <a:ext cx="3106341" cy="243006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68329" name="Picture 9" descr="28942492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4599385" y="870349"/>
            <a:ext cx="3132534" cy="2402681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3" name="组合 12"/>
          <p:cNvGrpSpPr/>
          <p:nvPr/>
        </p:nvGrpSpPr>
        <p:grpSpPr>
          <a:xfrm>
            <a:off x="54500" y="71934"/>
            <a:ext cx="8945809" cy="5005199"/>
            <a:chOff x="93619" y="95911"/>
            <a:chExt cx="11927745" cy="6673598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 rot="16200000">
              <a:off x="4691988" y="-4117215"/>
              <a:ext cx="2790000" cy="11463751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 rot="5400000">
              <a:off x="4632995" y="-577603"/>
              <a:ext cx="2790000" cy="11463751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 rot="16200000">
              <a:off x="4630114" y="-4381590"/>
              <a:ext cx="2913750" cy="11868751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 rot="5400000">
              <a:off x="4571120" y="-621742"/>
              <a:ext cx="2913750" cy="11868751"/>
            </a:xfrm>
            <a:prstGeom prst="rect">
              <a:avLst/>
            </a:prstGeom>
          </p:spPr>
        </p:pic>
      </p:grp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568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568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68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68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68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68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568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83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54500" y="71934"/>
            <a:ext cx="8945809" cy="5005199"/>
            <a:chOff x="93619" y="95911"/>
            <a:chExt cx="11927745" cy="6673598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 rot="16200000">
              <a:off x="4691988" y="-4117215"/>
              <a:ext cx="2790000" cy="11463751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 rot="16200000">
              <a:off x="4630114" y="-4381590"/>
              <a:ext cx="2913750" cy="11868751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 rot="5400000">
              <a:off x="4632995" y="-577603"/>
              <a:ext cx="2790000" cy="11463751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 rot="5400000">
              <a:off x="4571120" y="-621742"/>
              <a:ext cx="2913750" cy="11868751"/>
            </a:xfrm>
            <a:prstGeom prst="rect">
              <a:avLst/>
            </a:prstGeom>
          </p:spPr>
        </p:pic>
      </p:grpSp>
      <p:sp>
        <p:nvSpPr>
          <p:cNvPr id="499718" name="Text Box 6"/>
          <p:cNvSpPr txBox="1"/>
          <p:nvPr/>
        </p:nvSpPr>
        <p:spPr>
          <a:xfrm>
            <a:off x="2114551" y="2031206"/>
            <a:ext cx="5400675" cy="1269578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3000" dirty="0">
                <a:solidFill>
                  <a:schemeClr val="bg1"/>
                </a:solidFill>
                <a:latin typeface="Times New Roman" panose="02020603050405020304" pitchFamily="18" charset="0"/>
              </a:rPr>
              <a:t>Look at the pictures and talk about what’s happening.</a:t>
            </a:r>
          </a:p>
        </p:txBody>
      </p:sp>
      <p:sp>
        <p:nvSpPr>
          <p:cNvPr id="11267" name="WordArt 7"/>
          <p:cNvSpPr>
            <a:spLocks noTextEdit="1"/>
          </p:cNvSpPr>
          <p:nvPr/>
        </p:nvSpPr>
        <p:spPr>
          <a:xfrm>
            <a:off x="2736056" y="1032274"/>
            <a:ext cx="3690938" cy="702469"/>
          </a:xfrm>
          <a:prstGeom prst="rect">
            <a:avLst/>
          </a:prstGeom>
        </p:spPr>
        <p:txBody>
          <a:bodyPr wrap="none" lIns="68580" tIns="34290" rIns="68580" bIns="34290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zh-CN" altLang="en-US" sz="2700" b="1" dirty="0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</a:gra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charset="0"/>
                <a:ea typeface="Arial Black" panose="020B0A04020102020204" charset="0"/>
              </a:rPr>
              <a:t>Work in pairs </a:t>
            </a:r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499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97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1.7601 Service Pack 1"/>
  <p:tag name="AS_RELEASE_DATE" val="2020.05.14"/>
  <p:tag name="AS_TITLE" val="Aspose.Slides for .NET 4.0 Client Profile"/>
  <p:tag name="AS_VERSION" val="20.5"/>
</p:tagLst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802</Words>
  <Application>Microsoft Office PowerPoint</Application>
  <PresentationFormat>全屏显示(16:9)</PresentationFormat>
  <Paragraphs>127</Paragraphs>
  <Slides>26</Slides>
  <Notes>24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9" baseType="lpstr">
      <vt:lpstr>黑体</vt:lpstr>
      <vt:lpstr>宋体</vt:lpstr>
      <vt:lpstr>微软雅黑</vt:lpstr>
      <vt:lpstr>Arial</vt:lpstr>
      <vt:lpstr>Arial Black</vt:lpstr>
      <vt:lpstr>Bookman Old Style</vt:lpstr>
      <vt:lpstr>Calibri</vt:lpstr>
      <vt:lpstr>Calibri Light</vt:lpstr>
      <vt:lpstr>Cambria</vt:lpstr>
      <vt:lpstr>Century Gothic</vt:lpstr>
      <vt:lpstr>Segoe Script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2022-01-18T05:35:19Z</dcterms:created>
  <dcterms:modified xsi:type="dcterms:W3CDTF">2023-01-17T00:35:22Z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77874289B63C4677A1E471D4A9DDEB25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