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2"/>
    <p:sldId id="258" r:id="rId3"/>
    <p:sldId id="259" r:id="rId4"/>
    <p:sldId id="260" r:id="rId5"/>
    <p:sldId id="261" r:id="rId6"/>
    <p:sldId id="262" r:id="rId7"/>
    <p:sldId id="275" r:id="rId8"/>
    <p:sldId id="264" r:id="rId9"/>
    <p:sldId id="265" r:id="rId10"/>
    <p:sldId id="27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669" autoAdjust="0"/>
  </p:normalViewPr>
  <p:slideViewPr>
    <p:cSldViewPr snapToGrid="0">
      <p:cViewPr varScale="1">
        <p:scale>
          <a:sx n="107" d="100"/>
          <a:sy n="107" d="100"/>
        </p:scale>
        <p:origin x="6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zh-CN"/>
              <a:t>10</a:t>
            </a:r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zh-CN"/>
              <a:t>11</a:t>
            </a:r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zh-CN"/>
              <a:t>12</a:t>
            </a:r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zh-CN"/>
              <a:t>13</a:t>
            </a:r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zh-CN"/>
              <a:t>14</a:t>
            </a:r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zh-CN"/>
              <a:t>15</a:t>
            </a:r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zh-CN"/>
              <a:t>16</a:t>
            </a:r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zh-CN"/>
              <a:t>17</a:t>
            </a:r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zh-CN"/>
              <a:t>18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zh-CN"/>
              <a:t>2</a:t>
            </a:r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zh-CN"/>
              <a:t>3</a:t>
            </a:r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zh-CN"/>
              <a:t>4</a:t>
            </a:r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zh-CN"/>
              <a:t>5</a:t>
            </a:r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zh-CN"/>
              <a:t>6</a:t>
            </a:r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zh-CN"/>
              <a:t>7</a:t>
            </a:r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zh-CN"/>
              <a:t>8</a:t>
            </a:r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zh-CN"/>
              <a:t>9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0"/>
            <a:r>
              <a:rPr lang="zh-CN" altLang="en-US"/>
              <a:t>第二级</a:t>
            </a:r>
          </a:p>
          <a:p>
            <a:pPr lvl="0"/>
            <a:r>
              <a:rPr lang="zh-CN" altLang="en-US"/>
              <a:t>第三级</a:t>
            </a:r>
          </a:p>
          <a:p>
            <a:pPr lvl="0"/>
            <a:r>
              <a:rPr lang="zh-CN" altLang="en-US"/>
              <a:t>第四级</a:t>
            </a:r>
          </a:p>
          <a:p>
            <a:pPr lvl="0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2018\12\13 Thursday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‹#›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eff8cc0e18c24072a5de37edd573c55c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635" y="-52070"/>
            <a:ext cx="12192000" cy="6951980"/>
          </a:xfrm>
          <a:prstGeom prst="rect">
            <a:avLst/>
          </a:prstGeom>
        </p:spPr>
      </p:pic>
      <p:pic>
        <p:nvPicPr>
          <p:cNvPr id="3" name="图片 2" descr="94119358556f2348a0a26765995d0bd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27075" y="-742315"/>
            <a:ext cx="11464925" cy="764730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65430" y="-52070"/>
            <a:ext cx="1799019" cy="120032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7200"/>
              <a:t>logo</a:t>
            </a:r>
          </a:p>
        </p:txBody>
      </p:sp>
      <p:sp>
        <p:nvSpPr>
          <p:cNvPr id="219" name=" 219"/>
          <p:cNvSpPr/>
          <p:nvPr/>
        </p:nvSpPr>
        <p:spPr>
          <a:xfrm rot="21360000">
            <a:off x="2670175" y="5624195"/>
            <a:ext cx="5658485" cy="664210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eaLnBrk="1" hangingPunct="1">
              <a:spcBef>
                <a:spcPts val="1000"/>
              </a:spcBef>
            </a:pPr>
            <a:r>
              <a:rPr lang="zh-CN" altLang="en-US" sz="3600" b="1">
                <a:solidFill>
                  <a:srgbClr val="26646A"/>
                </a:solidFill>
                <a:latin typeface="Algerian" panose="04020705040A02060702" charset="0"/>
                <a:ea typeface="字体管家娜娜体" panose="00020600040101010101" charset="-122"/>
                <a:sym typeface="微软雅黑" panose="020B0503020204020204" charset="-122"/>
              </a:rPr>
              <a:t>小丑卡通节通用模板</a:t>
            </a:r>
            <a:endParaRPr lang="zh-CN" altLang="en-US" sz="3600" b="1" dirty="0">
              <a:solidFill>
                <a:srgbClr val="26646A"/>
              </a:solidFill>
              <a:latin typeface="Algerian" panose="04020705040A02060702" charset="0"/>
              <a:ea typeface="字体管家娜娜体" panose="00020600040101010101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07865" y="1493203"/>
            <a:ext cx="7297738" cy="8308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" name="文本框 63"/>
          <p:cNvSpPr txBox="1"/>
          <p:nvPr/>
        </p:nvSpPr>
        <p:spPr>
          <a:xfrm>
            <a:off x="1133475" y="2804795"/>
            <a:ext cx="3689350" cy="518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140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sed do eiusmod tempor</a:t>
            </a:r>
            <a:endParaRPr lang="en-US" altLang="zh-CN" sz="1400" dirty="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1133475" y="2490470"/>
            <a:ext cx="3689350" cy="3657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b="1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TITLE  ADD  HERE </a:t>
            </a:r>
            <a:endParaRPr lang="en-US" altLang="zh-CN" b="1" dirty="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2" name="圆角矩形 2"/>
          <p:cNvSpPr/>
          <p:nvPr/>
        </p:nvSpPr>
        <p:spPr>
          <a:xfrm>
            <a:off x="5394325" y="1744663"/>
            <a:ext cx="5524500" cy="3559175"/>
          </a:xfrm>
          <a:prstGeom prst="roundRect">
            <a:avLst>
              <a:gd name="adj" fmla="val 42"/>
            </a:avLst>
          </a:prstGeom>
          <a:blipFill rotWithShape="1">
            <a:blip r:embed="rId4" cstate="email"/>
            <a:stretch>
              <a:fillRect/>
            </a:stretch>
          </a:blipFill>
          <a:ln w="9525">
            <a:noFill/>
          </a:ln>
        </p:spPr>
        <p:txBody>
          <a:bodyPr/>
          <a:lstStyle/>
          <a:p>
            <a:pPr lvl="0" eaLnBrk="1" hangingPunct="1"/>
            <a:endParaRPr lang="zh-CN" altLang="en-US" dirty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  <a:sym typeface="+mn-lt"/>
            </a:endParaRPr>
          </a:p>
        </p:txBody>
      </p:sp>
      <p:sp>
        <p:nvSpPr>
          <p:cNvPr id="3" name="Right Triangle 49"/>
          <p:cNvSpPr/>
          <p:nvPr/>
        </p:nvSpPr>
        <p:spPr>
          <a:xfrm rot="10800000">
            <a:off x="8842375" y="2184400"/>
            <a:ext cx="1982788" cy="2925763"/>
          </a:xfrm>
          <a:prstGeom prst="rtTriangle">
            <a:avLst/>
          </a:prstGeom>
          <a:solidFill>
            <a:srgbClr val="F2F2F2">
              <a:alpha val="21960"/>
            </a:srgbClr>
          </a:soli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en-US" altLang="zh-CN" dirty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33475" y="4310380"/>
            <a:ext cx="3689350" cy="518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140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sed do eiusmod tempor</a:t>
            </a:r>
            <a:endParaRPr lang="en-US" altLang="zh-CN" sz="1400" dirty="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33475" y="3996055"/>
            <a:ext cx="3689350" cy="3657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b="1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TITLE  ADD  HERE </a:t>
            </a:r>
            <a:endParaRPr lang="en-US" altLang="zh-CN" b="1" dirty="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4525645" y="1877060"/>
            <a:ext cx="3218180" cy="883920"/>
            <a:chOff x="13197" y="4719"/>
            <a:chExt cx="5068" cy="1392"/>
          </a:xfrm>
        </p:grpSpPr>
        <p:sp>
          <p:nvSpPr>
            <p:cNvPr id="12" name="文本框 11"/>
            <p:cNvSpPr txBox="1"/>
            <p:nvPr/>
          </p:nvSpPr>
          <p:spPr>
            <a:xfrm>
              <a:off x="13197" y="5295"/>
              <a:ext cx="5068" cy="8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en-US" altLang="zh-CN" sz="1400">
                  <a:solidFill>
                    <a:schemeClr val="tx1"/>
                  </a:solidFill>
                  <a:latin typeface="Batang" panose="02030600000101010101" charset="-127"/>
                  <a:ea typeface="Batang" panose="02030600000101010101" charset="-127"/>
                  <a:sym typeface="+mn-ea"/>
                </a:rPr>
                <a:t>Lorem ipsum doloror amet consectetur adipisicing elit sed </a:t>
              </a:r>
              <a:endParaRPr lang="en-US" altLang="zh-CN" sz="1400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3197" y="4719"/>
              <a:ext cx="5068" cy="57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en-US" altLang="zh-CN" b="1">
                  <a:solidFill>
                    <a:schemeClr val="tx1"/>
                  </a:solidFill>
                  <a:latin typeface="Batang" panose="02030600000101010101" charset="-127"/>
                  <a:ea typeface="Batang" panose="02030600000101010101" charset="-127"/>
                  <a:sym typeface="+mn-ea"/>
                </a:rPr>
                <a:t>TITLE  ADD  HERE </a:t>
              </a:r>
              <a:endParaRPr lang="en-US" altLang="zh-CN" b="1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endParaRPr>
            </a:p>
          </p:txBody>
        </p:sp>
      </p:grpSp>
      <p:sp>
        <p:nvSpPr>
          <p:cNvPr id="464" name="Freeform 40"/>
          <p:cNvSpPr/>
          <p:nvPr/>
        </p:nvSpPr>
        <p:spPr bwMode="auto">
          <a:xfrm>
            <a:off x="2580005" y="1834515"/>
            <a:ext cx="974090" cy="969010"/>
          </a:xfrm>
          <a:custGeom>
            <a:avLst/>
            <a:gdLst>
              <a:gd name="T0" fmla="*/ 122 w 138"/>
              <a:gd name="T1" fmla="*/ 0 h 137"/>
              <a:gd name="T2" fmla="*/ 16 w 138"/>
              <a:gd name="T3" fmla="*/ 0 h 137"/>
              <a:gd name="T4" fmla="*/ 0 w 138"/>
              <a:gd name="T5" fmla="*/ 15 h 137"/>
              <a:gd name="T6" fmla="*/ 0 w 138"/>
              <a:gd name="T7" fmla="*/ 122 h 137"/>
              <a:gd name="T8" fmla="*/ 16 w 138"/>
              <a:gd name="T9" fmla="*/ 137 h 137"/>
              <a:gd name="T10" fmla="*/ 122 w 138"/>
              <a:gd name="T11" fmla="*/ 137 h 137"/>
              <a:gd name="T12" fmla="*/ 138 w 138"/>
              <a:gd name="T13" fmla="*/ 122 h 137"/>
              <a:gd name="T14" fmla="*/ 138 w 138"/>
              <a:gd name="T15" fmla="*/ 122 h 137"/>
              <a:gd name="T16" fmla="*/ 122 w 138"/>
              <a:gd name="T17" fmla="*/ 137 h 137"/>
              <a:gd name="T18" fmla="*/ 91 w 138"/>
              <a:gd name="T19" fmla="*/ 137 h 137"/>
              <a:gd name="T20" fmla="*/ 63 w 138"/>
              <a:gd name="T21" fmla="*/ 108 h 137"/>
              <a:gd name="T22" fmla="*/ 108 w 138"/>
              <a:gd name="T23" fmla="*/ 33 h 137"/>
              <a:gd name="T24" fmla="*/ 138 w 138"/>
              <a:gd name="T25" fmla="*/ 62 h 137"/>
              <a:gd name="T26" fmla="*/ 138 w 138"/>
              <a:gd name="T27" fmla="*/ 15 h 137"/>
              <a:gd name="T28" fmla="*/ 122 w 138"/>
              <a:gd name="T29" fmla="*/ 0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8" h="137">
                <a:moveTo>
                  <a:pt x="122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6"/>
                  <a:pt x="0" y="15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130"/>
                  <a:pt x="7" y="137"/>
                  <a:pt x="16" y="137"/>
                </a:cubicBezTo>
                <a:cubicBezTo>
                  <a:pt x="122" y="137"/>
                  <a:pt x="122" y="137"/>
                  <a:pt x="122" y="137"/>
                </a:cubicBezTo>
                <a:cubicBezTo>
                  <a:pt x="131" y="137"/>
                  <a:pt x="138" y="130"/>
                  <a:pt x="138" y="122"/>
                </a:cubicBezTo>
                <a:cubicBezTo>
                  <a:pt x="138" y="122"/>
                  <a:pt x="138" y="122"/>
                  <a:pt x="138" y="122"/>
                </a:cubicBezTo>
                <a:cubicBezTo>
                  <a:pt x="138" y="130"/>
                  <a:pt x="131" y="137"/>
                  <a:pt x="122" y="137"/>
                </a:cubicBezTo>
                <a:cubicBezTo>
                  <a:pt x="91" y="137"/>
                  <a:pt x="91" y="137"/>
                  <a:pt x="91" y="137"/>
                </a:cubicBezTo>
                <a:cubicBezTo>
                  <a:pt x="63" y="108"/>
                  <a:pt x="63" y="108"/>
                  <a:pt x="63" y="108"/>
                </a:cubicBezTo>
                <a:cubicBezTo>
                  <a:pt x="108" y="33"/>
                  <a:pt x="108" y="33"/>
                  <a:pt x="108" y="33"/>
                </a:cubicBezTo>
                <a:cubicBezTo>
                  <a:pt x="138" y="62"/>
                  <a:pt x="138" y="62"/>
                  <a:pt x="138" y="62"/>
                </a:cubicBezTo>
                <a:cubicBezTo>
                  <a:pt x="138" y="15"/>
                  <a:pt x="138" y="15"/>
                  <a:pt x="138" y="15"/>
                </a:cubicBezTo>
                <a:cubicBezTo>
                  <a:pt x="138" y="6"/>
                  <a:pt x="131" y="0"/>
                  <a:pt x="122" y="0"/>
                </a:cubicBezTo>
              </a:path>
            </a:pathLst>
          </a:custGeom>
          <a:solidFill>
            <a:srgbClr val="52C5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65" name="Freeform 41"/>
          <p:cNvSpPr/>
          <p:nvPr/>
        </p:nvSpPr>
        <p:spPr bwMode="auto">
          <a:xfrm>
            <a:off x="3023870" y="2067560"/>
            <a:ext cx="530225" cy="735965"/>
          </a:xfrm>
          <a:custGeom>
            <a:avLst/>
            <a:gdLst>
              <a:gd name="T0" fmla="*/ 45 w 75"/>
              <a:gd name="T1" fmla="*/ 0 h 104"/>
              <a:gd name="T2" fmla="*/ 0 w 75"/>
              <a:gd name="T3" fmla="*/ 75 h 104"/>
              <a:gd name="T4" fmla="*/ 28 w 75"/>
              <a:gd name="T5" fmla="*/ 104 h 104"/>
              <a:gd name="T6" fmla="*/ 59 w 75"/>
              <a:gd name="T7" fmla="*/ 104 h 104"/>
              <a:gd name="T8" fmla="*/ 75 w 75"/>
              <a:gd name="T9" fmla="*/ 89 h 104"/>
              <a:gd name="T10" fmla="*/ 75 w 75"/>
              <a:gd name="T11" fmla="*/ 29 h 104"/>
              <a:gd name="T12" fmla="*/ 45 w 75"/>
              <a:gd name="T13" fmla="*/ 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5" h="104">
                <a:moveTo>
                  <a:pt x="45" y="0"/>
                </a:moveTo>
                <a:cubicBezTo>
                  <a:pt x="0" y="75"/>
                  <a:pt x="0" y="75"/>
                  <a:pt x="0" y="75"/>
                </a:cubicBezTo>
                <a:cubicBezTo>
                  <a:pt x="28" y="104"/>
                  <a:pt x="28" y="104"/>
                  <a:pt x="28" y="104"/>
                </a:cubicBezTo>
                <a:cubicBezTo>
                  <a:pt x="59" y="104"/>
                  <a:pt x="59" y="104"/>
                  <a:pt x="59" y="104"/>
                </a:cubicBezTo>
                <a:cubicBezTo>
                  <a:pt x="68" y="104"/>
                  <a:pt x="75" y="97"/>
                  <a:pt x="75" y="89"/>
                </a:cubicBezTo>
                <a:cubicBezTo>
                  <a:pt x="75" y="29"/>
                  <a:pt x="75" y="29"/>
                  <a:pt x="75" y="29"/>
                </a:cubicBezTo>
                <a:cubicBezTo>
                  <a:pt x="45" y="0"/>
                  <a:pt x="45" y="0"/>
                  <a:pt x="45" y="0"/>
                </a:cubicBezTo>
              </a:path>
            </a:pathLst>
          </a:custGeom>
          <a:solidFill>
            <a:srgbClr val="52C5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66" name="Freeform 42"/>
          <p:cNvSpPr/>
          <p:nvPr/>
        </p:nvSpPr>
        <p:spPr bwMode="auto">
          <a:xfrm>
            <a:off x="2784475" y="2052955"/>
            <a:ext cx="578485" cy="558800"/>
          </a:xfrm>
          <a:custGeom>
            <a:avLst/>
            <a:gdLst>
              <a:gd name="T0" fmla="*/ 39 w 82"/>
              <a:gd name="T1" fmla="*/ 79 h 79"/>
              <a:gd name="T2" fmla="*/ 33 w 82"/>
              <a:gd name="T3" fmla="*/ 77 h 79"/>
              <a:gd name="T4" fmla="*/ 3 w 82"/>
              <a:gd name="T5" fmla="*/ 42 h 79"/>
              <a:gd name="T6" fmla="*/ 19 w 82"/>
              <a:gd name="T7" fmla="*/ 41 h 79"/>
              <a:gd name="T8" fmla="*/ 37 w 82"/>
              <a:gd name="T9" fmla="*/ 61 h 79"/>
              <a:gd name="T10" fmla="*/ 45 w 82"/>
              <a:gd name="T11" fmla="*/ 41 h 79"/>
              <a:gd name="T12" fmla="*/ 68 w 82"/>
              <a:gd name="T13" fmla="*/ 3 h 79"/>
              <a:gd name="T14" fmla="*/ 80 w 82"/>
              <a:gd name="T15" fmla="*/ 3 h 79"/>
              <a:gd name="T16" fmla="*/ 57 w 82"/>
              <a:gd name="T17" fmla="*/ 46 h 79"/>
              <a:gd name="T18" fmla="*/ 46 w 82"/>
              <a:gd name="T19" fmla="*/ 74 h 79"/>
              <a:gd name="T20" fmla="*/ 41 w 82"/>
              <a:gd name="T21" fmla="*/ 79 h 79"/>
              <a:gd name="T22" fmla="*/ 39 w 82"/>
              <a:gd name="T23" fmla="*/ 79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2" h="79">
                <a:moveTo>
                  <a:pt x="39" y="79"/>
                </a:moveTo>
                <a:cubicBezTo>
                  <a:pt x="37" y="79"/>
                  <a:pt x="35" y="79"/>
                  <a:pt x="33" y="77"/>
                </a:cubicBezTo>
                <a:cubicBezTo>
                  <a:pt x="33" y="77"/>
                  <a:pt x="0" y="44"/>
                  <a:pt x="3" y="42"/>
                </a:cubicBezTo>
                <a:cubicBezTo>
                  <a:pt x="6" y="39"/>
                  <a:pt x="17" y="39"/>
                  <a:pt x="19" y="41"/>
                </a:cubicBezTo>
                <a:cubicBezTo>
                  <a:pt x="37" y="61"/>
                  <a:pt x="37" y="61"/>
                  <a:pt x="37" y="61"/>
                </a:cubicBezTo>
                <a:cubicBezTo>
                  <a:pt x="39" y="55"/>
                  <a:pt x="41" y="48"/>
                  <a:pt x="45" y="41"/>
                </a:cubicBezTo>
                <a:cubicBezTo>
                  <a:pt x="50" y="28"/>
                  <a:pt x="59" y="9"/>
                  <a:pt x="68" y="3"/>
                </a:cubicBezTo>
                <a:cubicBezTo>
                  <a:pt x="71" y="1"/>
                  <a:pt x="78" y="0"/>
                  <a:pt x="80" y="3"/>
                </a:cubicBezTo>
                <a:cubicBezTo>
                  <a:pt x="82" y="6"/>
                  <a:pt x="68" y="21"/>
                  <a:pt x="57" y="46"/>
                </a:cubicBezTo>
                <a:cubicBezTo>
                  <a:pt x="51" y="61"/>
                  <a:pt x="46" y="74"/>
                  <a:pt x="46" y="74"/>
                </a:cubicBezTo>
                <a:cubicBezTo>
                  <a:pt x="45" y="77"/>
                  <a:pt x="43" y="79"/>
                  <a:pt x="41" y="79"/>
                </a:cubicBezTo>
                <a:cubicBezTo>
                  <a:pt x="40" y="79"/>
                  <a:pt x="40" y="79"/>
                  <a:pt x="39" y="7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70" name="Freeform 46"/>
          <p:cNvSpPr/>
          <p:nvPr/>
        </p:nvSpPr>
        <p:spPr bwMode="auto">
          <a:xfrm>
            <a:off x="2580005" y="3107690"/>
            <a:ext cx="974090" cy="969010"/>
          </a:xfrm>
          <a:custGeom>
            <a:avLst/>
            <a:gdLst>
              <a:gd name="T0" fmla="*/ 138 w 138"/>
              <a:gd name="T1" fmla="*/ 122 h 137"/>
              <a:gd name="T2" fmla="*/ 122 w 138"/>
              <a:gd name="T3" fmla="*/ 137 h 137"/>
              <a:gd name="T4" fmla="*/ 16 w 138"/>
              <a:gd name="T5" fmla="*/ 137 h 137"/>
              <a:gd name="T6" fmla="*/ 0 w 138"/>
              <a:gd name="T7" fmla="*/ 122 h 137"/>
              <a:gd name="T8" fmla="*/ 0 w 138"/>
              <a:gd name="T9" fmla="*/ 15 h 137"/>
              <a:gd name="T10" fmla="*/ 16 w 138"/>
              <a:gd name="T11" fmla="*/ 0 h 137"/>
              <a:gd name="T12" fmla="*/ 122 w 138"/>
              <a:gd name="T13" fmla="*/ 0 h 137"/>
              <a:gd name="T14" fmla="*/ 138 w 138"/>
              <a:gd name="T15" fmla="*/ 15 h 137"/>
              <a:gd name="T16" fmla="*/ 138 w 138"/>
              <a:gd name="T17" fmla="*/ 122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8" h="137">
                <a:moveTo>
                  <a:pt x="138" y="122"/>
                </a:moveTo>
                <a:cubicBezTo>
                  <a:pt x="138" y="130"/>
                  <a:pt x="131" y="137"/>
                  <a:pt x="122" y="137"/>
                </a:cubicBezTo>
                <a:cubicBezTo>
                  <a:pt x="16" y="137"/>
                  <a:pt x="16" y="137"/>
                  <a:pt x="16" y="137"/>
                </a:cubicBezTo>
                <a:cubicBezTo>
                  <a:pt x="7" y="137"/>
                  <a:pt x="0" y="130"/>
                  <a:pt x="0" y="122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7"/>
                  <a:pt x="7" y="0"/>
                  <a:pt x="16" y="0"/>
                </a:cubicBezTo>
                <a:cubicBezTo>
                  <a:pt x="122" y="0"/>
                  <a:pt x="122" y="0"/>
                  <a:pt x="122" y="0"/>
                </a:cubicBezTo>
                <a:cubicBezTo>
                  <a:pt x="131" y="0"/>
                  <a:pt x="138" y="7"/>
                  <a:pt x="138" y="15"/>
                </a:cubicBezTo>
                <a:cubicBezTo>
                  <a:pt x="138" y="122"/>
                  <a:pt x="138" y="122"/>
                  <a:pt x="138" y="122"/>
                </a:cubicBezTo>
              </a:path>
            </a:pathLst>
          </a:custGeom>
          <a:solidFill>
            <a:srgbClr val="9CC1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72" name="Freeform 48"/>
          <p:cNvSpPr/>
          <p:nvPr/>
        </p:nvSpPr>
        <p:spPr bwMode="auto">
          <a:xfrm>
            <a:off x="2784475" y="3326130"/>
            <a:ext cx="578485" cy="567690"/>
          </a:xfrm>
          <a:custGeom>
            <a:avLst/>
            <a:gdLst>
              <a:gd name="T0" fmla="*/ 39 w 82"/>
              <a:gd name="T1" fmla="*/ 80 h 80"/>
              <a:gd name="T2" fmla="*/ 33 w 82"/>
              <a:gd name="T3" fmla="*/ 77 h 80"/>
              <a:gd name="T4" fmla="*/ 3 w 82"/>
              <a:gd name="T5" fmla="*/ 42 h 80"/>
              <a:gd name="T6" fmla="*/ 19 w 82"/>
              <a:gd name="T7" fmla="*/ 42 h 80"/>
              <a:gd name="T8" fmla="*/ 37 w 82"/>
              <a:gd name="T9" fmla="*/ 61 h 80"/>
              <a:gd name="T10" fmla="*/ 45 w 82"/>
              <a:gd name="T11" fmla="*/ 42 h 80"/>
              <a:gd name="T12" fmla="*/ 68 w 82"/>
              <a:gd name="T13" fmla="*/ 4 h 80"/>
              <a:gd name="T14" fmla="*/ 80 w 82"/>
              <a:gd name="T15" fmla="*/ 3 h 80"/>
              <a:gd name="T16" fmla="*/ 57 w 82"/>
              <a:gd name="T17" fmla="*/ 47 h 80"/>
              <a:gd name="T18" fmla="*/ 46 w 82"/>
              <a:gd name="T19" fmla="*/ 75 h 80"/>
              <a:gd name="T20" fmla="*/ 41 w 82"/>
              <a:gd name="T21" fmla="*/ 80 h 80"/>
              <a:gd name="T22" fmla="*/ 39 w 82"/>
              <a:gd name="T23" fmla="*/ 8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2" h="80">
                <a:moveTo>
                  <a:pt x="39" y="80"/>
                </a:moveTo>
                <a:cubicBezTo>
                  <a:pt x="37" y="80"/>
                  <a:pt x="35" y="79"/>
                  <a:pt x="33" y="77"/>
                </a:cubicBezTo>
                <a:cubicBezTo>
                  <a:pt x="33" y="77"/>
                  <a:pt x="0" y="45"/>
                  <a:pt x="3" y="42"/>
                </a:cubicBezTo>
                <a:cubicBezTo>
                  <a:pt x="6" y="40"/>
                  <a:pt x="17" y="39"/>
                  <a:pt x="19" y="42"/>
                </a:cubicBezTo>
                <a:cubicBezTo>
                  <a:pt x="37" y="61"/>
                  <a:pt x="37" y="61"/>
                  <a:pt x="37" y="61"/>
                </a:cubicBezTo>
                <a:cubicBezTo>
                  <a:pt x="39" y="56"/>
                  <a:pt x="41" y="49"/>
                  <a:pt x="45" y="42"/>
                </a:cubicBezTo>
                <a:cubicBezTo>
                  <a:pt x="50" y="28"/>
                  <a:pt x="59" y="10"/>
                  <a:pt x="68" y="4"/>
                </a:cubicBezTo>
                <a:cubicBezTo>
                  <a:pt x="71" y="2"/>
                  <a:pt x="78" y="0"/>
                  <a:pt x="80" y="3"/>
                </a:cubicBezTo>
                <a:cubicBezTo>
                  <a:pt x="82" y="6"/>
                  <a:pt x="68" y="21"/>
                  <a:pt x="57" y="47"/>
                </a:cubicBezTo>
                <a:cubicBezTo>
                  <a:pt x="51" y="61"/>
                  <a:pt x="46" y="74"/>
                  <a:pt x="46" y="75"/>
                </a:cubicBezTo>
                <a:cubicBezTo>
                  <a:pt x="45" y="77"/>
                  <a:pt x="43" y="79"/>
                  <a:pt x="41" y="80"/>
                </a:cubicBezTo>
                <a:cubicBezTo>
                  <a:pt x="40" y="80"/>
                  <a:pt x="40" y="80"/>
                  <a:pt x="39" y="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76" name="Freeform 52"/>
          <p:cNvSpPr/>
          <p:nvPr/>
        </p:nvSpPr>
        <p:spPr bwMode="auto">
          <a:xfrm>
            <a:off x="2580005" y="4410075"/>
            <a:ext cx="974090" cy="970915"/>
          </a:xfrm>
          <a:custGeom>
            <a:avLst/>
            <a:gdLst>
              <a:gd name="T0" fmla="*/ 138 w 138"/>
              <a:gd name="T1" fmla="*/ 122 h 137"/>
              <a:gd name="T2" fmla="*/ 122 w 138"/>
              <a:gd name="T3" fmla="*/ 137 h 137"/>
              <a:gd name="T4" fmla="*/ 16 w 138"/>
              <a:gd name="T5" fmla="*/ 137 h 137"/>
              <a:gd name="T6" fmla="*/ 0 w 138"/>
              <a:gd name="T7" fmla="*/ 122 h 137"/>
              <a:gd name="T8" fmla="*/ 0 w 138"/>
              <a:gd name="T9" fmla="*/ 15 h 137"/>
              <a:gd name="T10" fmla="*/ 16 w 138"/>
              <a:gd name="T11" fmla="*/ 0 h 137"/>
              <a:gd name="T12" fmla="*/ 122 w 138"/>
              <a:gd name="T13" fmla="*/ 0 h 137"/>
              <a:gd name="T14" fmla="*/ 138 w 138"/>
              <a:gd name="T15" fmla="*/ 15 h 137"/>
              <a:gd name="T16" fmla="*/ 138 w 138"/>
              <a:gd name="T17" fmla="*/ 122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8" h="137">
                <a:moveTo>
                  <a:pt x="138" y="122"/>
                </a:moveTo>
                <a:cubicBezTo>
                  <a:pt x="138" y="130"/>
                  <a:pt x="131" y="137"/>
                  <a:pt x="122" y="137"/>
                </a:cubicBezTo>
                <a:cubicBezTo>
                  <a:pt x="16" y="137"/>
                  <a:pt x="16" y="137"/>
                  <a:pt x="16" y="137"/>
                </a:cubicBezTo>
                <a:cubicBezTo>
                  <a:pt x="7" y="137"/>
                  <a:pt x="0" y="130"/>
                  <a:pt x="0" y="122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6"/>
                  <a:pt x="7" y="0"/>
                  <a:pt x="16" y="0"/>
                </a:cubicBezTo>
                <a:cubicBezTo>
                  <a:pt x="122" y="0"/>
                  <a:pt x="122" y="0"/>
                  <a:pt x="122" y="0"/>
                </a:cubicBezTo>
                <a:cubicBezTo>
                  <a:pt x="131" y="0"/>
                  <a:pt x="138" y="6"/>
                  <a:pt x="138" y="15"/>
                </a:cubicBezTo>
                <a:cubicBezTo>
                  <a:pt x="138" y="122"/>
                  <a:pt x="138" y="122"/>
                  <a:pt x="138" y="122"/>
                </a:cubicBezTo>
              </a:path>
            </a:pathLst>
          </a:custGeom>
          <a:solidFill>
            <a:srgbClr val="FF6D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78" name="Freeform 54"/>
          <p:cNvSpPr/>
          <p:nvPr/>
        </p:nvSpPr>
        <p:spPr bwMode="auto">
          <a:xfrm>
            <a:off x="2784475" y="4630420"/>
            <a:ext cx="578485" cy="558800"/>
          </a:xfrm>
          <a:custGeom>
            <a:avLst/>
            <a:gdLst>
              <a:gd name="T0" fmla="*/ 39 w 82"/>
              <a:gd name="T1" fmla="*/ 79 h 79"/>
              <a:gd name="T2" fmla="*/ 33 w 82"/>
              <a:gd name="T3" fmla="*/ 77 h 79"/>
              <a:gd name="T4" fmla="*/ 3 w 82"/>
              <a:gd name="T5" fmla="*/ 42 h 79"/>
              <a:gd name="T6" fmla="*/ 19 w 82"/>
              <a:gd name="T7" fmla="*/ 41 h 79"/>
              <a:gd name="T8" fmla="*/ 37 w 82"/>
              <a:gd name="T9" fmla="*/ 61 h 79"/>
              <a:gd name="T10" fmla="*/ 45 w 82"/>
              <a:gd name="T11" fmla="*/ 41 h 79"/>
              <a:gd name="T12" fmla="*/ 68 w 82"/>
              <a:gd name="T13" fmla="*/ 3 h 79"/>
              <a:gd name="T14" fmla="*/ 80 w 82"/>
              <a:gd name="T15" fmla="*/ 3 h 79"/>
              <a:gd name="T16" fmla="*/ 57 w 82"/>
              <a:gd name="T17" fmla="*/ 46 h 79"/>
              <a:gd name="T18" fmla="*/ 46 w 82"/>
              <a:gd name="T19" fmla="*/ 74 h 79"/>
              <a:gd name="T20" fmla="*/ 41 w 82"/>
              <a:gd name="T21" fmla="*/ 79 h 79"/>
              <a:gd name="T22" fmla="*/ 39 w 82"/>
              <a:gd name="T23" fmla="*/ 79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2" h="79">
                <a:moveTo>
                  <a:pt x="39" y="79"/>
                </a:moveTo>
                <a:cubicBezTo>
                  <a:pt x="37" y="79"/>
                  <a:pt x="35" y="79"/>
                  <a:pt x="33" y="77"/>
                </a:cubicBezTo>
                <a:cubicBezTo>
                  <a:pt x="33" y="77"/>
                  <a:pt x="0" y="44"/>
                  <a:pt x="3" y="42"/>
                </a:cubicBezTo>
                <a:cubicBezTo>
                  <a:pt x="6" y="39"/>
                  <a:pt x="17" y="39"/>
                  <a:pt x="19" y="41"/>
                </a:cubicBezTo>
                <a:cubicBezTo>
                  <a:pt x="37" y="61"/>
                  <a:pt x="37" y="61"/>
                  <a:pt x="37" y="61"/>
                </a:cubicBezTo>
                <a:cubicBezTo>
                  <a:pt x="39" y="55"/>
                  <a:pt x="41" y="48"/>
                  <a:pt x="45" y="41"/>
                </a:cubicBezTo>
                <a:cubicBezTo>
                  <a:pt x="50" y="28"/>
                  <a:pt x="59" y="9"/>
                  <a:pt x="68" y="3"/>
                </a:cubicBezTo>
                <a:cubicBezTo>
                  <a:pt x="71" y="1"/>
                  <a:pt x="78" y="0"/>
                  <a:pt x="80" y="3"/>
                </a:cubicBezTo>
                <a:cubicBezTo>
                  <a:pt x="82" y="6"/>
                  <a:pt x="68" y="21"/>
                  <a:pt x="57" y="46"/>
                </a:cubicBezTo>
                <a:cubicBezTo>
                  <a:pt x="51" y="61"/>
                  <a:pt x="46" y="74"/>
                  <a:pt x="46" y="74"/>
                </a:cubicBezTo>
                <a:cubicBezTo>
                  <a:pt x="45" y="77"/>
                  <a:pt x="43" y="79"/>
                  <a:pt x="41" y="79"/>
                </a:cubicBezTo>
                <a:cubicBezTo>
                  <a:pt x="40" y="79"/>
                  <a:pt x="40" y="79"/>
                  <a:pt x="39" y="7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095" name="Freeform 161"/>
          <p:cNvSpPr/>
          <p:nvPr/>
        </p:nvSpPr>
        <p:spPr bwMode="auto">
          <a:xfrm>
            <a:off x="912495" y="2563495"/>
            <a:ext cx="1914525" cy="3319145"/>
          </a:xfrm>
          <a:custGeom>
            <a:avLst/>
            <a:gdLst>
              <a:gd name="T0" fmla="*/ 140 w 271"/>
              <a:gd name="T1" fmla="*/ 91 h 469"/>
              <a:gd name="T2" fmla="*/ 42 w 271"/>
              <a:gd name="T3" fmla="*/ 91 h 469"/>
              <a:gd name="T4" fmla="*/ 0 w 271"/>
              <a:gd name="T5" fmla="*/ 133 h 469"/>
              <a:gd name="T6" fmla="*/ 0 w 271"/>
              <a:gd name="T7" fmla="*/ 259 h 469"/>
              <a:gd name="T8" fmla="*/ 14 w 271"/>
              <a:gd name="T9" fmla="*/ 273 h 469"/>
              <a:gd name="T10" fmla="*/ 28 w 271"/>
              <a:gd name="T11" fmla="*/ 259 h 469"/>
              <a:gd name="T12" fmla="*/ 28 w 271"/>
              <a:gd name="T13" fmla="*/ 161 h 469"/>
              <a:gd name="T14" fmla="*/ 42 w 271"/>
              <a:gd name="T15" fmla="*/ 161 h 469"/>
              <a:gd name="T16" fmla="*/ 42 w 271"/>
              <a:gd name="T17" fmla="*/ 279 h 469"/>
              <a:gd name="T18" fmla="*/ 42 w 271"/>
              <a:gd name="T19" fmla="*/ 301 h 469"/>
              <a:gd name="T20" fmla="*/ 42 w 271"/>
              <a:gd name="T21" fmla="*/ 449 h 469"/>
              <a:gd name="T22" fmla="*/ 62 w 271"/>
              <a:gd name="T23" fmla="*/ 469 h 469"/>
              <a:gd name="T24" fmla="*/ 64 w 271"/>
              <a:gd name="T25" fmla="*/ 469 h 469"/>
              <a:gd name="T26" fmla="*/ 84 w 271"/>
              <a:gd name="T27" fmla="*/ 449 h 469"/>
              <a:gd name="T28" fmla="*/ 84 w 271"/>
              <a:gd name="T29" fmla="*/ 301 h 469"/>
              <a:gd name="T30" fmla="*/ 98 w 271"/>
              <a:gd name="T31" fmla="*/ 301 h 469"/>
              <a:gd name="T32" fmla="*/ 98 w 271"/>
              <a:gd name="T33" fmla="*/ 449 h 469"/>
              <a:gd name="T34" fmla="*/ 118 w 271"/>
              <a:gd name="T35" fmla="*/ 469 h 469"/>
              <a:gd name="T36" fmla="*/ 120 w 271"/>
              <a:gd name="T37" fmla="*/ 469 h 469"/>
              <a:gd name="T38" fmla="*/ 140 w 271"/>
              <a:gd name="T39" fmla="*/ 449 h 469"/>
              <a:gd name="T40" fmla="*/ 140 w 271"/>
              <a:gd name="T41" fmla="*/ 301 h 469"/>
              <a:gd name="T42" fmla="*/ 140 w 271"/>
              <a:gd name="T43" fmla="*/ 279 h 469"/>
              <a:gd name="T44" fmla="*/ 140 w 271"/>
              <a:gd name="T45" fmla="*/ 147 h 469"/>
              <a:gd name="T46" fmla="*/ 266 w 271"/>
              <a:gd name="T47" fmla="*/ 21 h 469"/>
              <a:gd name="T48" fmla="*/ 260 w 271"/>
              <a:gd name="T49" fmla="*/ 4 h 469"/>
              <a:gd name="T50" fmla="*/ 238 w 271"/>
              <a:gd name="T51" fmla="*/ 7 h 469"/>
              <a:gd name="T52" fmla="*/ 140 w 271"/>
              <a:gd name="T53" fmla="*/ 91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71" h="469">
                <a:moveTo>
                  <a:pt x="140" y="91"/>
                </a:moveTo>
                <a:cubicBezTo>
                  <a:pt x="42" y="91"/>
                  <a:pt x="42" y="91"/>
                  <a:pt x="42" y="91"/>
                </a:cubicBezTo>
                <a:cubicBezTo>
                  <a:pt x="14" y="91"/>
                  <a:pt x="0" y="105"/>
                  <a:pt x="0" y="133"/>
                </a:cubicBezTo>
                <a:cubicBezTo>
                  <a:pt x="0" y="259"/>
                  <a:pt x="0" y="259"/>
                  <a:pt x="0" y="259"/>
                </a:cubicBezTo>
                <a:cubicBezTo>
                  <a:pt x="0" y="267"/>
                  <a:pt x="6" y="273"/>
                  <a:pt x="14" y="273"/>
                </a:cubicBezTo>
                <a:cubicBezTo>
                  <a:pt x="22" y="273"/>
                  <a:pt x="28" y="267"/>
                  <a:pt x="28" y="259"/>
                </a:cubicBezTo>
                <a:cubicBezTo>
                  <a:pt x="28" y="259"/>
                  <a:pt x="28" y="175"/>
                  <a:pt x="28" y="161"/>
                </a:cubicBezTo>
                <a:cubicBezTo>
                  <a:pt x="28" y="147"/>
                  <a:pt x="42" y="147"/>
                  <a:pt x="42" y="161"/>
                </a:cubicBezTo>
                <a:cubicBezTo>
                  <a:pt x="42" y="171"/>
                  <a:pt x="42" y="243"/>
                  <a:pt x="42" y="279"/>
                </a:cubicBezTo>
                <a:cubicBezTo>
                  <a:pt x="42" y="301"/>
                  <a:pt x="42" y="301"/>
                  <a:pt x="42" y="301"/>
                </a:cubicBezTo>
                <a:cubicBezTo>
                  <a:pt x="42" y="449"/>
                  <a:pt x="42" y="449"/>
                  <a:pt x="42" y="449"/>
                </a:cubicBezTo>
                <a:cubicBezTo>
                  <a:pt x="42" y="460"/>
                  <a:pt x="51" y="469"/>
                  <a:pt x="62" y="469"/>
                </a:cubicBezTo>
                <a:cubicBezTo>
                  <a:pt x="64" y="469"/>
                  <a:pt x="64" y="469"/>
                  <a:pt x="64" y="469"/>
                </a:cubicBezTo>
                <a:cubicBezTo>
                  <a:pt x="75" y="469"/>
                  <a:pt x="84" y="460"/>
                  <a:pt x="84" y="449"/>
                </a:cubicBezTo>
                <a:cubicBezTo>
                  <a:pt x="84" y="449"/>
                  <a:pt x="84" y="315"/>
                  <a:pt x="84" y="301"/>
                </a:cubicBezTo>
                <a:cubicBezTo>
                  <a:pt x="84" y="287"/>
                  <a:pt x="98" y="287"/>
                  <a:pt x="98" y="301"/>
                </a:cubicBezTo>
                <a:cubicBezTo>
                  <a:pt x="98" y="315"/>
                  <a:pt x="98" y="449"/>
                  <a:pt x="98" y="449"/>
                </a:cubicBezTo>
                <a:cubicBezTo>
                  <a:pt x="98" y="460"/>
                  <a:pt x="107" y="469"/>
                  <a:pt x="118" y="469"/>
                </a:cubicBezTo>
                <a:cubicBezTo>
                  <a:pt x="120" y="469"/>
                  <a:pt x="120" y="469"/>
                  <a:pt x="120" y="469"/>
                </a:cubicBezTo>
                <a:cubicBezTo>
                  <a:pt x="131" y="469"/>
                  <a:pt x="140" y="460"/>
                  <a:pt x="140" y="449"/>
                </a:cubicBezTo>
                <a:cubicBezTo>
                  <a:pt x="140" y="301"/>
                  <a:pt x="140" y="301"/>
                  <a:pt x="140" y="301"/>
                </a:cubicBezTo>
                <a:cubicBezTo>
                  <a:pt x="140" y="279"/>
                  <a:pt x="140" y="279"/>
                  <a:pt x="140" y="279"/>
                </a:cubicBezTo>
                <a:cubicBezTo>
                  <a:pt x="140" y="243"/>
                  <a:pt x="140" y="157"/>
                  <a:pt x="140" y="147"/>
                </a:cubicBezTo>
                <a:cubicBezTo>
                  <a:pt x="140" y="133"/>
                  <a:pt x="263" y="25"/>
                  <a:pt x="266" y="21"/>
                </a:cubicBezTo>
                <a:cubicBezTo>
                  <a:pt x="269" y="17"/>
                  <a:pt x="271" y="8"/>
                  <a:pt x="260" y="4"/>
                </a:cubicBezTo>
                <a:cubicBezTo>
                  <a:pt x="249" y="0"/>
                  <a:pt x="240" y="5"/>
                  <a:pt x="238" y="7"/>
                </a:cubicBezTo>
                <a:cubicBezTo>
                  <a:pt x="236" y="9"/>
                  <a:pt x="182" y="63"/>
                  <a:pt x="140" y="91"/>
                </a:cubicBezTo>
                <a:close/>
              </a:path>
            </a:pathLst>
          </a:custGeom>
          <a:solidFill>
            <a:srgbClr val="FFCA8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096" name="Oval 162"/>
          <p:cNvSpPr>
            <a:spLocks noChangeArrowheads="1"/>
          </p:cNvSpPr>
          <p:nvPr/>
        </p:nvSpPr>
        <p:spPr bwMode="auto">
          <a:xfrm>
            <a:off x="1308100" y="2513330"/>
            <a:ext cx="494665" cy="495935"/>
          </a:xfrm>
          <a:prstGeom prst="ellipse">
            <a:avLst/>
          </a:prstGeom>
          <a:solidFill>
            <a:srgbClr val="FFCA8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525645" y="3150235"/>
            <a:ext cx="3218180" cy="883920"/>
            <a:chOff x="13197" y="4719"/>
            <a:chExt cx="5068" cy="1392"/>
          </a:xfrm>
        </p:grpSpPr>
        <p:sp>
          <p:nvSpPr>
            <p:cNvPr id="3" name="文本框 2"/>
            <p:cNvSpPr txBox="1"/>
            <p:nvPr/>
          </p:nvSpPr>
          <p:spPr>
            <a:xfrm>
              <a:off x="13197" y="5295"/>
              <a:ext cx="5068" cy="8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en-US" altLang="zh-CN" sz="1400">
                  <a:solidFill>
                    <a:schemeClr val="tx1"/>
                  </a:solidFill>
                  <a:latin typeface="Batang" panose="02030600000101010101" charset="-127"/>
                  <a:ea typeface="Batang" panose="02030600000101010101" charset="-127"/>
                  <a:sym typeface="+mn-ea"/>
                </a:rPr>
                <a:t>Lorem ipsum doloror amet consectetur adipisicing elit sed </a:t>
              </a:r>
              <a:endParaRPr lang="en-US" altLang="zh-CN" sz="1400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3197" y="4719"/>
              <a:ext cx="5068" cy="57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en-US" altLang="zh-CN" b="1">
                  <a:solidFill>
                    <a:schemeClr val="tx1"/>
                  </a:solidFill>
                  <a:latin typeface="Batang" panose="02030600000101010101" charset="-127"/>
                  <a:ea typeface="Batang" panose="02030600000101010101" charset="-127"/>
                  <a:sym typeface="+mn-ea"/>
                </a:rPr>
                <a:t>TITLE  ADD  HERE </a:t>
              </a:r>
              <a:endParaRPr lang="en-US" altLang="zh-CN" b="1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525645" y="4467860"/>
            <a:ext cx="3218180" cy="883920"/>
            <a:chOff x="13197" y="4719"/>
            <a:chExt cx="5068" cy="1392"/>
          </a:xfrm>
        </p:grpSpPr>
        <p:sp>
          <p:nvSpPr>
            <p:cNvPr id="6" name="文本框 5"/>
            <p:cNvSpPr txBox="1"/>
            <p:nvPr/>
          </p:nvSpPr>
          <p:spPr>
            <a:xfrm>
              <a:off x="13197" y="5295"/>
              <a:ext cx="5068" cy="8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en-US" altLang="zh-CN" sz="1400">
                  <a:solidFill>
                    <a:schemeClr val="tx1"/>
                  </a:solidFill>
                  <a:latin typeface="Batang" panose="02030600000101010101" charset="-127"/>
                  <a:ea typeface="Batang" panose="02030600000101010101" charset="-127"/>
                  <a:sym typeface="+mn-ea"/>
                </a:rPr>
                <a:t>Lorem ipsum doloror amet consectetur adipisicing elit sed </a:t>
              </a:r>
              <a:endParaRPr lang="en-US" altLang="zh-CN" sz="1400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3197" y="4719"/>
              <a:ext cx="5068" cy="57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en-US" altLang="zh-CN" b="1">
                  <a:solidFill>
                    <a:schemeClr val="tx1"/>
                  </a:solidFill>
                  <a:latin typeface="Batang" panose="02030600000101010101" charset="-127"/>
                  <a:ea typeface="Batang" panose="02030600000101010101" charset="-127"/>
                  <a:sym typeface="+mn-ea"/>
                </a:rPr>
                <a:t>TITLE  ADD  HERE </a:t>
              </a:r>
              <a:endParaRPr lang="en-US" altLang="zh-CN" b="1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/>
          <p:cNvSpPr txBox="1"/>
          <p:nvPr/>
        </p:nvSpPr>
        <p:spPr>
          <a:xfrm>
            <a:off x="3716020" y="5586095"/>
            <a:ext cx="4759325" cy="518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40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sed do eiusmod tempor</a:t>
            </a:r>
            <a:endParaRPr lang="en-US" altLang="zh-CN" sz="1400" dirty="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716020" y="5271770"/>
            <a:ext cx="4759325" cy="3657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b="1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TITLE  ADD  HERE </a:t>
            </a:r>
            <a:endParaRPr lang="en-US" altLang="zh-CN" b="1" dirty="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13" name="Freeform 9"/>
          <p:cNvSpPr/>
          <p:nvPr/>
        </p:nvSpPr>
        <p:spPr bwMode="auto">
          <a:xfrm>
            <a:off x="301202" y="1874521"/>
            <a:ext cx="11654367" cy="736600"/>
          </a:xfrm>
          <a:custGeom>
            <a:avLst/>
            <a:gdLst>
              <a:gd name="T0" fmla="*/ 2 w 4909"/>
              <a:gd name="T1" fmla="*/ 0 h 310"/>
              <a:gd name="T2" fmla="*/ 609 w 4909"/>
              <a:gd name="T3" fmla="*/ 115 h 310"/>
              <a:gd name="T4" fmla="*/ 1222 w 4909"/>
              <a:gd name="T5" fmla="*/ 195 h 310"/>
              <a:gd name="T6" fmla="*/ 1838 w 4909"/>
              <a:gd name="T7" fmla="*/ 245 h 310"/>
              <a:gd name="T8" fmla="*/ 2456 w 4909"/>
              <a:gd name="T9" fmla="*/ 264 h 310"/>
              <a:gd name="T10" fmla="*/ 3073 w 4909"/>
              <a:gd name="T11" fmla="*/ 252 h 310"/>
              <a:gd name="T12" fmla="*/ 3382 w 4909"/>
              <a:gd name="T13" fmla="*/ 233 h 310"/>
              <a:gd name="T14" fmla="*/ 3535 w 4909"/>
              <a:gd name="T15" fmla="*/ 220 h 310"/>
              <a:gd name="T16" fmla="*/ 3689 w 4909"/>
              <a:gd name="T17" fmla="*/ 205 h 310"/>
              <a:gd name="T18" fmla="*/ 3996 w 4909"/>
              <a:gd name="T19" fmla="*/ 168 h 310"/>
              <a:gd name="T20" fmla="*/ 4302 w 4909"/>
              <a:gd name="T21" fmla="*/ 122 h 310"/>
              <a:gd name="T22" fmla="*/ 4606 w 4909"/>
              <a:gd name="T23" fmla="*/ 66 h 310"/>
              <a:gd name="T24" fmla="*/ 4757 w 4909"/>
              <a:gd name="T25" fmla="*/ 34 h 310"/>
              <a:gd name="T26" fmla="*/ 4908 w 4909"/>
              <a:gd name="T27" fmla="*/ 0 h 310"/>
              <a:gd name="T28" fmla="*/ 4909 w 4909"/>
              <a:gd name="T29" fmla="*/ 6 h 310"/>
              <a:gd name="T30" fmla="*/ 4760 w 4909"/>
              <a:gd name="T31" fmla="*/ 46 h 310"/>
              <a:gd name="T32" fmla="*/ 4609 w 4909"/>
              <a:gd name="T33" fmla="*/ 82 h 310"/>
              <a:gd name="T34" fmla="*/ 4306 w 4909"/>
              <a:gd name="T35" fmla="*/ 146 h 310"/>
              <a:gd name="T36" fmla="*/ 4001 w 4909"/>
              <a:gd name="T37" fmla="*/ 199 h 310"/>
              <a:gd name="T38" fmla="*/ 3693 w 4909"/>
              <a:gd name="T39" fmla="*/ 241 h 310"/>
              <a:gd name="T40" fmla="*/ 3075 w 4909"/>
              <a:gd name="T41" fmla="*/ 294 h 310"/>
              <a:gd name="T42" fmla="*/ 2455 w 4909"/>
              <a:gd name="T43" fmla="*/ 309 h 310"/>
              <a:gd name="T44" fmla="*/ 1836 w 4909"/>
              <a:gd name="T45" fmla="*/ 288 h 310"/>
              <a:gd name="T46" fmla="*/ 1218 w 4909"/>
              <a:gd name="T47" fmla="*/ 231 h 310"/>
              <a:gd name="T48" fmla="*/ 605 w 4909"/>
              <a:gd name="T49" fmla="*/ 140 h 310"/>
              <a:gd name="T50" fmla="*/ 301 w 4909"/>
              <a:gd name="T51" fmla="*/ 79 h 310"/>
              <a:gd name="T52" fmla="*/ 150 w 4909"/>
              <a:gd name="T53" fmla="*/ 45 h 310"/>
              <a:gd name="T54" fmla="*/ 0 w 4909"/>
              <a:gd name="T55" fmla="*/ 6 h 310"/>
              <a:gd name="T56" fmla="*/ 2 w 4909"/>
              <a:gd name="T57" fmla="*/ 0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909" h="310">
                <a:moveTo>
                  <a:pt x="2" y="0"/>
                </a:moveTo>
                <a:cubicBezTo>
                  <a:pt x="203" y="46"/>
                  <a:pt x="406" y="83"/>
                  <a:pt x="609" y="115"/>
                </a:cubicBezTo>
                <a:cubicBezTo>
                  <a:pt x="813" y="147"/>
                  <a:pt x="1017" y="173"/>
                  <a:pt x="1222" y="195"/>
                </a:cubicBezTo>
                <a:cubicBezTo>
                  <a:pt x="1427" y="217"/>
                  <a:pt x="1633" y="234"/>
                  <a:pt x="1838" y="245"/>
                </a:cubicBezTo>
                <a:cubicBezTo>
                  <a:pt x="2044" y="257"/>
                  <a:pt x="2250" y="264"/>
                  <a:pt x="2456" y="264"/>
                </a:cubicBezTo>
                <a:cubicBezTo>
                  <a:pt x="2662" y="266"/>
                  <a:pt x="2868" y="262"/>
                  <a:pt x="3073" y="252"/>
                </a:cubicBezTo>
                <a:cubicBezTo>
                  <a:pt x="3176" y="247"/>
                  <a:pt x="3279" y="241"/>
                  <a:pt x="3382" y="233"/>
                </a:cubicBezTo>
                <a:cubicBezTo>
                  <a:pt x="3433" y="229"/>
                  <a:pt x="3484" y="225"/>
                  <a:pt x="3535" y="220"/>
                </a:cubicBezTo>
                <a:cubicBezTo>
                  <a:pt x="3587" y="215"/>
                  <a:pt x="3638" y="210"/>
                  <a:pt x="3689" y="205"/>
                </a:cubicBezTo>
                <a:cubicBezTo>
                  <a:pt x="3792" y="194"/>
                  <a:pt x="3894" y="182"/>
                  <a:pt x="3996" y="168"/>
                </a:cubicBezTo>
                <a:cubicBezTo>
                  <a:pt x="4098" y="154"/>
                  <a:pt x="4200" y="139"/>
                  <a:pt x="4302" y="122"/>
                </a:cubicBezTo>
                <a:cubicBezTo>
                  <a:pt x="4403" y="105"/>
                  <a:pt x="4505" y="86"/>
                  <a:pt x="4606" y="66"/>
                </a:cubicBezTo>
                <a:cubicBezTo>
                  <a:pt x="4656" y="56"/>
                  <a:pt x="4707" y="45"/>
                  <a:pt x="4757" y="34"/>
                </a:cubicBezTo>
                <a:cubicBezTo>
                  <a:pt x="4807" y="23"/>
                  <a:pt x="4858" y="12"/>
                  <a:pt x="4908" y="0"/>
                </a:cubicBezTo>
                <a:cubicBezTo>
                  <a:pt x="4909" y="6"/>
                  <a:pt x="4909" y="6"/>
                  <a:pt x="4909" y="6"/>
                </a:cubicBezTo>
                <a:cubicBezTo>
                  <a:pt x="4860" y="20"/>
                  <a:pt x="4810" y="33"/>
                  <a:pt x="4760" y="46"/>
                </a:cubicBezTo>
                <a:cubicBezTo>
                  <a:pt x="4710" y="58"/>
                  <a:pt x="4659" y="70"/>
                  <a:pt x="4609" y="82"/>
                </a:cubicBezTo>
                <a:cubicBezTo>
                  <a:pt x="4508" y="105"/>
                  <a:pt x="4407" y="127"/>
                  <a:pt x="4306" y="146"/>
                </a:cubicBezTo>
                <a:cubicBezTo>
                  <a:pt x="4204" y="166"/>
                  <a:pt x="4103" y="183"/>
                  <a:pt x="4001" y="199"/>
                </a:cubicBezTo>
                <a:cubicBezTo>
                  <a:pt x="3898" y="215"/>
                  <a:pt x="3796" y="229"/>
                  <a:pt x="3693" y="241"/>
                </a:cubicBezTo>
                <a:cubicBezTo>
                  <a:pt x="3488" y="266"/>
                  <a:pt x="3282" y="283"/>
                  <a:pt x="3075" y="294"/>
                </a:cubicBezTo>
                <a:cubicBezTo>
                  <a:pt x="2869" y="305"/>
                  <a:pt x="2662" y="310"/>
                  <a:pt x="2455" y="309"/>
                </a:cubicBezTo>
                <a:cubicBezTo>
                  <a:pt x="2249" y="308"/>
                  <a:pt x="2042" y="301"/>
                  <a:pt x="1836" y="288"/>
                </a:cubicBezTo>
                <a:cubicBezTo>
                  <a:pt x="1629" y="274"/>
                  <a:pt x="1423" y="256"/>
                  <a:pt x="1218" y="231"/>
                </a:cubicBezTo>
                <a:cubicBezTo>
                  <a:pt x="1013" y="207"/>
                  <a:pt x="809" y="176"/>
                  <a:pt x="605" y="140"/>
                </a:cubicBezTo>
                <a:cubicBezTo>
                  <a:pt x="504" y="121"/>
                  <a:pt x="402" y="101"/>
                  <a:pt x="301" y="79"/>
                </a:cubicBezTo>
                <a:cubicBezTo>
                  <a:pt x="251" y="68"/>
                  <a:pt x="200" y="57"/>
                  <a:pt x="150" y="45"/>
                </a:cubicBezTo>
                <a:cubicBezTo>
                  <a:pt x="100" y="33"/>
                  <a:pt x="50" y="20"/>
                  <a:pt x="0" y="6"/>
                </a:cubicBezTo>
                <a:lnTo>
                  <a:pt x="2" y="0"/>
                </a:lnTo>
                <a:close/>
              </a:path>
            </a:pathLst>
          </a:custGeom>
          <a:solidFill>
            <a:srgbClr val="2664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15" name="Freeform 7"/>
          <p:cNvSpPr>
            <a:spLocks noEditPoints="1"/>
          </p:cNvSpPr>
          <p:nvPr/>
        </p:nvSpPr>
        <p:spPr bwMode="auto">
          <a:xfrm>
            <a:off x="2512695" y="2743835"/>
            <a:ext cx="1652905" cy="1892300"/>
          </a:xfrm>
          <a:custGeom>
            <a:avLst/>
            <a:gdLst>
              <a:gd name="T0" fmla="*/ 123 w 696"/>
              <a:gd name="T1" fmla="*/ 224 h 796"/>
              <a:gd name="T2" fmla="*/ 123 w 696"/>
              <a:gd name="T3" fmla="*/ 673 h 796"/>
              <a:gd name="T4" fmla="*/ 572 w 696"/>
              <a:gd name="T5" fmla="*/ 673 h 796"/>
              <a:gd name="T6" fmla="*/ 572 w 696"/>
              <a:gd name="T7" fmla="*/ 224 h 796"/>
              <a:gd name="T8" fmla="*/ 348 w 696"/>
              <a:gd name="T9" fmla="*/ 0 h 796"/>
              <a:gd name="T10" fmla="*/ 123 w 696"/>
              <a:gd name="T11" fmla="*/ 224 h 796"/>
              <a:gd name="T12" fmla="*/ 361 w 696"/>
              <a:gd name="T13" fmla="*/ 101 h 796"/>
              <a:gd name="T14" fmla="*/ 328 w 696"/>
              <a:gd name="T15" fmla="*/ 101 h 796"/>
              <a:gd name="T16" fmla="*/ 328 w 696"/>
              <a:gd name="T17" fmla="*/ 67 h 796"/>
              <a:gd name="T18" fmla="*/ 361 w 696"/>
              <a:gd name="T19" fmla="*/ 67 h 796"/>
              <a:gd name="T20" fmla="*/ 361 w 696"/>
              <a:gd name="T21" fmla="*/ 101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96" h="796">
                <a:moveTo>
                  <a:pt x="123" y="224"/>
                </a:moveTo>
                <a:cubicBezTo>
                  <a:pt x="0" y="348"/>
                  <a:pt x="0" y="549"/>
                  <a:pt x="123" y="673"/>
                </a:cubicBezTo>
                <a:cubicBezTo>
                  <a:pt x="247" y="796"/>
                  <a:pt x="448" y="796"/>
                  <a:pt x="572" y="673"/>
                </a:cubicBezTo>
                <a:cubicBezTo>
                  <a:pt x="696" y="549"/>
                  <a:pt x="696" y="348"/>
                  <a:pt x="572" y="224"/>
                </a:cubicBezTo>
                <a:cubicBezTo>
                  <a:pt x="348" y="0"/>
                  <a:pt x="348" y="0"/>
                  <a:pt x="348" y="0"/>
                </a:cubicBezTo>
                <a:lnTo>
                  <a:pt x="123" y="224"/>
                </a:lnTo>
                <a:close/>
                <a:moveTo>
                  <a:pt x="361" y="101"/>
                </a:moveTo>
                <a:cubicBezTo>
                  <a:pt x="352" y="110"/>
                  <a:pt x="337" y="110"/>
                  <a:pt x="328" y="101"/>
                </a:cubicBezTo>
                <a:cubicBezTo>
                  <a:pt x="318" y="92"/>
                  <a:pt x="318" y="76"/>
                  <a:pt x="328" y="67"/>
                </a:cubicBezTo>
                <a:cubicBezTo>
                  <a:pt x="337" y="58"/>
                  <a:pt x="352" y="58"/>
                  <a:pt x="361" y="67"/>
                </a:cubicBezTo>
                <a:cubicBezTo>
                  <a:pt x="371" y="76"/>
                  <a:pt x="371" y="92"/>
                  <a:pt x="361" y="101"/>
                </a:cubicBezTo>
                <a:close/>
              </a:path>
            </a:pathLst>
          </a:custGeom>
          <a:solidFill>
            <a:srgbClr val="52C5C4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16" name="Freeform 10"/>
          <p:cNvSpPr/>
          <p:nvPr/>
        </p:nvSpPr>
        <p:spPr bwMode="auto">
          <a:xfrm>
            <a:off x="3115945" y="2181225"/>
            <a:ext cx="446405" cy="833755"/>
          </a:xfrm>
          <a:custGeom>
            <a:avLst/>
            <a:gdLst>
              <a:gd name="T0" fmla="*/ 107 w 188"/>
              <a:gd name="T1" fmla="*/ 336 h 351"/>
              <a:gd name="T2" fmla="*/ 179 w 188"/>
              <a:gd name="T3" fmla="*/ 161 h 351"/>
              <a:gd name="T4" fmla="*/ 129 w 188"/>
              <a:gd name="T5" fmla="*/ 20 h 351"/>
              <a:gd name="T6" fmla="*/ 10 w 188"/>
              <a:gd name="T7" fmla="*/ 91 h 351"/>
              <a:gd name="T8" fmla="*/ 61 w 188"/>
              <a:gd name="T9" fmla="*/ 279 h 351"/>
              <a:gd name="T10" fmla="*/ 85 w 188"/>
              <a:gd name="T11" fmla="*/ 260 h 351"/>
              <a:gd name="T12" fmla="*/ 34 w 188"/>
              <a:gd name="T13" fmla="*/ 120 h 351"/>
              <a:gd name="T14" fmla="*/ 51 w 188"/>
              <a:gd name="T15" fmla="*/ 54 h 351"/>
              <a:gd name="T16" fmla="*/ 123 w 188"/>
              <a:gd name="T17" fmla="*/ 51 h 351"/>
              <a:gd name="T18" fmla="*/ 150 w 188"/>
              <a:gd name="T19" fmla="*/ 185 h 351"/>
              <a:gd name="T20" fmla="*/ 90 w 188"/>
              <a:gd name="T21" fmla="*/ 322 h 351"/>
              <a:gd name="T22" fmla="*/ 107 w 188"/>
              <a:gd name="T23" fmla="*/ 336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8" h="351">
                <a:moveTo>
                  <a:pt x="107" y="336"/>
                </a:moveTo>
                <a:cubicBezTo>
                  <a:pt x="146" y="287"/>
                  <a:pt x="168" y="223"/>
                  <a:pt x="179" y="161"/>
                </a:cubicBezTo>
                <a:cubicBezTo>
                  <a:pt x="188" y="110"/>
                  <a:pt x="186" y="41"/>
                  <a:pt x="129" y="20"/>
                </a:cubicBezTo>
                <a:cubicBezTo>
                  <a:pt x="74" y="0"/>
                  <a:pt x="20" y="36"/>
                  <a:pt x="10" y="91"/>
                </a:cubicBezTo>
                <a:cubicBezTo>
                  <a:pt x="0" y="151"/>
                  <a:pt x="26" y="230"/>
                  <a:pt x="61" y="279"/>
                </a:cubicBezTo>
                <a:cubicBezTo>
                  <a:pt x="70" y="292"/>
                  <a:pt x="93" y="271"/>
                  <a:pt x="85" y="260"/>
                </a:cubicBezTo>
                <a:cubicBezTo>
                  <a:pt x="58" y="222"/>
                  <a:pt x="38" y="166"/>
                  <a:pt x="34" y="120"/>
                </a:cubicBezTo>
                <a:cubicBezTo>
                  <a:pt x="32" y="98"/>
                  <a:pt x="34" y="70"/>
                  <a:pt x="51" y="54"/>
                </a:cubicBezTo>
                <a:cubicBezTo>
                  <a:pt x="70" y="37"/>
                  <a:pt x="103" y="41"/>
                  <a:pt x="123" y="51"/>
                </a:cubicBezTo>
                <a:cubicBezTo>
                  <a:pt x="169" y="71"/>
                  <a:pt x="158" y="146"/>
                  <a:pt x="150" y="185"/>
                </a:cubicBezTo>
                <a:cubicBezTo>
                  <a:pt x="140" y="232"/>
                  <a:pt x="121" y="283"/>
                  <a:pt x="90" y="322"/>
                </a:cubicBezTo>
                <a:cubicBezTo>
                  <a:pt x="78" y="337"/>
                  <a:pt x="95" y="351"/>
                  <a:pt x="107" y="336"/>
                </a:cubicBezTo>
                <a:close/>
              </a:path>
            </a:pathLst>
          </a:custGeom>
          <a:solidFill>
            <a:srgbClr val="2664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767517" y="3098800"/>
            <a:ext cx="1143262" cy="667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735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18%</a:t>
            </a:r>
            <a:endParaRPr lang="en-US" altLang="zh-CN" sz="1865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22" name="任意多边形 21"/>
          <p:cNvSpPr/>
          <p:nvPr/>
        </p:nvSpPr>
        <p:spPr>
          <a:xfrm>
            <a:off x="2726055" y="3733800"/>
            <a:ext cx="1226185" cy="0"/>
          </a:xfrm>
          <a:custGeom>
            <a:avLst/>
            <a:gdLst>
              <a:gd name="connsiteX0" fmla="*/ 0 w 1028700"/>
              <a:gd name="connsiteY0" fmla="*/ 0 h 0"/>
              <a:gd name="connsiteX1" fmla="*/ 1028700 w 1028700"/>
              <a:gd name="connsiteY1" fmla="*/ 0 h 0"/>
              <a:gd name="connsiteX0-1" fmla="*/ 0 w 8935"/>
              <a:gd name="connsiteY0-2" fmla="*/ 2382 h 0"/>
              <a:gd name="connsiteX1-3" fmla="*/ 8935 w 8935"/>
              <a:gd name="connsiteY1-4" fmla="*/ 0 h 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8935">
                <a:moveTo>
                  <a:pt x="0" y="2382"/>
                </a:moveTo>
                <a:cubicBezTo>
                  <a:pt x="3333" y="2382"/>
                  <a:pt x="5602" y="0"/>
                  <a:pt x="8935" y="0"/>
                </a:cubicBezTo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2927668" y="3763010"/>
            <a:ext cx="822960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>
                <a:solidFill>
                  <a:schemeClr val="bg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TITLE</a:t>
            </a:r>
            <a:endParaRPr lang="en-US" altLang="zh-CN" sz="1600" b="1" dirty="0">
              <a:solidFill>
                <a:schemeClr val="bg1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585576" y="4017010"/>
            <a:ext cx="1507144" cy="236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935">
                <a:solidFill>
                  <a:schemeClr val="bg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. </a:t>
            </a:r>
            <a:endParaRPr lang="en-US" altLang="zh-CN" sz="93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29" name="Freeform 8"/>
          <p:cNvSpPr>
            <a:spLocks noEditPoints="1"/>
          </p:cNvSpPr>
          <p:nvPr/>
        </p:nvSpPr>
        <p:spPr bwMode="auto">
          <a:xfrm>
            <a:off x="4396105" y="2911475"/>
            <a:ext cx="1652905" cy="1894205"/>
          </a:xfrm>
          <a:custGeom>
            <a:avLst/>
            <a:gdLst>
              <a:gd name="T0" fmla="*/ 572 w 696"/>
              <a:gd name="T1" fmla="*/ 225 h 797"/>
              <a:gd name="T2" fmla="*/ 572 w 696"/>
              <a:gd name="T3" fmla="*/ 673 h 797"/>
              <a:gd name="T4" fmla="*/ 123 w 696"/>
              <a:gd name="T5" fmla="*/ 673 h 797"/>
              <a:gd name="T6" fmla="*/ 123 w 696"/>
              <a:gd name="T7" fmla="*/ 225 h 797"/>
              <a:gd name="T8" fmla="*/ 348 w 696"/>
              <a:gd name="T9" fmla="*/ 0 h 797"/>
              <a:gd name="T10" fmla="*/ 572 w 696"/>
              <a:gd name="T11" fmla="*/ 225 h 797"/>
              <a:gd name="T12" fmla="*/ 334 w 696"/>
              <a:gd name="T13" fmla="*/ 101 h 797"/>
              <a:gd name="T14" fmla="*/ 368 w 696"/>
              <a:gd name="T15" fmla="*/ 101 h 797"/>
              <a:gd name="T16" fmla="*/ 368 w 696"/>
              <a:gd name="T17" fmla="*/ 68 h 797"/>
              <a:gd name="T18" fmla="*/ 334 w 696"/>
              <a:gd name="T19" fmla="*/ 68 h 797"/>
              <a:gd name="T20" fmla="*/ 334 w 696"/>
              <a:gd name="T21" fmla="*/ 101 h 7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96" h="797">
                <a:moveTo>
                  <a:pt x="572" y="225"/>
                </a:moveTo>
                <a:cubicBezTo>
                  <a:pt x="696" y="348"/>
                  <a:pt x="696" y="549"/>
                  <a:pt x="572" y="673"/>
                </a:cubicBezTo>
                <a:cubicBezTo>
                  <a:pt x="448" y="797"/>
                  <a:pt x="247" y="797"/>
                  <a:pt x="123" y="673"/>
                </a:cubicBezTo>
                <a:cubicBezTo>
                  <a:pt x="0" y="549"/>
                  <a:pt x="0" y="348"/>
                  <a:pt x="123" y="225"/>
                </a:cubicBezTo>
                <a:cubicBezTo>
                  <a:pt x="348" y="0"/>
                  <a:pt x="348" y="0"/>
                  <a:pt x="348" y="0"/>
                </a:cubicBezTo>
                <a:lnTo>
                  <a:pt x="572" y="225"/>
                </a:lnTo>
                <a:close/>
                <a:moveTo>
                  <a:pt x="334" y="101"/>
                </a:moveTo>
                <a:cubicBezTo>
                  <a:pt x="343" y="111"/>
                  <a:pt x="358" y="111"/>
                  <a:pt x="368" y="101"/>
                </a:cubicBezTo>
                <a:cubicBezTo>
                  <a:pt x="377" y="92"/>
                  <a:pt x="377" y="77"/>
                  <a:pt x="368" y="68"/>
                </a:cubicBezTo>
                <a:cubicBezTo>
                  <a:pt x="359" y="58"/>
                  <a:pt x="343" y="58"/>
                  <a:pt x="334" y="68"/>
                </a:cubicBezTo>
                <a:cubicBezTo>
                  <a:pt x="325" y="77"/>
                  <a:pt x="325" y="92"/>
                  <a:pt x="334" y="101"/>
                </a:cubicBezTo>
                <a:close/>
              </a:path>
            </a:pathLst>
          </a:custGeom>
          <a:solidFill>
            <a:srgbClr val="9CC136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30" name="Freeform 12"/>
          <p:cNvSpPr/>
          <p:nvPr/>
        </p:nvSpPr>
        <p:spPr bwMode="auto">
          <a:xfrm>
            <a:off x="4989195" y="2305685"/>
            <a:ext cx="448945" cy="836295"/>
          </a:xfrm>
          <a:custGeom>
            <a:avLst/>
            <a:gdLst>
              <a:gd name="T0" fmla="*/ 108 w 189"/>
              <a:gd name="T1" fmla="*/ 335 h 351"/>
              <a:gd name="T2" fmla="*/ 180 w 189"/>
              <a:gd name="T3" fmla="*/ 161 h 351"/>
              <a:gd name="T4" fmla="*/ 129 w 189"/>
              <a:gd name="T5" fmla="*/ 19 h 351"/>
              <a:gd name="T6" fmla="*/ 11 w 189"/>
              <a:gd name="T7" fmla="*/ 90 h 351"/>
              <a:gd name="T8" fmla="*/ 56 w 189"/>
              <a:gd name="T9" fmla="*/ 269 h 351"/>
              <a:gd name="T10" fmla="*/ 80 w 189"/>
              <a:gd name="T11" fmla="*/ 250 h 351"/>
              <a:gd name="T12" fmla="*/ 35 w 189"/>
              <a:gd name="T13" fmla="*/ 119 h 351"/>
              <a:gd name="T14" fmla="*/ 52 w 189"/>
              <a:gd name="T15" fmla="*/ 54 h 351"/>
              <a:gd name="T16" fmla="*/ 124 w 189"/>
              <a:gd name="T17" fmla="*/ 50 h 351"/>
              <a:gd name="T18" fmla="*/ 151 w 189"/>
              <a:gd name="T19" fmla="*/ 184 h 351"/>
              <a:gd name="T20" fmla="*/ 91 w 189"/>
              <a:gd name="T21" fmla="*/ 321 h 351"/>
              <a:gd name="T22" fmla="*/ 108 w 189"/>
              <a:gd name="T23" fmla="*/ 335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9" h="351">
                <a:moveTo>
                  <a:pt x="108" y="335"/>
                </a:moveTo>
                <a:cubicBezTo>
                  <a:pt x="147" y="286"/>
                  <a:pt x="169" y="222"/>
                  <a:pt x="180" y="161"/>
                </a:cubicBezTo>
                <a:cubicBezTo>
                  <a:pt x="189" y="110"/>
                  <a:pt x="187" y="40"/>
                  <a:pt x="129" y="19"/>
                </a:cubicBezTo>
                <a:cubicBezTo>
                  <a:pt x="75" y="0"/>
                  <a:pt x="21" y="35"/>
                  <a:pt x="11" y="90"/>
                </a:cubicBezTo>
                <a:cubicBezTo>
                  <a:pt x="0" y="150"/>
                  <a:pt x="22" y="220"/>
                  <a:pt x="56" y="269"/>
                </a:cubicBezTo>
                <a:cubicBezTo>
                  <a:pt x="66" y="283"/>
                  <a:pt x="90" y="266"/>
                  <a:pt x="80" y="250"/>
                </a:cubicBezTo>
                <a:cubicBezTo>
                  <a:pt x="56" y="210"/>
                  <a:pt x="38" y="165"/>
                  <a:pt x="35" y="119"/>
                </a:cubicBezTo>
                <a:cubicBezTo>
                  <a:pt x="33" y="97"/>
                  <a:pt x="35" y="69"/>
                  <a:pt x="52" y="54"/>
                </a:cubicBezTo>
                <a:cubicBezTo>
                  <a:pt x="70" y="37"/>
                  <a:pt x="103" y="41"/>
                  <a:pt x="124" y="50"/>
                </a:cubicBezTo>
                <a:cubicBezTo>
                  <a:pt x="170" y="71"/>
                  <a:pt x="159" y="146"/>
                  <a:pt x="151" y="184"/>
                </a:cubicBezTo>
                <a:cubicBezTo>
                  <a:pt x="140" y="232"/>
                  <a:pt x="122" y="283"/>
                  <a:pt x="91" y="321"/>
                </a:cubicBezTo>
                <a:cubicBezTo>
                  <a:pt x="79" y="336"/>
                  <a:pt x="96" y="351"/>
                  <a:pt x="108" y="335"/>
                </a:cubicBezTo>
                <a:close/>
              </a:path>
            </a:pathLst>
          </a:custGeom>
          <a:solidFill>
            <a:srgbClr val="2664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761230" y="3169920"/>
            <a:ext cx="1143262" cy="667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735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32%</a:t>
            </a:r>
            <a:endParaRPr lang="en-US" altLang="zh-CN" sz="1865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4" name="任意多边形 33"/>
          <p:cNvSpPr/>
          <p:nvPr/>
        </p:nvSpPr>
        <p:spPr>
          <a:xfrm>
            <a:off x="4609465" y="3804920"/>
            <a:ext cx="1226185" cy="0"/>
          </a:xfrm>
          <a:custGeom>
            <a:avLst/>
            <a:gdLst>
              <a:gd name="connsiteX0" fmla="*/ 0 w 1028700"/>
              <a:gd name="connsiteY0" fmla="*/ 0 h 0"/>
              <a:gd name="connsiteX1" fmla="*/ 1028700 w 1028700"/>
              <a:gd name="connsiteY1" fmla="*/ 0 h 0"/>
              <a:gd name="connsiteX0-1" fmla="*/ 0 w 8935"/>
              <a:gd name="connsiteY0-2" fmla="*/ 2382 h 0"/>
              <a:gd name="connsiteX1-3" fmla="*/ 8935 w 8935"/>
              <a:gd name="connsiteY1-4" fmla="*/ 0 h 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8935">
                <a:moveTo>
                  <a:pt x="0" y="2382"/>
                </a:moveTo>
                <a:cubicBezTo>
                  <a:pt x="3333" y="2382"/>
                  <a:pt x="5602" y="0"/>
                  <a:pt x="8935" y="0"/>
                </a:cubicBezTo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811078" y="3834130"/>
            <a:ext cx="822960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>
                <a:solidFill>
                  <a:schemeClr val="bg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TITLE</a:t>
            </a:r>
            <a:endParaRPr lang="en-US" altLang="zh-CN" sz="1600" b="1" dirty="0">
              <a:solidFill>
                <a:schemeClr val="bg1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4478020" y="4088130"/>
            <a:ext cx="1507144" cy="236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935">
                <a:solidFill>
                  <a:schemeClr val="bg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. </a:t>
            </a:r>
            <a:endParaRPr lang="en-US" altLang="zh-CN" sz="93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8" name="Freeform 5"/>
          <p:cNvSpPr>
            <a:spLocks noEditPoints="1"/>
          </p:cNvSpPr>
          <p:nvPr/>
        </p:nvSpPr>
        <p:spPr bwMode="auto">
          <a:xfrm>
            <a:off x="6356350" y="2913380"/>
            <a:ext cx="1651000" cy="1892300"/>
          </a:xfrm>
          <a:custGeom>
            <a:avLst/>
            <a:gdLst>
              <a:gd name="T0" fmla="*/ 572 w 696"/>
              <a:gd name="T1" fmla="*/ 224 h 796"/>
              <a:gd name="T2" fmla="*/ 572 w 696"/>
              <a:gd name="T3" fmla="*/ 672 h 796"/>
              <a:gd name="T4" fmla="*/ 124 w 696"/>
              <a:gd name="T5" fmla="*/ 672 h 796"/>
              <a:gd name="T6" fmla="*/ 124 w 696"/>
              <a:gd name="T7" fmla="*/ 224 h 796"/>
              <a:gd name="T8" fmla="*/ 348 w 696"/>
              <a:gd name="T9" fmla="*/ 0 h 796"/>
              <a:gd name="T10" fmla="*/ 572 w 696"/>
              <a:gd name="T11" fmla="*/ 224 h 796"/>
              <a:gd name="T12" fmla="*/ 334 w 696"/>
              <a:gd name="T13" fmla="*/ 101 h 796"/>
              <a:gd name="T14" fmla="*/ 368 w 696"/>
              <a:gd name="T15" fmla="*/ 101 h 796"/>
              <a:gd name="T16" fmla="*/ 368 w 696"/>
              <a:gd name="T17" fmla="*/ 67 h 796"/>
              <a:gd name="T18" fmla="*/ 334 w 696"/>
              <a:gd name="T19" fmla="*/ 67 h 796"/>
              <a:gd name="T20" fmla="*/ 334 w 696"/>
              <a:gd name="T21" fmla="*/ 101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96" h="796">
                <a:moveTo>
                  <a:pt x="572" y="224"/>
                </a:moveTo>
                <a:cubicBezTo>
                  <a:pt x="696" y="348"/>
                  <a:pt x="696" y="548"/>
                  <a:pt x="572" y="672"/>
                </a:cubicBezTo>
                <a:cubicBezTo>
                  <a:pt x="448" y="796"/>
                  <a:pt x="247" y="796"/>
                  <a:pt x="124" y="672"/>
                </a:cubicBezTo>
                <a:cubicBezTo>
                  <a:pt x="0" y="548"/>
                  <a:pt x="0" y="348"/>
                  <a:pt x="124" y="224"/>
                </a:cubicBezTo>
                <a:cubicBezTo>
                  <a:pt x="348" y="0"/>
                  <a:pt x="348" y="0"/>
                  <a:pt x="348" y="0"/>
                </a:cubicBezTo>
                <a:lnTo>
                  <a:pt x="572" y="224"/>
                </a:lnTo>
                <a:close/>
                <a:moveTo>
                  <a:pt x="334" y="101"/>
                </a:moveTo>
                <a:cubicBezTo>
                  <a:pt x="343" y="110"/>
                  <a:pt x="359" y="110"/>
                  <a:pt x="368" y="101"/>
                </a:cubicBezTo>
                <a:cubicBezTo>
                  <a:pt x="377" y="91"/>
                  <a:pt x="377" y="76"/>
                  <a:pt x="368" y="67"/>
                </a:cubicBezTo>
                <a:cubicBezTo>
                  <a:pt x="359" y="57"/>
                  <a:pt x="343" y="57"/>
                  <a:pt x="334" y="67"/>
                </a:cubicBezTo>
                <a:cubicBezTo>
                  <a:pt x="325" y="76"/>
                  <a:pt x="325" y="91"/>
                  <a:pt x="334" y="101"/>
                </a:cubicBezTo>
                <a:close/>
              </a:path>
            </a:pathLst>
          </a:custGeom>
          <a:solidFill>
            <a:srgbClr val="FFCA82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40" name="Freeform 13"/>
          <p:cNvSpPr/>
          <p:nvPr/>
        </p:nvSpPr>
        <p:spPr bwMode="auto">
          <a:xfrm>
            <a:off x="6951345" y="2320925"/>
            <a:ext cx="448945" cy="833755"/>
          </a:xfrm>
          <a:custGeom>
            <a:avLst/>
            <a:gdLst>
              <a:gd name="T0" fmla="*/ 108 w 189"/>
              <a:gd name="T1" fmla="*/ 336 h 351"/>
              <a:gd name="T2" fmla="*/ 180 w 189"/>
              <a:gd name="T3" fmla="*/ 161 h 351"/>
              <a:gd name="T4" fmla="*/ 129 w 189"/>
              <a:gd name="T5" fmla="*/ 19 h 351"/>
              <a:gd name="T6" fmla="*/ 11 w 189"/>
              <a:gd name="T7" fmla="*/ 90 h 351"/>
              <a:gd name="T8" fmla="*/ 56 w 189"/>
              <a:gd name="T9" fmla="*/ 270 h 351"/>
              <a:gd name="T10" fmla="*/ 80 w 189"/>
              <a:gd name="T11" fmla="*/ 250 h 351"/>
              <a:gd name="T12" fmla="*/ 35 w 189"/>
              <a:gd name="T13" fmla="*/ 119 h 351"/>
              <a:gd name="T14" fmla="*/ 52 w 189"/>
              <a:gd name="T15" fmla="*/ 54 h 351"/>
              <a:gd name="T16" fmla="*/ 124 w 189"/>
              <a:gd name="T17" fmla="*/ 50 h 351"/>
              <a:gd name="T18" fmla="*/ 151 w 189"/>
              <a:gd name="T19" fmla="*/ 184 h 351"/>
              <a:gd name="T20" fmla="*/ 91 w 189"/>
              <a:gd name="T21" fmla="*/ 322 h 351"/>
              <a:gd name="T22" fmla="*/ 108 w 189"/>
              <a:gd name="T23" fmla="*/ 336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9" h="351">
                <a:moveTo>
                  <a:pt x="108" y="336"/>
                </a:moveTo>
                <a:cubicBezTo>
                  <a:pt x="147" y="286"/>
                  <a:pt x="169" y="222"/>
                  <a:pt x="180" y="161"/>
                </a:cubicBezTo>
                <a:cubicBezTo>
                  <a:pt x="189" y="110"/>
                  <a:pt x="187" y="40"/>
                  <a:pt x="129" y="19"/>
                </a:cubicBezTo>
                <a:cubicBezTo>
                  <a:pt x="75" y="0"/>
                  <a:pt x="21" y="35"/>
                  <a:pt x="11" y="90"/>
                </a:cubicBezTo>
                <a:cubicBezTo>
                  <a:pt x="0" y="150"/>
                  <a:pt x="20" y="222"/>
                  <a:pt x="56" y="270"/>
                </a:cubicBezTo>
                <a:cubicBezTo>
                  <a:pt x="69" y="286"/>
                  <a:pt x="88" y="262"/>
                  <a:pt x="80" y="250"/>
                </a:cubicBezTo>
                <a:cubicBezTo>
                  <a:pt x="53" y="212"/>
                  <a:pt x="38" y="166"/>
                  <a:pt x="35" y="119"/>
                </a:cubicBezTo>
                <a:cubicBezTo>
                  <a:pt x="33" y="98"/>
                  <a:pt x="35" y="70"/>
                  <a:pt x="52" y="54"/>
                </a:cubicBezTo>
                <a:cubicBezTo>
                  <a:pt x="70" y="37"/>
                  <a:pt x="103" y="41"/>
                  <a:pt x="124" y="50"/>
                </a:cubicBezTo>
                <a:cubicBezTo>
                  <a:pt x="170" y="71"/>
                  <a:pt x="159" y="146"/>
                  <a:pt x="151" y="184"/>
                </a:cubicBezTo>
                <a:cubicBezTo>
                  <a:pt x="140" y="232"/>
                  <a:pt x="122" y="283"/>
                  <a:pt x="91" y="322"/>
                </a:cubicBezTo>
                <a:cubicBezTo>
                  <a:pt x="79" y="337"/>
                  <a:pt x="96" y="351"/>
                  <a:pt x="108" y="336"/>
                </a:cubicBezTo>
                <a:close/>
              </a:path>
            </a:pathLst>
          </a:custGeom>
          <a:solidFill>
            <a:srgbClr val="2664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6732905" y="3272155"/>
            <a:ext cx="1143262" cy="667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735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68%</a:t>
            </a:r>
            <a:endParaRPr lang="en-US" altLang="zh-CN" sz="1865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6484428" y="3907153"/>
            <a:ext cx="1471878" cy="519369"/>
            <a:chOff x="2814482" y="2193131"/>
            <a:chExt cx="1103596" cy="389445"/>
          </a:xfrm>
        </p:grpSpPr>
        <p:sp>
          <p:nvSpPr>
            <p:cNvPr id="44" name="任意多边形 43"/>
            <p:cNvSpPr/>
            <p:nvPr/>
          </p:nvSpPr>
          <p:spPr>
            <a:xfrm>
              <a:off x="2849423" y="2193131"/>
              <a:ext cx="919143" cy="0"/>
            </a:xfrm>
            <a:custGeom>
              <a:avLst/>
              <a:gdLst>
                <a:gd name="connsiteX0" fmla="*/ 0 w 1028700"/>
                <a:gd name="connsiteY0" fmla="*/ 0 h 0"/>
                <a:gd name="connsiteX1" fmla="*/ 1028700 w 1028700"/>
                <a:gd name="connsiteY1" fmla="*/ 0 h 0"/>
                <a:gd name="connsiteX0-1" fmla="*/ 0 w 8935"/>
                <a:gd name="connsiteY0-2" fmla="*/ 2382 h 0"/>
                <a:gd name="connsiteX1-3" fmla="*/ 8935 w 8935"/>
                <a:gd name="connsiteY1-4" fmla="*/ 0 h 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8935">
                  <a:moveTo>
                    <a:pt x="0" y="2382"/>
                  </a:moveTo>
                  <a:cubicBezTo>
                    <a:pt x="3333" y="2382"/>
                    <a:pt x="5602" y="0"/>
                    <a:pt x="8935" y="0"/>
                  </a:cubicBez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2814482" y="2405449"/>
              <a:ext cx="1103596" cy="1771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935">
                  <a:solidFill>
                    <a:schemeClr val="bg1"/>
                  </a:solidFill>
                  <a:latin typeface="Batang" panose="02030600000101010101" charset="-127"/>
                  <a:ea typeface="Batang" panose="02030600000101010101" charset="-127"/>
                  <a:sym typeface="+mn-ea"/>
                </a:rPr>
                <a:t>Lorem ipsum doloror  </a:t>
              </a:r>
              <a:endParaRPr lang="en-US" altLang="zh-CN" sz="93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sp>
        <p:nvSpPr>
          <p:cNvPr id="48" name="Freeform 6"/>
          <p:cNvSpPr>
            <a:spLocks noEditPoints="1"/>
          </p:cNvSpPr>
          <p:nvPr/>
        </p:nvSpPr>
        <p:spPr bwMode="auto">
          <a:xfrm>
            <a:off x="8316595" y="2759075"/>
            <a:ext cx="1652905" cy="1894205"/>
          </a:xfrm>
          <a:custGeom>
            <a:avLst/>
            <a:gdLst>
              <a:gd name="T0" fmla="*/ 124 w 696"/>
              <a:gd name="T1" fmla="*/ 224 h 797"/>
              <a:gd name="T2" fmla="*/ 124 w 696"/>
              <a:gd name="T3" fmla="*/ 673 h 797"/>
              <a:gd name="T4" fmla="*/ 572 w 696"/>
              <a:gd name="T5" fmla="*/ 673 h 797"/>
              <a:gd name="T6" fmla="*/ 572 w 696"/>
              <a:gd name="T7" fmla="*/ 224 h 797"/>
              <a:gd name="T8" fmla="*/ 348 w 696"/>
              <a:gd name="T9" fmla="*/ 0 h 797"/>
              <a:gd name="T10" fmla="*/ 124 w 696"/>
              <a:gd name="T11" fmla="*/ 224 h 797"/>
              <a:gd name="T12" fmla="*/ 362 w 696"/>
              <a:gd name="T13" fmla="*/ 101 h 797"/>
              <a:gd name="T14" fmla="*/ 328 w 696"/>
              <a:gd name="T15" fmla="*/ 101 h 797"/>
              <a:gd name="T16" fmla="*/ 328 w 696"/>
              <a:gd name="T17" fmla="*/ 67 h 797"/>
              <a:gd name="T18" fmla="*/ 361 w 696"/>
              <a:gd name="T19" fmla="*/ 67 h 797"/>
              <a:gd name="T20" fmla="*/ 362 w 696"/>
              <a:gd name="T21" fmla="*/ 101 h 7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96" h="797">
                <a:moveTo>
                  <a:pt x="124" y="224"/>
                </a:moveTo>
                <a:cubicBezTo>
                  <a:pt x="0" y="348"/>
                  <a:pt x="0" y="549"/>
                  <a:pt x="124" y="673"/>
                </a:cubicBezTo>
                <a:cubicBezTo>
                  <a:pt x="247" y="797"/>
                  <a:pt x="448" y="797"/>
                  <a:pt x="572" y="673"/>
                </a:cubicBezTo>
                <a:cubicBezTo>
                  <a:pt x="696" y="549"/>
                  <a:pt x="696" y="348"/>
                  <a:pt x="572" y="224"/>
                </a:cubicBezTo>
                <a:cubicBezTo>
                  <a:pt x="348" y="0"/>
                  <a:pt x="348" y="0"/>
                  <a:pt x="348" y="0"/>
                </a:cubicBezTo>
                <a:lnTo>
                  <a:pt x="124" y="224"/>
                </a:lnTo>
                <a:close/>
                <a:moveTo>
                  <a:pt x="362" y="101"/>
                </a:moveTo>
                <a:cubicBezTo>
                  <a:pt x="352" y="110"/>
                  <a:pt x="337" y="110"/>
                  <a:pt x="328" y="101"/>
                </a:cubicBezTo>
                <a:cubicBezTo>
                  <a:pt x="318" y="92"/>
                  <a:pt x="318" y="77"/>
                  <a:pt x="328" y="67"/>
                </a:cubicBezTo>
                <a:cubicBezTo>
                  <a:pt x="337" y="58"/>
                  <a:pt x="352" y="58"/>
                  <a:pt x="361" y="67"/>
                </a:cubicBezTo>
                <a:cubicBezTo>
                  <a:pt x="371" y="77"/>
                  <a:pt x="371" y="92"/>
                  <a:pt x="362" y="101"/>
                </a:cubicBezTo>
                <a:close/>
              </a:path>
            </a:pathLst>
          </a:custGeom>
          <a:solidFill>
            <a:srgbClr val="FF6D2E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50" name="Freeform 11"/>
          <p:cNvSpPr/>
          <p:nvPr/>
        </p:nvSpPr>
        <p:spPr bwMode="auto">
          <a:xfrm>
            <a:off x="8913495" y="2181225"/>
            <a:ext cx="448945" cy="833755"/>
          </a:xfrm>
          <a:custGeom>
            <a:avLst/>
            <a:gdLst>
              <a:gd name="T0" fmla="*/ 108 w 189"/>
              <a:gd name="T1" fmla="*/ 336 h 351"/>
              <a:gd name="T2" fmla="*/ 180 w 189"/>
              <a:gd name="T3" fmla="*/ 162 h 351"/>
              <a:gd name="T4" fmla="*/ 129 w 189"/>
              <a:gd name="T5" fmla="*/ 20 h 351"/>
              <a:gd name="T6" fmla="*/ 11 w 189"/>
              <a:gd name="T7" fmla="*/ 91 h 351"/>
              <a:gd name="T8" fmla="*/ 56 w 189"/>
              <a:gd name="T9" fmla="*/ 270 h 351"/>
              <a:gd name="T10" fmla="*/ 80 w 189"/>
              <a:gd name="T11" fmla="*/ 251 h 351"/>
              <a:gd name="T12" fmla="*/ 35 w 189"/>
              <a:gd name="T13" fmla="*/ 120 h 351"/>
              <a:gd name="T14" fmla="*/ 52 w 189"/>
              <a:gd name="T15" fmla="*/ 55 h 351"/>
              <a:gd name="T16" fmla="*/ 124 w 189"/>
              <a:gd name="T17" fmla="*/ 51 h 351"/>
              <a:gd name="T18" fmla="*/ 151 w 189"/>
              <a:gd name="T19" fmla="*/ 185 h 351"/>
              <a:gd name="T20" fmla="*/ 91 w 189"/>
              <a:gd name="T21" fmla="*/ 322 h 351"/>
              <a:gd name="T22" fmla="*/ 108 w 189"/>
              <a:gd name="T23" fmla="*/ 336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9" h="351">
                <a:moveTo>
                  <a:pt x="108" y="336"/>
                </a:moveTo>
                <a:cubicBezTo>
                  <a:pt x="147" y="287"/>
                  <a:pt x="169" y="223"/>
                  <a:pt x="180" y="162"/>
                </a:cubicBezTo>
                <a:cubicBezTo>
                  <a:pt x="189" y="111"/>
                  <a:pt x="187" y="41"/>
                  <a:pt x="129" y="20"/>
                </a:cubicBezTo>
                <a:cubicBezTo>
                  <a:pt x="75" y="0"/>
                  <a:pt x="21" y="36"/>
                  <a:pt x="11" y="91"/>
                </a:cubicBezTo>
                <a:cubicBezTo>
                  <a:pt x="0" y="151"/>
                  <a:pt x="22" y="221"/>
                  <a:pt x="56" y="270"/>
                </a:cubicBezTo>
                <a:cubicBezTo>
                  <a:pt x="65" y="284"/>
                  <a:pt x="88" y="262"/>
                  <a:pt x="80" y="251"/>
                </a:cubicBezTo>
                <a:cubicBezTo>
                  <a:pt x="53" y="213"/>
                  <a:pt x="38" y="166"/>
                  <a:pt x="35" y="120"/>
                </a:cubicBezTo>
                <a:cubicBezTo>
                  <a:pt x="33" y="98"/>
                  <a:pt x="35" y="70"/>
                  <a:pt x="52" y="55"/>
                </a:cubicBezTo>
                <a:cubicBezTo>
                  <a:pt x="70" y="38"/>
                  <a:pt x="103" y="41"/>
                  <a:pt x="124" y="51"/>
                </a:cubicBezTo>
                <a:cubicBezTo>
                  <a:pt x="170" y="72"/>
                  <a:pt x="159" y="147"/>
                  <a:pt x="151" y="185"/>
                </a:cubicBezTo>
                <a:cubicBezTo>
                  <a:pt x="140" y="233"/>
                  <a:pt x="122" y="284"/>
                  <a:pt x="91" y="322"/>
                </a:cubicBezTo>
                <a:cubicBezTo>
                  <a:pt x="79" y="337"/>
                  <a:pt x="96" y="351"/>
                  <a:pt x="108" y="336"/>
                </a:cubicBezTo>
                <a:close/>
              </a:path>
            </a:pathLst>
          </a:custGeom>
          <a:solidFill>
            <a:srgbClr val="2664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8741314" y="3119755"/>
            <a:ext cx="1143262" cy="667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735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29%</a:t>
            </a:r>
            <a:endParaRPr lang="en-US" altLang="zh-CN" sz="1865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8474518" y="3754753"/>
            <a:ext cx="1471878" cy="519369"/>
            <a:chOff x="2814482" y="2193131"/>
            <a:chExt cx="1103596" cy="389445"/>
          </a:xfrm>
        </p:grpSpPr>
        <p:sp>
          <p:nvSpPr>
            <p:cNvPr id="54" name="任意多边形 53"/>
            <p:cNvSpPr/>
            <p:nvPr/>
          </p:nvSpPr>
          <p:spPr>
            <a:xfrm>
              <a:off x="2849423" y="2193131"/>
              <a:ext cx="919143" cy="0"/>
            </a:xfrm>
            <a:custGeom>
              <a:avLst/>
              <a:gdLst>
                <a:gd name="connsiteX0" fmla="*/ 0 w 1028700"/>
                <a:gd name="connsiteY0" fmla="*/ 0 h 0"/>
                <a:gd name="connsiteX1" fmla="*/ 1028700 w 1028700"/>
                <a:gd name="connsiteY1" fmla="*/ 0 h 0"/>
                <a:gd name="connsiteX0-1" fmla="*/ 0 w 8935"/>
                <a:gd name="connsiteY0-2" fmla="*/ 2382 h 0"/>
                <a:gd name="connsiteX1-3" fmla="*/ 8935 w 8935"/>
                <a:gd name="connsiteY1-4" fmla="*/ 0 h 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8935">
                  <a:moveTo>
                    <a:pt x="0" y="2382"/>
                  </a:moveTo>
                  <a:cubicBezTo>
                    <a:pt x="3333" y="2382"/>
                    <a:pt x="5602" y="0"/>
                    <a:pt x="8935" y="0"/>
                  </a:cubicBez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2965078" y="2212500"/>
              <a:ext cx="617126" cy="2514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b="1">
                  <a:solidFill>
                    <a:schemeClr val="bg1"/>
                  </a:solidFill>
                  <a:latin typeface="Batang" panose="02030600000101010101" charset="-127"/>
                  <a:ea typeface="Batang" panose="02030600000101010101" charset="-127"/>
                  <a:sym typeface="+mn-ea"/>
                </a:rPr>
                <a:t>TITLE</a:t>
              </a:r>
              <a:endParaRPr lang="en-US" altLang="zh-CN" sz="1600" b="1" dirty="0">
                <a:solidFill>
                  <a:schemeClr val="bg1"/>
                </a:solidFill>
                <a:latin typeface="Batang" panose="02030600000101010101" charset="-127"/>
                <a:ea typeface="Batang" panose="02030600000101010101" charset="-127"/>
                <a:sym typeface="+mn-ea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2814482" y="2405449"/>
              <a:ext cx="1103596" cy="1771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935">
                  <a:solidFill>
                    <a:schemeClr val="bg1"/>
                  </a:solidFill>
                  <a:latin typeface="Batang" panose="02030600000101010101" charset="-127"/>
                  <a:ea typeface="Batang" panose="02030600000101010101" charset="-127"/>
                  <a:sym typeface="+mn-ea"/>
                </a:rPr>
                <a:t>Lorem ipsum doloror  </a:t>
              </a:r>
              <a:endParaRPr lang="en-US" altLang="zh-CN" sz="93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sp>
        <p:nvSpPr>
          <p:cNvPr id="59" name="矩形 58"/>
          <p:cNvSpPr/>
          <p:nvPr/>
        </p:nvSpPr>
        <p:spPr>
          <a:xfrm>
            <a:off x="6732905" y="3272790"/>
            <a:ext cx="1143262" cy="667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735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68%</a:t>
            </a:r>
            <a:endParaRPr lang="en-US" altLang="zh-CN" sz="1865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6484428" y="3907788"/>
            <a:ext cx="1471878" cy="519369"/>
            <a:chOff x="2814482" y="2193131"/>
            <a:chExt cx="1103596" cy="389445"/>
          </a:xfrm>
        </p:grpSpPr>
        <p:sp>
          <p:nvSpPr>
            <p:cNvPr id="61" name="任意多边形 60"/>
            <p:cNvSpPr/>
            <p:nvPr/>
          </p:nvSpPr>
          <p:spPr>
            <a:xfrm>
              <a:off x="2849423" y="2193131"/>
              <a:ext cx="919143" cy="0"/>
            </a:xfrm>
            <a:custGeom>
              <a:avLst/>
              <a:gdLst>
                <a:gd name="connsiteX0" fmla="*/ 0 w 1028700"/>
                <a:gd name="connsiteY0" fmla="*/ 0 h 0"/>
                <a:gd name="connsiteX1" fmla="*/ 1028700 w 1028700"/>
                <a:gd name="connsiteY1" fmla="*/ 0 h 0"/>
                <a:gd name="connsiteX0-1" fmla="*/ 0 w 8935"/>
                <a:gd name="connsiteY0-2" fmla="*/ 2382 h 0"/>
                <a:gd name="connsiteX1-3" fmla="*/ 8935 w 8935"/>
                <a:gd name="connsiteY1-4" fmla="*/ 0 h 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8935">
                  <a:moveTo>
                    <a:pt x="0" y="2382"/>
                  </a:moveTo>
                  <a:cubicBezTo>
                    <a:pt x="3333" y="2382"/>
                    <a:pt x="5602" y="0"/>
                    <a:pt x="8935" y="0"/>
                  </a:cubicBez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3051857" y="2214881"/>
              <a:ext cx="617126" cy="2514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b="1">
                  <a:solidFill>
                    <a:schemeClr val="bg1"/>
                  </a:solidFill>
                  <a:latin typeface="Batang" panose="02030600000101010101" charset="-127"/>
                  <a:ea typeface="Batang" panose="02030600000101010101" charset="-127"/>
                  <a:sym typeface="+mn-ea"/>
                </a:rPr>
                <a:t>TITLE</a:t>
              </a:r>
              <a:endParaRPr lang="en-US" altLang="zh-CN" sz="1600" b="1" dirty="0">
                <a:solidFill>
                  <a:schemeClr val="bg1"/>
                </a:solidFill>
                <a:latin typeface="Batang" panose="02030600000101010101" charset="-127"/>
                <a:ea typeface="Batang" panose="02030600000101010101" charset="-127"/>
                <a:sym typeface="+mn-ea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2814482" y="2405449"/>
              <a:ext cx="1103596" cy="1771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935">
                  <a:solidFill>
                    <a:schemeClr val="bg1"/>
                  </a:solidFill>
                  <a:latin typeface="Batang" panose="02030600000101010101" charset="-127"/>
                  <a:ea typeface="Batang" panose="02030600000101010101" charset="-127"/>
                  <a:sym typeface="+mn-ea"/>
                </a:rPr>
                <a:t>Lorem ipsum doloror  </a:t>
              </a:r>
              <a:endParaRPr lang="en-US" altLang="zh-CN" sz="93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文本框 63"/>
          <p:cNvSpPr txBox="1"/>
          <p:nvPr/>
        </p:nvSpPr>
        <p:spPr>
          <a:xfrm>
            <a:off x="506730" y="4615180"/>
            <a:ext cx="1948180" cy="944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40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elitr</a:t>
            </a:r>
            <a:endParaRPr lang="en-US" altLang="zh-CN" sz="1400" dirty="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506730" y="3975100"/>
            <a:ext cx="1948180" cy="640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b="1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TITLE  </a:t>
            </a:r>
          </a:p>
          <a:p>
            <a:pPr algn="ctr"/>
            <a:r>
              <a:rPr lang="en-US" altLang="zh-CN" b="1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ADD  HERE </a:t>
            </a:r>
            <a:endParaRPr lang="en-US" altLang="zh-CN" b="1" dirty="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6" name="Freeform 6"/>
          <p:cNvSpPr/>
          <p:nvPr/>
        </p:nvSpPr>
        <p:spPr bwMode="auto">
          <a:xfrm>
            <a:off x="1447800" y="2001733"/>
            <a:ext cx="889000" cy="1786467"/>
          </a:xfrm>
          <a:custGeom>
            <a:avLst/>
            <a:gdLst>
              <a:gd name="T0" fmla="*/ 0 w 227"/>
              <a:gd name="T1" fmla="*/ 0 h 454"/>
              <a:gd name="T2" fmla="*/ 227 w 227"/>
              <a:gd name="T3" fmla="*/ 227 h 454"/>
              <a:gd name="T4" fmla="*/ 0 w 227"/>
              <a:gd name="T5" fmla="*/ 454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7" h="454">
                <a:moveTo>
                  <a:pt x="0" y="0"/>
                </a:moveTo>
                <a:cubicBezTo>
                  <a:pt x="125" y="0"/>
                  <a:pt x="227" y="101"/>
                  <a:pt x="227" y="227"/>
                </a:cubicBezTo>
                <a:cubicBezTo>
                  <a:pt x="227" y="352"/>
                  <a:pt x="125" y="454"/>
                  <a:pt x="0" y="454"/>
                </a:cubicBezTo>
              </a:path>
            </a:pathLst>
          </a:custGeom>
          <a:noFill/>
          <a:ln w="23813" cap="flat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2" name="Oval 7"/>
          <p:cNvSpPr>
            <a:spLocks noChangeArrowheads="1"/>
          </p:cNvSpPr>
          <p:nvPr/>
        </p:nvSpPr>
        <p:spPr bwMode="auto">
          <a:xfrm>
            <a:off x="1369484" y="1919182"/>
            <a:ext cx="156633" cy="16086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3" name="Oval 8"/>
          <p:cNvSpPr>
            <a:spLocks noChangeArrowheads="1"/>
          </p:cNvSpPr>
          <p:nvPr/>
        </p:nvSpPr>
        <p:spPr bwMode="auto">
          <a:xfrm>
            <a:off x="1369484" y="3709882"/>
            <a:ext cx="156633" cy="15663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10" name="Freeform 10"/>
          <p:cNvSpPr/>
          <p:nvPr/>
        </p:nvSpPr>
        <p:spPr bwMode="auto">
          <a:xfrm>
            <a:off x="4135967" y="2001733"/>
            <a:ext cx="889000" cy="1786467"/>
          </a:xfrm>
          <a:custGeom>
            <a:avLst/>
            <a:gdLst>
              <a:gd name="T0" fmla="*/ 0 w 227"/>
              <a:gd name="T1" fmla="*/ 0 h 454"/>
              <a:gd name="T2" fmla="*/ 227 w 227"/>
              <a:gd name="T3" fmla="*/ 227 h 454"/>
              <a:gd name="T4" fmla="*/ 0 w 227"/>
              <a:gd name="T5" fmla="*/ 454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7" h="454">
                <a:moveTo>
                  <a:pt x="0" y="0"/>
                </a:moveTo>
                <a:cubicBezTo>
                  <a:pt x="125" y="0"/>
                  <a:pt x="227" y="101"/>
                  <a:pt x="227" y="227"/>
                </a:cubicBezTo>
                <a:cubicBezTo>
                  <a:pt x="227" y="352"/>
                  <a:pt x="125" y="454"/>
                  <a:pt x="0" y="454"/>
                </a:cubicBezTo>
              </a:path>
            </a:pathLst>
          </a:custGeom>
          <a:noFill/>
          <a:ln w="23813" cap="flat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4053417" y="1919182"/>
            <a:ext cx="160867" cy="16086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4053417" y="3709882"/>
            <a:ext cx="160867" cy="15663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14" name="Freeform 14"/>
          <p:cNvSpPr/>
          <p:nvPr/>
        </p:nvSpPr>
        <p:spPr bwMode="auto">
          <a:xfrm>
            <a:off x="6819900" y="2001733"/>
            <a:ext cx="889000" cy="1786467"/>
          </a:xfrm>
          <a:custGeom>
            <a:avLst/>
            <a:gdLst>
              <a:gd name="T0" fmla="*/ 0 w 227"/>
              <a:gd name="T1" fmla="*/ 0 h 454"/>
              <a:gd name="T2" fmla="*/ 227 w 227"/>
              <a:gd name="T3" fmla="*/ 227 h 454"/>
              <a:gd name="T4" fmla="*/ 0 w 227"/>
              <a:gd name="T5" fmla="*/ 454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7" h="454">
                <a:moveTo>
                  <a:pt x="0" y="0"/>
                </a:moveTo>
                <a:cubicBezTo>
                  <a:pt x="126" y="0"/>
                  <a:pt x="227" y="101"/>
                  <a:pt x="227" y="227"/>
                </a:cubicBezTo>
                <a:cubicBezTo>
                  <a:pt x="227" y="352"/>
                  <a:pt x="126" y="454"/>
                  <a:pt x="0" y="454"/>
                </a:cubicBezTo>
              </a:path>
            </a:pathLst>
          </a:custGeom>
          <a:noFill/>
          <a:ln w="23813" cap="flat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6741584" y="1919182"/>
            <a:ext cx="156633" cy="16086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6741584" y="3709882"/>
            <a:ext cx="156633" cy="15663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18" name="Freeform 18"/>
          <p:cNvSpPr/>
          <p:nvPr/>
        </p:nvSpPr>
        <p:spPr bwMode="auto">
          <a:xfrm>
            <a:off x="9510184" y="2001733"/>
            <a:ext cx="886884" cy="1786467"/>
          </a:xfrm>
          <a:custGeom>
            <a:avLst/>
            <a:gdLst>
              <a:gd name="T0" fmla="*/ 0 w 227"/>
              <a:gd name="T1" fmla="*/ 0 h 454"/>
              <a:gd name="T2" fmla="*/ 227 w 227"/>
              <a:gd name="T3" fmla="*/ 227 h 454"/>
              <a:gd name="T4" fmla="*/ 0 w 227"/>
              <a:gd name="T5" fmla="*/ 454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7" h="454">
                <a:moveTo>
                  <a:pt x="0" y="0"/>
                </a:moveTo>
                <a:cubicBezTo>
                  <a:pt x="125" y="0"/>
                  <a:pt x="227" y="101"/>
                  <a:pt x="227" y="227"/>
                </a:cubicBezTo>
                <a:cubicBezTo>
                  <a:pt x="227" y="352"/>
                  <a:pt x="125" y="454"/>
                  <a:pt x="0" y="454"/>
                </a:cubicBezTo>
              </a:path>
            </a:pathLst>
          </a:custGeom>
          <a:noFill/>
          <a:ln w="23813" cap="flat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9431867" y="1919182"/>
            <a:ext cx="156633" cy="16086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9431867" y="3709882"/>
            <a:ext cx="156633" cy="15663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>
            <a:off x="2336800" y="2894966"/>
            <a:ext cx="1172633" cy="0"/>
          </a:xfrm>
          <a:prstGeom prst="line">
            <a:avLst/>
          </a:prstGeom>
          <a:noFill/>
          <a:ln w="23813" cap="flat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4" name="Line 23"/>
          <p:cNvSpPr>
            <a:spLocks noChangeShapeType="1"/>
          </p:cNvSpPr>
          <p:nvPr/>
        </p:nvSpPr>
        <p:spPr bwMode="auto">
          <a:xfrm>
            <a:off x="5024967" y="2894966"/>
            <a:ext cx="1170517" cy="0"/>
          </a:xfrm>
          <a:prstGeom prst="line">
            <a:avLst/>
          </a:prstGeom>
          <a:noFill/>
          <a:ln w="23813" cap="flat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>
            <a:off x="7713133" y="2882266"/>
            <a:ext cx="1174751" cy="0"/>
          </a:xfrm>
          <a:prstGeom prst="line">
            <a:avLst/>
          </a:prstGeom>
          <a:noFill/>
          <a:ln w="23813" cap="flat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821055" y="2230120"/>
            <a:ext cx="1318895" cy="1325245"/>
          </a:xfrm>
          <a:prstGeom prst="ellipse">
            <a:avLst/>
          </a:prstGeom>
          <a:solidFill>
            <a:srgbClr val="52C5C4"/>
          </a:solidFill>
          <a:ln w="12700" cap="flat">
            <a:noFill/>
            <a:prstDash val="solid"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27" name="Freeform 27"/>
          <p:cNvSpPr>
            <a:spLocks noEditPoints="1"/>
          </p:cNvSpPr>
          <p:nvPr/>
        </p:nvSpPr>
        <p:spPr bwMode="auto">
          <a:xfrm>
            <a:off x="1212850" y="2520315"/>
            <a:ext cx="469900" cy="728345"/>
          </a:xfrm>
          <a:custGeom>
            <a:avLst/>
            <a:gdLst>
              <a:gd name="T0" fmla="*/ 114 w 120"/>
              <a:gd name="T1" fmla="*/ 108 h 185"/>
              <a:gd name="T2" fmla="*/ 110 w 120"/>
              <a:gd name="T3" fmla="*/ 124 h 185"/>
              <a:gd name="T4" fmla="*/ 96 w 120"/>
              <a:gd name="T5" fmla="*/ 145 h 185"/>
              <a:gd name="T6" fmla="*/ 70 w 120"/>
              <a:gd name="T7" fmla="*/ 157 h 185"/>
              <a:gd name="T8" fmla="*/ 77 w 120"/>
              <a:gd name="T9" fmla="*/ 171 h 185"/>
              <a:gd name="T10" fmla="*/ 95 w 120"/>
              <a:gd name="T11" fmla="*/ 177 h 185"/>
              <a:gd name="T12" fmla="*/ 25 w 120"/>
              <a:gd name="T13" fmla="*/ 185 h 185"/>
              <a:gd name="T14" fmla="*/ 35 w 120"/>
              <a:gd name="T15" fmla="*/ 173 h 185"/>
              <a:gd name="T16" fmla="*/ 49 w 120"/>
              <a:gd name="T17" fmla="*/ 170 h 185"/>
              <a:gd name="T18" fmla="*/ 51 w 120"/>
              <a:gd name="T19" fmla="*/ 157 h 185"/>
              <a:gd name="T20" fmla="*/ 24 w 120"/>
              <a:gd name="T21" fmla="*/ 145 h 185"/>
              <a:gd name="T22" fmla="*/ 10 w 120"/>
              <a:gd name="T23" fmla="*/ 124 h 185"/>
              <a:gd name="T24" fmla="*/ 6 w 120"/>
              <a:gd name="T25" fmla="*/ 108 h 185"/>
              <a:gd name="T26" fmla="*/ 0 w 120"/>
              <a:gd name="T27" fmla="*/ 83 h 185"/>
              <a:gd name="T28" fmla="*/ 25 w 120"/>
              <a:gd name="T29" fmla="*/ 49 h 185"/>
              <a:gd name="T30" fmla="*/ 25 w 120"/>
              <a:gd name="T31" fmla="*/ 112 h 185"/>
              <a:gd name="T32" fmla="*/ 32 w 120"/>
              <a:gd name="T33" fmla="*/ 125 h 185"/>
              <a:gd name="T34" fmla="*/ 48 w 120"/>
              <a:gd name="T35" fmla="*/ 137 h 185"/>
              <a:gd name="T36" fmla="*/ 72 w 120"/>
              <a:gd name="T37" fmla="*/ 137 h 185"/>
              <a:gd name="T38" fmla="*/ 88 w 120"/>
              <a:gd name="T39" fmla="*/ 125 h 185"/>
              <a:gd name="T40" fmla="*/ 95 w 120"/>
              <a:gd name="T41" fmla="*/ 112 h 185"/>
              <a:gd name="T42" fmla="*/ 95 w 120"/>
              <a:gd name="T43" fmla="*/ 49 h 185"/>
              <a:gd name="T44" fmla="*/ 120 w 120"/>
              <a:gd name="T45" fmla="*/ 83 h 185"/>
              <a:gd name="T46" fmla="*/ 86 w 120"/>
              <a:gd name="T47" fmla="*/ 101 h 185"/>
              <a:gd name="T48" fmla="*/ 80 w 120"/>
              <a:gd name="T49" fmla="*/ 120 h 185"/>
              <a:gd name="T50" fmla="*/ 69 w 120"/>
              <a:gd name="T51" fmla="*/ 127 h 185"/>
              <a:gd name="T52" fmla="*/ 51 w 120"/>
              <a:gd name="T53" fmla="*/ 127 h 185"/>
              <a:gd name="T54" fmla="*/ 40 w 120"/>
              <a:gd name="T55" fmla="*/ 120 h 185"/>
              <a:gd name="T56" fmla="*/ 34 w 120"/>
              <a:gd name="T57" fmla="*/ 101 h 185"/>
              <a:gd name="T58" fmla="*/ 37 w 120"/>
              <a:gd name="T59" fmla="*/ 13 h 185"/>
              <a:gd name="T60" fmla="*/ 45 w 120"/>
              <a:gd name="T61" fmla="*/ 4 h 185"/>
              <a:gd name="T62" fmla="*/ 60 w 120"/>
              <a:gd name="T63" fmla="*/ 0 h 185"/>
              <a:gd name="T64" fmla="*/ 75 w 120"/>
              <a:gd name="T65" fmla="*/ 4 h 185"/>
              <a:gd name="T66" fmla="*/ 83 w 120"/>
              <a:gd name="T67" fmla="*/ 13 h 185"/>
              <a:gd name="T68" fmla="*/ 86 w 120"/>
              <a:gd name="T69" fmla="*/ 101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20" h="185">
                <a:moveTo>
                  <a:pt x="114" y="83"/>
                </a:moveTo>
                <a:cubicBezTo>
                  <a:pt x="114" y="108"/>
                  <a:pt x="114" y="108"/>
                  <a:pt x="114" y="108"/>
                </a:cubicBezTo>
                <a:cubicBezTo>
                  <a:pt x="114" y="109"/>
                  <a:pt x="114" y="112"/>
                  <a:pt x="113" y="115"/>
                </a:cubicBezTo>
                <a:cubicBezTo>
                  <a:pt x="112" y="118"/>
                  <a:pt x="111" y="121"/>
                  <a:pt x="110" y="124"/>
                </a:cubicBezTo>
                <a:cubicBezTo>
                  <a:pt x="109" y="128"/>
                  <a:pt x="107" y="131"/>
                  <a:pt x="105" y="135"/>
                </a:cubicBezTo>
                <a:cubicBezTo>
                  <a:pt x="102" y="138"/>
                  <a:pt x="100" y="142"/>
                  <a:pt x="96" y="145"/>
                </a:cubicBezTo>
                <a:cubicBezTo>
                  <a:pt x="93" y="148"/>
                  <a:pt x="89" y="150"/>
                  <a:pt x="85" y="152"/>
                </a:cubicBezTo>
                <a:cubicBezTo>
                  <a:pt x="80" y="155"/>
                  <a:pt x="75" y="156"/>
                  <a:pt x="70" y="157"/>
                </a:cubicBezTo>
                <a:cubicBezTo>
                  <a:pt x="70" y="170"/>
                  <a:pt x="70" y="170"/>
                  <a:pt x="70" y="170"/>
                </a:cubicBezTo>
                <a:cubicBezTo>
                  <a:pt x="72" y="170"/>
                  <a:pt x="74" y="171"/>
                  <a:pt x="77" y="171"/>
                </a:cubicBezTo>
                <a:cubicBezTo>
                  <a:pt x="79" y="172"/>
                  <a:pt x="82" y="172"/>
                  <a:pt x="85" y="173"/>
                </a:cubicBezTo>
                <a:cubicBezTo>
                  <a:pt x="88" y="174"/>
                  <a:pt x="92" y="175"/>
                  <a:pt x="95" y="177"/>
                </a:cubicBezTo>
                <a:cubicBezTo>
                  <a:pt x="95" y="185"/>
                  <a:pt x="95" y="185"/>
                  <a:pt x="95" y="185"/>
                </a:cubicBezTo>
                <a:cubicBezTo>
                  <a:pt x="25" y="185"/>
                  <a:pt x="25" y="185"/>
                  <a:pt x="25" y="185"/>
                </a:cubicBezTo>
                <a:cubicBezTo>
                  <a:pt x="25" y="177"/>
                  <a:pt x="25" y="177"/>
                  <a:pt x="25" y="177"/>
                </a:cubicBezTo>
                <a:cubicBezTo>
                  <a:pt x="28" y="175"/>
                  <a:pt x="32" y="174"/>
                  <a:pt x="35" y="173"/>
                </a:cubicBezTo>
                <a:cubicBezTo>
                  <a:pt x="38" y="172"/>
                  <a:pt x="41" y="172"/>
                  <a:pt x="43" y="171"/>
                </a:cubicBezTo>
                <a:cubicBezTo>
                  <a:pt x="46" y="171"/>
                  <a:pt x="47" y="171"/>
                  <a:pt x="49" y="170"/>
                </a:cubicBezTo>
                <a:cubicBezTo>
                  <a:pt x="50" y="170"/>
                  <a:pt x="51" y="170"/>
                  <a:pt x="51" y="170"/>
                </a:cubicBezTo>
                <a:cubicBezTo>
                  <a:pt x="51" y="157"/>
                  <a:pt x="51" y="157"/>
                  <a:pt x="51" y="157"/>
                </a:cubicBezTo>
                <a:cubicBezTo>
                  <a:pt x="45" y="156"/>
                  <a:pt x="40" y="155"/>
                  <a:pt x="36" y="152"/>
                </a:cubicBezTo>
                <a:cubicBezTo>
                  <a:pt x="31" y="150"/>
                  <a:pt x="27" y="148"/>
                  <a:pt x="24" y="145"/>
                </a:cubicBezTo>
                <a:cubicBezTo>
                  <a:pt x="21" y="142"/>
                  <a:pt x="18" y="138"/>
                  <a:pt x="16" y="135"/>
                </a:cubicBezTo>
                <a:cubicBezTo>
                  <a:pt x="14" y="131"/>
                  <a:pt x="12" y="128"/>
                  <a:pt x="10" y="124"/>
                </a:cubicBezTo>
                <a:cubicBezTo>
                  <a:pt x="9" y="121"/>
                  <a:pt x="8" y="118"/>
                  <a:pt x="7" y="115"/>
                </a:cubicBezTo>
                <a:cubicBezTo>
                  <a:pt x="7" y="112"/>
                  <a:pt x="6" y="109"/>
                  <a:pt x="6" y="108"/>
                </a:cubicBezTo>
                <a:cubicBezTo>
                  <a:pt x="6" y="83"/>
                  <a:pt x="6" y="83"/>
                  <a:pt x="6" y="83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49"/>
                  <a:pt x="0" y="49"/>
                  <a:pt x="0" y="49"/>
                </a:cubicBezTo>
                <a:cubicBezTo>
                  <a:pt x="25" y="49"/>
                  <a:pt x="25" y="49"/>
                  <a:pt x="25" y="49"/>
                </a:cubicBezTo>
                <a:cubicBezTo>
                  <a:pt x="25" y="108"/>
                  <a:pt x="25" y="108"/>
                  <a:pt x="25" y="108"/>
                </a:cubicBezTo>
                <a:cubicBezTo>
                  <a:pt x="25" y="108"/>
                  <a:pt x="25" y="110"/>
                  <a:pt x="25" y="112"/>
                </a:cubicBezTo>
                <a:cubicBezTo>
                  <a:pt x="26" y="114"/>
                  <a:pt x="26" y="116"/>
                  <a:pt x="28" y="118"/>
                </a:cubicBezTo>
                <a:cubicBezTo>
                  <a:pt x="29" y="120"/>
                  <a:pt x="30" y="123"/>
                  <a:pt x="32" y="125"/>
                </a:cubicBezTo>
                <a:cubicBezTo>
                  <a:pt x="34" y="128"/>
                  <a:pt x="36" y="130"/>
                  <a:pt x="39" y="132"/>
                </a:cubicBezTo>
                <a:cubicBezTo>
                  <a:pt x="41" y="134"/>
                  <a:pt x="44" y="136"/>
                  <a:pt x="48" y="137"/>
                </a:cubicBezTo>
                <a:cubicBezTo>
                  <a:pt x="51" y="138"/>
                  <a:pt x="56" y="139"/>
                  <a:pt x="60" y="139"/>
                </a:cubicBezTo>
                <a:cubicBezTo>
                  <a:pt x="65" y="139"/>
                  <a:pt x="69" y="138"/>
                  <a:pt x="72" y="137"/>
                </a:cubicBezTo>
                <a:cubicBezTo>
                  <a:pt x="76" y="136"/>
                  <a:pt x="79" y="134"/>
                  <a:pt x="82" y="132"/>
                </a:cubicBezTo>
                <a:cubicBezTo>
                  <a:pt x="84" y="130"/>
                  <a:pt x="86" y="128"/>
                  <a:pt x="88" y="125"/>
                </a:cubicBezTo>
                <a:cubicBezTo>
                  <a:pt x="90" y="123"/>
                  <a:pt x="91" y="120"/>
                  <a:pt x="92" y="118"/>
                </a:cubicBezTo>
                <a:cubicBezTo>
                  <a:pt x="94" y="116"/>
                  <a:pt x="94" y="114"/>
                  <a:pt x="95" y="112"/>
                </a:cubicBezTo>
                <a:cubicBezTo>
                  <a:pt x="95" y="110"/>
                  <a:pt x="95" y="108"/>
                  <a:pt x="95" y="108"/>
                </a:cubicBezTo>
                <a:cubicBezTo>
                  <a:pt x="95" y="49"/>
                  <a:pt x="95" y="49"/>
                  <a:pt x="95" y="49"/>
                </a:cubicBezTo>
                <a:cubicBezTo>
                  <a:pt x="120" y="49"/>
                  <a:pt x="120" y="49"/>
                  <a:pt x="120" y="49"/>
                </a:cubicBezTo>
                <a:cubicBezTo>
                  <a:pt x="120" y="83"/>
                  <a:pt x="120" y="83"/>
                  <a:pt x="120" y="83"/>
                </a:cubicBezTo>
                <a:lnTo>
                  <a:pt x="114" y="83"/>
                </a:lnTo>
                <a:close/>
                <a:moveTo>
                  <a:pt x="86" y="101"/>
                </a:moveTo>
                <a:cubicBezTo>
                  <a:pt x="86" y="106"/>
                  <a:pt x="85" y="111"/>
                  <a:pt x="83" y="115"/>
                </a:cubicBezTo>
                <a:cubicBezTo>
                  <a:pt x="82" y="116"/>
                  <a:pt x="81" y="118"/>
                  <a:pt x="80" y="120"/>
                </a:cubicBezTo>
                <a:cubicBezTo>
                  <a:pt x="79" y="121"/>
                  <a:pt x="77" y="123"/>
                  <a:pt x="75" y="124"/>
                </a:cubicBezTo>
                <a:cubicBezTo>
                  <a:pt x="74" y="125"/>
                  <a:pt x="71" y="126"/>
                  <a:pt x="69" y="127"/>
                </a:cubicBezTo>
                <a:cubicBezTo>
                  <a:pt x="66" y="128"/>
                  <a:pt x="63" y="128"/>
                  <a:pt x="60" y="128"/>
                </a:cubicBezTo>
                <a:cubicBezTo>
                  <a:pt x="57" y="128"/>
                  <a:pt x="54" y="128"/>
                  <a:pt x="51" y="127"/>
                </a:cubicBezTo>
                <a:cubicBezTo>
                  <a:pt x="49" y="126"/>
                  <a:pt x="47" y="125"/>
                  <a:pt x="45" y="124"/>
                </a:cubicBezTo>
                <a:cubicBezTo>
                  <a:pt x="43" y="123"/>
                  <a:pt x="41" y="121"/>
                  <a:pt x="40" y="120"/>
                </a:cubicBezTo>
                <a:cubicBezTo>
                  <a:pt x="39" y="118"/>
                  <a:pt x="38" y="116"/>
                  <a:pt x="37" y="115"/>
                </a:cubicBezTo>
                <a:cubicBezTo>
                  <a:pt x="35" y="111"/>
                  <a:pt x="34" y="106"/>
                  <a:pt x="34" y="101"/>
                </a:cubicBezTo>
                <a:cubicBezTo>
                  <a:pt x="34" y="26"/>
                  <a:pt x="34" y="26"/>
                  <a:pt x="34" y="26"/>
                </a:cubicBezTo>
                <a:cubicBezTo>
                  <a:pt x="34" y="21"/>
                  <a:pt x="35" y="17"/>
                  <a:pt x="37" y="13"/>
                </a:cubicBezTo>
                <a:cubicBezTo>
                  <a:pt x="38" y="11"/>
                  <a:pt x="39" y="10"/>
                  <a:pt x="40" y="8"/>
                </a:cubicBezTo>
                <a:cubicBezTo>
                  <a:pt x="41" y="6"/>
                  <a:pt x="43" y="5"/>
                  <a:pt x="45" y="4"/>
                </a:cubicBezTo>
                <a:cubicBezTo>
                  <a:pt x="47" y="3"/>
                  <a:pt x="49" y="2"/>
                  <a:pt x="51" y="1"/>
                </a:cubicBezTo>
                <a:cubicBezTo>
                  <a:pt x="54" y="0"/>
                  <a:pt x="57" y="0"/>
                  <a:pt x="60" y="0"/>
                </a:cubicBezTo>
                <a:cubicBezTo>
                  <a:pt x="63" y="0"/>
                  <a:pt x="66" y="0"/>
                  <a:pt x="69" y="1"/>
                </a:cubicBezTo>
                <a:cubicBezTo>
                  <a:pt x="71" y="2"/>
                  <a:pt x="74" y="3"/>
                  <a:pt x="75" y="4"/>
                </a:cubicBezTo>
                <a:cubicBezTo>
                  <a:pt x="77" y="5"/>
                  <a:pt x="79" y="6"/>
                  <a:pt x="80" y="8"/>
                </a:cubicBezTo>
                <a:cubicBezTo>
                  <a:pt x="81" y="10"/>
                  <a:pt x="82" y="11"/>
                  <a:pt x="83" y="13"/>
                </a:cubicBezTo>
                <a:cubicBezTo>
                  <a:pt x="85" y="17"/>
                  <a:pt x="86" y="21"/>
                  <a:pt x="86" y="26"/>
                </a:cubicBezTo>
                <a:lnTo>
                  <a:pt x="86" y="1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7" name="Oval 9"/>
          <p:cNvSpPr>
            <a:spLocks noChangeArrowheads="1"/>
          </p:cNvSpPr>
          <p:nvPr/>
        </p:nvSpPr>
        <p:spPr bwMode="auto">
          <a:xfrm>
            <a:off x="3509645" y="2230120"/>
            <a:ext cx="1318895" cy="1325245"/>
          </a:xfrm>
          <a:prstGeom prst="ellipse">
            <a:avLst/>
          </a:prstGeom>
          <a:solidFill>
            <a:srgbClr val="9CC136"/>
          </a:solidFill>
          <a:ln w="12700" cap="flat">
            <a:noFill/>
            <a:prstDash val="solid"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13" name="Freeform 28"/>
          <p:cNvSpPr/>
          <p:nvPr/>
        </p:nvSpPr>
        <p:spPr bwMode="auto">
          <a:xfrm>
            <a:off x="3873500" y="2588260"/>
            <a:ext cx="588645" cy="601345"/>
          </a:xfrm>
          <a:custGeom>
            <a:avLst/>
            <a:gdLst>
              <a:gd name="T0" fmla="*/ 29 w 150"/>
              <a:gd name="T1" fmla="*/ 74 h 153"/>
              <a:gd name="T2" fmla="*/ 26 w 150"/>
              <a:gd name="T3" fmla="*/ 71 h 153"/>
              <a:gd name="T4" fmla="*/ 19 w 150"/>
              <a:gd name="T5" fmla="*/ 70 h 153"/>
              <a:gd name="T6" fmla="*/ 22 w 150"/>
              <a:gd name="T7" fmla="*/ 81 h 153"/>
              <a:gd name="T8" fmla="*/ 28 w 150"/>
              <a:gd name="T9" fmla="*/ 86 h 153"/>
              <a:gd name="T10" fmla="*/ 25 w 150"/>
              <a:gd name="T11" fmla="*/ 104 h 153"/>
              <a:gd name="T12" fmla="*/ 21 w 150"/>
              <a:gd name="T13" fmla="*/ 101 h 153"/>
              <a:gd name="T14" fmla="*/ 14 w 150"/>
              <a:gd name="T15" fmla="*/ 100 h 153"/>
              <a:gd name="T16" fmla="*/ 16 w 150"/>
              <a:gd name="T17" fmla="*/ 109 h 153"/>
              <a:gd name="T18" fmla="*/ 23 w 150"/>
              <a:gd name="T19" fmla="*/ 117 h 153"/>
              <a:gd name="T20" fmla="*/ 22 w 150"/>
              <a:gd name="T21" fmla="*/ 150 h 153"/>
              <a:gd name="T22" fmla="*/ 27 w 150"/>
              <a:gd name="T23" fmla="*/ 152 h 153"/>
              <a:gd name="T24" fmla="*/ 31 w 150"/>
              <a:gd name="T25" fmla="*/ 151 h 153"/>
              <a:gd name="T26" fmla="*/ 35 w 150"/>
              <a:gd name="T27" fmla="*/ 140 h 153"/>
              <a:gd name="T28" fmla="*/ 46 w 150"/>
              <a:gd name="T29" fmla="*/ 106 h 153"/>
              <a:gd name="T30" fmla="*/ 58 w 150"/>
              <a:gd name="T31" fmla="*/ 79 h 153"/>
              <a:gd name="T32" fmla="*/ 67 w 150"/>
              <a:gd name="T33" fmla="*/ 83 h 153"/>
              <a:gd name="T34" fmla="*/ 100 w 150"/>
              <a:gd name="T35" fmla="*/ 112 h 153"/>
              <a:gd name="T36" fmla="*/ 99 w 150"/>
              <a:gd name="T37" fmla="*/ 125 h 153"/>
              <a:gd name="T38" fmla="*/ 98 w 150"/>
              <a:gd name="T39" fmla="*/ 138 h 153"/>
              <a:gd name="T40" fmla="*/ 102 w 150"/>
              <a:gd name="T41" fmla="*/ 145 h 153"/>
              <a:gd name="T42" fmla="*/ 106 w 150"/>
              <a:gd name="T43" fmla="*/ 147 h 153"/>
              <a:gd name="T44" fmla="*/ 119 w 150"/>
              <a:gd name="T45" fmla="*/ 121 h 153"/>
              <a:gd name="T46" fmla="*/ 144 w 150"/>
              <a:gd name="T47" fmla="*/ 108 h 153"/>
              <a:gd name="T48" fmla="*/ 142 w 150"/>
              <a:gd name="T49" fmla="*/ 105 h 153"/>
              <a:gd name="T50" fmla="*/ 135 w 150"/>
              <a:gd name="T51" fmla="*/ 100 h 153"/>
              <a:gd name="T52" fmla="*/ 122 w 150"/>
              <a:gd name="T53" fmla="*/ 102 h 153"/>
              <a:gd name="T54" fmla="*/ 110 w 150"/>
              <a:gd name="T55" fmla="*/ 103 h 153"/>
              <a:gd name="T56" fmla="*/ 90 w 150"/>
              <a:gd name="T57" fmla="*/ 79 h 153"/>
              <a:gd name="T58" fmla="*/ 76 w 150"/>
              <a:gd name="T59" fmla="*/ 65 h 153"/>
              <a:gd name="T60" fmla="*/ 77 w 150"/>
              <a:gd name="T61" fmla="*/ 61 h 153"/>
              <a:gd name="T62" fmla="*/ 104 w 150"/>
              <a:gd name="T63" fmla="*/ 49 h 153"/>
              <a:gd name="T64" fmla="*/ 138 w 150"/>
              <a:gd name="T65" fmla="*/ 37 h 153"/>
              <a:gd name="T66" fmla="*/ 149 w 150"/>
              <a:gd name="T67" fmla="*/ 34 h 153"/>
              <a:gd name="T68" fmla="*/ 150 w 150"/>
              <a:gd name="T69" fmla="*/ 29 h 153"/>
              <a:gd name="T70" fmla="*/ 148 w 150"/>
              <a:gd name="T71" fmla="*/ 25 h 153"/>
              <a:gd name="T72" fmla="*/ 114 w 150"/>
              <a:gd name="T73" fmla="*/ 26 h 153"/>
              <a:gd name="T74" fmla="*/ 107 w 150"/>
              <a:gd name="T75" fmla="*/ 18 h 153"/>
              <a:gd name="T76" fmla="*/ 98 w 150"/>
              <a:gd name="T77" fmla="*/ 17 h 153"/>
              <a:gd name="T78" fmla="*/ 98 w 150"/>
              <a:gd name="T79" fmla="*/ 24 h 153"/>
              <a:gd name="T80" fmla="*/ 102 w 150"/>
              <a:gd name="T81" fmla="*/ 28 h 153"/>
              <a:gd name="T82" fmla="*/ 84 w 150"/>
              <a:gd name="T83" fmla="*/ 30 h 153"/>
              <a:gd name="T84" fmla="*/ 79 w 150"/>
              <a:gd name="T85" fmla="*/ 25 h 153"/>
              <a:gd name="T86" fmla="*/ 68 w 150"/>
              <a:gd name="T87" fmla="*/ 22 h 153"/>
              <a:gd name="T88" fmla="*/ 68 w 150"/>
              <a:gd name="T89" fmla="*/ 29 h 153"/>
              <a:gd name="T90" fmla="*/ 71 w 150"/>
              <a:gd name="T91" fmla="*/ 32 h 153"/>
              <a:gd name="T92" fmla="*/ 45 w 150"/>
              <a:gd name="T93" fmla="*/ 34 h 153"/>
              <a:gd name="T94" fmla="*/ 29 w 150"/>
              <a:gd name="T95" fmla="*/ 18 h 153"/>
              <a:gd name="T96" fmla="*/ 2 w 150"/>
              <a:gd name="T97" fmla="*/ 5 h 153"/>
              <a:gd name="T98" fmla="*/ 5 w 150"/>
              <a:gd name="T99" fmla="*/ 17 h 153"/>
              <a:gd name="T100" fmla="*/ 16 w 150"/>
              <a:gd name="T101" fmla="*/ 31 h 153"/>
              <a:gd name="T102" fmla="*/ 32 w 150"/>
              <a:gd name="T103" fmla="*/ 47 h 153"/>
              <a:gd name="T104" fmla="*/ 29 w 150"/>
              <a:gd name="T105" fmla="*/ 74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50" h="153">
                <a:moveTo>
                  <a:pt x="29" y="74"/>
                </a:moveTo>
                <a:cubicBezTo>
                  <a:pt x="26" y="71"/>
                  <a:pt x="26" y="71"/>
                  <a:pt x="26" y="71"/>
                </a:cubicBezTo>
                <a:cubicBezTo>
                  <a:pt x="24" y="68"/>
                  <a:pt x="21" y="68"/>
                  <a:pt x="19" y="70"/>
                </a:cubicBezTo>
                <a:cubicBezTo>
                  <a:pt x="17" y="73"/>
                  <a:pt x="18" y="77"/>
                  <a:pt x="22" y="81"/>
                </a:cubicBezTo>
                <a:cubicBezTo>
                  <a:pt x="28" y="86"/>
                  <a:pt x="28" y="86"/>
                  <a:pt x="28" y="86"/>
                </a:cubicBezTo>
                <a:cubicBezTo>
                  <a:pt x="25" y="104"/>
                  <a:pt x="25" y="104"/>
                  <a:pt x="25" y="104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9" y="98"/>
                  <a:pt x="17" y="98"/>
                  <a:pt x="14" y="100"/>
                </a:cubicBezTo>
                <a:cubicBezTo>
                  <a:pt x="12" y="103"/>
                  <a:pt x="12" y="106"/>
                  <a:pt x="16" y="109"/>
                </a:cubicBezTo>
                <a:cubicBezTo>
                  <a:pt x="23" y="117"/>
                  <a:pt x="23" y="117"/>
                  <a:pt x="23" y="117"/>
                </a:cubicBezTo>
                <a:cubicBezTo>
                  <a:pt x="20" y="137"/>
                  <a:pt x="20" y="148"/>
                  <a:pt x="22" y="150"/>
                </a:cubicBezTo>
                <a:cubicBezTo>
                  <a:pt x="23" y="151"/>
                  <a:pt x="25" y="152"/>
                  <a:pt x="27" y="152"/>
                </a:cubicBezTo>
                <a:cubicBezTo>
                  <a:pt x="29" y="153"/>
                  <a:pt x="30" y="152"/>
                  <a:pt x="31" y="151"/>
                </a:cubicBezTo>
                <a:cubicBezTo>
                  <a:pt x="32" y="150"/>
                  <a:pt x="33" y="147"/>
                  <a:pt x="35" y="140"/>
                </a:cubicBezTo>
                <a:cubicBezTo>
                  <a:pt x="36" y="134"/>
                  <a:pt x="40" y="122"/>
                  <a:pt x="46" y="106"/>
                </a:cubicBezTo>
                <a:cubicBezTo>
                  <a:pt x="52" y="91"/>
                  <a:pt x="56" y="82"/>
                  <a:pt x="58" y="79"/>
                </a:cubicBezTo>
                <a:cubicBezTo>
                  <a:pt x="60" y="78"/>
                  <a:pt x="63" y="79"/>
                  <a:pt x="67" y="83"/>
                </a:cubicBezTo>
                <a:cubicBezTo>
                  <a:pt x="82" y="98"/>
                  <a:pt x="93" y="107"/>
                  <a:pt x="100" y="112"/>
                </a:cubicBezTo>
                <a:cubicBezTo>
                  <a:pt x="101" y="114"/>
                  <a:pt x="100" y="118"/>
                  <a:pt x="99" y="125"/>
                </a:cubicBezTo>
                <a:cubicBezTo>
                  <a:pt x="98" y="132"/>
                  <a:pt x="97" y="136"/>
                  <a:pt x="98" y="138"/>
                </a:cubicBezTo>
                <a:cubicBezTo>
                  <a:pt x="98" y="140"/>
                  <a:pt x="99" y="142"/>
                  <a:pt x="102" y="145"/>
                </a:cubicBezTo>
                <a:cubicBezTo>
                  <a:pt x="104" y="146"/>
                  <a:pt x="105" y="147"/>
                  <a:pt x="106" y="147"/>
                </a:cubicBezTo>
                <a:cubicBezTo>
                  <a:pt x="108" y="145"/>
                  <a:pt x="112" y="137"/>
                  <a:pt x="119" y="121"/>
                </a:cubicBezTo>
                <a:cubicBezTo>
                  <a:pt x="133" y="115"/>
                  <a:pt x="142" y="111"/>
                  <a:pt x="144" y="108"/>
                </a:cubicBezTo>
                <a:cubicBezTo>
                  <a:pt x="144" y="108"/>
                  <a:pt x="143" y="106"/>
                  <a:pt x="142" y="105"/>
                </a:cubicBezTo>
                <a:cubicBezTo>
                  <a:pt x="139" y="102"/>
                  <a:pt x="137" y="101"/>
                  <a:pt x="135" y="100"/>
                </a:cubicBezTo>
                <a:cubicBezTo>
                  <a:pt x="133" y="100"/>
                  <a:pt x="129" y="100"/>
                  <a:pt x="122" y="102"/>
                </a:cubicBezTo>
                <a:cubicBezTo>
                  <a:pt x="115" y="103"/>
                  <a:pt x="111" y="103"/>
                  <a:pt x="110" y="103"/>
                </a:cubicBezTo>
                <a:cubicBezTo>
                  <a:pt x="105" y="96"/>
                  <a:pt x="98" y="88"/>
                  <a:pt x="90" y="79"/>
                </a:cubicBezTo>
                <a:cubicBezTo>
                  <a:pt x="82" y="71"/>
                  <a:pt x="77" y="66"/>
                  <a:pt x="76" y="65"/>
                </a:cubicBezTo>
                <a:cubicBezTo>
                  <a:pt x="76" y="63"/>
                  <a:pt x="76" y="62"/>
                  <a:pt x="77" y="61"/>
                </a:cubicBezTo>
                <a:cubicBezTo>
                  <a:pt x="79" y="59"/>
                  <a:pt x="88" y="55"/>
                  <a:pt x="104" y="49"/>
                </a:cubicBezTo>
                <a:cubicBezTo>
                  <a:pt x="120" y="42"/>
                  <a:pt x="131" y="39"/>
                  <a:pt x="138" y="37"/>
                </a:cubicBezTo>
                <a:cubicBezTo>
                  <a:pt x="144" y="36"/>
                  <a:pt x="148" y="35"/>
                  <a:pt x="149" y="34"/>
                </a:cubicBezTo>
                <a:cubicBezTo>
                  <a:pt x="150" y="33"/>
                  <a:pt x="150" y="31"/>
                  <a:pt x="150" y="29"/>
                </a:cubicBezTo>
                <a:cubicBezTo>
                  <a:pt x="149" y="27"/>
                  <a:pt x="149" y="26"/>
                  <a:pt x="148" y="25"/>
                </a:cubicBezTo>
                <a:cubicBezTo>
                  <a:pt x="145" y="22"/>
                  <a:pt x="134" y="23"/>
                  <a:pt x="114" y="26"/>
                </a:cubicBezTo>
                <a:cubicBezTo>
                  <a:pt x="107" y="18"/>
                  <a:pt x="107" y="18"/>
                  <a:pt x="107" y="18"/>
                </a:cubicBezTo>
                <a:cubicBezTo>
                  <a:pt x="103" y="15"/>
                  <a:pt x="100" y="14"/>
                  <a:pt x="98" y="17"/>
                </a:cubicBezTo>
                <a:cubicBezTo>
                  <a:pt x="96" y="19"/>
                  <a:pt x="96" y="22"/>
                  <a:pt x="98" y="24"/>
                </a:cubicBezTo>
                <a:cubicBezTo>
                  <a:pt x="102" y="28"/>
                  <a:pt x="102" y="28"/>
                  <a:pt x="102" y="28"/>
                </a:cubicBezTo>
                <a:cubicBezTo>
                  <a:pt x="84" y="30"/>
                  <a:pt x="84" y="30"/>
                  <a:pt x="84" y="30"/>
                </a:cubicBezTo>
                <a:cubicBezTo>
                  <a:pt x="79" y="25"/>
                  <a:pt x="79" y="25"/>
                  <a:pt x="79" y="25"/>
                </a:cubicBezTo>
                <a:cubicBezTo>
                  <a:pt x="74" y="20"/>
                  <a:pt x="70" y="19"/>
                  <a:pt x="68" y="22"/>
                </a:cubicBezTo>
                <a:cubicBezTo>
                  <a:pt x="65" y="24"/>
                  <a:pt x="66" y="26"/>
                  <a:pt x="68" y="29"/>
                </a:cubicBezTo>
                <a:cubicBezTo>
                  <a:pt x="71" y="32"/>
                  <a:pt x="71" y="32"/>
                  <a:pt x="71" y="32"/>
                </a:cubicBezTo>
                <a:cubicBezTo>
                  <a:pt x="45" y="34"/>
                  <a:pt x="45" y="34"/>
                  <a:pt x="45" y="34"/>
                </a:cubicBezTo>
                <a:cubicBezTo>
                  <a:pt x="29" y="18"/>
                  <a:pt x="29" y="18"/>
                  <a:pt x="29" y="18"/>
                </a:cubicBezTo>
                <a:cubicBezTo>
                  <a:pt x="15" y="5"/>
                  <a:pt x="6" y="0"/>
                  <a:pt x="2" y="5"/>
                </a:cubicBezTo>
                <a:cubicBezTo>
                  <a:pt x="0" y="7"/>
                  <a:pt x="1" y="11"/>
                  <a:pt x="5" y="17"/>
                </a:cubicBezTo>
                <a:cubicBezTo>
                  <a:pt x="10" y="24"/>
                  <a:pt x="13" y="29"/>
                  <a:pt x="16" y="31"/>
                </a:cubicBezTo>
                <a:cubicBezTo>
                  <a:pt x="32" y="47"/>
                  <a:pt x="32" y="47"/>
                  <a:pt x="32" y="47"/>
                </a:cubicBezTo>
                <a:lnTo>
                  <a:pt x="29" y="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17" name="Oval 13"/>
          <p:cNvSpPr>
            <a:spLocks noChangeArrowheads="1"/>
          </p:cNvSpPr>
          <p:nvPr/>
        </p:nvSpPr>
        <p:spPr bwMode="auto">
          <a:xfrm>
            <a:off x="6195695" y="2230120"/>
            <a:ext cx="1322705" cy="1325245"/>
          </a:xfrm>
          <a:prstGeom prst="ellipse">
            <a:avLst/>
          </a:prstGeom>
          <a:solidFill>
            <a:srgbClr val="FFCA82"/>
          </a:solidFill>
          <a:ln w="12700" cap="flat">
            <a:noFill/>
            <a:prstDash val="solid"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29" name="Freeform 29"/>
          <p:cNvSpPr>
            <a:spLocks noEditPoints="1"/>
          </p:cNvSpPr>
          <p:nvPr/>
        </p:nvSpPr>
        <p:spPr bwMode="auto">
          <a:xfrm>
            <a:off x="6468745" y="2541270"/>
            <a:ext cx="704850" cy="706755"/>
          </a:xfrm>
          <a:custGeom>
            <a:avLst/>
            <a:gdLst>
              <a:gd name="T0" fmla="*/ 101 w 180"/>
              <a:gd name="T1" fmla="*/ 84 h 180"/>
              <a:gd name="T2" fmla="*/ 86 w 180"/>
              <a:gd name="T3" fmla="*/ 110 h 180"/>
              <a:gd name="T4" fmla="*/ 52 w 180"/>
              <a:gd name="T5" fmla="*/ 121 h 180"/>
              <a:gd name="T6" fmla="*/ 33 w 180"/>
              <a:gd name="T7" fmla="*/ 118 h 180"/>
              <a:gd name="T8" fmla="*/ 14 w 180"/>
              <a:gd name="T9" fmla="*/ 135 h 180"/>
              <a:gd name="T10" fmla="*/ 0 w 180"/>
              <a:gd name="T11" fmla="*/ 131 h 180"/>
              <a:gd name="T12" fmla="*/ 11 w 180"/>
              <a:gd name="T13" fmla="*/ 125 h 180"/>
              <a:gd name="T14" fmla="*/ 16 w 180"/>
              <a:gd name="T15" fmla="*/ 112 h 180"/>
              <a:gd name="T16" fmla="*/ 16 w 180"/>
              <a:gd name="T17" fmla="*/ 109 h 180"/>
              <a:gd name="T18" fmla="*/ 2 w 180"/>
              <a:gd name="T19" fmla="*/ 84 h 180"/>
              <a:gd name="T20" fmla="*/ 17 w 180"/>
              <a:gd name="T21" fmla="*/ 58 h 180"/>
              <a:gd name="T22" fmla="*/ 51 w 180"/>
              <a:gd name="T23" fmla="*/ 48 h 180"/>
              <a:gd name="T24" fmla="*/ 86 w 180"/>
              <a:gd name="T25" fmla="*/ 58 h 180"/>
              <a:gd name="T26" fmla="*/ 101 w 180"/>
              <a:gd name="T27" fmla="*/ 84 h 180"/>
              <a:gd name="T28" fmla="*/ 162 w 180"/>
              <a:gd name="T29" fmla="*/ 130 h 180"/>
              <a:gd name="T30" fmla="*/ 150 w 180"/>
              <a:gd name="T31" fmla="*/ 148 h 180"/>
              <a:gd name="T32" fmla="*/ 119 w 180"/>
              <a:gd name="T33" fmla="*/ 159 h 180"/>
              <a:gd name="T34" fmla="*/ 105 w 180"/>
              <a:gd name="T35" fmla="*/ 176 h 180"/>
              <a:gd name="T36" fmla="*/ 84 w 180"/>
              <a:gd name="T37" fmla="*/ 180 h 180"/>
              <a:gd name="T38" fmla="*/ 98 w 180"/>
              <a:gd name="T39" fmla="*/ 160 h 180"/>
              <a:gd name="T40" fmla="*/ 66 w 180"/>
              <a:gd name="T41" fmla="*/ 152 h 180"/>
              <a:gd name="T42" fmla="*/ 48 w 180"/>
              <a:gd name="T43" fmla="*/ 136 h 180"/>
              <a:gd name="T44" fmla="*/ 53 w 180"/>
              <a:gd name="T45" fmla="*/ 137 h 180"/>
              <a:gd name="T46" fmla="*/ 63 w 180"/>
              <a:gd name="T47" fmla="*/ 137 h 180"/>
              <a:gd name="T48" fmla="*/ 91 w 180"/>
              <a:gd name="T49" fmla="*/ 130 h 180"/>
              <a:gd name="T50" fmla="*/ 113 w 180"/>
              <a:gd name="T51" fmla="*/ 100 h 180"/>
              <a:gd name="T52" fmla="*/ 145 w 180"/>
              <a:gd name="T53" fmla="*/ 106 h 180"/>
              <a:gd name="T54" fmla="*/ 162 w 180"/>
              <a:gd name="T55" fmla="*/ 130 h 180"/>
              <a:gd name="T56" fmla="*/ 180 w 180"/>
              <a:gd name="T57" fmla="*/ 35 h 180"/>
              <a:gd name="T58" fmla="*/ 163 w 180"/>
              <a:gd name="T59" fmla="*/ 64 h 180"/>
              <a:gd name="T60" fmla="*/ 162 w 180"/>
              <a:gd name="T61" fmla="*/ 69 h 180"/>
              <a:gd name="T62" fmla="*/ 167 w 180"/>
              <a:gd name="T63" fmla="*/ 82 h 180"/>
              <a:gd name="T64" fmla="*/ 176 w 180"/>
              <a:gd name="T65" fmla="*/ 90 h 180"/>
              <a:gd name="T66" fmla="*/ 153 w 180"/>
              <a:gd name="T67" fmla="*/ 84 h 180"/>
              <a:gd name="T68" fmla="*/ 143 w 180"/>
              <a:gd name="T69" fmla="*/ 71 h 180"/>
              <a:gd name="T70" fmla="*/ 131 w 180"/>
              <a:gd name="T71" fmla="*/ 72 h 180"/>
              <a:gd name="T72" fmla="*/ 117 w 180"/>
              <a:gd name="T73" fmla="*/ 70 h 180"/>
              <a:gd name="T74" fmla="*/ 104 w 180"/>
              <a:gd name="T75" fmla="*/ 50 h 180"/>
              <a:gd name="T76" fmla="*/ 83 w 180"/>
              <a:gd name="T77" fmla="*/ 40 h 180"/>
              <a:gd name="T78" fmla="*/ 82 w 180"/>
              <a:gd name="T79" fmla="*/ 35 h 180"/>
              <a:gd name="T80" fmla="*/ 96 w 180"/>
              <a:gd name="T81" fmla="*/ 10 h 180"/>
              <a:gd name="T82" fmla="*/ 131 w 180"/>
              <a:gd name="T83" fmla="*/ 0 h 180"/>
              <a:gd name="T84" fmla="*/ 166 w 180"/>
              <a:gd name="T85" fmla="*/ 10 h 180"/>
              <a:gd name="T86" fmla="*/ 180 w 180"/>
              <a:gd name="T87" fmla="*/ 35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80" h="180">
                <a:moveTo>
                  <a:pt x="101" y="84"/>
                </a:moveTo>
                <a:cubicBezTo>
                  <a:pt x="101" y="94"/>
                  <a:pt x="96" y="103"/>
                  <a:pt x="86" y="110"/>
                </a:cubicBezTo>
                <a:cubicBezTo>
                  <a:pt x="77" y="118"/>
                  <a:pt x="65" y="121"/>
                  <a:pt x="52" y="121"/>
                </a:cubicBezTo>
                <a:cubicBezTo>
                  <a:pt x="45" y="121"/>
                  <a:pt x="39" y="120"/>
                  <a:pt x="33" y="118"/>
                </a:cubicBezTo>
                <a:cubicBezTo>
                  <a:pt x="31" y="130"/>
                  <a:pt x="24" y="135"/>
                  <a:pt x="14" y="135"/>
                </a:cubicBezTo>
                <a:cubicBezTo>
                  <a:pt x="10" y="135"/>
                  <a:pt x="5" y="134"/>
                  <a:pt x="0" y="131"/>
                </a:cubicBezTo>
                <a:cubicBezTo>
                  <a:pt x="5" y="130"/>
                  <a:pt x="9" y="128"/>
                  <a:pt x="11" y="125"/>
                </a:cubicBezTo>
                <a:cubicBezTo>
                  <a:pt x="14" y="122"/>
                  <a:pt x="16" y="117"/>
                  <a:pt x="16" y="112"/>
                </a:cubicBezTo>
                <a:cubicBezTo>
                  <a:pt x="16" y="111"/>
                  <a:pt x="16" y="110"/>
                  <a:pt x="16" y="109"/>
                </a:cubicBezTo>
                <a:cubicBezTo>
                  <a:pt x="7" y="102"/>
                  <a:pt x="2" y="94"/>
                  <a:pt x="2" y="84"/>
                </a:cubicBezTo>
                <a:cubicBezTo>
                  <a:pt x="2" y="74"/>
                  <a:pt x="7" y="65"/>
                  <a:pt x="17" y="58"/>
                </a:cubicBezTo>
                <a:cubicBezTo>
                  <a:pt x="26" y="51"/>
                  <a:pt x="38" y="48"/>
                  <a:pt x="51" y="48"/>
                </a:cubicBezTo>
                <a:cubicBezTo>
                  <a:pt x="65" y="48"/>
                  <a:pt x="77" y="51"/>
                  <a:pt x="86" y="58"/>
                </a:cubicBezTo>
                <a:cubicBezTo>
                  <a:pt x="96" y="65"/>
                  <a:pt x="101" y="74"/>
                  <a:pt x="101" y="84"/>
                </a:cubicBezTo>
                <a:close/>
                <a:moveTo>
                  <a:pt x="162" y="130"/>
                </a:moveTo>
                <a:cubicBezTo>
                  <a:pt x="162" y="137"/>
                  <a:pt x="158" y="143"/>
                  <a:pt x="150" y="148"/>
                </a:cubicBezTo>
                <a:cubicBezTo>
                  <a:pt x="142" y="154"/>
                  <a:pt x="131" y="157"/>
                  <a:pt x="119" y="159"/>
                </a:cubicBezTo>
                <a:cubicBezTo>
                  <a:pt x="116" y="167"/>
                  <a:pt x="111" y="173"/>
                  <a:pt x="105" y="176"/>
                </a:cubicBezTo>
                <a:cubicBezTo>
                  <a:pt x="100" y="178"/>
                  <a:pt x="93" y="180"/>
                  <a:pt x="84" y="180"/>
                </a:cubicBezTo>
                <a:cubicBezTo>
                  <a:pt x="93" y="176"/>
                  <a:pt x="98" y="169"/>
                  <a:pt x="98" y="160"/>
                </a:cubicBezTo>
                <a:cubicBezTo>
                  <a:pt x="86" y="159"/>
                  <a:pt x="75" y="157"/>
                  <a:pt x="66" y="152"/>
                </a:cubicBezTo>
                <a:cubicBezTo>
                  <a:pt x="57" y="148"/>
                  <a:pt x="51" y="142"/>
                  <a:pt x="48" y="136"/>
                </a:cubicBezTo>
                <a:cubicBezTo>
                  <a:pt x="48" y="136"/>
                  <a:pt x="50" y="136"/>
                  <a:pt x="53" y="137"/>
                </a:cubicBezTo>
                <a:cubicBezTo>
                  <a:pt x="57" y="137"/>
                  <a:pt x="60" y="137"/>
                  <a:pt x="63" y="137"/>
                </a:cubicBezTo>
                <a:cubicBezTo>
                  <a:pt x="74" y="137"/>
                  <a:pt x="83" y="135"/>
                  <a:pt x="91" y="130"/>
                </a:cubicBezTo>
                <a:cubicBezTo>
                  <a:pt x="104" y="122"/>
                  <a:pt x="111" y="112"/>
                  <a:pt x="113" y="100"/>
                </a:cubicBezTo>
                <a:cubicBezTo>
                  <a:pt x="125" y="100"/>
                  <a:pt x="136" y="102"/>
                  <a:pt x="145" y="106"/>
                </a:cubicBezTo>
                <a:cubicBezTo>
                  <a:pt x="156" y="111"/>
                  <a:pt x="162" y="119"/>
                  <a:pt x="162" y="130"/>
                </a:cubicBezTo>
                <a:close/>
                <a:moveTo>
                  <a:pt x="180" y="35"/>
                </a:moveTo>
                <a:cubicBezTo>
                  <a:pt x="180" y="47"/>
                  <a:pt x="174" y="56"/>
                  <a:pt x="163" y="64"/>
                </a:cubicBezTo>
                <a:cubicBezTo>
                  <a:pt x="162" y="66"/>
                  <a:pt x="162" y="67"/>
                  <a:pt x="162" y="69"/>
                </a:cubicBezTo>
                <a:cubicBezTo>
                  <a:pt x="162" y="74"/>
                  <a:pt x="164" y="78"/>
                  <a:pt x="167" y="82"/>
                </a:cubicBezTo>
                <a:cubicBezTo>
                  <a:pt x="167" y="82"/>
                  <a:pt x="170" y="85"/>
                  <a:pt x="176" y="90"/>
                </a:cubicBezTo>
                <a:cubicBezTo>
                  <a:pt x="166" y="90"/>
                  <a:pt x="159" y="88"/>
                  <a:pt x="153" y="84"/>
                </a:cubicBezTo>
                <a:cubicBezTo>
                  <a:pt x="149" y="82"/>
                  <a:pt x="146" y="77"/>
                  <a:pt x="143" y="71"/>
                </a:cubicBezTo>
                <a:cubicBezTo>
                  <a:pt x="139" y="72"/>
                  <a:pt x="135" y="72"/>
                  <a:pt x="131" y="72"/>
                </a:cubicBezTo>
                <a:cubicBezTo>
                  <a:pt x="127" y="72"/>
                  <a:pt x="122" y="72"/>
                  <a:pt x="117" y="70"/>
                </a:cubicBezTo>
                <a:cubicBezTo>
                  <a:pt x="115" y="63"/>
                  <a:pt x="111" y="56"/>
                  <a:pt x="104" y="50"/>
                </a:cubicBezTo>
                <a:cubicBezTo>
                  <a:pt x="98" y="44"/>
                  <a:pt x="90" y="41"/>
                  <a:pt x="83" y="40"/>
                </a:cubicBezTo>
                <a:cubicBezTo>
                  <a:pt x="82" y="38"/>
                  <a:pt x="82" y="36"/>
                  <a:pt x="82" y="35"/>
                </a:cubicBezTo>
                <a:cubicBezTo>
                  <a:pt x="82" y="25"/>
                  <a:pt x="87" y="16"/>
                  <a:pt x="96" y="10"/>
                </a:cubicBezTo>
                <a:cubicBezTo>
                  <a:pt x="106" y="3"/>
                  <a:pt x="117" y="0"/>
                  <a:pt x="131" y="0"/>
                </a:cubicBezTo>
                <a:cubicBezTo>
                  <a:pt x="145" y="0"/>
                  <a:pt x="156" y="3"/>
                  <a:pt x="166" y="10"/>
                </a:cubicBezTo>
                <a:cubicBezTo>
                  <a:pt x="175" y="16"/>
                  <a:pt x="180" y="25"/>
                  <a:pt x="180" y="3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30" name="Oval 17"/>
          <p:cNvSpPr>
            <a:spLocks noChangeArrowheads="1"/>
          </p:cNvSpPr>
          <p:nvPr/>
        </p:nvSpPr>
        <p:spPr bwMode="auto">
          <a:xfrm>
            <a:off x="8883650" y="2230120"/>
            <a:ext cx="1318895" cy="1325245"/>
          </a:xfrm>
          <a:prstGeom prst="ellipse">
            <a:avLst/>
          </a:prstGeom>
          <a:solidFill>
            <a:srgbClr val="FF6D2E"/>
          </a:solidFill>
          <a:ln w="12700" cap="flat">
            <a:noFill/>
            <a:prstDash val="solid"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31" name="Freeform 30"/>
          <p:cNvSpPr>
            <a:spLocks noEditPoints="1"/>
          </p:cNvSpPr>
          <p:nvPr/>
        </p:nvSpPr>
        <p:spPr bwMode="auto">
          <a:xfrm>
            <a:off x="9091295" y="2541270"/>
            <a:ext cx="903605" cy="649605"/>
          </a:xfrm>
          <a:custGeom>
            <a:avLst/>
            <a:gdLst>
              <a:gd name="T0" fmla="*/ 0 w 231"/>
              <a:gd name="T1" fmla="*/ 47 h 165"/>
              <a:gd name="T2" fmla="*/ 24 w 231"/>
              <a:gd name="T3" fmla="*/ 27 h 165"/>
              <a:gd name="T4" fmla="*/ 52 w 231"/>
              <a:gd name="T5" fmla="*/ 12 h 165"/>
              <a:gd name="T6" fmla="*/ 83 w 231"/>
              <a:gd name="T7" fmla="*/ 3 h 165"/>
              <a:gd name="T8" fmla="*/ 116 w 231"/>
              <a:gd name="T9" fmla="*/ 0 h 165"/>
              <a:gd name="T10" fmla="*/ 149 w 231"/>
              <a:gd name="T11" fmla="*/ 3 h 165"/>
              <a:gd name="T12" fmla="*/ 179 w 231"/>
              <a:gd name="T13" fmla="*/ 12 h 165"/>
              <a:gd name="T14" fmla="*/ 207 w 231"/>
              <a:gd name="T15" fmla="*/ 27 h 165"/>
              <a:gd name="T16" fmla="*/ 231 w 231"/>
              <a:gd name="T17" fmla="*/ 47 h 165"/>
              <a:gd name="T18" fmla="*/ 211 w 231"/>
              <a:gd name="T19" fmla="*/ 68 h 165"/>
              <a:gd name="T20" fmla="*/ 191 w 231"/>
              <a:gd name="T21" fmla="*/ 51 h 165"/>
              <a:gd name="T22" fmla="*/ 168 w 231"/>
              <a:gd name="T23" fmla="*/ 39 h 165"/>
              <a:gd name="T24" fmla="*/ 143 w 231"/>
              <a:gd name="T25" fmla="*/ 31 h 165"/>
              <a:gd name="T26" fmla="*/ 116 w 231"/>
              <a:gd name="T27" fmla="*/ 28 h 165"/>
              <a:gd name="T28" fmla="*/ 88 w 231"/>
              <a:gd name="T29" fmla="*/ 31 h 165"/>
              <a:gd name="T30" fmla="*/ 63 w 231"/>
              <a:gd name="T31" fmla="*/ 39 h 165"/>
              <a:gd name="T32" fmla="*/ 40 w 231"/>
              <a:gd name="T33" fmla="*/ 51 h 165"/>
              <a:gd name="T34" fmla="*/ 20 w 231"/>
              <a:gd name="T35" fmla="*/ 67 h 165"/>
              <a:gd name="T36" fmla="*/ 0 w 231"/>
              <a:gd name="T37" fmla="*/ 47 h 165"/>
              <a:gd name="T38" fmla="*/ 40 w 231"/>
              <a:gd name="T39" fmla="*/ 88 h 165"/>
              <a:gd name="T40" fmla="*/ 74 w 231"/>
              <a:gd name="T41" fmla="*/ 65 h 165"/>
              <a:gd name="T42" fmla="*/ 116 w 231"/>
              <a:gd name="T43" fmla="*/ 57 h 165"/>
              <a:gd name="T44" fmla="*/ 157 w 231"/>
              <a:gd name="T45" fmla="*/ 65 h 165"/>
              <a:gd name="T46" fmla="*/ 191 w 231"/>
              <a:gd name="T47" fmla="*/ 88 h 165"/>
              <a:gd name="T48" fmla="*/ 171 w 231"/>
              <a:gd name="T49" fmla="*/ 108 h 165"/>
              <a:gd name="T50" fmla="*/ 146 w 231"/>
              <a:gd name="T51" fmla="*/ 92 h 165"/>
              <a:gd name="T52" fmla="*/ 116 w 231"/>
              <a:gd name="T53" fmla="*/ 85 h 165"/>
              <a:gd name="T54" fmla="*/ 85 w 231"/>
              <a:gd name="T55" fmla="*/ 92 h 165"/>
              <a:gd name="T56" fmla="*/ 60 w 231"/>
              <a:gd name="T57" fmla="*/ 108 h 165"/>
              <a:gd name="T58" fmla="*/ 40 w 231"/>
              <a:gd name="T59" fmla="*/ 88 h 165"/>
              <a:gd name="T60" fmla="*/ 80 w 231"/>
              <a:gd name="T61" fmla="*/ 129 h 165"/>
              <a:gd name="T62" fmla="*/ 96 w 231"/>
              <a:gd name="T63" fmla="*/ 118 h 165"/>
              <a:gd name="T64" fmla="*/ 116 w 231"/>
              <a:gd name="T65" fmla="*/ 114 h 165"/>
              <a:gd name="T66" fmla="*/ 135 w 231"/>
              <a:gd name="T67" fmla="*/ 118 h 165"/>
              <a:gd name="T68" fmla="*/ 151 w 231"/>
              <a:gd name="T69" fmla="*/ 129 h 165"/>
              <a:gd name="T70" fmla="*/ 116 w 231"/>
              <a:gd name="T71" fmla="*/ 165 h 165"/>
              <a:gd name="T72" fmla="*/ 80 w 231"/>
              <a:gd name="T73" fmla="*/ 129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31" h="165">
                <a:moveTo>
                  <a:pt x="0" y="47"/>
                </a:moveTo>
                <a:cubicBezTo>
                  <a:pt x="7" y="40"/>
                  <a:pt x="15" y="33"/>
                  <a:pt x="24" y="27"/>
                </a:cubicBezTo>
                <a:cubicBezTo>
                  <a:pt x="33" y="22"/>
                  <a:pt x="42" y="17"/>
                  <a:pt x="52" y="12"/>
                </a:cubicBezTo>
                <a:cubicBezTo>
                  <a:pt x="62" y="8"/>
                  <a:pt x="72" y="5"/>
                  <a:pt x="83" y="3"/>
                </a:cubicBezTo>
                <a:cubicBezTo>
                  <a:pt x="93" y="1"/>
                  <a:pt x="104" y="0"/>
                  <a:pt x="116" y="0"/>
                </a:cubicBezTo>
                <a:cubicBezTo>
                  <a:pt x="127" y="0"/>
                  <a:pt x="138" y="1"/>
                  <a:pt x="149" y="3"/>
                </a:cubicBezTo>
                <a:cubicBezTo>
                  <a:pt x="159" y="5"/>
                  <a:pt x="169" y="8"/>
                  <a:pt x="179" y="12"/>
                </a:cubicBezTo>
                <a:cubicBezTo>
                  <a:pt x="189" y="17"/>
                  <a:pt x="198" y="22"/>
                  <a:pt x="207" y="27"/>
                </a:cubicBezTo>
                <a:cubicBezTo>
                  <a:pt x="216" y="33"/>
                  <a:pt x="224" y="40"/>
                  <a:pt x="231" y="47"/>
                </a:cubicBezTo>
                <a:cubicBezTo>
                  <a:pt x="211" y="68"/>
                  <a:pt x="211" y="68"/>
                  <a:pt x="211" y="68"/>
                </a:cubicBezTo>
                <a:cubicBezTo>
                  <a:pt x="205" y="62"/>
                  <a:pt x="198" y="56"/>
                  <a:pt x="191" y="51"/>
                </a:cubicBezTo>
                <a:cubicBezTo>
                  <a:pt x="184" y="46"/>
                  <a:pt x="176" y="42"/>
                  <a:pt x="168" y="39"/>
                </a:cubicBezTo>
                <a:cubicBezTo>
                  <a:pt x="160" y="35"/>
                  <a:pt x="152" y="33"/>
                  <a:pt x="143" y="31"/>
                </a:cubicBezTo>
                <a:cubicBezTo>
                  <a:pt x="134" y="29"/>
                  <a:pt x="125" y="28"/>
                  <a:pt x="116" y="28"/>
                </a:cubicBezTo>
                <a:cubicBezTo>
                  <a:pt x="106" y="28"/>
                  <a:pt x="97" y="29"/>
                  <a:pt x="88" y="31"/>
                </a:cubicBezTo>
                <a:cubicBezTo>
                  <a:pt x="79" y="33"/>
                  <a:pt x="71" y="35"/>
                  <a:pt x="63" y="39"/>
                </a:cubicBezTo>
                <a:cubicBezTo>
                  <a:pt x="55" y="42"/>
                  <a:pt x="47" y="46"/>
                  <a:pt x="40" y="51"/>
                </a:cubicBezTo>
                <a:cubicBezTo>
                  <a:pt x="33" y="56"/>
                  <a:pt x="26" y="61"/>
                  <a:pt x="20" y="67"/>
                </a:cubicBezTo>
                <a:lnTo>
                  <a:pt x="0" y="47"/>
                </a:lnTo>
                <a:close/>
                <a:moveTo>
                  <a:pt x="40" y="88"/>
                </a:moveTo>
                <a:cubicBezTo>
                  <a:pt x="50" y="78"/>
                  <a:pt x="61" y="71"/>
                  <a:pt x="74" y="65"/>
                </a:cubicBezTo>
                <a:cubicBezTo>
                  <a:pt x="87" y="60"/>
                  <a:pt x="101" y="57"/>
                  <a:pt x="116" y="57"/>
                </a:cubicBezTo>
                <a:cubicBezTo>
                  <a:pt x="130" y="57"/>
                  <a:pt x="144" y="60"/>
                  <a:pt x="157" y="65"/>
                </a:cubicBezTo>
                <a:cubicBezTo>
                  <a:pt x="170" y="71"/>
                  <a:pt x="181" y="78"/>
                  <a:pt x="191" y="88"/>
                </a:cubicBezTo>
                <a:cubicBezTo>
                  <a:pt x="171" y="108"/>
                  <a:pt x="171" y="108"/>
                  <a:pt x="171" y="108"/>
                </a:cubicBezTo>
                <a:cubicBezTo>
                  <a:pt x="164" y="101"/>
                  <a:pt x="156" y="96"/>
                  <a:pt x="146" y="92"/>
                </a:cubicBezTo>
                <a:cubicBezTo>
                  <a:pt x="137" y="87"/>
                  <a:pt x="126" y="85"/>
                  <a:pt x="116" y="85"/>
                </a:cubicBezTo>
                <a:cubicBezTo>
                  <a:pt x="105" y="85"/>
                  <a:pt x="94" y="87"/>
                  <a:pt x="85" y="92"/>
                </a:cubicBezTo>
                <a:cubicBezTo>
                  <a:pt x="75" y="96"/>
                  <a:pt x="67" y="101"/>
                  <a:pt x="60" y="108"/>
                </a:cubicBezTo>
                <a:lnTo>
                  <a:pt x="40" y="88"/>
                </a:lnTo>
                <a:close/>
                <a:moveTo>
                  <a:pt x="80" y="129"/>
                </a:moveTo>
                <a:cubicBezTo>
                  <a:pt x="85" y="124"/>
                  <a:pt x="90" y="121"/>
                  <a:pt x="96" y="118"/>
                </a:cubicBezTo>
                <a:cubicBezTo>
                  <a:pt x="102" y="116"/>
                  <a:pt x="109" y="114"/>
                  <a:pt x="116" y="114"/>
                </a:cubicBezTo>
                <a:cubicBezTo>
                  <a:pt x="122" y="114"/>
                  <a:pt x="129" y="116"/>
                  <a:pt x="135" y="118"/>
                </a:cubicBezTo>
                <a:cubicBezTo>
                  <a:pt x="141" y="121"/>
                  <a:pt x="146" y="124"/>
                  <a:pt x="151" y="129"/>
                </a:cubicBezTo>
                <a:cubicBezTo>
                  <a:pt x="116" y="165"/>
                  <a:pt x="116" y="165"/>
                  <a:pt x="116" y="165"/>
                </a:cubicBezTo>
                <a:lnTo>
                  <a:pt x="80" y="1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3076575" y="4615180"/>
            <a:ext cx="1948180" cy="944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40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elitr</a:t>
            </a:r>
            <a:endParaRPr lang="en-US" altLang="zh-CN" sz="1400" dirty="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3076575" y="3975100"/>
            <a:ext cx="1948180" cy="640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b="1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TITLE  </a:t>
            </a:r>
          </a:p>
          <a:p>
            <a:pPr algn="ctr"/>
            <a:r>
              <a:rPr lang="en-US" altLang="zh-CN" b="1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ADD  HERE </a:t>
            </a:r>
            <a:endParaRPr lang="en-US" altLang="zh-CN" b="1" dirty="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5883275" y="4615180"/>
            <a:ext cx="1948180" cy="944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40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elitr</a:t>
            </a:r>
            <a:endParaRPr lang="en-US" altLang="zh-CN" sz="1400" dirty="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5883275" y="3975100"/>
            <a:ext cx="1948180" cy="640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b="1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TITLE  </a:t>
            </a:r>
          </a:p>
          <a:p>
            <a:pPr algn="ctr"/>
            <a:r>
              <a:rPr lang="en-US" altLang="zh-CN" b="1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ADD  HERE </a:t>
            </a:r>
            <a:endParaRPr lang="en-US" altLang="zh-CN" b="1" dirty="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8569325" y="4615180"/>
            <a:ext cx="1948180" cy="944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40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elitr</a:t>
            </a:r>
            <a:endParaRPr lang="en-US" altLang="zh-CN" sz="1400" dirty="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8569325" y="3975100"/>
            <a:ext cx="1948180" cy="640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b="1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TITLE  </a:t>
            </a:r>
          </a:p>
          <a:p>
            <a:pPr algn="ctr"/>
            <a:r>
              <a:rPr lang="en-US" altLang="zh-CN" b="1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ADD  HERE </a:t>
            </a:r>
            <a:endParaRPr lang="en-US" altLang="zh-CN" b="1" dirty="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40" name="Freeform 28"/>
          <p:cNvSpPr/>
          <p:nvPr/>
        </p:nvSpPr>
        <p:spPr bwMode="auto">
          <a:xfrm>
            <a:off x="3874770" y="2581275"/>
            <a:ext cx="588645" cy="601345"/>
          </a:xfrm>
          <a:custGeom>
            <a:avLst/>
            <a:gdLst>
              <a:gd name="T0" fmla="*/ 29 w 150"/>
              <a:gd name="T1" fmla="*/ 74 h 153"/>
              <a:gd name="T2" fmla="*/ 26 w 150"/>
              <a:gd name="T3" fmla="*/ 71 h 153"/>
              <a:gd name="T4" fmla="*/ 19 w 150"/>
              <a:gd name="T5" fmla="*/ 70 h 153"/>
              <a:gd name="T6" fmla="*/ 22 w 150"/>
              <a:gd name="T7" fmla="*/ 81 h 153"/>
              <a:gd name="T8" fmla="*/ 28 w 150"/>
              <a:gd name="T9" fmla="*/ 86 h 153"/>
              <a:gd name="T10" fmla="*/ 25 w 150"/>
              <a:gd name="T11" fmla="*/ 104 h 153"/>
              <a:gd name="T12" fmla="*/ 21 w 150"/>
              <a:gd name="T13" fmla="*/ 101 h 153"/>
              <a:gd name="T14" fmla="*/ 14 w 150"/>
              <a:gd name="T15" fmla="*/ 100 h 153"/>
              <a:gd name="T16" fmla="*/ 16 w 150"/>
              <a:gd name="T17" fmla="*/ 109 h 153"/>
              <a:gd name="T18" fmla="*/ 23 w 150"/>
              <a:gd name="T19" fmla="*/ 117 h 153"/>
              <a:gd name="T20" fmla="*/ 22 w 150"/>
              <a:gd name="T21" fmla="*/ 150 h 153"/>
              <a:gd name="T22" fmla="*/ 27 w 150"/>
              <a:gd name="T23" fmla="*/ 152 h 153"/>
              <a:gd name="T24" fmla="*/ 31 w 150"/>
              <a:gd name="T25" fmla="*/ 151 h 153"/>
              <a:gd name="T26" fmla="*/ 35 w 150"/>
              <a:gd name="T27" fmla="*/ 140 h 153"/>
              <a:gd name="T28" fmla="*/ 46 w 150"/>
              <a:gd name="T29" fmla="*/ 106 h 153"/>
              <a:gd name="T30" fmla="*/ 58 w 150"/>
              <a:gd name="T31" fmla="*/ 79 h 153"/>
              <a:gd name="T32" fmla="*/ 67 w 150"/>
              <a:gd name="T33" fmla="*/ 83 h 153"/>
              <a:gd name="T34" fmla="*/ 100 w 150"/>
              <a:gd name="T35" fmla="*/ 112 h 153"/>
              <a:gd name="T36" fmla="*/ 99 w 150"/>
              <a:gd name="T37" fmla="*/ 125 h 153"/>
              <a:gd name="T38" fmla="*/ 98 w 150"/>
              <a:gd name="T39" fmla="*/ 138 h 153"/>
              <a:gd name="T40" fmla="*/ 102 w 150"/>
              <a:gd name="T41" fmla="*/ 145 h 153"/>
              <a:gd name="T42" fmla="*/ 106 w 150"/>
              <a:gd name="T43" fmla="*/ 147 h 153"/>
              <a:gd name="T44" fmla="*/ 119 w 150"/>
              <a:gd name="T45" fmla="*/ 121 h 153"/>
              <a:gd name="T46" fmla="*/ 144 w 150"/>
              <a:gd name="T47" fmla="*/ 108 h 153"/>
              <a:gd name="T48" fmla="*/ 142 w 150"/>
              <a:gd name="T49" fmla="*/ 105 h 153"/>
              <a:gd name="T50" fmla="*/ 135 w 150"/>
              <a:gd name="T51" fmla="*/ 100 h 153"/>
              <a:gd name="T52" fmla="*/ 122 w 150"/>
              <a:gd name="T53" fmla="*/ 102 h 153"/>
              <a:gd name="T54" fmla="*/ 110 w 150"/>
              <a:gd name="T55" fmla="*/ 103 h 153"/>
              <a:gd name="T56" fmla="*/ 90 w 150"/>
              <a:gd name="T57" fmla="*/ 79 h 153"/>
              <a:gd name="T58" fmla="*/ 76 w 150"/>
              <a:gd name="T59" fmla="*/ 65 h 153"/>
              <a:gd name="T60" fmla="*/ 77 w 150"/>
              <a:gd name="T61" fmla="*/ 61 h 153"/>
              <a:gd name="T62" fmla="*/ 104 w 150"/>
              <a:gd name="T63" fmla="*/ 49 h 153"/>
              <a:gd name="T64" fmla="*/ 138 w 150"/>
              <a:gd name="T65" fmla="*/ 37 h 153"/>
              <a:gd name="T66" fmla="*/ 149 w 150"/>
              <a:gd name="T67" fmla="*/ 34 h 153"/>
              <a:gd name="T68" fmla="*/ 150 w 150"/>
              <a:gd name="T69" fmla="*/ 29 h 153"/>
              <a:gd name="T70" fmla="*/ 148 w 150"/>
              <a:gd name="T71" fmla="*/ 25 h 153"/>
              <a:gd name="T72" fmla="*/ 114 w 150"/>
              <a:gd name="T73" fmla="*/ 26 h 153"/>
              <a:gd name="T74" fmla="*/ 107 w 150"/>
              <a:gd name="T75" fmla="*/ 18 h 153"/>
              <a:gd name="T76" fmla="*/ 98 w 150"/>
              <a:gd name="T77" fmla="*/ 17 h 153"/>
              <a:gd name="T78" fmla="*/ 98 w 150"/>
              <a:gd name="T79" fmla="*/ 24 h 153"/>
              <a:gd name="T80" fmla="*/ 102 w 150"/>
              <a:gd name="T81" fmla="*/ 28 h 153"/>
              <a:gd name="T82" fmla="*/ 84 w 150"/>
              <a:gd name="T83" fmla="*/ 30 h 153"/>
              <a:gd name="T84" fmla="*/ 79 w 150"/>
              <a:gd name="T85" fmla="*/ 25 h 153"/>
              <a:gd name="T86" fmla="*/ 68 w 150"/>
              <a:gd name="T87" fmla="*/ 22 h 153"/>
              <a:gd name="T88" fmla="*/ 68 w 150"/>
              <a:gd name="T89" fmla="*/ 29 h 153"/>
              <a:gd name="T90" fmla="*/ 71 w 150"/>
              <a:gd name="T91" fmla="*/ 32 h 153"/>
              <a:gd name="T92" fmla="*/ 45 w 150"/>
              <a:gd name="T93" fmla="*/ 34 h 153"/>
              <a:gd name="T94" fmla="*/ 29 w 150"/>
              <a:gd name="T95" fmla="*/ 18 h 153"/>
              <a:gd name="T96" fmla="*/ 2 w 150"/>
              <a:gd name="T97" fmla="*/ 5 h 153"/>
              <a:gd name="T98" fmla="*/ 5 w 150"/>
              <a:gd name="T99" fmla="*/ 17 h 153"/>
              <a:gd name="T100" fmla="*/ 16 w 150"/>
              <a:gd name="T101" fmla="*/ 31 h 153"/>
              <a:gd name="T102" fmla="*/ 32 w 150"/>
              <a:gd name="T103" fmla="*/ 47 h 153"/>
              <a:gd name="T104" fmla="*/ 29 w 150"/>
              <a:gd name="T105" fmla="*/ 74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50" h="153">
                <a:moveTo>
                  <a:pt x="29" y="74"/>
                </a:moveTo>
                <a:cubicBezTo>
                  <a:pt x="26" y="71"/>
                  <a:pt x="26" y="71"/>
                  <a:pt x="26" y="71"/>
                </a:cubicBezTo>
                <a:cubicBezTo>
                  <a:pt x="24" y="68"/>
                  <a:pt x="21" y="68"/>
                  <a:pt x="19" y="70"/>
                </a:cubicBezTo>
                <a:cubicBezTo>
                  <a:pt x="17" y="73"/>
                  <a:pt x="18" y="77"/>
                  <a:pt x="22" y="81"/>
                </a:cubicBezTo>
                <a:cubicBezTo>
                  <a:pt x="28" y="86"/>
                  <a:pt x="28" y="86"/>
                  <a:pt x="28" y="86"/>
                </a:cubicBezTo>
                <a:cubicBezTo>
                  <a:pt x="25" y="104"/>
                  <a:pt x="25" y="104"/>
                  <a:pt x="25" y="104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9" y="98"/>
                  <a:pt x="17" y="98"/>
                  <a:pt x="14" y="100"/>
                </a:cubicBezTo>
                <a:cubicBezTo>
                  <a:pt x="12" y="103"/>
                  <a:pt x="12" y="106"/>
                  <a:pt x="16" y="109"/>
                </a:cubicBezTo>
                <a:cubicBezTo>
                  <a:pt x="23" y="117"/>
                  <a:pt x="23" y="117"/>
                  <a:pt x="23" y="117"/>
                </a:cubicBezTo>
                <a:cubicBezTo>
                  <a:pt x="20" y="137"/>
                  <a:pt x="20" y="148"/>
                  <a:pt x="22" y="150"/>
                </a:cubicBezTo>
                <a:cubicBezTo>
                  <a:pt x="23" y="151"/>
                  <a:pt x="25" y="152"/>
                  <a:pt x="27" y="152"/>
                </a:cubicBezTo>
                <a:cubicBezTo>
                  <a:pt x="29" y="153"/>
                  <a:pt x="30" y="152"/>
                  <a:pt x="31" y="151"/>
                </a:cubicBezTo>
                <a:cubicBezTo>
                  <a:pt x="32" y="150"/>
                  <a:pt x="33" y="147"/>
                  <a:pt x="35" y="140"/>
                </a:cubicBezTo>
                <a:cubicBezTo>
                  <a:pt x="36" y="134"/>
                  <a:pt x="40" y="122"/>
                  <a:pt x="46" y="106"/>
                </a:cubicBezTo>
                <a:cubicBezTo>
                  <a:pt x="52" y="91"/>
                  <a:pt x="56" y="82"/>
                  <a:pt x="58" y="79"/>
                </a:cubicBezTo>
                <a:cubicBezTo>
                  <a:pt x="60" y="78"/>
                  <a:pt x="63" y="79"/>
                  <a:pt x="67" y="83"/>
                </a:cubicBezTo>
                <a:cubicBezTo>
                  <a:pt x="82" y="98"/>
                  <a:pt x="93" y="107"/>
                  <a:pt x="100" y="112"/>
                </a:cubicBezTo>
                <a:cubicBezTo>
                  <a:pt x="101" y="114"/>
                  <a:pt x="100" y="118"/>
                  <a:pt x="99" y="125"/>
                </a:cubicBezTo>
                <a:cubicBezTo>
                  <a:pt x="98" y="132"/>
                  <a:pt x="97" y="136"/>
                  <a:pt x="98" y="138"/>
                </a:cubicBezTo>
                <a:cubicBezTo>
                  <a:pt x="98" y="140"/>
                  <a:pt x="99" y="142"/>
                  <a:pt x="102" y="145"/>
                </a:cubicBezTo>
                <a:cubicBezTo>
                  <a:pt x="104" y="146"/>
                  <a:pt x="105" y="147"/>
                  <a:pt x="106" y="147"/>
                </a:cubicBezTo>
                <a:cubicBezTo>
                  <a:pt x="108" y="145"/>
                  <a:pt x="112" y="137"/>
                  <a:pt x="119" y="121"/>
                </a:cubicBezTo>
                <a:cubicBezTo>
                  <a:pt x="133" y="115"/>
                  <a:pt x="142" y="111"/>
                  <a:pt x="144" y="108"/>
                </a:cubicBezTo>
                <a:cubicBezTo>
                  <a:pt x="144" y="108"/>
                  <a:pt x="143" y="106"/>
                  <a:pt x="142" y="105"/>
                </a:cubicBezTo>
                <a:cubicBezTo>
                  <a:pt x="139" y="102"/>
                  <a:pt x="137" y="101"/>
                  <a:pt x="135" y="100"/>
                </a:cubicBezTo>
                <a:cubicBezTo>
                  <a:pt x="133" y="100"/>
                  <a:pt x="129" y="100"/>
                  <a:pt x="122" y="102"/>
                </a:cubicBezTo>
                <a:cubicBezTo>
                  <a:pt x="115" y="103"/>
                  <a:pt x="111" y="103"/>
                  <a:pt x="110" y="103"/>
                </a:cubicBezTo>
                <a:cubicBezTo>
                  <a:pt x="105" y="96"/>
                  <a:pt x="98" y="88"/>
                  <a:pt x="90" y="79"/>
                </a:cubicBezTo>
                <a:cubicBezTo>
                  <a:pt x="82" y="71"/>
                  <a:pt x="77" y="66"/>
                  <a:pt x="76" y="65"/>
                </a:cubicBezTo>
                <a:cubicBezTo>
                  <a:pt x="76" y="63"/>
                  <a:pt x="76" y="62"/>
                  <a:pt x="77" y="61"/>
                </a:cubicBezTo>
                <a:cubicBezTo>
                  <a:pt x="79" y="59"/>
                  <a:pt x="88" y="55"/>
                  <a:pt x="104" y="49"/>
                </a:cubicBezTo>
                <a:cubicBezTo>
                  <a:pt x="120" y="42"/>
                  <a:pt x="131" y="39"/>
                  <a:pt x="138" y="37"/>
                </a:cubicBezTo>
                <a:cubicBezTo>
                  <a:pt x="144" y="36"/>
                  <a:pt x="148" y="35"/>
                  <a:pt x="149" y="34"/>
                </a:cubicBezTo>
                <a:cubicBezTo>
                  <a:pt x="150" y="33"/>
                  <a:pt x="150" y="31"/>
                  <a:pt x="150" y="29"/>
                </a:cubicBezTo>
                <a:cubicBezTo>
                  <a:pt x="149" y="27"/>
                  <a:pt x="149" y="26"/>
                  <a:pt x="148" y="25"/>
                </a:cubicBezTo>
                <a:cubicBezTo>
                  <a:pt x="145" y="22"/>
                  <a:pt x="134" y="23"/>
                  <a:pt x="114" y="26"/>
                </a:cubicBezTo>
                <a:cubicBezTo>
                  <a:pt x="107" y="18"/>
                  <a:pt x="107" y="18"/>
                  <a:pt x="107" y="18"/>
                </a:cubicBezTo>
                <a:cubicBezTo>
                  <a:pt x="103" y="15"/>
                  <a:pt x="100" y="14"/>
                  <a:pt x="98" y="17"/>
                </a:cubicBezTo>
                <a:cubicBezTo>
                  <a:pt x="96" y="19"/>
                  <a:pt x="96" y="22"/>
                  <a:pt x="98" y="24"/>
                </a:cubicBezTo>
                <a:cubicBezTo>
                  <a:pt x="102" y="28"/>
                  <a:pt x="102" y="28"/>
                  <a:pt x="102" y="28"/>
                </a:cubicBezTo>
                <a:cubicBezTo>
                  <a:pt x="84" y="30"/>
                  <a:pt x="84" y="30"/>
                  <a:pt x="84" y="30"/>
                </a:cubicBezTo>
                <a:cubicBezTo>
                  <a:pt x="79" y="25"/>
                  <a:pt x="79" y="25"/>
                  <a:pt x="79" y="25"/>
                </a:cubicBezTo>
                <a:cubicBezTo>
                  <a:pt x="74" y="20"/>
                  <a:pt x="70" y="19"/>
                  <a:pt x="68" y="22"/>
                </a:cubicBezTo>
                <a:cubicBezTo>
                  <a:pt x="65" y="24"/>
                  <a:pt x="66" y="26"/>
                  <a:pt x="68" y="29"/>
                </a:cubicBezTo>
                <a:cubicBezTo>
                  <a:pt x="71" y="32"/>
                  <a:pt x="71" y="32"/>
                  <a:pt x="71" y="32"/>
                </a:cubicBezTo>
                <a:cubicBezTo>
                  <a:pt x="45" y="34"/>
                  <a:pt x="45" y="34"/>
                  <a:pt x="45" y="34"/>
                </a:cubicBezTo>
                <a:cubicBezTo>
                  <a:pt x="29" y="18"/>
                  <a:pt x="29" y="18"/>
                  <a:pt x="29" y="18"/>
                </a:cubicBezTo>
                <a:cubicBezTo>
                  <a:pt x="15" y="5"/>
                  <a:pt x="6" y="0"/>
                  <a:pt x="2" y="5"/>
                </a:cubicBezTo>
                <a:cubicBezTo>
                  <a:pt x="0" y="7"/>
                  <a:pt x="1" y="11"/>
                  <a:pt x="5" y="17"/>
                </a:cubicBezTo>
                <a:cubicBezTo>
                  <a:pt x="10" y="24"/>
                  <a:pt x="13" y="29"/>
                  <a:pt x="16" y="31"/>
                </a:cubicBezTo>
                <a:cubicBezTo>
                  <a:pt x="32" y="47"/>
                  <a:pt x="32" y="47"/>
                  <a:pt x="32" y="47"/>
                </a:cubicBezTo>
                <a:lnTo>
                  <a:pt x="29" y="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41" name="Freeform 30"/>
          <p:cNvSpPr>
            <a:spLocks noEditPoints="1"/>
          </p:cNvSpPr>
          <p:nvPr/>
        </p:nvSpPr>
        <p:spPr bwMode="auto">
          <a:xfrm>
            <a:off x="9091930" y="2520315"/>
            <a:ext cx="903605" cy="649605"/>
          </a:xfrm>
          <a:custGeom>
            <a:avLst/>
            <a:gdLst>
              <a:gd name="T0" fmla="*/ 0 w 231"/>
              <a:gd name="T1" fmla="*/ 47 h 165"/>
              <a:gd name="T2" fmla="*/ 24 w 231"/>
              <a:gd name="T3" fmla="*/ 27 h 165"/>
              <a:gd name="T4" fmla="*/ 52 w 231"/>
              <a:gd name="T5" fmla="*/ 12 h 165"/>
              <a:gd name="T6" fmla="*/ 83 w 231"/>
              <a:gd name="T7" fmla="*/ 3 h 165"/>
              <a:gd name="T8" fmla="*/ 116 w 231"/>
              <a:gd name="T9" fmla="*/ 0 h 165"/>
              <a:gd name="T10" fmla="*/ 149 w 231"/>
              <a:gd name="T11" fmla="*/ 3 h 165"/>
              <a:gd name="T12" fmla="*/ 179 w 231"/>
              <a:gd name="T13" fmla="*/ 12 h 165"/>
              <a:gd name="T14" fmla="*/ 207 w 231"/>
              <a:gd name="T15" fmla="*/ 27 h 165"/>
              <a:gd name="T16" fmla="*/ 231 w 231"/>
              <a:gd name="T17" fmla="*/ 47 h 165"/>
              <a:gd name="T18" fmla="*/ 211 w 231"/>
              <a:gd name="T19" fmla="*/ 68 h 165"/>
              <a:gd name="T20" fmla="*/ 191 w 231"/>
              <a:gd name="T21" fmla="*/ 51 h 165"/>
              <a:gd name="T22" fmla="*/ 168 w 231"/>
              <a:gd name="T23" fmla="*/ 39 h 165"/>
              <a:gd name="T24" fmla="*/ 143 w 231"/>
              <a:gd name="T25" fmla="*/ 31 h 165"/>
              <a:gd name="T26" fmla="*/ 116 w 231"/>
              <a:gd name="T27" fmla="*/ 28 h 165"/>
              <a:gd name="T28" fmla="*/ 88 w 231"/>
              <a:gd name="T29" fmla="*/ 31 h 165"/>
              <a:gd name="T30" fmla="*/ 63 w 231"/>
              <a:gd name="T31" fmla="*/ 39 h 165"/>
              <a:gd name="T32" fmla="*/ 40 w 231"/>
              <a:gd name="T33" fmla="*/ 51 h 165"/>
              <a:gd name="T34" fmla="*/ 20 w 231"/>
              <a:gd name="T35" fmla="*/ 67 h 165"/>
              <a:gd name="T36" fmla="*/ 0 w 231"/>
              <a:gd name="T37" fmla="*/ 47 h 165"/>
              <a:gd name="T38" fmla="*/ 40 w 231"/>
              <a:gd name="T39" fmla="*/ 88 h 165"/>
              <a:gd name="T40" fmla="*/ 74 w 231"/>
              <a:gd name="T41" fmla="*/ 65 h 165"/>
              <a:gd name="T42" fmla="*/ 116 w 231"/>
              <a:gd name="T43" fmla="*/ 57 h 165"/>
              <a:gd name="T44" fmla="*/ 157 w 231"/>
              <a:gd name="T45" fmla="*/ 65 h 165"/>
              <a:gd name="T46" fmla="*/ 191 w 231"/>
              <a:gd name="T47" fmla="*/ 88 h 165"/>
              <a:gd name="T48" fmla="*/ 171 w 231"/>
              <a:gd name="T49" fmla="*/ 108 h 165"/>
              <a:gd name="T50" fmla="*/ 146 w 231"/>
              <a:gd name="T51" fmla="*/ 92 h 165"/>
              <a:gd name="T52" fmla="*/ 116 w 231"/>
              <a:gd name="T53" fmla="*/ 85 h 165"/>
              <a:gd name="T54" fmla="*/ 85 w 231"/>
              <a:gd name="T55" fmla="*/ 92 h 165"/>
              <a:gd name="T56" fmla="*/ 60 w 231"/>
              <a:gd name="T57" fmla="*/ 108 h 165"/>
              <a:gd name="T58" fmla="*/ 40 w 231"/>
              <a:gd name="T59" fmla="*/ 88 h 165"/>
              <a:gd name="T60" fmla="*/ 80 w 231"/>
              <a:gd name="T61" fmla="*/ 129 h 165"/>
              <a:gd name="T62" fmla="*/ 96 w 231"/>
              <a:gd name="T63" fmla="*/ 118 h 165"/>
              <a:gd name="T64" fmla="*/ 116 w 231"/>
              <a:gd name="T65" fmla="*/ 114 h 165"/>
              <a:gd name="T66" fmla="*/ 135 w 231"/>
              <a:gd name="T67" fmla="*/ 118 h 165"/>
              <a:gd name="T68" fmla="*/ 151 w 231"/>
              <a:gd name="T69" fmla="*/ 129 h 165"/>
              <a:gd name="T70" fmla="*/ 116 w 231"/>
              <a:gd name="T71" fmla="*/ 165 h 165"/>
              <a:gd name="T72" fmla="*/ 80 w 231"/>
              <a:gd name="T73" fmla="*/ 129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31" h="165">
                <a:moveTo>
                  <a:pt x="0" y="47"/>
                </a:moveTo>
                <a:cubicBezTo>
                  <a:pt x="7" y="40"/>
                  <a:pt x="15" y="33"/>
                  <a:pt x="24" y="27"/>
                </a:cubicBezTo>
                <a:cubicBezTo>
                  <a:pt x="33" y="22"/>
                  <a:pt x="42" y="17"/>
                  <a:pt x="52" y="12"/>
                </a:cubicBezTo>
                <a:cubicBezTo>
                  <a:pt x="62" y="8"/>
                  <a:pt x="72" y="5"/>
                  <a:pt x="83" y="3"/>
                </a:cubicBezTo>
                <a:cubicBezTo>
                  <a:pt x="93" y="1"/>
                  <a:pt x="104" y="0"/>
                  <a:pt x="116" y="0"/>
                </a:cubicBezTo>
                <a:cubicBezTo>
                  <a:pt x="127" y="0"/>
                  <a:pt x="138" y="1"/>
                  <a:pt x="149" y="3"/>
                </a:cubicBezTo>
                <a:cubicBezTo>
                  <a:pt x="159" y="5"/>
                  <a:pt x="169" y="8"/>
                  <a:pt x="179" y="12"/>
                </a:cubicBezTo>
                <a:cubicBezTo>
                  <a:pt x="189" y="17"/>
                  <a:pt x="198" y="22"/>
                  <a:pt x="207" y="27"/>
                </a:cubicBezTo>
                <a:cubicBezTo>
                  <a:pt x="216" y="33"/>
                  <a:pt x="224" y="40"/>
                  <a:pt x="231" y="47"/>
                </a:cubicBezTo>
                <a:cubicBezTo>
                  <a:pt x="211" y="68"/>
                  <a:pt x="211" y="68"/>
                  <a:pt x="211" y="68"/>
                </a:cubicBezTo>
                <a:cubicBezTo>
                  <a:pt x="205" y="62"/>
                  <a:pt x="198" y="56"/>
                  <a:pt x="191" y="51"/>
                </a:cubicBezTo>
                <a:cubicBezTo>
                  <a:pt x="184" y="46"/>
                  <a:pt x="176" y="42"/>
                  <a:pt x="168" y="39"/>
                </a:cubicBezTo>
                <a:cubicBezTo>
                  <a:pt x="160" y="35"/>
                  <a:pt x="152" y="33"/>
                  <a:pt x="143" y="31"/>
                </a:cubicBezTo>
                <a:cubicBezTo>
                  <a:pt x="134" y="29"/>
                  <a:pt x="125" y="28"/>
                  <a:pt x="116" y="28"/>
                </a:cubicBezTo>
                <a:cubicBezTo>
                  <a:pt x="106" y="28"/>
                  <a:pt x="97" y="29"/>
                  <a:pt x="88" y="31"/>
                </a:cubicBezTo>
                <a:cubicBezTo>
                  <a:pt x="79" y="33"/>
                  <a:pt x="71" y="35"/>
                  <a:pt x="63" y="39"/>
                </a:cubicBezTo>
                <a:cubicBezTo>
                  <a:pt x="55" y="42"/>
                  <a:pt x="47" y="46"/>
                  <a:pt x="40" y="51"/>
                </a:cubicBezTo>
                <a:cubicBezTo>
                  <a:pt x="33" y="56"/>
                  <a:pt x="26" y="61"/>
                  <a:pt x="20" y="67"/>
                </a:cubicBezTo>
                <a:lnTo>
                  <a:pt x="0" y="47"/>
                </a:lnTo>
                <a:close/>
                <a:moveTo>
                  <a:pt x="40" y="88"/>
                </a:moveTo>
                <a:cubicBezTo>
                  <a:pt x="50" y="78"/>
                  <a:pt x="61" y="71"/>
                  <a:pt x="74" y="65"/>
                </a:cubicBezTo>
                <a:cubicBezTo>
                  <a:pt x="87" y="60"/>
                  <a:pt x="101" y="57"/>
                  <a:pt x="116" y="57"/>
                </a:cubicBezTo>
                <a:cubicBezTo>
                  <a:pt x="130" y="57"/>
                  <a:pt x="144" y="60"/>
                  <a:pt x="157" y="65"/>
                </a:cubicBezTo>
                <a:cubicBezTo>
                  <a:pt x="170" y="71"/>
                  <a:pt x="181" y="78"/>
                  <a:pt x="191" y="88"/>
                </a:cubicBezTo>
                <a:cubicBezTo>
                  <a:pt x="171" y="108"/>
                  <a:pt x="171" y="108"/>
                  <a:pt x="171" y="108"/>
                </a:cubicBezTo>
                <a:cubicBezTo>
                  <a:pt x="164" y="101"/>
                  <a:pt x="156" y="96"/>
                  <a:pt x="146" y="92"/>
                </a:cubicBezTo>
                <a:cubicBezTo>
                  <a:pt x="137" y="87"/>
                  <a:pt x="126" y="85"/>
                  <a:pt x="116" y="85"/>
                </a:cubicBezTo>
                <a:cubicBezTo>
                  <a:pt x="105" y="85"/>
                  <a:pt x="94" y="87"/>
                  <a:pt x="85" y="92"/>
                </a:cubicBezTo>
                <a:cubicBezTo>
                  <a:pt x="75" y="96"/>
                  <a:pt x="67" y="101"/>
                  <a:pt x="60" y="108"/>
                </a:cubicBezTo>
                <a:lnTo>
                  <a:pt x="40" y="88"/>
                </a:lnTo>
                <a:close/>
                <a:moveTo>
                  <a:pt x="80" y="129"/>
                </a:moveTo>
                <a:cubicBezTo>
                  <a:pt x="85" y="124"/>
                  <a:pt x="90" y="121"/>
                  <a:pt x="96" y="118"/>
                </a:cubicBezTo>
                <a:cubicBezTo>
                  <a:pt x="102" y="116"/>
                  <a:pt x="109" y="114"/>
                  <a:pt x="116" y="114"/>
                </a:cubicBezTo>
                <a:cubicBezTo>
                  <a:pt x="122" y="114"/>
                  <a:pt x="129" y="116"/>
                  <a:pt x="135" y="118"/>
                </a:cubicBezTo>
                <a:cubicBezTo>
                  <a:pt x="141" y="121"/>
                  <a:pt x="146" y="124"/>
                  <a:pt x="151" y="129"/>
                </a:cubicBezTo>
                <a:cubicBezTo>
                  <a:pt x="116" y="165"/>
                  <a:pt x="116" y="165"/>
                  <a:pt x="116" y="165"/>
                </a:cubicBezTo>
                <a:lnTo>
                  <a:pt x="80" y="1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247775" y="5283835"/>
            <a:ext cx="3689350" cy="518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140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sed do eiusmod tempor</a:t>
            </a:r>
            <a:endParaRPr lang="en-US" altLang="zh-CN" sz="1400" dirty="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247775" y="4969510"/>
            <a:ext cx="3689350" cy="3657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b="1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TITLE  ADD  HERE </a:t>
            </a:r>
            <a:endParaRPr lang="en-US" altLang="zh-CN" b="1" dirty="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348261" y="2454549"/>
            <a:ext cx="151035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8800">
                <a:solidFill>
                  <a:srgbClr val="FD6F31"/>
                </a:solidFill>
                <a:latin typeface="Algerian" panose="04020705040A02060702" charset="0"/>
                <a:ea typeface="Batang" panose="02030600000101010101" charset="-127"/>
                <a:cs typeface="Arial" panose="020B0604020202020204" pitchFamily="34" charset="0"/>
              </a:rPr>
              <a:t>VS</a:t>
            </a:r>
            <a:endParaRPr lang="en-US" altLang="zh-CN" sz="8800" dirty="0">
              <a:solidFill>
                <a:srgbClr val="FD6F31"/>
              </a:solidFill>
              <a:latin typeface="Algerian" panose="04020705040A02060702" charset="0"/>
              <a:ea typeface="Batang" panose="02030600000101010101" charset="-127"/>
              <a:cs typeface="Arial" panose="020B0604020202020204" pitchFamily="34" charset="0"/>
            </a:endParaRPr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 rot="5400000">
            <a:off x="1917700" y="1258570"/>
            <a:ext cx="361950" cy="1702435"/>
          </a:xfrm>
          <a:prstGeom prst="rect">
            <a:avLst/>
          </a:prstGeom>
          <a:solidFill>
            <a:srgbClr val="52C5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  <a:latin typeface="Batang" panose="02030600000101010101" charset="-127"/>
              <a:ea typeface="Batang" panose="02030600000101010101" charset="-127"/>
            </a:endParaRPr>
          </a:p>
        </p:txBody>
      </p:sp>
      <p:sp>
        <p:nvSpPr>
          <p:cNvPr id="47" name="TextBox 175"/>
          <p:cNvSpPr txBox="1"/>
          <p:nvPr/>
        </p:nvSpPr>
        <p:spPr>
          <a:xfrm>
            <a:off x="2362200" y="1896745"/>
            <a:ext cx="675185" cy="37933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865" b="0">
                <a:solidFill>
                  <a:prstClr val="white"/>
                </a:solidFill>
                <a:latin typeface="Batang" panose="02030600000101010101" charset="-127"/>
                <a:ea typeface="Batang" panose="02030600000101010101" charset="-127"/>
              </a:rPr>
              <a:t>34%</a:t>
            </a:r>
            <a:endParaRPr lang="zh-CN" altLang="en-US" sz="935" b="0" dirty="0">
              <a:solidFill>
                <a:prstClr val="white"/>
              </a:solidFill>
              <a:latin typeface="Batang" panose="02030600000101010101" charset="-127"/>
              <a:ea typeface="Batang" panose="02030600000101010101" charset="-127"/>
            </a:endParaRPr>
          </a:p>
        </p:txBody>
      </p:sp>
      <p:sp>
        <p:nvSpPr>
          <p:cNvPr id="38" name="Rectangle 6"/>
          <p:cNvSpPr>
            <a:spLocks noChangeArrowheads="1"/>
          </p:cNvSpPr>
          <p:nvPr/>
        </p:nvSpPr>
        <p:spPr bwMode="auto">
          <a:xfrm rot="5400000">
            <a:off x="2465070" y="1172210"/>
            <a:ext cx="357505" cy="2793365"/>
          </a:xfrm>
          <a:prstGeom prst="rect">
            <a:avLst/>
          </a:prstGeom>
          <a:solidFill>
            <a:srgbClr val="52C5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  <a:latin typeface="Batang" panose="02030600000101010101" charset="-127"/>
              <a:ea typeface="Batang" panose="02030600000101010101" charset="-127"/>
            </a:endParaRPr>
          </a:p>
        </p:txBody>
      </p:sp>
      <p:sp>
        <p:nvSpPr>
          <p:cNvPr id="48" name="TextBox 175"/>
          <p:cNvSpPr txBox="1"/>
          <p:nvPr/>
        </p:nvSpPr>
        <p:spPr>
          <a:xfrm>
            <a:off x="3454400" y="2366645"/>
            <a:ext cx="675185" cy="37933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865" b="0">
                <a:solidFill>
                  <a:prstClr val="white"/>
                </a:solidFill>
                <a:latin typeface="Batang" panose="02030600000101010101" charset="-127"/>
                <a:ea typeface="Batang" panose="02030600000101010101" charset="-127"/>
              </a:rPr>
              <a:t>49%</a:t>
            </a:r>
            <a:endParaRPr lang="zh-CN" altLang="en-US" sz="935" b="0" dirty="0">
              <a:solidFill>
                <a:prstClr val="white"/>
              </a:solidFill>
              <a:latin typeface="Batang" panose="02030600000101010101" charset="-127"/>
              <a:ea typeface="Batang" panose="02030600000101010101" charset="-127"/>
            </a:endParaRPr>
          </a:p>
        </p:txBody>
      </p:sp>
      <p:sp>
        <p:nvSpPr>
          <p:cNvPr id="39" name="Rectangle 7"/>
          <p:cNvSpPr>
            <a:spLocks noChangeArrowheads="1"/>
          </p:cNvSpPr>
          <p:nvPr/>
        </p:nvSpPr>
        <p:spPr bwMode="auto">
          <a:xfrm rot="5400000">
            <a:off x="2898140" y="1198880"/>
            <a:ext cx="360045" cy="3660775"/>
          </a:xfrm>
          <a:prstGeom prst="rect">
            <a:avLst/>
          </a:prstGeom>
          <a:solidFill>
            <a:srgbClr val="52C5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  <a:latin typeface="Batang" panose="02030600000101010101" charset="-127"/>
              <a:ea typeface="Batang" panose="02030600000101010101" charset="-127"/>
            </a:endParaRPr>
          </a:p>
        </p:txBody>
      </p:sp>
      <p:sp>
        <p:nvSpPr>
          <p:cNvPr id="49" name="TextBox 175"/>
          <p:cNvSpPr txBox="1"/>
          <p:nvPr/>
        </p:nvSpPr>
        <p:spPr>
          <a:xfrm>
            <a:off x="4267200" y="2811145"/>
            <a:ext cx="675185" cy="37933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865" b="0">
                <a:solidFill>
                  <a:prstClr val="white"/>
                </a:solidFill>
                <a:latin typeface="Batang" panose="02030600000101010101" charset="-127"/>
                <a:ea typeface="Batang" panose="02030600000101010101" charset="-127"/>
              </a:rPr>
              <a:t>66%</a:t>
            </a:r>
            <a:endParaRPr lang="zh-CN" altLang="en-US" sz="935" b="0" dirty="0">
              <a:solidFill>
                <a:prstClr val="white"/>
              </a:solidFill>
              <a:latin typeface="Batang" panose="02030600000101010101" charset="-127"/>
              <a:ea typeface="Batang" panose="02030600000101010101" charset="-127"/>
            </a:endParaRPr>
          </a:p>
        </p:txBody>
      </p:sp>
      <p:sp>
        <p:nvSpPr>
          <p:cNvPr id="42" name="Rectangle 8"/>
          <p:cNvSpPr>
            <a:spLocks noChangeArrowheads="1"/>
          </p:cNvSpPr>
          <p:nvPr/>
        </p:nvSpPr>
        <p:spPr bwMode="auto">
          <a:xfrm rot="5400000">
            <a:off x="2723515" y="1835150"/>
            <a:ext cx="360045" cy="3311525"/>
          </a:xfrm>
          <a:prstGeom prst="rect">
            <a:avLst/>
          </a:prstGeom>
          <a:solidFill>
            <a:srgbClr val="52C5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  <a:latin typeface="Batang" panose="02030600000101010101" charset="-127"/>
              <a:ea typeface="Batang" panose="02030600000101010101" charset="-127"/>
            </a:endParaRPr>
          </a:p>
        </p:txBody>
      </p:sp>
      <p:sp>
        <p:nvSpPr>
          <p:cNvPr id="50" name="TextBox 175"/>
          <p:cNvSpPr txBox="1"/>
          <p:nvPr/>
        </p:nvSpPr>
        <p:spPr>
          <a:xfrm>
            <a:off x="3873500" y="3281045"/>
            <a:ext cx="675185" cy="37933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865" b="0">
                <a:solidFill>
                  <a:prstClr val="white"/>
                </a:solidFill>
                <a:latin typeface="Batang" panose="02030600000101010101" charset="-127"/>
                <a:ea typeface="Batang" panose="02030600000101010101" charset="-127"/>
              </a:rPr>
              <a:t>57%</a:t>
            </a:r>
            <a:endParaRPr lang="zh-CN" altLang="en-US" sz="935" b="0" dirty="0">
              <a:solidFill>
                <a:prstClr val="white"/>
              </a:solidFill>
              <a:latin typeface="Batang" panose="02030600000101010101" charset="-127"/>
              <a:ea typeface="Batang" panose="02030600000101010101" charset="-127"/>
            </a:endParaRPr>
          </a:p>
        </p:txBody>
      </p:sp>
      <p:sp>
        <p:nvSpPr>
          <p:cNvPr id="43" name="Rectangle 9"/>
          <p:cNvSpPr>
            <a:spLocks noChangeArrowheads="1"/>
          </p:cNvSpPr>
          <p:nvPr/>
        </p:nvSpPr>
        <p:spPr bwMode="auto">
          <a:xfrm rot="5400000">
            <a:off x="1592580" y="3422650"/>
            <a:ext cx="361950" cy="1052195"/>
          </a:xfrm>
          <a:prstGeom prst="rect">
            <a:avLst/>
          </a:prstGeom>
          <a:solidFill>
            <a:srgbClr val="52C5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  <a:latin typeface="Batang" panose="02030600000101010101" charset="-127"/>
              <a:ea typeface="Batang" panose="02030600000101010101" charset="-127"/>
            </a:endParaRPr>
          </a:p>
        </p:txBody>
      </p:sp>
      <p:sp>
        <p:nvSpPr>
          <p:cNvPr id="51" name="TextBox 175"/>
          <p:cNvSpPr txBox="1"/>
          <p:nvPr/>
        </p:nvSpPr>
        <p:spPr>
          <a:xfrm>
            <a:off x="1727200" y="3738245"/>
            <a:ext cx="675185" cy="37933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865" b="0">
                <a:solidFill>
                  <a:prstClr val="white"/>
                </a:solidFill>
                <a:latin typeface="Batang" panose="02030600000101010101" charset="-127"/>
                <a:ea typeface="Batang" panose="02030600000101010101" charset="-127"/>
              </a:rPr>
              <a:t>18%</a:t>
            </a:r>
            <a:endParaRPr lang="zh-CN" altLang="en-US" sz="935" b="0" dirty="0">
              <a:solidFill>
                <a:prstClr val="white"/>
              </a:solidFill>
              <a:latin typeface="Batang" panose="02030600000101010101" charset="-127"/>
              <a:ea typeface="Batang" panose="02030600000101010101" charset="-127"/>
            </a:endParaRPr>
          </a:p>
        </p:txBody>
      </p:sp>
      <p:sp>
        <p:nvSpPr>
          <p:cNvPr id="44" name="Rectangle 10"/>
          <p:cNvSpPr>
            <a:spLocks noChangeArrowheads="1"/>
          </p:cNvSpPr>
          <p:nvPr/>
        </p:nvSpPr>
        <p:spPr bwMode="auto">
          <a:xfrm rot="5400000">
            <a:off x="1224280" y="4255135"/>
            <a:ext cx="360045" cy="313690"/>
          </a:xfrm>
          <a:prstGeom prst="rect">
            <a:avLst/>
          </a:prstGeom>
          <a:solidFill>
            <a:srgbClr val="52C5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  <a:latin typeface="Batang" panose="02030600000101010101" charset="-127"/>
              <a:ea typeface="Batang" panose="02030600000101010101" charset="-127"/>
            </a:endParaRPr>
          </a:p>
        </p:txBody>
      </p:sp>
      <p:sp>
        <p:nvSpPr>
          <p:cNvPr id="52" name="TextBox 175"/>
          <p:cNvSpPr txBox="1"/>
          <p:nvPr/>
        </p:nvSpPr>
        <p:spPr>
          <a:xfrm>
            <a:off x="1226820" y="4216400"/>
            <a:ext cx="548005" cy="3759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865" b="0">
                <a:solidFill>
                  <a:prstClr val="white"/>
                </a:solidFill>
                <a:latin typeface="Batang" panose="02030600000101010101" charset="-127"/>
                <a:ea typeface="Batang" panose="02030600000101010101" charset="-127"/>
              </a:rPr>
              <a:t>8%</a:t>
            </a:r>
            <a:endParaRPr lang="zh-CN" altLang="en-US" sz="935" b="0" dirty="0">
              <a:solidFill>
                <a:prstClr val="white"/>
              </a:solidFill>
              <a:latin typeface="Batang" panose="02030600000101010101" charset="-127"/>
              <a:ea typeface="Batang" panose="02030600000101010101" charset="-127"/>
            </a:endParaRPr>
          </a:p>
        </p:txBody>
      </p:sp>
      <p:sp>
        <p:nvSpPr>
          <p:cNvPr id="45" name="Rectangle 22"/>
          <p:cNvSpPr>
            <a:spLocks noChangeArrowheads="1"/>
          </p:cNvSpPr>
          <p:nvPr/>
        </p:nvSpPr>
        <p:spPr bwMode="auto">
          <a:xfrm rot="5400000">
            <a:off x="7522845" y="2577465"/>
            <a:ext cx="349250" cy="842010"/>
          </a:xfrm>
          <a:prstGeom prst="rect">
            <a:avLst/>
          </a:prstGeom>
          <a:solidFill>
            <a:srgbClr val="9CC1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</a:endParaRPr>
          </a:p>
        </p:txBody>
      </p:sp>
      <p:sp>
        <p:nvSpPr>
          <p:cNvPr id="53" name="TextBox 175"/>
          <p:cNvSpPr txBox="1"/>
          <p:nvPr/>
        </p:nvSpPr>
        <p:spPr>
          <a:xfrm>
            <a:off x="7594600" y="2811145"/>
            <a:ext cx="675185" cy="37933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865" b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</a:rPr>
              <a:t>23%</a:t>
            </a:r>
            <a:endParaRPr lang="en-US" altLang="zh-CN" sz="935" b="0" dirty="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</a:endParaRPr>
          </a:p>
        </p:txBody>
      </p:sp>
      <p:sp>
        <p:nvSpPr>
          <p:cNvPr id="46" name="Rectangle 21"/>
          <p:cNvSpPr>
            <a:spLocks noChangeArrowheads="1"/>
          </p:cNvSpPr>
          <p:nvPr/>
        </p:nvSpPr>
        <p:spPr bwMode="auto">
          <a:xfrm rot="5400000">
            <a:off x="8034655" y="1617345"/>
            <a:ext cx="351155" cy="1866900"/>
          </a:xfrm>
          <a:prstGeom prst="rect">
            <a:avLst/>
          </a:prstGeom>
          <a:solidFill>
            <a:srgbClr val="9CC1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</a:endParaRPr>
          </a:p>
        </p:txBody>
      </p:sp>
      <p:sp>
        <p:nvSpPr>
          <p:cNvPr id="54" name="TextBox 175"/>
          <p:cNvSpPr txBox="1"/>
          <p:nvPr/>
        </p:nvSpPr>
        <p:spPr>
          <a:xfrm>
            <a:off x="8521700" y="2341245"/>
            <a:ext cx="675185" cy="37933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865" b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</a:rPr>
              <a:t>39%</a:t>
            </a:r>
            <a:endParaRPr lang="en-US" altLang="zh-CN" sz="935" b="0" dirty="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</a:endParaRPr>
          </a:p>
        </p:txBody>
      </p:sp>
      <p:sp>
        <p:nvSpPr>
          <p:cNvPr id="55" name="Rectangle 20"/>
          <p:cNvSpPr>
            <a:spLocks noChangeArrowheads="1"/>
          </p:cNvSpPr>
          <p:nvPr/>
        </p:nvSpPr>
        <p:spPr bwMode="auto">
          <a:xfrm rot="5400000">
            <a:off x="8757920" y="447675"/>
            <a:ext cx="349250" cy="3311525"/>
          </a:xfrm>
          <a:prstGeom prst="rect">
            <a:avLst/>
          </a:prstGeom>
          <a:solidFill>
            <a:srgbClr val="9CC1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</a:endParaRPr>
          </a:p>
        </p:txBody>
      </p:sp>
      <p:sp>
        <p:nvSpPr>
          <p:cNvPr id="56" name="TextBox 175"/>
          <p:cNvSpPr txBox="1"/>
          <p:nvPr/>
        </p:nvSpPr>
        <p:spPr>
          <a:xfrm>
            <a:off x="9969500" y="1871345"/>
            <a:ext cx="675185" cy="37933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865" b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</a:rPr>
              <a:t>64%</a:t>
            </a:r>
            <a:endParaRPr lang="en-US" altLang="zh-CN" sz="935" b="0" dirty="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</a:endParaRPr>
          </a:p>
        </p:txBody>
      </p:sp>
      <p:sp>
        <p:nvSpPr>
          <p:cNvPr id="57" name="Rectangle 24"/>
          <p:cNvSpPr>
            <a:spLocks noChangeArrowheads="1"/>
          </p:cNvSpPr>
          <p:nvPr/>
        </p:nvSpPr>
        <p:spPr bwMode="auto">
          <a:xfrm rot="5400000">
            <a:off x="7863840" y="3134360"/>
            <a:ext cx="351155" cy="1525905"/>
          </a:xfrm>
          <a:prstGeom prst="rect">
            <a:avLst/>
          </a:prstGeom>
          <a:solidFill>
            <a:srgbClr val="9CC1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</a:endParaRPr>
          </a:p>
        </p:txBody>
      </p:sp>
      <p:sp>
        <p:nvSpPr>
          <p:cNvPr id="58" name="TextBox 175"/>
          <p:cNvSpPr txBox="1"/>
          <p:nvPr/>
        </p:nvSpPr>
        <p:spPr>
          <a:xfrm>
            <a:off x="8216900" y="3687445"/>
            <a:ext cx="675185" cy="37933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865" b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</a:rPr>
              <a:t>31%</a:t>
            </a:r>
            <a:endParaRPr lang="en-US" altLang="zh-CN" sz="935" b="0" dirty="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</a:endParaRPr>
          </a:p>
        </p:txBody>
      </p:sp>
      <p:sp>
        <p:nvSpPr>
          <p:cNvPr id="59" name="Rectangle 25"/>
          <p:cNvSpPr>
            <a:spLocks noChangeArrowheads="1"/>
          </p:cNvSpPr>
          <p:nvPr/>
        </p:nvSpPr>
        <p:spPr bwMode="auto">
          <a:xfrm rot="5400000">
            <a:off x="8750935" y="2696210"/>
            <a:ext cx="349250" cy="3297555"/>
          </a:xfrm>
          <a:prstGeom prst="rect">
            <a:avLst/>
          </a:prstGeom>
          <a:solidFill>
            <a:srgbClr val="9CC1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</a:endParaRPr>
          </a:p>
        </p:txBody>
      </p:sp>
      <p:sp>
        <p:nvSpPr>
          <p:cNvPr id="60" name="TextBox 175"/>
          <p:cNvSpPr txBox="1"/>
          <p:nvPr/>
        </p:nvSpPr>
        <p:spPr>
          <a:xfrm>
            <a:off x="9982200" y="4119245"/>
            <a:ext cx="675185" cy="37933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865" b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</a:rPr>
              <a:t>66%</a:t>
            </a:r>
            <a:endParaRPr lang="en-US" altLang="zh-CN" sz="935" b="0" dirty="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</a:endParaRPr>
          </a:p>
        </p:txBody>
      </p:sp>
      <p:sp>
        <p:nvSpPr>
          <p:cNvPr id="61" name="Rectangle 23"/>
          <p:cNvSpPr>
            <a:spLocks noChangeArrowheads="1"/>
          </p:cNvSpPr>
          <p:nvPr/>
        </p:nvSpPr>
        <p:spPr bwMode="auto">
          <a:xfrm rot="5400000">
            <a:off x="7273290" y="3272790"/>
            <a:ext cx="349250" cy="342900"/>
          </a:xfrm>
          <a:prstGeom prst="rect">
            <a:avLst/>
          </a:prstGeom>
          <a:solidFill>
            <a:srgbClr val="9CC1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</a:endParaRPr>
          </a:p>
        </p:txBody>
      </p:sp>
      <p:sp>
        <p:nvSpPr>
          <p:cNvPr id="62" name="TextBox 175"/>
          <p:cNvSpPr txBox="1"/>
          <p:nvPr/>
        </p:nvSpPr>
        <p:spPr>
          <a:xfrm>
            <a:off x="7282180" y="3242945"/>
            <a:ext cx="532518" cy="37933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865" b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</a:rPr>
              <a:t>6%</a:t>
            </a:r>
            <a:endParaRPr lang="en-US" altLang="zh-CN" sz="935" b="0" dirty="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7277100" y="5283835"/>
            <a:ext cx="3689350" cy="518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140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sed do eiusmod tempor</a:t>
            </a:r>
            <a:endParaRPr lang="en-US" altLang="zh-CN" sz="1400" dirty="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7277100" y="4969510"/>
            <a:ext cx="3689350" cy="3657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b="1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TITLE  ADD  HERE </a:t>
            </a:r>
            <a:endParaRPr lang="en-US" altLang="zh-CN" b="1" dirty="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文本框 63"/>
          <p:cNvSpPr txBox="1"/>
          <p:nvPr/>
        </p:nvSpPr>
        <p:spPr>
          <a:xfrm>
            <a:off x="6597015" y="1777365"/>
            <a:ext cx="3689350" cy="518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140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sed do eiusmod tempor</a:t>
            </a:r>
            <a:endParaRPr lang="en-US" altLang="zh-CN" sz="1400" dirty="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6597015" y="1463040"/>
            <a:ext cx="3689350" cy="3657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b="1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TITLE  ADD  HERE </a:t>
            </a:r>
            <a:endParaRPr lang="en-US" altLang="zh-CN" b="1" dirty="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4929717" y="1828800"/>
            <a:ext cx="1557867" cy="4487184"/>
            <a:chOff x="2078038" y="1543050"/>
            <a:chExt cx="1168400" cy="3613038"/>
          </a:xfrm>
        </p:grpSpPr>
        <p:sp>
          <p:nvSpPr>
            <p:cNvPr id="31" name="任意多边形 30"/>
            <p:cNvSpPr/>
            <p:nvPr/>
          </p:nvSpPr>
          <p:spPr bwMode="auto">
            <a:xfrm>
              <a:off x="2078038" y="1543050"/>
              <a:ext cx="1168400" cy="3613038"/>
            </a:xfrm>
            <a:custGeom>
              <a:avLst/>
              <a:gdLst>
                <a:gd name="connsiteX0" fmla="*/ 976313 w 1168400"/>
                <a:gd name="connsiteY0" fmla="*/ 0 h 3613038"/>
                <a:gd name="connsiteX1" fmla="*/ 1168400 w 1168400"/>
                <a:gd name="connsiteY1" fmla="*/ 499372 h 3613038"/>
                <a:gd name="connsiteX2" fmla="*/ 992188 w 1168400"/>
                <a:gd name="connsiteY2" fmla="*/ 390665 h 3613038"/>
                <a:gd name="connsiteX3" fmla="*/ 454025 w 1168400"/>
                <a:gd name="connsiteY3" fmla="*/ 1319769 h 3613038"/>
                <a:gd name="connsiteX4" fmla="*/ 454025 w 1168400"/>
                <a:gd name="connsiteY4" fmla="*/ 3613038 h 3613038"/>
                <a:gd name="connsiteX5" fmla="*/ 0 w 1168400"/>
                <a:gd name="connsiteY5" fmla="*/ 3613038 h 3613038"/>
                <a:gd name="connsiteX6" fmla="*/ 0 w 1168400"/>
                <a:gd name="connsiteY6" fmla="*/ 1319769 h 3613038"/>
                <a:gd name="connsiteX7" fmla="*/ 650875 w 1168400"/>
                <a:gd name="connsiteY7" fmla="*/ 181744 h 3613038"/>
                <a:gd name="connsiteX8" fmla="*/ 473075 w 1168400"/>
                <a:gd name="connsiteY8" fmla="*/ 71339 h 3613038"/>
                <a:gd name="connsiteX9" fmla="*/ 976313 w 1168400"/>
                <a:gd name="connsiteY9" fmla="*/ 0 h 3613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68400" h="3613038">
                  <a:moveTo>
                    <a:pt x="976313" y="0"/>
                  </a:moveTo>
                  <a:lnTo>
                    <a:pt x="1168400" y="499372"/>
                  </a:lnTo>
                  <a:lnTo>
                    <a:pt x="992188" y="390665"/>
                  </a:lnTo>
                  <a:lnTo>
                    <a:pt x="454025" y="1319769"/>
                  </a:lnTo>
                  <a:lnTo>
                    <a:pt x="454025" y="3613038"/>
                  </a:lnTo>
                  <a:lnTo>
                    <a:pt x="0" y="3613038"/>
                  </a:lnTo>
                  <a:lnTo>
                    <a:pt x="0" y="1319769"/>
                  </a:lnTo>
                  <a:lnTo>
                    <a:pt x="650875" y="181744"/>
                  </a:lnTo>
                  <a:lnTo>
                    <a:pt x="473075" y="71339"/>
                  </a:lnTo>
                  <a:lnTo>
                    <a:pt x="976313" y="0"/>
                  </a:lnTo>
                  <a:close/>
                </a:path>
              </a:pathLst>
            </a:custGeom>
            <a:solidFill>
              <a:srgbClr val="9CC136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no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2694077" y="1596509"/>
              <a:ext cx="407804" cy="3717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>
                  <a:solidFill>
                    <a:srgbClr val="FFFFFF"/>
                  </a:solidFill>
                  <a:latin typeface="Batang" panose="02030600000101010101" charset="-127"/>
                  <a:ea typeface="Batang" panose="02030600000101010101" charset="-127"/>
                  <a:cs typeface="Arial" panose="020B0604020202020204" pitchFamily="34" charset="0"/>
                </a:rPr>
                <a:t>01</a:t>
              </a:r>
              <a:endParaRPr lang="en-US" altLang="zh-CN" sz="2400" b="1" dirty="0">
                <a:solidFill>
                  <a:srgbClr val="FFFFFF"/>
                </a:solidFill>
                <a:latin typeface="Batang" panose="02030600000101010101" charset="-127"/>
                <a:ea typeface="Batang" panose="02030600000101010101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5475817" y="2847864"/>
            <a:ext cx="1555749" cy="3467485"/>
            <a:chOff x="2554288" y="2363788"/>
            <a:chExt cx="1166812" cy="2792300"/>
          </a:xfrm>
        </p:grpSpPr>
        <p:sp>
          <p:nvSpPr>
            <p:cNvPr id="46" name="任意多边形 45"/>
            <p:cNvSpPr/>
            <p:nvPr/>
          </p:nvSpPr>
          <p:spPr>
            <a:xfrm>
              <a:off x="2554288" y="2363788"/>
              <a:ext cx="1166812" cy="2792300"/>
            </a:xfrm>
            <a:custGeom>
              <a:avLst/>
              <a:gdLst>
                <a:gd name="connsiteX0" fmla="*/ 975174 w 1166812"/>
                <a:gd name="connsiteY0" fmla="*/ 0 h 2792300"/>
                <a:gd name="connsiteX1" fmla="*/ 1166812 w 1166812"/>
                <a:gd name="connsiteY1" fmla="*/ 500492 h 2792300"/>
                <a:gd name="connsiteX2" fmla="*/ 992154 w 1166812"/>
                <a:gd name="connsiteY2" fmla="*/ 394170 h 2792300"/>
                <a:gd name="connsiteX3" fmla="*/ 453626 w 1166812"/>
                <a:gd name="connsiteY3" fmla="*/ 1319949 h 2792300"/>
                <a:gd name="connsiteX4" fmla="*/ 453626 w 1166812"/>
                <a:gd name="connsiteY4" fmla="*/ 2761896 h 2792300"/>
                <a:gd name="connsiteX5" fmla="*/ 453626 w 1166812"/>
                <a:gd name="connsiteY5" fmla="*/ 2792300 h 2792300"/>
                <a:gd name="connsiteX6" fmla="*/ 0 w 1166812"/>
                <a:gd name="connsiteY6" fmla="*/ 2792300 h 2792300"/>
                <a:gd name="connsiteX7" fmla="*/ 0 w 1166812"/>
                <a:gd name="connsiteY7" fmla="*/ 2703874 h 2792300"/>
                <a:gd name="connsiteX8" fmla="*/ 0 w 1166812"/>
                <a:gd name="connsiteY8" fmla="*/ 1319949 h 2792300"/>
                <a:gd name="connsiteX9" fmla="*/ 650116 w 1166812"/>
                <a:gd name="connsiteY9" fmla="*/ 181526 h 2792300"/>
                <a:gd name="connsiteX10" fmla="*/ 473032 w 1166812"/>
                <a:gd name="connsiteY10" fmla="*/ 72610 h 2792300"/>
                <a:gd name="connsiteX11" fmla="*/ 975174 w 1166812"/>
                <a:gd name="connsiteY11" fmla="*/ 0 h 279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66812" h="2792300">
                  <a:moveTo>
                    <a:pt x="975174" y="0"/>
                  </a:moveTo>
                  <a:cubicBezTo>
                    <a:pt x="1166812" y="500492"/>
                    <a:pt x="1166812" y="500492"/>
                    <a:pt x="1166812" y="500492"/>
                  </a:cubicBezTo>
                  <a:cubicBezTo>
                    <a:pt x="992154" y="394170"/>
                    <a:pt x="992154" y="394170"/>
                    <a:pt x="992154" y="394170"/>
                  </a:cubicBezTo>
                  <a:lnTo>
                    <a:pt x="453626" y="1319949"/>
                  </a:lnTo>
                  <a:cubicBezTo>
                    <a:pt x="453626" y="2271336"/>
                    <a:pt x="453626" y="2628107"/>
                    <a:pt x="453626" y="2761896"/>
                  </a:cubicBezTo>
                  <a:lnTo>
                    <a:pt x="453626" y="2792300"/>
                  </a:lnTo>
                  <a:lnTo>
                    <a:pt x="0" y="2792300"/>
                  </a:lnTo>
                  <a:lnTo>
                    <a:pt x="0" y="2703874"/>
                  </a:lnTo>
                  <a:cubicBezTo>
                    <a:pt x="0" y="1319949"/>
                    <a:pt x="0" y="1319949"/>
                    <a:pt x="0" y="1319949"/>
                  </a:cubicBezTo>
                  <a:cubicBezTo>
                    <a:pt x="650116" y="181526"/>
                    <a:pt x="650116" y="181526"/>
                    <a:pt x="650116" y="181526"/>
                  </a:cubicBezTo>
                  <a:cubicBezTo>
                    <a:pt x="473032" y="72610"/>
                    <a:pt x="473032" y="72610"/>
                    <a:pt x="473032" y="72610"/>
                  </a:cubicBezTo>
                  <a:cubicBezTo>
                    <a:pt x="975174" y="0"/>
                    <a:pt x="975174" y="0"/>
                    <a:pt x="975174" y="0"/>
                  </a:cubicBezTo>
                  <a:close/>
                </a:path>
              </a:pathLst>
            </a:custGeom>
            <a:solidFill>
              <a:srgbClr val="FFCA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3170327" y="2444234"/>
              <a:ext cx="407804" cy="3717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>
                  <a:solidFill>
                    <a:schemeClr val="bg1"/>
                  </a:solidFill>
                  <a:latin typeface="Batang" panose="02030600000101010101" charset="-127"/>
                  <a:ea typeface="Batang" panose="02030600000101010101" charset="-127"/>
                  <a:cs typeface="Arial" panose="020B0604020202020204" pitchFamily="34" charset="0"/>
                </a:rPr>
                <a:t>02</a:t>
              </a:r>
              <a:endParaRPr lang="en-US" altLang="zh-CN" sz="2400" b="1" dirty="0">
                <a:solidFill>
                  <a:schemeClr val="bg1"/>
                </a:solidFill>
                <a:latin typeface="Batang" panose="02030600000101010101" charset="-127"/>
                <a:ea typeface="Batang" panose="02030600000101010101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3875617" y="3190851"/>
            <a:ext cx="1557867" cy="3125135"/>
            <a:chOff x="1287463" y="2727326"/>
            <a:chExt cx="1168400" cy="2428763"/>
          </a:xfrm>
        </p:grpSpPr>
        <p:sp>
          <p:nvSpPr>
            <p:cNvPr id="49" name="任意多边形 48"/>
            <p:cNvSpPr/>
            <p:nvPr/>
          </p:nvSpPr>
          <p:spPr bwMode="auto">
            <a:xfrm flipH="1">
              <a:off x="1287463" y="2727326"/>
              <a:ext cx="1168400" cy="2428763"/>
            </a:xfrm>
            <a:custGeom>
              <a:avLst/>
              <a:gdLst>
                <a:gd name="connsiteX0" fmla="*/ 976501 w 1168400"/>
                <a:gd name="connsiteY0" fmla="*/ 0 h 2428763"/>
                <a:gd name="connsiteX1" fmla="*/ 1168400 w 1168400"/>
                <a:gd name="connsiteY1" fmla="*/ 500495 h 2428763"/>
                <a:gd name="connsiteX2" fmla="*/ 993505 w 1168400"/>
                <a:gd name="connsiteY2" fmla="*/ 391579 h 2428763"/>
                <a:gd name="connsiteX3" fmla="*/ 454243 w 1168400"/>
                <a:gd name="connsiteY3" fmla="*/ 1319958 h 2428763"/>
                <a:gd name="connsiteX4" fmla="*/ 454243 w 1168400"/>
                <a:gd name="connsiteY4" fmla="*/ 2157573 h 2428763"/>
                <a:gd name="connsiteX5" fmla="*/ 454243 w 1168400"/>
                <a:gd name="connsiteY5" fmla="*/ 2416248 h 2428763"/>
                <a:gd name="connsiteX6" fmla="*/ 454243 w 1168400"/>
                <a:gd name="connsiteY6" fmla="*/ 2428763 h 2428763"/>
                <a:gd name="connsiteX7" fmla="*/ 0 w 1168400"/>
                <a:gd name="connsiteY7" fmla="*/ 2428763 h 2428763"/>
                <a:gd name="connsiteX8" fmla="*/ 0 w 1168400"/>
                <a:gd name="connsiteY8" fmla="*/ 2355621 h 2428763"/>
                <a:gd name="connsiteX9" fmla="*/ 0 w 1168400"/>
                <a:gd name="connsiteY9" fmla="*/ 2157573 h 2428763"/>
                <a:gd name="connsiteX10" fmla="*/ 0 w 1168400"/>
                <a:gd name="connsiteY10" fmla="*/ 1319958 h 2428763"/>
                <a:gd name="connsiteX11" fmla="*/ 651001 w 1168400"/>
                <a:gd name="connsiteY11" fmla="*/ 181527 h 2428763"/>
                <a:gd name="connsiteX12" fmla="*/ 473676 w 1168400"/>
                <a:gd name="connsiteY12" fmla="*/ 72611 h 2428763"/>
                <a:gd name="connsiteX13" fmla="*/ 976501 w 1168400"/>
                <a:gd name="connsiteY13" fmla="*/ 0 h 2428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68400" h="2428763">
                  <a:moveTo>
                    <a:pt x="976501" y="0"/>
                  </a:moveTo>
                  <a:cubicBezTo>
                    <a:pt x="1168400" y="500495"/>
                    <a:pt x="1168400" y="500495"/>
                    <a:pt x="1168400" y="500495"/>
                  </a:cubicBezTo>
                  <a:cubicBezTo>
                    <a:pt x="993505" y="391579"/>
                    <a:pt x="993505" y="391579"/>
                    <a:pt x="993505" y="391579"/>
                  </a:cubicBezTo>
                  <a:lnTo>
                    <a:pt x="454243" y="1319958"/>
                  </a:lnTo>
                  <a:cubicBezTo>
                    <a:pt x="454243" y="2157573"/>
                    <a:pt x="454243" y="2157573"/>
                    <a:pt x="454243" y="2157573"/>
                  </a:cubicBezTo>
                  <a:cubicBezTo>
                    <a:pt x="454243" y="2305388"/>
                    <a:pt x="454243" y="2379295"/>
                    <a:pt x="454243" y="2416248"/>
                  </a:cubicBezTo>
                  <a:lnTo>
                    <a:pt x="454243" y="2428763"/>
                  </a:lnTo>
                  <a:lnTo>
                    <a:pt x="0" y="2428763"/>
                  </a:lnTo>
                  <a:lnTo>
                    <a:pt x="0" y="2355621"/>
                  </a:lnTo>
                  <a:cubicBezTo>
                    <a:pt x="0" y="2157573"/>
                    <a:pt x="0" y="2157573"/>
                    <a:pt x="0" y="2157573"/>
                  </a:cubicBezTo>
                  <a:cubicBezTo>
                    <a:pt x="0" y="1319958"/>
                    <a:pt x="0" y="1319958"/>
                    <a:pt x="0" y="1319958"/>
                  </a:cubicBezTo>
                  <a:cubicBezTo>
                    <a:pt x="651001" y="181527"/>
                    <a:pt x="651001" y="181527"/>
                    <a:pt x="651001" y="181527"/>
                  </a:cubicBezTo>
                  <a:cubicBezTo>
                    <a:pt x="473676" y="72611"/>
                    <a:pt x="473676" y="72611"/>
                    <a:pt x="473676" y="72611"/>
                  </a:cubicBezTo>
                  <a:cubicBezTo>
                    <a:pt x="976501" y="0"/>
                    <a:pt x="976501" y="0"/>
                    <a:pt x="976501" y="0"/>
                  </a:cubicBezTo>
                  <a:close/>
                </a:path>
              </a:pathLst>
            </a:custGeom>
            <a:solidFill>
              <a:srgbClr val="52C5C4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no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1446302" y="2806184"/>
              <a:ext cx="407804" cy="3587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>
                  <a:solidFill>
                    <a:schemeClr val="bg1"/>
                  </a:solidFill>
                  <a:latin typeface="Batang" panose="02030600000101010101" charset="-127"/>
                  <a:ea typeface="Batang" panose="02030600000101010101" charset="-127"/>
                  <a:cs typeface="Arial" panose="020B0604020202020204" pitchFamily="34" charset="0"/>
                </a:rPr>
                <a:t>03</a:t>
              </a:r>
              <a:endParaRPr lang="en-US" altLang="zh-CN" sz="2400" b="1" dirty="0">
                <a:solidFill>
                  <a:schemeClr val="bg1"/>
                </a:solidFill>
                <a:latin typeface="Batang" panose="02030600000101010101" charset="-127"/>
                <a:ea typeface="Batang" panose="02030600000101010101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6064250" y="4161706"/>
            <a:ext cx="1557867" cy="2153643"/>
            <a:chOff x="3000375" y="3362326"/>
            <a:chExt cx="1168400" cy="1793762"/>
          </a:xfrm>
        </p:grpSpPr>
        <p:sp>
          <p:nvSpPr>
            <p:cNvPr id="52" name="任意多边形 51"/>
            <p:cNvSpPr/>
            <p:nvPr/>
          </p:nvSpPr>
          <p:spPr bwMode="auto">
            <a:xfrm>
              <a:off x="3000375" y="3362326"/>
              <a:ext cx="1168400" cy="1793762"/>
            </a:xfrm>
            <a:custGeom>
              <a:avLst/>
              <a:gdLst>
                <a:gd name="connsiteX0" fmla="*/ 976501 w 1168400"/>
                <a:gd name="connsiteY0" fmla="*/ 0 h 1781175"/>
                <a:gd name="connsiteX1" fmla="*/ 1168400 w 1168400"/>
                <a:gd name="connsiteY1" fmla="*/ 500498 h 1781175"/>
                <a:gd name="connsiteX2" fmla="*/ 993505 w 1168400"/>
                <a:gd name="connsiteY2" fmla="*/ 391581 h 1781175"/>
                <a:gd name="connsiteX3" fmla="*/ 456672 w 1168400"/>
                <a:gd name="connsiteY3" fmla="*/ 1319965 h 1781175"/>
                <a:gd name="connsiteX4" fmla="*/ 456672 w 1168400"/>
                <a:gd name="connsiteY4" fmla="*/ 1773784 h 1781175"/>
                <a:gd name="connsiteX5" fmla="*/ 456672 w 1168400"/>
                <a:gd name="connsiteY5" fmla="*/ 1781175 h 1781175"/>
                <a:gd name="connsiteX6" fmla="*/ 0 w 1168400"/>
                <a:gd name="connsiteY6" fmla="*/ 1781175 h 1781175"/>
                <a:gd name="connsiteX7" fmla="*/ 0 w 1168400"/>
                <a:gd name="connsiteY7" fmla="*/ 1758070 h 1781175"/>
                <a:gd name="connsiteX8" fmla="*/ 0 w 1168400"/>
                <a:gd name="connsiteY8" fmla="*/ 1478153 h 1781175"/>
                <a:gd name="connsiteX9" fmla="*/ 0 w 1168400"/>
                <a:gd name="connsiteY9" fmla="*/ 1319965 h 1781175"/>
                <a:gd name="connsiteX10" fmla="*/ 651001 w 1168400"/>
                <a:gd name="connsiteY10" fmla="*/ 181528 h 1781175"/>
                <a:gd name="connsiteX11" fmla="*/ 476105 w 1168400"/>
                <a:gd name="connsiteY11" fmla="*/ 72611 h 1781175"/>
                <a:gd name="connsiteX12" fmla="*/ 976501 w 1168400"/>
                <a:gd name="connsiteY12" fmla="*/ 0 h 1781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68400" h="1781175">
                  <a:moveTo>
                    <a:pt x="976501" y="0"/>
                  </a:moveTo>
                  <a:cubicBezTo>
                    <a:pt x="1168400" y="500498"/>
                    <a:pt x="1168400" y="500498"/>
                    <a:pt x="1168400" y="500498"/>
                  </a:cubicBezTo>
                  <a:cubicBezTo>
                    <a:pt x="993505" y="391581"/>
                    <a:pt x="993505" y="391581"/>
                    <a:pt x="993505" y="391581"/>
                  </a:cubicBezTo>
                  <a:lnTo>
                    <a:pt x="456672" y="1319965"/>
                  </a:lnTo>
                  <a:cubicBezTo>
                    <a:pt x="456672" y="1773784"/>
                    <a:pt x="456672" y="1773784"/>
                    <a:pt x="456672" y="1773784"/>
                  </a:cubicBezTo>
                  <a:lnTo>
                    <a:pt x="456672" y="1781175"/>
                  </a:lnTo>
                  <a:lnTo>
                    <a:pt x="0" y="1781175"/>
                  </a:lnTo>
                  <a:lnTo>
                    <a:pt x="0" y="1758070"/>
                  </a:lnTo>
                  <a:cubicBezTo>
                    <a:pt x="0" y="1478153"/>
                    <a:pt x="0" y="1478153"/>
                    <a:pt x="0" y="1478153"/>
                  </a:cubicBezTo>
                  <a:cubicBezTo>
                    <a:pt x="0" y="1319965"/>
                    <a:pt x="0" y="1319965"/>
                    <a:pt x="0" y="1319965"/>
                  </a:cubicBezTo>
                  <a:cubicBezTo>
                    <a:pt x="651001" y="181528"/>
                    <a:pt x="651001" y="181528"/>
                    <a:pt x="651001" y="181528"/>
                  </a:cubicBezTo>
                  <a:cubicBezTo>
                    <a:pt x="476105" y="72611"/>
                    <a:pt x="476105" y="72611"/>
                    <a:pt x="476105" y="72611"/>
                  </a:cubicBezTo>
                  <a:cubicBezTo>
                    <a:pt x="976501" y="0"/>
                    <a:pt x="976501" y="0"/>
                    <a:pt x="976501" y="0"/>
                  </a:cubicBezTo>
                  <a:close/>
                </a:path>
              </a:pathLst>
            </a:custGeom>
            <a:solidFill>
              <a:srgbClr val="FD6F3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no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3656102" y="3425309"/>
              <a:ext cx="407804" cy="3845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>
                  <a:solidFill>
                    <a:srgbClr val="FFFFFF"/>
                  </a:solidFill>
                  <a:latin typeface="Batang" panose="02030600000101010101" charset="-127"/>
                  <a:ea typeface="Batang" panose="02030600000101010101" charset="-127"/>
                  <a:cs typeface="Arial" panose="020B0604020202020204" pitchFamily="34" charset="0"/>
                </a:rPr>
                <a:t>04</a:t>
              </a:r>
              <a:endParaRPr lang="en-US" altLang="zh-CN" sz="2400" b="1" dirty="0">
                <a:solidFill>
                  <a:srgbClr val="FFFFFF"/>
                </a:solidFill>
                <a:latin typeface="Batang" panose="02030600000101010101" charset="-127"/>
                <a:ea typeface="Batang" panose="02030600000101010101" charset="-127"/>
                <a:cs typeface="Arial" panose="020B0604020202020204" pitchFamily="34" charset="0"/>
              </a:endParaRPr>
            </a:p>
          </p:txBody>
        </p:sp>
      </p:grpSp>
      <p:sp>
        <p:nvSpPr>
          <p:cNvPr id="54" name="任意多边形 53"/>
          <p:cNvSpPr/>
          <p:nvPr/>
        </p:nvSpPr>
        <p:spPr>
          <a:xfrm>
            <a:off x="0" y="6290584"/>
            <a:ext cx="12237112" cy="567416"/>
          </a:xfrm>
          <a:custGeom>
            <a:avLst/>
            <a:gdLst>
              <a:gd name="connsiteX0" fmla="*/ 4721632 w 9443264"/>
              <a:gd name="connsiteY0" fmla="*/ 0 h 409185"/>
              <a:gd name="connsiteX1" fmla="*/ 9331443 w 9443264"/>
              <a:gd name="connsiteY1" fmla="*/ 387313 h 409185"/>
              <a:gd name="connsiteX2" fmla="*/ 9443264 w 9443264"/>
              <a:gd name="connsiteY2" fmla="*/ 409185 h 409185"/>
              <a:gd name="connsiteX3" fmla="*/ 0 w 9443264"/>
              <a:gd name="connsiteY3" fmla="*/ 409185 h 409185"/>
              <a:gd name="connsiteX4" fmla="*/ 111821 w 9443264"/>
              <a:gd name="connsiteY4" fmla="*/ 387313 h 409185"/>
              <a:gd name="connsiteX5" fmla="*/ 4721632 w 9443264"/>
              <a:gd name="connsiteY5" fmla="*/ 0 h 409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43264" h="409185">
                <a:moveTo>
                  <a:pt x="4721632" y="0"/>
                </a:moveTo>
                <a:cubicBezTo>
                  <a:pt x="6429210" y="0"/>
                  <a:pt x="8015546" y="142783"/>
                  <a:pt x="9331443" y="387313"/>
                </a:cubicBezTo>
                <a:lnTo>
                  <a:pt x="9443264" y="409185"/>
                </a:lnTo>
                <a:lnTo>
                  <a:pt x="0" y="409185"/>
                </a:lnTo>
                <a:lnTo>
                  <a:pt x="111821" y="387313"/>
                </a:lnTo>
                <a:cubicBezTo>
                  <a:pt x="1427719" y="142783"/>
                  <a:pt x="3014054" y="0"/>
                  <a:pt x="4721632" y="0"/>
                </a:cubicBezTo>
                <a:close/>
              </a:path>
            </a:pathLst>
          </a:custGeom>
          <a:gradFill>
            <a:gsLst>
              <a:gs pos="62000">
                <a:srgbClr val="26646A"/>
              </a:gs>
              <a:gs pos="0">
                <a:srgbClr val="4B7E8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  <a:latin typeface="Batang" panose="02030600000101010101" charset="-127"/>
              <a:ea typeface="Batang" panose="02030600000101010101" charset="-127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162800" y="3162300"/>
            <a:ext cx="3689350" cy="518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140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sed do eiusmod tempor</a:t>
            </a:r>
            <a:endParaRPr lang="en-US" altLang="zh-CN" sz="1400" dirty="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162800" y="2847975"/>
            <a:ext cx="3689350" cy="3657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b="1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TITLE  ADD  HERE </a:t>
            </a:r>
            <a:endParaRPr lang="en-US" altLang="zh-CN" b="1" dirty="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855585" y="4756785"/>
            <a:ext cx="3689350" cy="518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140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sed do eiusmod tempor</a:t>
            </a:r>
            <a:endParaRPr lang="en-US" altLang="zh-CN" sz="1400" dirty="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855585" y="4442460"/>
            <a:ext cx="3689350" cy="3657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b="1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TITLE  ADD  HERE </a:t>
            </a:r>
            <a:endParaRPr lang="en-US" altLang="zh-CN" b="1" dirty="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33475" y="2446020"/>
            <a:ext cx="3689350" cy="518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altLang="zh-CN" sz="140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sed do eiusmod tempor</a:t>
            </a:r>
            <a:endParaRPr lang="en-US" altLang="zh-CN" sz="1400" dirty="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33475" y="2131695"/>
            <a:ext cx="3689350" cy="3657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altLang="zh-CN" b="1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TITLE  ADD  HERE </a:t>
            </a:r>
            <a:endParaRPr lang="en-US" altLang="zh-CN" b="1" dirty="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12"/>
          <p:cNvSpPr/>
          <p:nvPr/>
        </p:nvSpPr>
        <p:spPr>
          <a:xfrm>
            <a:off x="4470400" y="2247900"/>
            <a:ext cx="1638300" cy="1346200"/>
          </a:xfrm>
          <a:custGeom>
            <a:avLst/>
            <a:gdLst>
              <a:gd name="connsiteX0" fmla="*/ 1228725 w 1228725"/>
              <a:gd name="connsiteY0" fmla="*/ 1009650 h 1009650"/>
              <a:gd name="connsiteX1" fmla="*/ 0 w 1228725"/>
              <a:gd name="connsiteY1" fmla="*/ 0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28725" h="1009650">
                <a:moveTo>
                  <a:pt x="1228725" y="1009650"/>
                </a:moveTo>
                <a:lnTo>
                  <a:pt x="0" y="0"/>
                </a:lnTo>
              </a:path>
            </a:pathLst>
          </a:custGeom>
          <a:noFill/>
          <a:ln w="22225">
            <a:solidFill>
              <a:schemeClr val="bg1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14" name="任意多边形 13"/>
          <p:cNvSpPr/>
          <p:nvPr/>
        </p:nvSpPr>
        <p:spPr>
          <a:xfrm>
            <a:off x="4203700" y="3708400"/>
            <a:ext cx="1168400" cy="990600"/>
          </a:xfrm>
          <a:custGeom>
            <a:avLst/>
            <a:gdLst>
              <a:gd name="connsiteX0" fmla="*/ 876300 w 876300"/>
              <a:gd name="connsiteY0" fmla="*/ 742950 h 742950"/>
              <a:gd name="connsiteX1" fmla="*/ 876300 w 876300"/>
              <a:gd name="connsiteY1" fmla="*/ 742950 h 742950"/>
              <a:gd name="connsiteX2" fmla="*/ 0 w 876300"/>
              <a:gd name="connsiteY2" fmla="*/ 0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6300" h="742950">
                <a:moveTo>
                  <a:pt x="876300" y="742950"/>
                </a:moveTo>
                <a:lnTo>
                  <a:pt x="876300" y="742950"/>
                </a:lnTo>
                <a:lnTo>
                  <a:pt x="0" y="0"/>
                </a:lnTo>
              </a:path>
            </a:pathLst>
          </a:custGeom>
          <a:noFill/>
          <a:ln w="22225">
            <a:solidFill>
              <a:schemeClr val="bg1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8929370" y="1991995"/>
            <a:ext cx="2441575" cy="7315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140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sed do e</a:t>
            </a:r>
            <a:endParaRPr lang="en-US" altLang="zh-CN" sz="1400" dirty="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8929370" y="1677670"/>
            <a:ext cx="2441575" cy="3657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b="1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TITLE  ADD  HERE </a:t>
            </a:r>
            <a:endParaRPr lang="en-US" altLang="zh-CN" b="1" dirty="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4" name="Freeform 9"/>
          <p:cNvSpPr/>
          <p:nvPr/>
        </p:nvSpPr>
        <p:spPr bwMode="auto">
          <a:xfrm>
            <a:off x="5764539" y="2514601"/>
            <a:ext cx="794420" cy="4330701"/>
          </a:xfrm>
          <a:custGeom>
            <a:avLst/>
            <a:gdLst>
              <a:gd name="T0" fmla="*/ 323 w 323"/>
              <a:gd name="T1" fmla="*/ 1705 h 1705"/>
              <a:gd name="T2" fmla="*/ 0 w 323"/>
              <a:gd name="T3" fmla="*/ 1705 h 1705"/>
              <a:gd name="T4" fmla="*/ 160 w 323"/>
              <a:gd name="T5" fmla="*/ 0 h 1705"/>
              <a:gd name="T6" fmla="*/ 323 w 323"/>
              <a:gd name="T7" fmla="*/ 1705 h 17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3" h="1705">
                <a:moveTo>
                  <a:pt x="323" y="1705"/>
                </a:moveTo>
                <a:lnTo>
                  <a:pt x="0" y="1705"/>
                </a:lnTo>
                <a:lnTo>
                  <a:pt x="160" y="0"/>
                </a:lnTo>
                <a:lnTo>
                  <a:pt x="323" y="1705"/>
                </a:lnTo>
                <a:close/>
              </a:path>
            </a:pathLst>
          </a:custGeom>
          <a:solidFill>
            <a:srgbClr val="FFCA82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7645400" y="4419600"/>
            <a:ext cx="1028700" cy="1003300"/>
          </a:xfrm>
          <a:custGeom>
            <a:avLst/>
            <a:gdLst>
              <a:gd name="connsiteX0" fmla="*/ 0 w 952500"/>
              <a:gd name="connsiteY0" fmla="*/ 742950 h 742950"/>
              <a:gd name="connsiteX1" fmla="*/ 952500 w 952500"/>
              <a:gd name="connsiteY1" fmla="*/ 0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52500" h="742950">
                <a:moveTo>
                  <a:pt x="0" y="742950"/>
                </a:moveTo>
                <a:lnTo>
                  <a:pt x="952500" y="0"/>
                </a:lnTo>
              </a:path>
            </a:pathLst>
          </a:custGeom>
          <a:noFill/>
          <a:ln w="6350">
            <a:solidFill>
              <a:schemeClr val="tx1">
                <a:lumMod val="25000"/>
                <a:lumOff val="75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3911600" y="4978400"/>
            <a:ext cx="635000" cy="571500"/>
          </a:xfrm>
          <a:custGeom>
            <a:avLst/>
            <a:gdLst>
              <a:gd name="connsiteX0" fmla="*/ 476250 w 476250"/>
              <a:gd name="connsiteY0" fmla="*/ 428625 h 428625"/>
              <a:gd name="connsiteX1" fmla="*/ 0 w 476250"/>
              <a:gd name="connsiteY1" fmla="*/ 0 h 42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6250" h="428625">
                <a:moveTo>
                  <a:pt x="476250" y="428625"/>
                </a:moveTo>
                <a:lnTo>
                  <a:pt x="0" y="0"/>
                </a:lnTo>
              </a:path>
            </a:pathLst>
          </a:custGeom>
          <a:noFill/>
          <a:ln w="22225">
            <a:solidFill>
              <a:schemeClr val="bg1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20" name="任意多边形 19"/>
          <p:cNvSpPr/>
          <p:nvPr/>
        </p:nvSpPr>
        <p:spPr>
          <a:xfrm>
            <a:off x="7638415" y="4419600"/>
            <a:ext cx="1028700" cy="1003300"/>
          </a:xfrm>
          <a:custGeom>
            <a:avLst/>
            <a:gdLst>
              <a:gd name="connsiteX0" fmla="*/ 0 w 952500"/>
              <a:gd name="connsiteY0" fmla="*/ 742950 h 742950"/>
              <a:gd name="connsiteX1" fmla="*/ 952500 w 952500"/>
              <a:gd name="connsiteY1" fmla="*/ 0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52500" h="742950">
                <a:moveTo>
                  <a:pt x="0" y="742950"/>
                </a:moveTo>
                <a:lnTo>
                  <a:pt x="952500" y="0"/>
                </a:lnTo>
              </a:path>
            </a:pathLst>
          </a:custGeom>
          <a:noFill/>
          <a:ln w="22225">
            <a:solidFill>
              <a:schemeClr val="bg1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22" name="任意多边形 21"/>
          <p:cNvSpPr/>
          <p:nvPr/>
        </p:nvSpPr>
        <p:spPr>
          <a:xfrm>
            <a:off x="6997700" y="2578100"/>
            <a:ext cx="1841500" cy="1600200"/>
          </a:xfrm>
          <a:custGeom>
            <a:avLst/>
            <a:gdLst>
              <a:gd name="connsiteX0" fmla="*/ 0 w 1495425"/>
              <a:gd name="connsiteY0" fmla="*/ 742950 h 742950"/>
              <a:gd name="connsiteX1" fmla="*/ 1495425 w 1495425"/>
              <a:gd name="connsiteY1" fmla="*/ 0 h 742950"/>
              <a:gd name="connsiteX0-1" fmla="*/ 0 w 1495425"/>
              <a:gd name="connsiteY0-2" fmla="*/ 962025 h 962025"/>
              <a:gd name="connsiteX1-3" fmla="*/ 1495425 w 1495425"/>
              <a:gd name="connsiteY1-4" fmla="*/ 0 h 9620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1495425" h="962025">
                <a:moveTo>
                  <a:pt x="0" y="962025"/>
                </a:moveTo>
                <a:lnTo>
                  <a:pt x="1495425" y="0"/>
                </a:lnTo>
              </a:path>
            </a:pathLst>
          </a:custGeom>
          <a:noFill/>
          <a:ln w="22225">
            <a:solidFill>
              <a:schemeClr val="bg1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929370" y="4231005"/>
            <a:ext cx="2441575" cy="7315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140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sed do e</a:t>
            </a:r>
            <a:endParaRPr lang="en-US" altLang="zh-CN" sz="1400" dirty="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929370" y="3916680"/>
            <a:ext cx="2441575" cy="3657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b="1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TITLE  ADD  HERE </a:t>
            </a:r>
            <a:endParaRPr lang="en-US" altLang="zh-CN" b="1" dirty="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698625" y="1516380"/>
            <a:ext cx="2441575" cy="7315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altLang="zh-CN" sz="140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sed do e</a:t>
            </a:r>
            <a:endParaRPr lang="en-US" altLang="zh-CN" sz="1400" dirty="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698625" y="1202055"/>
            <a:ext cx="2441575" cy="3657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altLang="zh-CN" b="1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TITLE  ADD  HERE </a:t>
            </a:r>
            <a:endParaRPr lang="en-US" altLang="zh-CN" b="1" dirty="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565275" y="3158490"/>
            <a:ext cx="2441575" cy="7315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altLang="zh-CN" sz="140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sed do e</a:t>
            </a:r>
            <a:endParaRPr lang="en-US" altLang="zh-CN" sz="1400" dirty="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565275" y="2844165"/>
            <a:ext cx="2441575" cy="3657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altLang="zh-CN" b="1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TITLE  ADD  HERE </a:t>
            </a:r>
            <a:endParaRPr lang="en-US" altLang="zh-CN" b="1" dirty="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222375" y="4647565"/>
            <a:ext cx="2441575" cy="7315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altLang="zh-CN" sz="140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sed do e</a:t>
            </a:r>
            <a:endParaRPr lang="en-US" altLang="zh-CN" sz="1400" dirty="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222375" y="4333240"/>
            <a:ext cx="2441575" cy="3657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altLang="zh-CN" b="1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TITLE  ADD  HERE </a:t>
            </a:r>
            <a:endParaRPr lang="en-US" altLang="zh-CN" b="1" dirty="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5" name="Freeform 5"/>
          <p:cNvSpPr/>
          <p:nvPr/>
        </p:nvSpPr>
        <p:spPr bwMode="auto">
          <a:xfrm>
            <a:off x="7193035" y="4747345"/>
            <a:ext cx="794420" cy="2097956"/>
          </a:xfrm>
          <a:custGeom>
            <a:avLst/>
            <a:gdLst>
              <a:gd name="T0" fmla="*/ 323 w 323"/>
              <a:gd name="T1" fmla="*/ 853 h 853"/>
              <a:gd name="T2" fmla="*/ 0 w 323"/>
              <a:gd name="T3" fmla="*/ 853 h 853"/>
              <a:gd name="T4" fmla="*/ 163 w 323"/>
              <a:gd name="T5" fmla="*/ 0 h 853"/>
              <a:gd name="T6" fmla="*/ 323 w 323"/>
              <a:gd name="T7" fmla="*/ 853 h 8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3" h="853">
                <a:moveTo>
                  <a:pt x="323" y="853"/>
                </a:moveTo>
                <a:lnTo>
                  <a:pt x="0" y="853"/>
                </a:lnTo>
                <a:lnTo>
                  <a:pt x="163" y="0"/>
                </a:lnTo>
                <a:lnTo>
                  <a:pt x="323" y="853"/>
                </a:lnTo>
                <a:close/>
              </a:path>
            </a:pathLst>
          </a:custGeom>
          <a:solidFill>
            <a:srgbClr val="26646A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6" name="Freeform 6"/>
          <p:cNvSpPr/>
          <p:nvPr/>
        </p:nvSpPr>
        <p:spPr bwMode="auto">
          <a:xfrm>
            <a:off x="4187921" y="4216093"/>
            <a:ext cx="799339" cy="2629208"/>
          </a:xfrm>
          <a:custGeom>
            <a:avLst/>
            <a:gdLst>
              <a:gd name="T0" fmla="*/ 325 w 325"/>
              <a:gd name="T1" fmla="*/ 1069 h 1069"/>
              <a:gd name="T2" fmla="*/ 0 w 325"/>
              <a:gd name="T3" fmla="*/ 1069 h 1069"/>
              <a:gd name="T4" fmla="*/ 163 w 325"/>
              <a:gd name="T5" fmla="*/ 0 h 1069"/>
              <a:gd name="T6" fmla="*/ 325 w 325"/>
              <a:gd name="T7" fmla="*/ 1069 h 10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5" h="1069">
                <a:moveTo>
                  <a:pt x="325" y="1069"/>
                </a:moveTo>
                <a:lnTo>
                  <a:pt x="0" y="1069"/>
                </a:lnTo>
                <a:lnTo>
                  <a:pt x="163" y="0"/>
                </a:lnTo>
                <a:lnTo>
                  <a:pt x="325" y="1069"/>
                </a:lnTo>
                <a:close/>
              </a:path>
            </a:pathLst>
          </a:custGeom>
          <a:solidFill>
            <a:srgbClr val="52C5C4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2" name="Freeform 7"/>
          <p:cNvSpPr/>
          <p:nvPr/>
        </p:nvSpPr>
        <p:spPr bwMode="auto">
          <a:xfrm>
            <a:off x="4986029" y="1816100"/>
            <a:ext cx="794420" cy="5029201"/>
          </a:xfrm>
          <a:custGeom>
            <a:avLst/>
            <a:gdLst>
              <a:gd name="T0" fmla="*/ 323 w 323"/>
              <a:gd name="T1" fmla="*/ 1386 h 1386"/>
              <a:gd name="T2" fmla="*/ 0 w 323"/>
              <a:gd name="T3" fmla="*/ 1386 h 1386"/>
              <a:gd name="T4" fmla="*/ 162 w 323"/>
              <a:gd name="T5" fmla="*/ 0 h 1386"/>
              <a:gd name="T6" fmla="*/ 323 w 323"/>
              <a:gd name="T7" fmla="*/ 1386 h 1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3" h="1386">
                <a:moveTo>
                  <a:pt x="323" y="1386"/>
                </a:moveTo>
                <a:lnTo>
                  <a:pt x="0" y="1386"/>
                </a:lnTo>
                <a:lnTo>
                  <a:pt x="162" y="0"/>
                </a:lnTo>
                <a:lnTo>
                  <a:pt x="323" y="1386"/>
                </a:lnTo>
                <a:close/>
              </a:path>
            </a:pathLst>
          </a:custGeom>
          <a:solidFill>
            <a:srgbClr val="9CC136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3" name="Freeform 8"/>
          <p:cNvSpPr/>
          <p:nvPr/>
        </p:nvSpPr>
        <p:spPr bwMode="auto">
          <a:xfrm>
            <a:off x="6490852" y="3098800"/>
            <a:ext cx="794420" cy="3746500"/>
          </a:xfrm>
          <a:custGeom>
            <a:avLst/>
            <a:gdLst>
              <a:gd name="T0" fmla="*/ 323 w 323"/>
              <a:gd name="T1" fmla="*/ 2137 h 2137"/>
              <a:gd name="T2" fmla="*/ 0 w 323"/>
              <a:gd name="T3" fmla="*/ 2137 h 2137"/>
              <a:gd name="T4" fmla="*/ 163 w 323"/>
              <a:gd name="T5" fmla="*/ 0 h 2137"/>
              <a:gd name="T6" fmla="*/ 323 w 323"/>
              <a:gd name="T7" fmla="*/ 2137 h 2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3" h="2137">
                <a:moveTo>
                  <a:pt x="323" y="2137"/>
                </a:moveTo>
                <a:lnTo>
                  <a:pt x="0" y="2137"/>
                </a:lnTo>
                <a:lnTo>
                  <a:pt x="163" y="0"/>
                </a:lnTo>
                <a:lnTo>
                  <a:pt x="323" y="2137"/>
                </a:lnTo>
                <a:close/>
              </a:path>
            </a:pathLst>
          </a:custGeom>
          <a:solidFill>
            <a:srgbClr val="FF6D2E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4258523" y="6144256"/>
            <a:ext cx="732893" cy="420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135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61%</a:t>
            </a:r>
            <a:endParaRPr lang="en-US" altLang="zh-CN" sz="133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033223" y="6144256"/>
            <a:ext cx="732893" cy="420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135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62%</a:t>
            </a:r>
            <a:endParaRPr lang="en-US" altLang="zh-CN" sz="133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833323" y="6144256"/>
            <a:ext cx="732893" cy="420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135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73%</a:t>
            </a:r>
            <a:endParaRPr lang="en-US" altLang="zh-CN" sz="133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6557223" y="6144256"/>
            <a:ext cx="732893" cy="420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135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85%</a:t>
            </a:r>
            <a:endParaRPr lang="en-US" altLang="zh-CN" sz="133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7319223" y="6144256"/>
            <a:ext cx="732893" cy="420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135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56%</a:t>
            </a:r>
            <a:endParaRPr lang="en-US" altLang="zh-CN" sz="133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23240" y="4022090"/>
            <a:ext cx="1934210" cy="1798320"/>
            <a:chOff x="2009" y="6789"/>
            <a:chExt cx="3046" cy="2832"/>
          </a:xfrm>
        </p:grpSpPr>
        <p:sp>
          <p:nvSpPr>
            <p:cNvPr id="64" name="文本框 63"/>
            <p:cNvSpPr txBox="1"/>
            <p:nvPr/>
          </p:nvSpPr>
          <p:spPr>
            <a:xfrm>
              <a:off x="2009" y="7797"/>
              <a:ext cx="3046" cy="182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1400">
                  <a:solidFill>
                    <a:schemeClr val="tx1"/>
                  </a:solidFill>
                  <a:latin typeface="Batang" panose="02030600000101010101" charset="-127"/>
                  <a:ea typeface="Batang" panose="02030600000101010101" charset="-127"/>
                  <a:sym typeface="+mn-ea"/>
                </a:rPr>
                <a:t>Lorem ipsum doloror amet consectetur adipisicing elit sed do eiusmod tempor</a:t>
              </a:r>
              <a:endParaRPr lang="en-US" altLang="zh-CN" sz="1400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2009" y="6789"/>
              <a:ext cx="3046" cy="100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b="1">
                  <a:solidFill>
                    <a:schemeClr val="tx1"/>
                  </a:solidFill>
                  <a:latin typeface="Batang" panose="02030600000101010101" charset="-127"/>
                  <a:ea typeface="Batang" panose="02030600000101010101" charset="-127"/>
                  <a:sym typeface="+mn-ea"/>
                </a:rPr>
                <a:t>TITLE  </a:t>
              </a:r>
            </a:p>
            <a:p>
              <a:pPr algn="ctr"/>
              <a:r>
                <a:rPr lang="en-US" altLang="zh-CN" b="1">
                  <a:solidFill>
                    <a:schemeClr val="tx1"/>
                  </a:solidFill>
                  <a:latin typeface="Batang" panose="02030600000101010101" charset="-127"/>
                  <a:ea typeface="Batang" panose="02030600000101010101" charset="-127"/>
                  <a:sym typeface="+mn-ea"/>
                </a:rPr>
                <a:t>ADD  HERE </a:t>
              </a:r>
              <a:endParaRPr lang="en-US" altLang="zh-CN" b="1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endParaRPr>
            </a:p>
          </p:txBody>
        </p:sp>
      </p:grpSp>
      <p:sp>
        <p:nvSpPr>
          <p:cNvPr id="24578" name="矩形 49"/>
          <p:cNvSpPr/>
          <p:nvPr/>
        </p:nvSpPr>
        <p:spPr>
          <a:xfrm>
            <a:off x="652780" y="1408748"/>
            <a:ext cx="1941513" cy="2281237"/>
          </a:xfrm>
          <a:prstGeom prst="rect">
            <a:avLst/>
          </a:prstGeom>
          <a:blipFill rotWithShape="1">
            <a:blip r:embed="rId3" cstate="email"/>
            <a:stretch>
              <a:fillRect/>
            </a:stretch>
          </a:blipFill>
          <a:ln w="38100">
            <a:solidFill>
              <a:srgbClr val="26646A"/>
            </a:solidFill>
          </a:ln>
        </p:spPr>
        <p:txBody>
          <a:bodyPr/>
          <a:lstStyle/>
          <a:p>
            <a:pPr lvl="0"/>
            <a:endParaRPr lang="zh-CN" altLang="en-US" dirty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4579" name="任意多边形 50"/>
          <p:cNvSpPr/>
          <p:nvPr/>
        </p:nvSpPr>
        <p:spPr>
          <a:xfrm flipH="1">
            <a:off x="814705" y="2786698"/>
            <a:ext cx="58738" cy="523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7797" y="0"/>
              </a:cxn>
              <a:cxn ang="0">
                <a:pos x="57797" y="52287"/>
              </a:cxn>
              <a:cxn ang="0">
                <a:pos x="0" y="52287"/>
              </a:cxn>
              <a:cxn ang="0">
                <a:pos x="0" y="0"/>
              </a:cxn>
            </a:cxnLst>
            <a:rect l="0" t="0" r="0" b="0"/>
            <a:pathLst>
              <a:path w="59694" h="52487">
                <a:moveTo>
                  <a:pt x="0" y="0"/>
                </a:moveTo>
                <a:lnTo>
                  <a:pt x="59694" y="0"/>
                </a:lnTo>
                <a:lnTo>
                  <a:pt x="59694" y="52487"/>
                </a:lnTo>
                <a:lnTo>
                  <a:pt x="0" y="52487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rgbClr val="26646A"/>
            </a:solidFill>
          </a:ln>
        </p:spPr>
        <p:txBody>
          <a:bodyPr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4580" name="矩形 45"/>
          <p:cNvSpPr/>
          <p:nvPr/>
        </p:nvSpPr>
        <p:spPr>
          <a:xfrm>
            <a:off x="3319780" y="1408748"/>
            <a:ext cx="1941513" cy="2281237"/>
          </a:xfrm>
          <a:prstGeom prst="rect">
            <a:avLst/>
          </a:prstGeom>
          <a:blipFill rotWithShape="1">
            <a:blip r:embed="rId4" cstate="email"/>
            <a:stretch>
              <a:fillRect/>
            </a:stretch>
          </a:blipFill>
          <a:ln w="38100">
            <a:solidFill>
              <a:srgbClr val="26646A"/>
            </a:solidFill>
          </a:ln>
        </p:spPr>
        <p:txBody>
          <a:bodyPr/>
          <a:lstStyle/>
          <a:p>
            <a:pPr lvl="0"/>
            <a:endParaRPr lang="zh-CN" altLang="en-US" dirty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4581" name="任意多边形 46"/>
          <p:cNvSpPr/>
          <p:nvPr/>
        </p:nvSpPr>
        <p:spPr>
          <a:xfrm flipH="1">
            <a:off x="3481705" y="2786698"/>
            <a:ext cx="58738" cy="523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7797" y="0"/>
              </a:cxn>
              <a:cxn ang="0">
                <a:pos x="57797" y="52287"/>
              </a:cxn>
              <a:cxn ang="0">
                <a:pos x="0" y="52287"/>
              </a:cxn>
              <a:cxn ang="0">
                <a:pos x="0" y="0"/>
              </a:cxn>
            </a:cxnLst>
            <a:rect l="0" t="0" r="0" b="0"/>
            <a:pathLst>
              <a:path w="59694" h="52487">
                <a:moveTo>
                  <a:pt x="0" y="0"/>
                </a:moveTo>
                <a:lnTo>
                  <a:pt x="59694" y="0"/>
                </a:lnTo>
                <a:lnTo>
                  <a:pt x="59694" y="52487"/>
                </a:lnTo>
                <a:lnTo>
                  <a:pt x="0" y="52487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rgbClr val="26646A"/>
            </a:solidFill>
          </a:ln>
        </p:spPr>
        <p:txBody>
          <a:bodyPr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4582" name="矩形 41"/>
          <p:cNvSpPr/>
          <p:nvPr/>
        </p:nvSpPr>
        <p:spPr>
          <a:xfrm>
            <a:off x="5986780" y="1408748"/>
            <a:ext cx="1941513" cy="2281237"/>
          </a:xfrm>
          <a:prstGeom prst="rect">
            <a:avLst/>
          </a:prstGeom>
          <a:blipFill rotWithShape="1">
            <a:blip r:embed="rId5" cstate="email"/>
            <a:stretch>
              <a:fillRect/>
            </a:stretch>
          </a:blipFill>
          <a:ln w="38100">
            <a:solidFill>
              <a:srgbClr val="26646A"/>
            </a:solidFill>
          </a:ln>
        </p:spPr>
        <p:txBody>
          <a:bodyPr/>
          <a:lstStyle/>
          <a:p>
            <a:pPr lvl="0"/>
            <a:endParaRPr lang="zh-CN" altLang="en-US" dirty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4583" name="任意多边形 42"/>
          <p:cNvSpPr/>
          <p:nvPr/>
        </p:nvSpPr>
        <p:spPr>
          <a:xfrm flipH="1">
            <a:off x="6148705" y="2786698"/>
            <a:ext cx="58738" cy="523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7797" y="0"/>
              </a:cxn>
              <a:cxn ang="0">
                <a:pos x="57797" y="52287"/>
              </a:cxn>
              <a:cxn ang="0">
                <a:pos x="0" y="52287"/>
              </a:cxn>
              <a:cxn ang="0">
                <a:pos x="0" y="0"/>
              </a:cxn>
            </a:cxnLst>
            <a:rect l="0" t="0" r="0" b="0"/>
            <a:pathLst>
              <a:path w="59694" h="52487">
                <a:moveTo>
                  <a:pt x="0" y="0"/>
                </a:moveTo>
                <a:lnTo>
                  <a:pt x="59694" y="0"/>
                </a:lnTo>
                <a:lnTo>
                  <a:pt x="59694" y="52487"/>
                </a:lnTo>
                <a:lnTo>
                  <a:pt x="0" y="52487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rgbClr val="26646A"/>
            </a:solidFill>
          </a:ln>
        </p:spPr>
        <p:txBody>
          <a:bodyPr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4584" name="矩形 37"/>
          <p:cNvSpPr/>
          <p:nvPr/>
        </p:nvSpPr>
        <p:spPr>
          <a:xfrm>
            <a:off x="8653780" y="1408748"/>
            <a:ext cx="1941513" cy="2281237"/>
          </a:xfrm>
          <a:prstGeom prst="rect">
            <a:avLst/>
          </a:prstGeom>
          <a:blipFill rotWithShape="1">
            <a:blip r:embed="rId6" cstate="email"/>
            <a:stretch>
              <a:fillRect/>
            </a:stretch>
          </a:blipFill>
          <a:ln w="38100">
            <a:solidFill>
              <a:srgbClr val="26646A"/>
            </a:solidFill>
          </a:ln>
        </p:spPr>
        <p:txBody>
          <a:bodyPr/>
          <a:lstStyle/>
          <a:p>
            <a:pPr lvl="0"/>
            <a:endParaRPr lang="zh-CN" altLang="en-US" dirty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4585" name="任意多边形 38"/>
          <p:cNvSpPr/>
          <p:nvPr/>
        </p:nvSpPr>
        <p:spPr>
          <a:xfrm flipH="1">
            <a:off x="8815705" y="2786698"/>
            <a:ext cx="58738" cy="523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7797" y="0"/>
              </a:cxn>
              <a:cxn ang="0">
                <a:pos x="57797" y="52287"/>
              </a:cxn>
              <a:cxn ang="0">
                <a:pos x="0" y="52287"/>
              </a:cxn>
              <a:cxn ang="0">
                <a:pos x="0" y="0"/>
              </a:cxn>
            </a:cxnLst>
            <a:rect l="0" t="0" r="0" b="0"/>
            <a:pathLst>
              <a:path w="59694" h="52487">
                <a:moveTo>
                  <a:pt x="0" y="0"/>
                </a:moveTo>
                <a:lnTo>
                  <a:pt x="59694" y="0"/>
                </a:lnTo>
                <a:lnTo>
                  <a:pt x="59694" y="52487"/>
                </a:lnTo>
                <a:lnTo>
                  <a:pt x="0" y="52487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rgbClr val="26646A"/>
            </a:solidFill>
          </a:ln>
        </p:spPr>
        <p:txBody>
          <a:bodyPr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233420" y="4022090"/>
            <a:ext cx="1934210" cy="1798320"/>
            <a:chOff x="2009" y="6789"/>
            <a:chExt cx="3046" cy="2832"/>
          </a:xfrm>
        </p:grpSpPr>
        <p:sp>
          <p:nvSpPr>
            <p:cNvPr id="4" name="文本框 3"/>
            <p:cNvSpPr txBox="1"/>
            <p:nvPr/>
          </p:nvSpPr>
          <p:spPr>
            <a:xfrm>
              <a:off x="2009" y="7797"/>
              <a:ext cx="3046" cy="182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1400">
                  <a:solidFill>
                    <a:schemeClr val="tx1"/>
                  </a:solidFill>
                  <a:latin typeface="Batang" panose="02030600000101010101" charset="-127"/>
                  <a:ea typeface="Batang" panose="02030600000101010101" charset="-127"/>
                  <a:sym typeface="+mn-ea"/>
                </a:rPr>
                <a:t>Lorem ipsum doloror amet consectetur adipisicing elit sed do eiusmod tempor</a:t>
              </a:r>
              <a:endParaRPr lang="en-US" altLang="zh-CN" sz="1400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009" y="6789"/>
              <a:ext cx="3046" cy="100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b="1">
                  <a:solidFill>
                    <a:schemeClr val="tx1"/>
                  </a:solidFill>
                  <a:latin typeface="Batang" panose="02030600000101010101" charset="-127"/>
                  <a:ea typeface="Batang" panose="02030600000101010101" charset="-127"/>
                  <a:sym typeface="+mn-ea"/>
                </a:rPr>
                <a:t>TITLE  </a:t>
              </a:r>
            </a:p>
            <a:p>
              <a:pPr algn="ctr"/>
              <a:r>
                <a:rPr lang="en-US" altLang="zh-CN" b="1">
                  <a:solidFill>
                    <a:schemeClr val="tx1"/>
                  </a:solidFill>
                  <a:latin typeface="Batang" panose="02030600000101010101" charset="-127"/>
                  <a:ea typeface="Batang" panose="02030600000101010101" charset="-127"/>
                  <a:sym typeface="+mn-ea"/>
                </a:rPr>
                <a:t>ADD  HERE </a:t>
              </a:r>
              <a:endParaRPr lang="en-US" altLang="zh-CN" b="1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943600" y="4022090"/>
            <a:ext cx="1934210" cy="1798320"/>
            <a:chOff x="2009" y="6789"/>
            <a:chExt cx="3046" cy="2832"/>
          </a:xfrm>
        </p:grpSpPr>
        <p:sp>
          <p:nvSpPr>
            <p:cNvPr id="7" name="文本框 6"/>
            <p:cNvSpPr txBox="1"/>
            <p:nvPr/>
          </p:nvSpPr>
          <p:spPr>
            <a:xfrm>
              <a:off x="2009" y="7797"/>
              <a:ext cx="3046" cy="182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1400">
                  <a:solidFill>
                    <a:schemeClr val="tx1"/>
                  </a:solidFill>
                  <a:latin typeface="Batang" panose="02030600000101010101" charset="-127"/>
                  <a:ea typeface="Batang" panose="02030600000101010101" charset="-127"/>
                  <a:sym typeface="+mn-ea"/>
                </a:rPr>
                <a:t>Lorem ipsum doloror amet consectetur adipisicing elit sed do eiusmod tempor</a:t>
              </a:r>
              <a:endParaRPr lang="en-US" altLang="zh-CN" sz="1400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009" y="6789"/>
              <a:ext cx="3046" cy="100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b="1">
                  <a:solidFill>
                    <a:schemeClr val="tx1"/>
                  </a:solidFill>
                  <a:latin typeface="Batang" panose="02030600000101010101" charset="-127"/>
                  <a:ea typeface="Batang" panose="02030600000101010101" charset="-127"/>
                  <a:sym typeface="+mn-ea"/>
                </a:rPr>
                <a:t>TITLE  </a:t>
              </a:r>
            </a:p>
            <a:p>
              <a:pPr algn="ctr"/>
              <a:r>
                <a:rPr lang="en-US" altLang="zh-CN" b="1">
                  <a:solidFill>
                    <a:schemeClr val="tx1"/>
                  </a:solidFill>
                  <a:latin typeface="Batang" panose="02030600000101010101" charset="-127"/>
                  <a:ea typeface="Batang" panose="02030600000101010101" charset="-127"/>
                  <a:sym typeface="+mn-ea"/>
                </a:rPr>
                <a:t>ADD  HERE </a:t>
              </a:r>
              <a:endParaRPr lang="en-US" altLang="zh-CN" b="1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653780" y="4022090"/>
            <a:ext cx="1934210" cy="1798320"/>
            <a:chOff x="2009" y="6789"/>
            <a:chExt cx="3046" cy="2832"/>
          </a:xfrm>
        </p:grpSpPr>
        <p:sp>
          <p:nvSpPr>
            <p:cNvPr id="14" name="文本框 13"/>
            <p:cNvSpPr txBox="1"/>
            <p:nvPr/>
          </p:nvSpPr>
          <p:spPr>
            <a:xfrm>
              <a:off x="2009" y="7797"/>
              <a:ext cx="3046" cy="182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1400">
                  <a:solidFill>
                    <a:schemeClr val="tx1"/>
                  </a:solidFill>
                  <a:latin typeface="Batang" panose="02030600000101010101" charset="-127"/>
                  <a:ea typeface="Batang" panose="02030600000101010101" charset="-127"/>
                  <a:sym typeface="+mn-ea"/>
                </a:rPr>
                <a:t>Lorem ipsum doloror amet consectetur adipisicing elit sed do eiusmod tempor</a:t>
              </a:r>
              <a:endParaRPr lang="en-US" altLang="zh-CN" sz="1400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2009" y="6789"/>
              <a:ext cx="3046" cy="100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b="1">
                  <a:solidFill>
                    <a:schemeClr val="tx1"/>
                  </a:solidFill>
                  <a:latin typeface="Batang" panose="02030600000101010101" charset="-127"/>
                  <a:ea typeface="Batang" panose="02030600000101010101" charset="-127"/>
                  <a:sym typeface="+mn-ea"/>
                </a:rPr>
                <a:t>TITLE  </a:t>
              </a:r>
            </a:p>
            <a:p>
              <a:pPr algn="ctr"/>
              <a:r>
                <a:rPr lang="en-US" altLang="zh-CN" b="1">
                  <a:solidFill>
                    <a:schemeClr val="tx1"/>
                  </a:solidFill>
                  <a:latin typeface="Batang" panose="02030600000101010101" charset="-127"/>
                  <a:ea typeface="Batang" panose="02030600000101010101" charset="-127"/>
                  <a:sym typeface="+mn-ea"/>
                </a:rPr>
                <a:t>ADD  HERE </a:t>
              </a:r>
              <a:endParaRPr lang="en-US" altLang="zh-CN" b="1" dirty="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eff8cc0e18c24072a5de37edd573c55c"/>
          <p:cNvPicPr>
            <a:picLocks noChangeAspect="1"/>
          </p:cNvPicPr>
          <p:nvPr userDrawn="1"/>
        </p:nvPicPr>
        <p:blipFill>
          <a:blip r:embed="rId3" cstate="email"/>
          <a:srcRect l="-2"/>
          <a:stretch>
            <a:fillRect/>
          </a:stretch>
        </p:blipFill>
        <p:spPr>
          <a:xfrm>
            <a:off x="0" y="-46990"/>
            <a:ext cx="12192000" cy="6951980"/>
          </a:xfrm>
          <a:prstGeom prst="rect">
            <a:avLst/>
          </a:prstGeom>
        </p:spPr>
      </p:pic>
      <p:pic>
        <p:nvPicPr>
          <p:cNvPr id="3" name="图片 2" descr="94119358556f2348a0a26765995d0bd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88975" y="-742315"/>
            <a:ext cx="11464925" cy="7647305"/>
          </a:xfrm>
          <a:prstGeom prst="rect">
            <a:avLst/>
          </a:prstGeom>
        </p:spPr>
      </p:pic>
      <p:sp>
        <p:nvSpPr>
          <p:cNvPr id="28" name="标题 6"/>
          <p:cNvSpPr>
            <a:spLocks noGrp="1"/>
          </p:cNvSpPr>
          <p:nvPr/>
        </p:nvSpPr>
        <p:spPr>
          <a:xfrm>
            <a:off x="305435" y="4668520"/>
            <a:ext cx="7352030" cy="175831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scene3d>
              <a:camera prst="orthographicFront"/>
              <a:lightRig rig="threePt" dir="t"/>
            </a:scene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x-none" sz="115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lgerian" panose="04020705040A02060702" charset="0"/>
                <a:ea typeface="字体管家娜娜体" panose="00020600040101010101" charset="-122"/>
                <a:sym typeface="微软雅黑" panose="020B0503020204020204" charset="-122"/>
              </a:rPr>
              <a:t>THANKS</a:t>
            </a:r>
            <a:endParaRPr lang="en-US" altLang="x-none" sz="115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lgerian" panose="04020705040A02060702" charset="0"/>
              <a:ea typeface="字体管家娜娜体" panose="00020600040101010101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832581" y="2086700"/>
            <a:ext cx="9119679" cy="1050109"/>
            <a:chOff x="5971" y="7070"/>
            <a:chExt cx="6166" cy="710"/>
          </a:xfrm>
        </p:grpSpPr>
        <p:sp>
          <p:nvSpPr>
            <p:cNvPr id="19" name="椭圆 11"/>
            <p:cNvSpPr/>
            <p:nvPr/>
          </p:nvSpPr>
          <p:spPr>
            <a:xfrm>
              <a:off x="5971" y="7082"/>
              <a:ext cx="1068" cy="698"/>
            </a:xfrm>
            <a:prstGeom prst="roundRect">
              <a:avLst/>
            </a:prstGeom>
            <a:solidFill>
              <a:srgbClr val="52C5C4"/>
            </a:solidFill>
            <a:ln w="9525">
              <a:noFill/>
            </a:ln>
            <a:effectLst/>
          </p:spPr>
          <p:txBody>
            <a:bodyPr anchor="ctr"/>
            <a:lstStyle/>
            <a:p>
              <a:pPr lvl="0" algn="ctr" defTabSz="1217930" eaLnBrk="1" hangingPunct="1"/>
              <a:endParaRPr lang="en-US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0" name="椭圆 12"/>
            <p:cNvSpPr/>
            <p:nvPr/>
          </p:nvSpPr>
          <p:spPr>
            <a:xfrm>
              <a:off x="9401" y="7070"/>
              <a:ext cx="1068" cy="698"/>
            </a:xfrm>
            <a:prstGeom prst="roundRect">
              <a:avLst/>
            </a:prstGeom>
            <a:solidFill>
              <a:srgbClr val="FFCA82"/>
            </a:solidFill>
            <a:ln w="9525">
              <a:noFill/>
            </a:ln>
            <a:effectLst/>
          </p:spPr>
          <p:txBody>
            <a:bodyPr anchor="ctr"/>
            <a:lstStyle/>
            <a:p>
              <a:pPr lvl="0" algn="ctr" defTabSz="1217930" eaLnBrk="1" hangingPunct="1"/>
              <a:endParaRPr lang="en-US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" name="椭圆 13"/>
            <p:cNvSpPr/>
            <p:nvPr/>
          </p:nvSpPr>
          <p:spPr>
            <a:xfrm>
              <a:off x="7676" y="7082"/>
              <a:ext cx="1062" cy="698"/>
            </a:xfrm>
            <a:prstGeom prst="roundRect">
              <a:avLst/>
            </a:prstGeom>
            <a:solidFill>
              <a:srgbClr val="9DC260"/>
            </a:solidFill>
            <a:ln w="9525">
              <a:noFill/>
            </a:ln>
            <a:effectLst/>
          </p:spPr>
          <p:txBody>
            <a:bodyPr anchor="ctr"/>
            <a:lstStyle/>
            <a:p>
              <a:pPr lvl="0" algn="ctr" defTabSz="1217930" eaLnBrk="1" hangingPunct="1"/>
              <a:endParaRPr lang="en-US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2" name="椭圆 12"/>
            <p:cNvSpPr/>
            <p:nvPr/>
          </p:nvSpPr>
          <p:spPr>
            <a:xfrm>
              <a:off x="11075" y="7082"/>
              <a:ext cx="1062" cy="698"/>
            </a:xfrm>
            <a:prstGeom prst="roundRect">
              <a:avLst/>
            </a:prstGeom>
            <a:solidFill>
              <a:srgbClr val="FD6F31"/>
            </a:solidFill>
            <a:ln w="9525">
              <a:noFill/>
            </a:ln>
            <a:effectLst/>
          </p:spPr>
          <p:txBody>
            <a:bodyPr anchor="ctr"/>
            <a:lstStyle/>
            <a:p>
              <a:pPr lvl="0" algn="ctr" defTabSz="1217930" eaLnBrk="1" hangingPunct="1"/>
              <a:endParaRPr lang="en-US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589915" y="4332605"/>
            <a:ext cx="2183130" cy="944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40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sed do eiusmod tempor</a:t>
            </a:r>
            <a:endParaRPr lang="en-US" altLang="zh-CN" sz="1400" dirty="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89915" y="3618230"/>
            <a:ext cx="2183130" cy="640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b="1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TITLE  </a:t>
            </a:r>
          </a:p>
          <a:p>
            <a:pPr algn="ctr"/>
            <a:r>
              <a:rPr lang="en-US" altLang="zh-CN" b="1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ADD  HERE </a:t>
            </a:r>
            <a:endParaRPr lang="en-US" altLang="zh-CN" b="1" dirty="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1204595" y="4332605"/>
            <a:ext cx="953135" cy="0"/>
          </a:xfrm>
          <a:prstGeom prst="line">
            <a:avLst/>
          </a:prstGeom>
          <a:ln w="22225">
            <a:solidFill>
              <a:srgbClr val="4B7E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/>
          <p:cNvSpPr txBox="1"/>
          <p:nvPr/>
        </p:nvSpPr>
        <p:spPr>
          <a:xfrm>
            <a:off x="3105150" y="4332605"/>
            <a:ext cx="2183130" cy="944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40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sed do eiusmod tempor</a:t>
            </a:r>
            <a:endParaRPr lang="en-US" altLang="zh-CN" sz="1400" dirty="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3105150" y="3618230"/>
            <a:ext cx="2183130" cy="640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b="1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TITLE  </a:t>
            </a:r>
          </a:p>
          <a:p>
            <a:pPr algn="ctr"/>
            <a:r>
              <a:rPr lang="en-US" altLang="zh-CN" b="1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ADD  HERE </a:t>
            </a:r>
            <a:endParaRPr lang="en-US" altLang="zh-CN" b="1" dirty="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3719830" y="4332605"/>
            <a:ext cx="953135" cy="0"/>
          </a:xfrm>
          <a:prstGeom prst="line">
            <a:avLst/>
          </a:prstGeom>
          <a:ln w="22225">
            <a:solidFill>
              <a:srgbClr val="4B7E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/>
          <p:cNvSpPr txBox="1"/>
          <p:nvPr/>
        </p:nvSpPr>
        <p:spPr>
          <a:xfrm>
            <a:off x="5620385" y="4332605"/>
            <a:ext cx="2183130" cy="944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40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sed do eiusmod tempor</a:t>
            </a:r>
            <a:endParaRPr lang="en-US" altLang="zh-CN" sz="1400" dirty="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5620385" y="3618230"/>
            <a:ext cx="2183130" cy="640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b="1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TITLE  </a:t>
            </a:r>
          </a:p>
          <a:p>
            <a:pPr algn="ctr"/>
            <a:r>
              <a:rPr lang="en-US" altLang="zh-CN" b="1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ADD  HERE </a:t>
            </a:r>
            <a:endParaRPr lang="en-US" altLang="zh-CN" b="1" dirty="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cxnSp>
        <p:nvCxnSpPr>
          <p:cNvPr id="38" name="直接连接符 37"/>
          <p:cNvCxnSpPr/>
          <p:nvPr/>
        </p:nvCxnSpPr>
        <p:spPr>
          <a:xfrm>
            <a:off x="6235065" y="4332605"/>
            <a:ext cx="953135" cy="0"/>
          </a:xfrm>
          <a:prstGeom prst="line">
            <a:avLst/>
          </a:prstGeom>
          <a:ln w="22225">
            <a:solidFill>
              <a:srgbClr val="4B7E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框 39"/>
          <p:cNvSpPr txBox="1"/>
          <p:nvPr/>
        </p:nvSpPr>
        <p:spPr>
          <a:xfrm>
            <a:off x="8135620" y="4332605"/>
            <a:ext cx="2183130" cy="944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40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sed do eiusmod tempor</a:t>
            </a:r>
            <a:endParaRPr lang="en-US" altLang="zh-CN" sz="1400" dirty="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8135620" y="3618230"/>
            <a:ext cx="2183130" cy="640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b="1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TITLE  </a:t>
            </a:r>
          </a:p>
          <a:p>
            <a:pPr algn="ctr"/>
            <a:r>
              <a:rPr lang="en-US" altLang="zh-CN" b="1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ADD  HERE </a:t>
            </a:r>
            <a:endParaRPr lang="en-US" altLang="zh-CN" b="1" dirty="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cxnSp>
        <p:nvCxnSpPr>
          <p:cNvPr id="42" name="直接连接符 41"/>
          <p:cNvCxnSpPr/>
          <p:nvPr/>
        </p:nvCxnSpPr>
        <p:spPr>
          <a:xfrm>
            <a:off x="8750300" y="4332605"/>
            <a:ext cx="953135" cy="0"/>
          </a:xfrm>
          <a:prstGeom prst="line">
            <a:avLst/>
          </a:prstGeom>
          <a:ln w="22225">
            <a:solidFill>
              <a:srgbClr val="4B7E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0" name="Line 2"/>
          <p:cNvSpPr/>
          <p:nvPr/>
        </p:nvSpPr>
        <p:spPr>
          <a:xfrm>
            <a:off x="1613218" y="1690053"/>
            <a:ext cx="7546975" cy="1587"/>
          </a:xfrm>
          <a:prstGeom prst="line">
            <a:avLst/>
          </a:prstGeom>
          <a:ln w="3175" cap="flat" cmpd="sng">
            <a:solidFill>
              <a:srgbClr val="4B7E84"/>
            </a:solidFill>
            <a:prstDash val="sysDot"/>
            <a:bevel/>
            <a:headEnd type="oval" w="med" len="med"/>
            <a:tailEnd type="oval" w="med" len="med"/>
          </a:ln>
        </p:spPr>
      </p:sp>
      <p:sp>
        <p:nvSpPr>
          <p:cNvPr id="12291" name="Text Box 3"/>
          <p:cNvSpPr/>
          <p:nvPr/>
        </p:nvSpPr>
        <p:spPr>
          <a:xfrm>
            <a:off x="589916" y="861695"/>
            <a:ext cx="7433310" cy="82994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algn="ctr" eaLnBrk="1" hangingPunct="1">
              <a:spcBef>
                <a:spcPts val="1000"/>
              </a:spcBef>
            </a:pPr>
            <a:r>
              <a:rPr lang="en-US" altLang="x-none" sz="4800">
                <a:solidFill>
                  <a:srgbClr val="26646A"/>
                </a:solidFill>
                <a:latin typeface="Algerian" panose="04020705040A02060702" charset="0"/>
                <a:ea typeface="字体管家娜娜体" panose="00020600040101010101" charset="-122"/>
                <a:sym typeface="微软雅黑" panose="020B0503020204020204" charset="-122"/>
              </a:rPr>
              <a:t>Happy April Fool's Day</a:t>
            </a:r>
            <a:endParaRPr lang="en-US" altLang="x-none" sz="4800" b="1" dirty="0">
              <a:solidFill>
                <a:srgbClr val="26646A"/>
              </a:solidFill>
              <a:latin typeface="Algerian" panose="04020705040A02060702" charset="0"/>
              <a:ea typeface="字体管家娜娜体" panose="00020600040101010101" charset="-122"/>
              <a:sym typeface="微软雅黑" panose="020B0503020204020204" charset="-122"/>
            </a:endParaRPr>
          </a:p>
        </p:txBody>
      </p:sp>
      <p:sp>
        <p:nvSpPr>
          <p:cNvPr id="47" name="Freeform 13"/>
          <p:cNvSpPr>
            <a:spLocks noEditPoints="1"/>
          </p:cNvSpPr>
          <p:nvPr/>
        </p:nvSpPr>
        <p:spPr bwMode="auto">
          <a:xfrm>
            <a:off x="6435090" y="2252345"/>
            <a:ext cx="520700" cy="736600"/>
          </a:xfrm>
          <a:custGeom>
            <a:avLst/>
            <a:gdLst>
              <a:gd name="T0" fmla="*/ 80 w 161"/>
              <a:gd name="T1" fmla="*/ 229 h 229"/>
              <a:gd name="T2" fmla="*/ 0 w 161"/>
              <a:gd name="T3" fmla="*/ 194 h 229"/>
              <a:gd name="T4" fmla="*/ 53 w 161"/>
              <a:gd name="T5" fmla="*/ 161 h 229"/>
              <a:gd name="T6" fmla="*/ 55 w 161"/>
              <a:gd name="T7" fmla="*/ 161 h 229"/>
              <a:gd name="T8" fmla="*/ 19 w 161"/>
              <a:gd name="T9" fmla="*/ 104 h 229"/>
              <a:gd name="T10" fmla="*/ 16 w 161"/>
              <a:gd name="T11" fmla="*/ 97 h 229"/>
              <a:gd name="T12" fmla="*/ 15 w 161"/>
              <a:gd name="T13" fmla="*/ 96 h 229"/>
              <a:gd name="T14" fmla="*/ 15 w 161"/>
              <a:gd name="T15" fmla="*/ 95 h 229"/>
              <a:gd name="T16" fmla="*/ 10 w 161"/>
              <a:gd name="T17" fmla="*/ 70 h 229"/>
              <a:gd name="T18" fmla="*/ 80 w 161"/>
              <a:gd name="T19" fmla="*/ 0 h 229"/>
              <a:gd name="T20" fmla="*/ 150 w 161"/>
              <a:gd name="T21" fmla="*/ 70 h 229"/>
              <a:gd name="T22" fmla="*/ 146 w 161"/>
              <a:gd name="T23" fmla="*/ 95 h 229"/>
              <a:gd name="T24" fmla="*/ 145 w 161"/>
              <a:gd name="T25" fmla="*/ 96 h 229"/>
              <a:gd name="T26" fmla="*/ 145 w 161"/>
              <a:gd name="T27" fmla="*/ 96 h 229"/>
              <a:gd name="T28" fmla="*/ 145 w 161"/>
              <a:gd name="T29" fmla="*/ 97 h 229"/>
              <a:gd name="T30" fmla="*/ 141 w 161"/>
              <a:gd name="T31" fmla="*/ 104 h 229"/>
              <a:gd name="T32" fmla="*/ 80 w 161"/>
              <a:gd name="T33" fmla="*/ 205 h 229"/>
              <a:gd name="T34" fmla="*/ 66 w 161"/>
              <a:gd name="T35" fmla="*/ 182 h 229"/>
              <a:gd name="T36" fmla="*/ 65 w 161"/>
              <a:gd name="T37" fmla="*/ 182 h 229"/>
              <a:gd name="T38" fmla="*/ 23 w 161"/>
              <a:gd name="T39" fmla="*/ 194 h 229"/>
              <a:gd name="T40" fmla="*/ 22 w 161"/>
              <a:gd name="T41" fmla="*/ 194 h 229"/>
              <a:gd name="T42" fmla="*/ 23 w 161"/>
              <a:gd name="T43" fmla="*/ 195 h 229"/>
              <a:gd name="T44" fmla="*/ 79 w 161"/>
              <a:gd name="T45" fmla="*/ 208 h 229"/>
              <a:gd name="T46" fmla="*/ 82 w 161"/>
              <a:gd name="T47" fmla="*/ 208 h 229"/>
              <a:gd name="T48" fmla="*/ 82 w 161"/>
              <a:gd name="T49" fmla="*/ 208 h 229"/>
              <a:gd name="T50" fmla="*/ 138 w 161"/>
              <a:gd name="T51" fmla="*/ 195 h 229"/>
              <a:gd name="T52" fmla="*/ 138 w 161"/>
              <a:gd name="T53" fmla="*/ 194 h 229"/>
              <a:gd name="T54" fmla="*/ 138 w 161"/>
              <a:gd name="T55" fmla="*/ 194 h 229"/>
              <a:gd name="T56" fmla="*/ 108 w 161"/>
              <a:gd name="T57" fmla="*/ 183 h 229"/>
              <a:gd name="T58" fmla="*/ 121 w 161"/>
              <a:gd name="T59" fmla="*/ 164 h 229"/>
              <a:gd name="T60" fmla="*/ 161 w 161"/>
              <a:gd name="T61" fmla="*/ 194 h 229"/>
              <a:gd name="T62" fmla="*/ 80 w 161"/>
              <a:gd name="T63" fmla="*/ 229 h 229"/>
              <a:gd name="T64" fmla="*/ 80 w 161"/>
              <a:gd name="T65" fmla="*/ 32 h 229"/>
              <a:gd name="T66" fmla="*/ 50 w 161"/>
              <a:gd name="T67" fmla="*/ 62 h 229"/>
              <a:gd name="T68" fmla="*/ 80 w 161"/>
              <a:gd name="T69" fmla="*/ 92 h 229"/>
              <a:gd name="T70" fmla="*/ 110 w 161"/>
              <a:gd name="T71" fmla="*/ 62 h 229"/>
              <a:gd name="T72" fmla="*/ 80 w 161"/>
              <a:gd name="T73" fmla="*/ 32 h 229"/>
              <a:gd name="T74" fmla="*/ 80 w 161"/>
              <a:gd name="T75" fmla="*/ 32 h 229"/>
              <a:gd name="T76" fmla="*/ 80 w 161"/>
              <a:gd name="T77" fmla="*/ 32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61" h="229">
                <a:moveTo>
                  <a:pt x="80" y="229"/>
                </a:moveTo>
                <a:cubicBezTo>
                  <a:pt x="40" y="229"/>
                  <a:pt x="0" y="219"/>
                  <a:pt x="0" y="194"/>
                </a:cubicBezTo>
                <a:cubicBezTo>
                  <a:pt x="0" y="176"/>
                  <a:pt x="28" y="164"/>
                  <a:pt x="53" y="161"/>
                </a:cubicBezTo>
                <a:cubicBezTo>
                  <a:pt x="55" y="161"/>
                  <a:pt x="55" y="161"/>
                  <a:pt x="55" y="161"/>
                </a:cubicBezTo>
                <a:cubicBezTo>
                  <a:pt x="19" y="104"/>
                  <a:pt x="19" y="104"/>
                  <a:pt x="19" y="104"/>
                </a:cubicBezTo>
                <a:cubicBezTo>
                  <a:pt x="18" y="102"/>
                  <a:pt x="17" y="100"/>
                  <a:pt x="16" y="97"/>
                </a:cubicBezTo>
                <a:cubicBezTo>
                  <a:pt x="15" y="96"/>
                  <a:pt x="15" y="96"/>
                  <a:pt x="15" y="96"/>
                </a:cubicBezTo>
                <a:cubicBezTo>
                  <a:pt x="15" y="95"/>
                  <a:pt x="15" y="95"/>
                  <a:pt x="15" y="95"/>
                </a:cubicBezTo>
                <a:cubicBezTo>
                  <a:pt x="12" y="87"/>
                  <a:pt x="10" y="78"/>
                  <a:pt x="10" y="70"/>
                </a:cubicBezTo>
                <a:cubicBezTo>
                  <a:pt x="10" y="31"/>
                  <a:pt x="42" y="0"/>
                  <a:pt x="80" y="0"/>
                </a:cubicBezTo>
                <a:cubicBezTo>
                  <a:pt x="119" y="0"/>
                  <a:pt x="150" y="31"/>
                  <a:pt x="150" y="70"/>
                </a:cubicBezTo>
                <a:cubicBezTo>
                  <a:pt x="150" y="78"/>
                  <a:pt x="149" y="87"/>
                  <a:pt x="146" y="95"/>
                </a:cubicBezTo>
                <a:cubicBezTo>
                  <a:pt x="145" y="96"/>
                  <a:pt x="145" y="96"/>
                  <a:pt x="145" y="96"/>
                </a:cubicBezTo>
                <a:cubicBezTo>
                  <a:pt x="145" y="96"/>
                  <a:pt x="145" y="96"/>
                  <a:pt x="145" y="96"/>
                </a:cubicBezTo>
                <a:cubicBezTo>
                  <a:pt x="145" y="97"/>
                  <a:pt x="145" y="97"/>
                  <a:pt x="145" y="97"/>
                </a:cubicBezTo>
                <a:cubicBezTo>
                  <a:pt x="144" y="99"/>
                  <a:pt x="143" y="102"/>
                  <a:pt x="141" y="104"/>
                </a:cubicBezTo>
                <a:cubicBezTo>
                  <a:pt x="80" y="205"/>
                  <a:pt x="80" y="205"/>
                  <a:pt x="80" y="205"/>
                </a:cubicBezTo>
                <a:cubicBezTo>
                  <a:pt x="66" y="182"/>
                  <a:pt x="66" y="182"/>
                  <a:pt x="66" y="182"/>
                </a:cubicBezTo>
                <a:cubicBezTo>
                  <a:pt x="65" y="182"/>
                  <a:pt x="65" y="182"/>
                  <a:pt x="65" y="182"/>
                </a:cubicBezTo>
                <a:cubicBezTo>
                  <a:pt x="42" y="184"/>
                  <a:pt x="27" y="190"/>
                  <a:pt x="23" y="194"/>
                </a:cubicBezTo>
                <a:cubicBezTo>
                  <a:pt x="22" y="194"/>
                  <a:pt x="22" y="194"/>
                  <a:pt x="22" y="194"/>
                </a:cubicBezTo>
                <a:cubicBezTo>
                  <a:pt x="23" y="195"/>
                  <a:pt x="23" y="195"/>
                  <a:pt x="23" y="195"/>
                </a:cubicBezTo>
                <a:cubicBezTo>
                  <a:pt x="28" y="200"/>
                  <a:pt x="48" y="207"/>
                  <a:pt x="79" y="208"/>
                </a:cubicBezTo>
                <a:cubicBezTo>
                  <a:pt x="82" y="208"/>
                  <a:pt x="82" y="208"/>
                  <a:pt x="82" y="208"/>
                </a:cubicBezTo>
                <a:cubicBezTo>
                  <a:pt x="82" y="208"/>
                  <a:pt x="82" y="208"/>
                  <a:pt x="82" y="208"/>
                </a:cubicBezTo>
                <a:cubicBezTo>
                  <a:pt x="113" y="207"/>
                  <a:pt x="133" y="200"/>
                  <a:pt x="138" y="195"/>
                </a:cubicBezTo>
                <a:cubicBezTo>
                  <a:pt x="138" y="194"/>
                  <a:pt x="138" y="194"/>
                  <a:pt x="138" y="194"/>
                </a:cubicBezTo>
                <a:cubicBezTo>
                  <a:pt x="138" y="194"/>
                  <a:pt x="138" y="194"/>
                  <a:pt x="138" y="194"/>
                </a:cubicBezTo>
                <a:cubicBezTo>
                  <a:pt x="135" y="191"/>
                  <a:pt x="124" y="186"/>
                  <a:pt x="108" y="183"/>
                </a:cubicBezTo>
                <a:cubicBezTo>
                  <a:pt x="121" y="164"/>
                  <a:pt x="121" y="164"/>
                  <a:pt x="121" y="164"/>
                </a:cubicBezTo>
                <a:cubicBezTo>
                  <a:pt x="146" y="169"/>
                  <a:pt x="161" y="180"/>
                  <a:pt x="161" y="194"/>
                </a:cubicBezTo>
                <a:cubicBezTo>
                  <a:pt x="161" y="219"/>
                  <a:pt x="120" y="229"/>
                  <a:pt x="80" y="229"/>
                </a:cubicBezTo>
                <a:close/>
                <a:moveTo>
                  <a:pt x="80" y="32"/>
                </a:moveTo>
                <a:cubicBezTo>
                  <a:pt x="64" y="32"/>
                  <a:pt x="50" y="45"/>
                  <a:pt x="50" y="62"/>
                </a:cubicBezTo>
                <a:cubicBezTo>
                  <a:pt x="50" y="78"/>
                  <a:pt x="64" y="92"/>
                  <a:pt x="80" y="92"/>
                </a:cubicBezTo>
                <a:cubicBezTo>
                  <a:pt x="97" y="92"/>
                  <a:pt x="110" y="78"/>
                  <a:pt x="110" y="62"/>
                </a:cubicBezTo>
                <a:cubicBezTo>
                  <a:pt x="110" y="45"/>
                  <a:pt x="97" y="32"/>
                  <a:pt x="80" y="32"/>
                </a:cubicBezTo>
                <a:close/>
                <a:moveTo>
                  <a:pt x="80" y="32"/>
                </a:moveTo>
                <a:cubicBezTo>
                  <a:pt x="80" y="32"/>
                  <a:pt x="80" y="32"/>
                  <a:pt x="80" y="3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</a:endParaRPr>
          </a:p>
        </p:txBody>
      </p:sp>
      <p:sp>
        <p:nvSpPr>
          <p:cNvPr id="48" name="Freeform 9"/>
          <p:cNvSpPr>
            <a:spLocks noEditPoints="1"/>
          </p:cNvSpPr>
          <p:nvPr/>
        </p:nvSpPr>
        <p:spPr bwMode="auto">
          <a:xfrm>
            <a:off x="3810635" y="2311400"/>
            <a:ext cx="657860" cy="643255"/>
          </a:xfrm>
          <a:custGeom>
            <a:avLst/>
            <a:gdLst>
              <a:gd name="T0" fmla="*/ 138 w 179"/>
              <a:gd name="T1" fmla="*/ 79 h 175"/>
              <a:gd name="T2" fmla="*/ 104 w 179"/>
              <a:gd name="T3" fmla="*/ 152 h 175"/>
              <a:gd name="T4" fmla="*/ 123 w 179"/>
              <a:gd name="T5" fmla="*/ 167 h 175"/>
              <a:gd name="T6" fmla="*/ 131 w 179"/>
              <a:gd name="T7" fmla="*/ 171 h 175"/>
              <a:gd name="T8" fmla="*/ 51 w 179"/>
              <a:gd name="T9" fmla="*/ 175 h 175"/>
              <a:gd name="T10" fmla="*/ 51 w 179"/>
              <a:gd name="T11" fmla="*/ 167 h 175"/>
              <a:gd name="T12" fmla="*/ 74 w 179"/>
              <a:gd name="T13" fmla="*/ 152 h 175"/>
              <a:gd name="T14" fmla="*/ 71 w 179"/>
              <a:gd name="T15" fmla="*/ 116 h 175"/>
              <a:gd name="T16" fmla="*/ 2 w 179"/>
              <a:gd name="T17" fmla="*/ 42 h 175"/>
              <a:gd name="T18" fmla="*/ 29 w 179"/>
              <a:gd name="T19" fmla="*/ 19 h 175"/>
              <a:gd name="T20" fmla="*/ 29 w 179"/>
              <a:gd name="T21" fmla="*/ 5 h 175"/>
              <a:gd name="T22" fmla="*/ 29 w 179"/>
              <a:gd name="T23" fmla="*/ 2 h 175"/>
              <a:gd name="T24" fmla="*/ 32 w 179"/>
              <a:gd name="T25" fmla="*/ 0 h 175"/>
              <a:gd name="T26" fmla="*/ 142 w 179"/>
              <a:gd name="T27" fmla="*/ 0 h 175"/>
              <a:gd name="T28" fmla="*/ 149 w 179"/>
              <a:gd name="T29" fmla="*/ 0 h 175"/>
              <a:gd name="T30" fmla="*/ 150 w 179"/>
              <a:gd name="T31" fmla="*/ 4 h 175"/>
              <a:gd name="T32" fmla="*/ 150 w 179"/>
              <a:gd name="T33" fmla="*/ 15 h 175"/>
              <a:gd name="T34" fmla="*/ 154 w 179"/>
              <a:gd name="T35" fmla="*/ 19 h 175"/>
              <a:gd name="T36" fmla="*/ 74 w 179"/>
              <a:gd name="T37" fmla="*/ 159 h 175"/>
              <a:gd name="T38" fmla="*/ 115 w 179"/>
              <a:gd name="T39" fmla="*/ 167 h 175"/>
              <a:gd name="T40" fmla="*/ 74 w 179"/>
              <a:gd name="T41" fmla="*/ 159 h 175"/>
              <a:gd name="T42" fmla="*/ 82 w 179"/>
              <a:gd name="T43" fmla="*/ 121 h 175"/>
              <a:gd name="T44" fmla="*/ 94 w 179"/>
              <a:gd name="T45" fmla="*/ 152 h 175"/>
              <a:gd name="T46" fmla="*/ 25 w 179"/>
              <a:gd name="T47" fmla="*/ 27 h 175"/>
              <a:gd name="T48" fmla="*/ 15 w 179"/>
              <a:gd name="T49" fmla="*/ 27 h 175"/>
              <a:gd name="T50" fmla="*/ 10 w 179"/>
              <a:gd name="T51" fmla="*/ 36 h 175"/>
              <a:gd name="T52" fmla="*/ 38 w 179"/>
              <a:gd name="T53" fmla="*/ 71 h 175"/>
              <a:gd name="T54" fmla="*/ 25 w 179"/>
              <a:gd name="T55" fmla="*/ 27 h 175"/>
              <a:gd name="T56" fmla="*/ 36 w 179"/>
              <a:gd name="T57" fmla="*/ 8 h 175"/>
              <a:gd name="T58" fmla="*/ 89 w 179"/>
              <a:gd name="T59" fmla="*/ 114 h 175"/>
              <a:gd name="T60" fmla="*/ 142 w 179"/>
              <a:gd name="T61" fmla="*/ 8 h 175"/>
              <a:gd name="T62" fmla="*/ 164 w 179"/>
              <a:gd name="T63" fmla="*/ 27 h 175"/>
              <a:gd name="T64" fmla="*/ 154 w 179"/>
              <a:gd name="T65" fmla="*/ 27 h 175"/>
              <a:gd name="T66" fmla="*/ 141 w 179"/>
              <a:gd name="T67" fmla="*/ 71 h 175"/>
              <a:gd name="T68" fmla="*/ 169 w 179"/>
              <a:gd name="T69" fmla="*/ 36 h 175"/>
              <a:gd name="T70" fmla="*/ 169 w 179"/>
              <a:gd name="T71" fmla="*/ 27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79" h="175">
                <a:moveTo>
                  <a:pt x="177" y="42"/>
                </a:moveTo>
                <a:cubicBezTo>
                  <a:pt x="177" y="65"/>
                  <a:pt x="160" y="77"/>
                  <a:pt x="138" y="79"/>
                </a:cubicBezTo>
                <a:cubicBezTo>
                  <a:pt x="130" y="96"/>
                  <a:pt x="120" y="109"/>
                  <a:pt x="108" y="116"/>
                </a:cubicBezTo>
                <a:cubicBezTo>
                  <a:pt x="104" y="152"/>
                  <a:pt x="104" y="152"/>
                  <a:pt x="104" y="152"/>
                </a:cubicBezTo>
                <a:cubicBezTo>
                  <a:pt x="105" y="152"/>
                  <a:pt x="105" y="152"/>
                  <a:pt x="105" y="152"/>
                </a:cubicBezTo>
                <a:cubicBezTo>
                  <a:pt x="114" y="152"/>
                  <a:pt x="121" y="158"/>
                  <a:pt x="123" y="167"/>
                </a:cubicBezTo>
                <a:cubicBezTo>
                  <a:pt x="127" y="167"/>
                  <a:pt x="127" y="167"/>
                  <a:pt x="127" y="167"/>
                </a:cubicBezTo>
                <a:cubicBezTo>
                  <a:pt x="129" y="167"/>
                  <a:pt x="131" y="169"/>
                  <a:pt x="131" y="171"/>
                </a:cubicBezTo>
                <a:cubicBezTo>
                  <a:pt x="131" y="173"/>
                  <a:pt x="129" y="175"/>
                  <a:pt x="127" y="175"/>
                </a:cubicBezTo>
                <a:cubicBezTo>
                  <a:pt x="51" y="175"/>
                  <a:pt x="51" y="175"/>
                  <a:pt x="51" y="175"/>
                </a:cubicBezTo>
                <a:cubicBezTo>
                  <a:pt x="49" y="175"/>
                  <a:pt x="48" y="173"/>
                  <a:pt x="48" y="171"/>
                </a:cubicBezTo>
                <a:cubicBezTo>
                  <a:pt x="48" y="169"/>
                  <a:pt x="49" y="167"/>
                  <a:pt x="51" y="167"/>
                </a:cubicBezTo>
                <a:cubicBezTo>
                  <a:pt x="56" y="167"/>
                  <a:pt x="56" y="167"/>
                  <a:pt x="56" y="167"/>
                </a:cubicBezTo>
                <a:cubicBezTo>
                  <a:pt x="57" y="158"/>
                  <a:pt x="65" y="152"/>
                  <a:pt x="74" y="152"/>
                </a:cubicBezTo>
                <a:cubicBezTo>
                  <a:pt x="75" y="152"/>
                  <a:pt x="75" y="152"/>
                  <a:pt x="75" y="152"/>
                </a:cubicBezTo>
                <a:cubicBezTo>
                  <a:pt x="71" y="116"/>
                  <a:pt x="71" y="116"/>
                  <a:pt x="71" y="116"/>
                </a:cubicBezTo>
                <a:cubicBezTo>
                  <a:pt x="59" y="109"/>
                  <a:pt x="48" y="96"/>
                  <a:pt x="41" y="79"/>
                </a:cubicBezTo>
                <a:cubicBezTo>
                  <a:pt x="19" y="77"/>
                  <a:pt x="2" y="65"/>
                  <a:pt x="2" y="42"/>
                </a:cubicBezTo>
                <a:cubicBezTo>
                  <a:pt x="2" y="17"/>
                  <a:pt x="0" y="19"/>
                  <a:pt x="25" y="19"/>
                </a:cubicBezTo>
                <a:cubicBezTo>
                  <a:pt x="29" y="19"/>
                  <a:pt x="29" y="19"/>
                  <a:pt x="29" y="19"/>
                </a:cubicBezTo>
                <a:cubicBezTo>
                  <a:pt x="29" y="18"/>
                  <a:pt x="29" y="16"/>
                  <a:pt x="29" y="15"/>
                </a:cubicBezTo>
                <a:cubicBezTo>
                  <a:pt x="29" y="12"/>
                  <a:pt x="29" y="9"/>
                  <a:pt x="29" y="5"/>
                </a:cubicBezTo>
                <a:cubicBezTo>
                  <a:pt x="29" y="5"/>
                  <a:pt x="29" y="4"/>
                  <a:pt x="29" y="4"/>
                </a:cubicBezTo>
                <a:cubicBezTo>
                  <a:pt x="29" y="3"/>
                  <a:pt x="29" y="2"/>
                  <a:pt x="29" y="2"/>
                </a:cubicBezTo>
                <a:cubicBezTo>
                  <a:pt x="29" y="1"/>
                  <a:pt x="29" y="1"/>
                  <a:pt x="29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142" y="0"/>
                  <a:pt x="142" y="0"/>
                  <a:pt x="142" y="0"/>
                </a:cubicBezTo>
                <a:cubicBezTo>
                  <a:pt x="146" y="0"/>
                  <a:pt x="146" y="0"/>
                  <a:pt x="146" y="0"/>
                </a:cubicBezTo>
                <a:cubicBezTo>
                  <a:pt x="149" y="0"/>
                  <a:pt x="149" y="0"/>
                  <a:pt x="149" y="0"/>
                </a:cubicBezTo>
                <a:cubicBezTo>
                  <a:pt x="149" y="1"/>
                  <a:pt x="149" y="1"/>
                  <a:pt x="149" y="2"/>
                </a:cubicBezTo>
                <a:cubicBezTo>
                  <a:pt x="150" y="2"/>
                  <a:pt x="150" y="3"/>
                  <a:pt x="150" y="4"/>
                </a:cubicBezTo>
                <a:cubicBezTo>
                  <a:pt x="150" y="4"/>
                  <a:pt x="150" y="5"/>
                  <a:pt x="150" y="5"/>
                </a:cubicBezTo>
                <a:cubicBezTo>
                  <a:pt x="150" y="9"/>
                  <a:pt x="150" y="12"/>
                  <a:pt x="150" y="15"/>
                </a:cubicBezTo>
                <a:cubicBezTo>
                  <a:pt x="150" y="16"/>
                  <a:pt x="150" y="18"/>
                  <a:pt x="150" y="19"/>
                </a:cubicBezTo>
                <a:cubicBezTo>
                  <a:pt x="154" y="19"/>
                  <a:pt x="154" y="19"/>
                  <a:pt x="154" y="19"/>
                </a:cubicBezTo>
                <a:cubicBezTo>
                  <a:pt x="179" y="19"/>
                  <a:pt x="177" y="17"/>
                  <a:pt x="177" y="42"/>
                </a:cubicBezTo>
                <a:close/>
                <a:moveTo>
                  <a:pt x="74" y="159"/>
                </a:moveTo>
                <a:cubicBezTo>
                  <a:pt x="69" y="159"/>
                  <a:pt x="65" y="163"/>
                  <a:pt x="63" y="167"/>
                </a:cubicBezTo>
                <a:cubicBezTo>
                  <a:pt x="115" y="167"/>
                  <a:pt x="115" y="167"/>
                  <a:pt x="115" y="167"/>
                </a:cubicBezTo>
                <a:cubicBezTo>
                  <a:pt x="114" y="163"/>
                  <a:pt x="109" y="159"/>
                  <a:pt x="105" y="159"/>
                </a:cubicBezTo>
                <a:cubicBezTo>
                  <a:pt x="74" y="159"/>
                  <a:pt x="74" y="159"/>
                  <a:pt x="74" y="159"/>
                </a:cubicBezTo>
                <a:close/>
                <a:moveTo>
                  <a:pt x="97" y="121"/>
                </a:moveTo>
                <a:cubicBezTo>
                  <a:pt x="82" y="121"/>
                  <a:pt x="82" y="121"/>
                  <a:pt x="82" y="121"/>
                </a:cubicBezTo>
                <a:cubicBezTo>
                  <a:pt x="84" y="152"/>
                  <a:pt x="84" y="152"/>
                  <a:pt x="84" y="152"/>
                </a:cubicBezTo>
                <a:cubicBezTo>
                  <a:pt x="94" y="152"/>
                  <a:pt x="94" y="152"/>
                  <a:pt x="94" y="152"/>
                </a:cubicBezTo>
                <a:cubicBezTo>
                  <a:pt x="97" y="121"/>
                  <a:pt x="97" y="121"/>
                  <a:pt x="97" y="121"/>
                </a:cubicBezTo>
                <a:close/>
                <a:moveTo>
                  <a:pt x="25" y="27"/>
                </a:moveTo>
                <a:cubicBezTo>
                  <a:pt x="23" y="27"/>
                  <a:pt x="21" y="27"/>
                  <a:pt x="19" y="27"/>
                </a:cubicBezTo>
                <a:cubicBezTo>
                  <a:pt x="15" y="27"/>
                  <a:pt x="15" y="27"/>
                  <a:pt x="15" y="27"/>
                </a:cubicBezTo>
                <a:cubicBezTo>
                  <a:pt x="13" y="27"/>
                  <a:pt x="11" y="27"/>
                  <a:pt x="10" y="27"/>
                </a:cubicBezTo>
                <a:cubicBezTo>
                  <a:pt x="10" y="29"/>
                  <a:pt x="10" y="32"/>
                  <a:pt x="10" y="36"/>
                </a:cubicBezTo>
                <a:cubicBezTo>
                  <a:pt x="10" y="38"/>
                  <a:pt x="10" y="40"/>
                  <a:pt x="10" y="42"/>
                </a:cubicBezTo>
                <a:cubicBezTo>
                  <a:pt x="10" y="59"/>
                  <a:pt x="22" y="69"/>
                  <a:pt x="38" y="71"/>
                </a:cubicBezTo>
                <a:cubicBezTo>
                  <a:pt x="33" y="58"/>
                  <a:pt x="30" y="43"/>
                  <a:pt x="29" y="27"/>
                </a:cubicBezTo>
                <a:cubicBezTo>
                  <a:pt x="25" y="27"/>
                  <a:pt x="25" y="27"/>
                  <a:pt x="25" y="27"/>
                </a:cubicBezTo>
                <a:close/>
                <a:moveTo>
                  <a:pt x="142" y="8"/>
                </a:moveTo>
                <a:cubicBezTo>
                  <a:pt x="36" y="8"/>
                  <a:pt x="36" y="8"/>
                  <a:pt x="36" y="8"/>
                </a:cubicBezTo>
                <a:cubicBezTo>
                  <a:pt x="36" y="10"/>
                  <a:pt x="36" y="13"/>
                  <a:pt x="36" y="15"/>
                </a:cubicBezTo>
                <a:cubicBezTo>
                  <a:pt x="36" y="69"/>
                  <a:pt x="61" y="114"/>
                  <a:pt x="89" y="114"/>
                </a:cubicBezTo>
                <a:cubicBezTo>
                  <a:pt x="118" y="114"/>
                  <a:pt x="142" y="69"/>
                  <a:pt x="142" y="15"/>
                </a:cubicBezTo>
                <a:cubicBezTo>
                  <a:pt x="142" y="13"/>
                  <a:pt x="142" y="10"/>
                  <a:pt x="142" y="8"/>
                </a:cubicBezTo>
                <a:close/>
                <a:moveTo>
                  <a:pt x="169" y="27"/>
                </a:moveTo>
                <a:cubicBezTo>
                  <a:pt x="168" y="27"/>
                  <a:pt x="166" y="27"/>
                  <a:pt x="164" y="27"/>
                </a:cubicBezTo>
                <a:cubicBezTo>
                  <a:pt x="160" y="27"/>
                  <a:pt x="160" y="27"/>
                  <a:pt x="160" y="27"/>
                </a:cubicBezTo>
                <a:cubicBezTo>
                  <a:pt x="158" y="27"/>
                  <a:pt x="156" y="27"/>
                  <a:pt x="154" y="27"/>
                </a:cubicBezTo>
                <a:cubicBezTo>
                  <a:pt x="150" y="27"/>
                  <a:pt x="150" y="27"/>
                  <a:pt x="150" y="27"/>
                </a:cubicBezTo>
                <a:cubicBezTo>
                  <a:pt x="149" y="43"/>
                  <a:pt x="146" y="58"/>
                  <a:pt x="141" y="71"/>
                </a:cubicBezTo>
                <a:cubicBezTo>
                  <a:pt x="157" y="69"/>
                  <a:pt x="169" y="59"/>
                  <a:pt x="169" y="42"/>
                </a:cubicBezTo>
                <a:cubicBezTo>
                  <a:pt x="169" y="40"/>
                  <a:pt x="169" y="38"/>
                  <a:pt x="169" y="36"/>
                </a:cubicBezTo>
                <a:cubicBezTo>
                  <a:pt x="169" y="32"/>
                  <a:pt x="169" y="29"/>
                  <a:pt x="169" y="27"/>
                </a:cubicBezTo>
                <a:close/>
                <a:moveTo>
                  <a:pt x="169" y="27"/>
                </a:moveTo>
                <a:cubicBezTo>
                  <a:pt x="169" y="27"/>
                  <a:pt x="169" y="27"/>
                  <a:pt x="169" y="27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</a:endParaRPr>
          </a:p>
        </p:txBody>
      </p:sp>
      <p:sp>
        <p:nvSpPr>
          <p:cNvPr id="49" name="Freeform 5"/>
          <p:cNvSpPr>
            <a:spLocks noEditPoints="1"/>
          </p:cNvSpPr>
          <p:nvPr/>
        </p:nvSpPr>
        <p:spPr bwMode="auto">
          <a:xfrm>
            <a:off x="1242695" y="2216785"/>
            <a:ext cx="760095" cy="808355"/>
          </a:xfrm>
          <a:custGeom>
            <a:avLst/>
            <a:gdLst>
              <a:gd name="T0" fmla="*/ 699 w 2617"/>
              <a:gd name="T1" fmla="*/ 1600 h 2781"/>
              <a:gd name="T2" fmla="*/ 0 w 2617"/>
              <a:gd name="T3" fmla="*/ 2273 h 2781"/>
              <a:gd name="T4" fmla="*/ 564 w 2617"/>
              <a:gd name="T5" fmla="*/ 2735 h 2781"/>
              <a:gd name="T6" fmla="*/ 1307 w 2617"/>
              <a:gd name="T7" fmla="*/ 1732 h 2781"/>
              <a:gd name="T8" fmla="*/ 1932 w 2617"/>
              <a:gd name="T9" fmla="*/ 1432 h 2781"/>
              <a:gd name="T10" fmla="*/ 1551 w 2617"/>
              <a:gd name="T11" fmla="*/ 1587 h 2781"/>
              <a:gd name="T12" fmla="*/ 1284 w 2617"/>
              <a:gd name="T13" fmla="*/ 1784 h 2781"/>
              <a:gd name="T14" fmla="*/ 2067 w 2617"/>
              <a:gd name="T15" fmla="*/ 2217 h 2781"/>
              <a:gd name="T16" fmla="*/ 1932 w 2617"/>
              <a:gd name="T17" fmla="*/ 1432 h 2781"/>
              <a:gd name="T18" fmla="*/ 1874 w 2617"/>
              <a:gd name="T19" fmla="*/ 1257 h 2781"/>
              <a:gd name="T20" fmla="*/ 1548 w 2617"/>
              <a:gd name="T21" fmla="*/ 1513 h 2781"/>
              <a:gd name="T22" fmla="*/ 1084 w 2617"/>
              <a:gd name="T23" fmla="*/ 1513 h 2781"/>
              <a:gd name="T24" fmla="*/ 756 w 2617"/>
              <a:gd name="T25" fmla="*/ 1257 h 2781"/>
              <a:gd name="T26" fmla="*/ 617 w 2617"/>
              <a:gd name="T27" fmla="*/ 838 h 2781"/>
              <a:gd name="T28" fmla="*/ 756 w 2617"/>
              <a:gd name="T29" fmla="*/ 419 h 2781"/>
              <a:gd name="T30" fmla="*/ 1084 w 2617"/>
              <a:gd name="T31" fmla="*/ 163 h 2781"/>
              <a:gd name="T32" fmla="*/ 1548 w 2617"/>
              <a:gd name="T33" fmla="*/ 163 h 2781"/>
              <a:gd name="T34" fmla="*/ 1874 w 2617"/>
              <a:gd name="T35" fmla="*/ 419 h 2781"/>
              <a:gd name="T36" fmla="*/ 2014 w 2617"/>
              <a:gd name="T37" fmla="*/ 838 h 2781"/>
              <a:gd name="T38" fmla="*/ 2153 w 2617"/>
              <a:gd name="T39" fmla="*/ 1117 h 2781"/>
              <a:gd name="T40" fmla="*/ 1953 w 2617"/>
              <a:gd name="T41" fmla="*/ 1050 h 2781"/>
              <a:gd name="T42" fmla="*/ 1953 w 2617"/>
              <a:gd name="T43" fmla="*/ 625 h 2781"/>
              <a:gd name="T44" fmla="*/ 1741 w 2617"/>
              <a:gd name="T45" fmla="*/ 306 h 2781"/>
              <a:gd name="T46" fmla="*/ 1316 w 2617"/>
              <a:gd name="T47" fmla="*/ 200 h 2781"/>
              <a:gd name="T48" fmla="*/ 892 w 2617"/>
              <a:gd name="T49" fmla="*/ 306 h 2781"/>
              <a:gd name="T50" fmla="*/ 679 w 2617"/>
              <a:gd name="T51" fmla="*/ 620 h 2781"/>
              <a:gd name="T52" fmla="*/ 679 w 2617"/>
              <a:gd name="T53" fmla="*/ 1050 h 2781"/>
              <a:gd name="T54" fmla="*/ 892 w 2617"/>
              <a:gd name="T55" fmla="*/ 1368 h 2781"/>
              <a:gd name="T56" fmla="*/ 1316 w 2617"/>
              <a:gd name="T57" fmla="*/ 1474 h 2781"/>
              <a:gd name="T58" fmla="*/ 1741 w 2617"/>
              <a:gd name="T59" fmla="*/ 1368 h 2781"/>
              <a:gd name="T60" fmla="*/ 1953 w 2617"/>
              <a:gd name="T61" fmla="*/ 1050 h 2781"/>
              <a:gd name="T62" fmla="*/ 1953 w 2617"/>
              <a:gd name="T63" fmla="*/ 1050 h 2781"/>
              <a:gd name="T64" fmla="*/ 1608 w 2617"/>
              <a:gd name="T65" fmla="*/ 1057 h 2781"/>
              <a:gd name="T66" fmla="*/ 1438 w 2617"/>
              <a:gd name="T67" fmla="*/ 1190 h 2781"/>
              <a:gd name="T68" fmla="*/ 1196 w 2617"/>
              <a:gd name="T69" fmla="*/ 1190 h 2781"/>
              <a:gd name="T70" fmla="*/ 1025 w 2617"/>
              <a:gd name="T71" fmla="*/ 1057 h 2781"/>
              <a:gd name="T72" fmla="*/ 952 w 2617"/>
              <a:gd name="T73" fmla="*/ 838 h 2781"/>
              <a:gd name="T74" fmla="*/ 1025 w 2617"/>
              <a:gd name="T75" fmla="*/ 619 h 2781"/>
              <a:gd name="T76" fmla="*/ 1196 w 2617"/>
              <a:gd name="T77" fmla="*/ 486 h 2781"/>
              <a:gd name="T78" fmla="*/ 1438 w 2617"/>
              <a:gd name="T79" fmla="*/ 486 h 2781"/>
              <a:gd name="T80" fmla="*/ 1608 w 2617"/>
              <a:gd name="T81" fmla="*/ 619 h 2781"/>
              <a:gd name="T82" fmla="*/ 1681 w 2617"/>
              <a:gd name="T83" fmla="*/ 838 h 2781"/>
              <a:gd name="T84" fmla="*/ 1754 w 2617"/>
              <a:gd name="T85" fmla="*/ 984 h 2781"/>
              <a:gd name="T86" fmla="*/ 1754 w 2617"/>
              <a:gd name="T87" fmla="*/ 984 h 27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617" h="2781">
                <a:moveTo>
                  <a:pt x="1081" y="1571"/>
                </a:moveTo>
                <a:lnTo>
                  <a:pt x="699" y="1600"/>
                </a:lnTo>
                <a:lnTo>
                  <a:pt x="699" y="1420"/>
                </a:lnTo>
                <a:lnTo>
                  <a:pt x="0" y="2273"/>
                </a:lnTo>
                <a:lnTo>
                  <a:pt x="555" y="2171"/>
                </a:lnTo>
                <a:lnTo>
                  <a:pt x="564" y="2735"/>
                </a:lnTo>
                <a:lnTo>
                  <a:pt x="1355" y="1770"/>
                </a:lnTo>
                <a:lnTo>
                  <a:pt x="1307" y="1732"/>
                </a:lnTo>
                <a:lnTo>
                  <a:pt x="1081" y="1571"/>
                </a:lnTo>
                <a:close/>
                <a:moveTo>
                  <a:pt x="1932" y="1432"/>
                </a:moveTo>
                <a:lnTo>
                  <a:pt x="1932" y="1614"/>
                </a:lnTo>
                <a:lnTo>
                  <a:pt x="1551" y="1587"/>
                </a:lnTo>
                <a:lnTo>
                  <a:pt x="1486" y="1632"/>
                </a:lnTo>
                <a:lnTo>
                  <a:pt x="1284" y="1784"/>
                </a:lnTo>
                <a:lnTo>
                  <a:pt x="2035" y="2781"/>
                </a:lnTo>
                <a:lnTo>
                  <a:pt x="2067" y="2217"/>
                </a:lnTo>
                <a:lnTo>
                  <a:pt x="2617" y="2342"/>
                </a:lnTo>
                <a:lnTo>
                  <a:pt x="1932" y="1432"/>
                </a:lnTo>
                <a:close/>
                <a:moveTo>
                  <a:pt x="2153" y="1117"/>
                </a:moveTo>
                <a:lnTo>
                  <a:pt x="1874" y="1257"/>
                </a:lnTo>
                <a:lnTo>
                  <a:pt x="1874" y="1536"/>
                </a:lnTo>
                <a:lnTo>
                  <a:pt x="1548" y="1513"/>
                </a:lnTo>
                <a:lnTo>
                  <a:pt x="1315" y="1676"/>
                </a:lnTo>
                <a:lnTo>
                  <a:pt x="1084" y="1513"/>
                </a:lnTo>
                <a:lnTo>
                  <a:pt x="756" y="1536"/>
                </a:lnTo>
                <a:lnTo>
                  <a:pt x="756" y="1257"/>
                </a:lnTo>
                <a:lnTo>
                  <a:pt x="477" y="1117"/>
                </a:lnTo>
                <a:lnTo>
                  <a:pt x="617" y="838"/>
                </a:lnTo>
                <a:lnTo>
                  <a:pt x="477" y="553"/>
                </a:lnTo>
                <a:lnTo>
                  <a:pt x="756" y="419"/>
                </a:lnTo>
                <a:lnTo>
                  <a:pt x="756" y="139"/>
                </a:lnTo>
                <a:lnTo>
                  <a:pt x="1084" y="163"/>
                </a:lnTo>
                <a:lnTo>
                  <a:pt x="1315" y="0"/>
                </a:lnTo>
                <a:lnTo>
                  <a:pt x="1548" y="163"/>
                </a:lnTo>
                <a:lnTo>
                  <a:pt x="1874" y="139"/>
                </a:lnTo>
                <a:lnTo>
                  <a:pt x="1874" y="419"/>
                </a:lnTo>
                <a:lnTo>
                  <a:pt x="2153" y="558"/>
                </a:lnTo>
                <a:lnTo>
                  <a:pt x="2014" y="838"/>
                </a:lnTo>
                <a:lnTo>
                  <a:pt x="2153" y="1117"/>
                </a:lnTo>
                <a:lnTo>
                  <a:pt x="2153" y="1117"/>
                </a:lnTo>
                <a:lnTo>
                  <a:pt x="2153" y="1117"/>
                </a:lnTo>
                <a:close/>
                <a:moveTo>
                  <a:pt x="1953" y="1050"/>
                </a:moveTo>
                <a:lnTo>
                  <a:pt x="1847" y="837"/>
                </a:lnTo>
                <a:lnTo>
                  <a:pt x="1953" y="625"/>
                </a:lnTo>
                <a:lnTo>
                  <a:pt x="1741" y="519"/>
                </a:lnTo>
                <a:lnTo>
                  <a:pt x="1741" y="306"/>
                </a:lnTo>
                <a:lnTo>
                  <a:pt x="1492" y="325"/>
                </a:lnTo>
                <a:lnTo>
                  <a:pt x="1316" y="200"/>
                </a:lnTo>
                <a:lnTo>
                  <a:pt x="1140" y="325"/>
                </a:lnTo>
                <a:lnTo>
                  <a:pt x="892" y="306"/>
                </a:lnTo>
                <a:lnTo>
                  <a:pt x="892" y="519"/>
                </a:lnTo>
                <a:lnTo>
                  <a:pt x="679" y="620"/>
                </a:lnTo>
                <a:lnTo>
                  <a:pt x="785" y="837"/>
                </a:lnTo>
                <a:lnTo>
                  <a:pt x="679" y="1050"/>
                </a:lnTo>
                <a:lnTo>
                  <a:pt x="892" y="1156"/>
                </a:lnTo>
                <a:lnTo>
                  <a:pt x="892" y="1368"/>
                </a:lnTo>
                <a:lnTo>
                  <a:pt x="1140" y="1351"/>
                </a:lnTo>
                <a:lnTo>
                  <a:pt x="1316" y="1474"/>
                </a:lnTo>
                <a:lnTo>
                  <a:pt x="1492" y="1351"/>
                </a:lnTo>
                <a:lnTo>
                  <a:pt x="1741" y="1368"/>
                </a:lnTo>
                <a:lnTo>
                  <a:pt x="1741" y="1156"/>
                </a:lnTo>
                <a:lnTo>
                  <a:pt x="1953" y="1050"/>
                </a:lnTo>
                <a:lnTo>
                  <a:pt x="1953" y="1050"/>
                </a:lnTo>
                <a:lnTo>
                  <a:pt x="1953" y="1050"/>
                </a:lnTo>
                <a:close/>
                <a:moveTo>
                  <a:pt x="1754" y="984"/>
                </a:moveTo>
                <a:lnTo>
                  <a:pt x="1608" y="1057"/>
                </a:lnTo>
                <a:lnTo>
                  <a:pt x="1608" y="1203"/>
                </a:lnTo>
                <a:lnTo>
                  <a:pt x="1438" y="1190"/>
                </a:lnTo>
                <a:lnTo>
                  <a:pt x="1316" y="1276"/>
                </a:lnTo>
                <a:lnTo>
                  <a:pt x="1196" y="1190"/>
                </a:lnTo>
                <a:lnTo>
                  <a:pt x="1025" y="1203"/>
                </a:lnTo>
                <a:lnTo>
                  <a:pt x="1025" y="1057"/>
                </a:lnTo>
                <a:lnTo>
                  <a:pt x="879" y="984"/>
                </a:lnTo>
                <a:lnTo>
                  <a:pt x="952" y="838"/>
                </a:lnTo>
                <a:lnTo>
                  <a:pt x="879" y="690"/>
                </a:lnTo>
                <a:lnTo>
                  <a:pt x="1025" y="619"/>
                </a:lnTo>
                <a:lnTo>
                  <a:pt x="1025" y="474"/>
                </a:lnTo>
                <a:lnTo>
                  <a:pt x="1196" y="486"/>
                </a:lnTo>
                <a:lnTo>
                  <a:pt x="1316" y="401"/>
                </a:lnTo>
                <a:lnTo>
                  <a:pt x="1438" y="486"/>
                </a:lnTo>
                <a:lnTo>
                  <a:pt x="1608" y="474"/>
                </a:lnTo>
                <a:lnTo>
                  <a:pt x="1608" y="619"/>
                </a:lnTo>
                <a:lnTo>
                  <a:pt x="1754" y="692"/>
                </a:lnTo>
                <a:lnTo>
                  <a:pt x="1681" y="838"/>
                </a:lnTo>
                <a:lnTo>
                  <a:pt x="1754" y="984"/>
                </a:lnTo>
                <a:lnTo>
                  <a:pt x="1754" y="984"/>
                </a:lnTo>
                <a:close/>
                <a:moveTo>
                  <a:pt x="1754" y="984"/>
                </a:moveTo>
                <a:lnTo>
                  <a:pt x="1754" y="98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</a:endParaRPr>
          </a:p>
        </p:txBody>
      </p:sp>
      <p:sp>
        <p:nvSpPr>
          <p:cNvPr id="50" name="Freeform 14"/>
          <p:cNvSpPr>
            <a:spLocks noEditPoints="1"/>
          </p:cNvSpPr>
          <p:nvPr/>
        </p:nvSpPr>
        <p:spPr bwMode="auto">
          <a:xfrm>
            <a:off x="8740775" y="2311400"/>
            <a:ext cx="851535" cy="618490"/>
          </a:xfrm>
          <a:custGeom>
            <a:avLst/>
            <a:gdLst>
              <a:gd name="T0" fmla="*/ 2661 w 2865"/>
              <a:gd name="T1" fmla="*/ 526 h 2076"/>
              <a:gd name="T2" fmla="*/ 2456 w 2865"/>
              <a:gd name="T3" fmla="*/ 731 h 2076"/>
              <a:gd name="T4" fmla="*/ 2536 w 2865"/>
              <a:gd name="T5" fmla="*/ 893 h 2076"/>
              <a:gd name="T6" fmla="*/ 1988 w 2865"/>
              <a:gd name="T7" fmla="*/ 1316 h 2076"/>
              <a:gd name="T8" fmla="*/ 1503 w 2865"/>
              <a:gd name="T9" fmla="*/ 397 h 2076"/>
              <a:gd name="T10" fmla="*/ 1637 w 2865"/>
              <a:gd name="T11" fmla="*/ 205 h 2076"/>
              <a:gd name="T12" fmla="*/ 1433 w 2865"/>
              <a:gd name="T13" fmla="*/ 0 h 2076"/>
              <a:gd name="T14" fmla="*/ 1228 w 2865"/>
              <a:gd name="T15" fmla="*/ 205 h 2076"/>
              <a:gd name="T16" fmla="*/ 1362 w 2865"/>
              <a:gd name="T17" fmla="*/ 397 h 2076"/>
              <a:gd name="T18" fmla="*/ 877 w 2865"/>
              <a:gd name="T19" fmla="*/ 1316 h 2076"/>
              <a:gd name="T20" fmla="*/ 330 w 2865"/>
              <a:gd name="T21" fmla="*/ 893 h 2076"/>
              <a:gd name="T22" fmla="*/ 409 w 2865"/>
              <a:gd name="T23" fmla="*/ 731 h 2076"/>
              <a:gd name="T24" fmla="*/ 205 w 2865"/>
              <a:gd name="T25" fmla="*/ 526 h 2076"/>
              <a:gd name="T26" fmla="*/ 0 w 2865"/>
              <a:gd name="T27" fmla="*/ 731 h 2076"/>
              <a:gd name="T28" fmla="*/ 205 w 2865"/>
              <a:gd name="T29" fmla="*/ 936 h 2076"/>
              <a:gd name="T30" fmla="*/ 258 w 2865"/>
              <a:gd name="T31" fmla="*/ 929 h 2076"/>
              <a:gd name="T32" fmla="*/ 439 w 2865"/>
              <a:gd name="T33" fmla="*/ 1754 h 2076"/>
              <a:gd name="T34" fmla="*/ 1433 w 2865"/>
              <a:gd name="T35" fmla="*/ 2076 h 2076"/>
              <a:gd name="T36" fmla="*/ 2427 w 2865"/>
              <a:gd name="T37" fmla="*/ 1754 h 2076"/>
              <a:gd name="T38" fmla="*/ 2607 w 2865"/>
              <a:gd name="T39" fmla="*/ 929 h 2076"/>
              <a:gd name="T40" fmla="*/ 2661 w 2865"/>
              <a:gd name="T41" fmla="*/ 936 h 2076"/>
              <a:gd name="T42" fmla="*/ 2865 w 2865"/>
              <a:gd name="T43" fmla="*/ 731 h 2076"/>
              <a:gd name="T44" fmla="*/ 2661 w 2865"/>
              <a:gd name="T45" fmla="*/ 526 h 2076"/>
              <a:gd name="T46" fmla="*/ 2661 w 2865"/>
              <a:gd name="T47" fmla="*/ 526 h 2076"/>
              <a:gd name="T48" fmla="*/ 2661 w 2865"/>
              <a:gd name="T49" fmla="*/ 526 h 20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865" h="2076">
                <a:moveTo>
                  <a:pt x="2661" y="526"/>
                </a:moveTo>
                <a:cubicBezTo>
                  <a:pt x="2548" y="526"/>
                  <a:pt x="2456" y="618"/>
                  <a:pt x="2456" y="731"/>
                </a:cubicBezTo>
                <a:cubicBezTo>
                  <a:pt x="2456" y="797"/>
                  <a:pt x="2487" y="855"/>
                  <a:pt x="2536" y="893"/>
                </a:cubicBezTo>
                <a:cubicBezTo>
                  <a:pt x="1988" y="1316"/>
                  <a:pt x="1988" y="1316"/>
                  <a:pt x="1988" y="1316"/>
                </a:cubicBezTo>
                <a:cubicBezTo>
                  <a:pt x="1503" y="397"/>
                  <a:pt x="1503" y="397"/>
                  <a:pt x="1503" y="397"/>
                </a:cubicBezTo>
                <a:cubicBezTo>
                  <a:pt x="1582" y="368"/>
                  <a:pt x="1637" y="293"/>
                  <a:pt x="1637" y="205"/>
                </a:cubicBezTo>
                <a:cubicBezTo>
                  <a:pt x="1637" y="92"/>
                  <a:pt x="1546" y="0"/>
                  <a:pt x="1433" y="0"/>
                </a:cubicBezTo>
                <a:cubicBezTo>
                  <a:pt x="1320" y="0"/>
                  <a:pt x="1228" y="92"/>
                  <a:pt x="1228" y="205"/>
                </a:cubicBezTo>
                <a:cubicBezTo>
                  <a:pt x="1228" y="293"/>
                  <a:pt x="1284" y="368"/>
                  <a:pt x="1362" y="397"/>
                </a:cubicBezTo>
                <a:cubicBezTo>
                  <a:pt x="877" y="1316"/>
                  <a:pt x="877" y="1316"/>
                  <a:pt x="877" y="1316"/>
                </a:cubicBezTo>
                <a:cubicBezTo>
                  <a:pt x="330" y="893"/>
                  <a:pt x="330" y="893"/>
                  <a:pt x="330" y="893"/>
                </a:cubicBezTo>
                <a:cubicBezTo>
                  <a:pt x="378" y="855"/>
                  <a:pt x="409" y="797"/>
                  <a:pt x="409" y="731"/>
                </a:cubicBezTo>
                <a:cubicBezTo>
                  <a:pt x="409" y="618"/>
                  <a:pt x="318" y="526"/>
                  <a:pt x="205" y="526"/>
                </a:cubicBezTo>
                <a:cubicBezTo>
                  <a:pt x="92" y="526"/>
                  <a:pt x="0" y="618"/>
                  <a:pt x="0" y="731"/>
                </a:cubicBezTo>
                <a:cubicBezTo>
                  <a:pt x="0" y="844"/>
                  <a:pt x="92" y="936"/>
                  <a:pt x="205" y="936"/>
                </a:cubicBezTo>
                <a:cubicBezTo>
                  <a:pt x="223" y="936"/>
                  <a:pt x="241" y="933"/>
                  <a:pt x="258" y="929"/>
                </a:cubicBezTo>
                <a:cubicBezTo>
                  <a:pt x="439" y="1754"/>
                  <a:pt x="439" y="1754"/>
                  <a:pt x="439" y="1754"/>
                </a:cubicBezTo>
                <a:cubicBezTo>
                  <a:pt x="439" y="1932"/>
                  <a:pt x="884" y="2076"/>
                  <a:pt x="1433" y="2076"/>
                </a:cubicBezTo>
                <a:cubicBezTo>
                  <a:pt x="1982" y="2076"/>
                  <a:pt x="2427" y="1932"/>
                  <a:pt x="2427" y="1754"/>
                </a:cubicBezTo>
                <a:cubicBezTo>
                  <a:pt x="2607" y="929"/>
                  <a:pt x="2607" y="929"/>
                  <a:pt x="2607" y="929"/>
                </a:cubicBezTo>
                <a:cubicBezTo>
                  <a:pt x="2624" y="933"/>
                  <a:pt x="2642" y="936"/>
                  <a:pt x="2661" y="936"/>
                </a:cubicBezTo>
                <a:cubicBezTo>
                  <a:pt x="2774" y="936"/>
                  <a:pt x="2865" y="844"/>
                  <a:pt x="2865" y="731"/>
                </a:cubicBezTo>
                <a:cubicBezTo>
                  <a:pt x="2865" y="618"/>
                  <a:pt x="2774" y="526"/>
                  <a:pt x="2661" y="526"/>
                </a:cubicBezTo>
                <a:close/>
                <a:moveTo>
                  <a:pt x="2661" y="526"/>
                </a:moveTo>
                <a:cubicBezTo>
                  <a:pt x="2661" y="526"/>
                  <a:pt x="2661" y="526"/>
                  <a:pt x="2661" y="526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6"/>
          <p:cNvSpPr>
            <a:spLocks noGrp="1"/>
          </p:cNvSpPr>
          <p:nvPr/>
        </p:nvSpPr>
        <p:spPr>
          <a:xfrm>
            <a:off x="719455" y="1164590"/>
            <a:ext cx="7454900" cy="2139315"/>
          </a:xfrm>
          <a:prstGeom prst="rect">
            <a:avLst/>
          </a:prstGeom>
          <a:noFill/>
        </p:spPr>
        <p:txBody>
          <a:bodyPr vert="horz" lIns="91440" tIns="45720" rIns="91440" bIns="45720" rtlCol="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x-none" sz="6600">
                <a:solidFill>
                  <a:srgbClr val="26646A"/>
                </a:solidFill>
                <a:latin typeface="Algerian" panose="04020705040A02060702" charset="0"/>
                <a:ea typeface="字体管家娜娜体" panose="00020600040101010101" charset="-122"/>
                <a:sym typeface="微软雅黑" panose="020B0503020204020204" charset="-122"/>
              </a:rPr>
              <a:t>Happy April Fool's Day  </a:t>
            </a:r>
            <a:endParaRPr lang="en-US" altLang="x-none" sz="6600" dirty="0">
              <a:solidFill>
                <a:srgbClr val="26646A"/>
              </a:solidFill>
              <a:latin typeface="Algerian" panose="04020705040A02060702" charset="0"/>
              <a:ea typeface="字体管家娜娜体" panose="00020600040101010101" charset="-122"/>
              <a:sym typeface="微软雅黑" panose="020B0503020204020204" charset="-122"/>
            </a:endParaRPr>
          </a:p>
        </p:txBody>
      </p:sp>
      <p:sp>
        <p:nvSpPr>
          <p:cNvPr id="3" name="文本框 10"/>
          <p:cNvSpPr txBox="1"/>
          <p:nvPr/>
        </p:nvSpPr>
        <p:spPr>
          <a:xfrm>
            <a:off x="1247140" y="3116580"/>
            <a:ext cx="7296785" cy="396240"/>
          </a:xfrm>
          <a:prstGeom prst="rect">
            <a:avLst/>
          </a:prstGeom>
          <a:noFill/>
          <a:ln w="12700" cmpd="thinThick">
            <a:noFill/>
          </a:ln>
        </p:spPr>
        <p:txBody>
          <a:bodyPr wrap="square">
            <a:spAutoFit/>
          </a:bodyPr>
          <a:lstStyle/>
          <a:p>
            <a:pPr lvl="0" algn="l" eaLnBrk="1" hangingPunct="1"/>
            <a:r>
              <a:rPr lang="en-US" altLang="zh-CN" sz="2000">
                <a:solidFill>
                  <a:srgbClr val="26646A"/>
                </a:solidFill>
                <a:latin typeface="Algerian" panose="04020705040A02060702" charset="0"/>
                <a:ea typeface="字体管家娜娜体" panose="00020600040101010101" charset="-122"/>
              </a:rPr>
              <a:t>Lorem ipsum doloror amet consectetur adipisici</a:t>
            </a:r>
            <a:endParaRPr lang="en-US" altLang="zh-CN" sz="2000" dirty="0">
              <a:solidFill>
                <a:srgbClr val="26646A"/>
              </a:solidFill>
              <a:latin typeface="Algerian" panose="04020705040A02060702" charset="0"/>
              <a:ea typeface="字体管家娜娜体" panose="0002060004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798185" y="3684270"/>
            <a:ext cx="1645920" cy="14325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 anchor="t">
            <a:spAutoFit/>
          </a:bodyPr>
          <a:lstStyle/>
          <a:p>
            <a:r>
              <a:rPr lang="en-US" altLang="zh-CN" sz="8800">
                <a:solidFill>
                  <a:srgbClr val="52C5C4"/>
                </a:solidFill>
                <a:latin typeface="Algerian" panose="04020705040A02060702" charset="0"/>
                <a:sym typeface="+mn-ea"/>
              </a:rPr>
              <a:t>01</a:t>
            </a:r>
            <a:endParaRPr lang="en-US" altLang="zh-CN" sz="8800" dirty="0">
              <a:solidFill>
                <a:srgbClr val="52C5C4"/>
              </a:solidFill>
              <a:latin typeface="Algerian" panose="04020705040A02060702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5907405" y="1735455"/>
            <a:ext cx="3242945" cy="4572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120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sed do eiusmod tempor</a:t>
            </a:r>
            <a:endParaRPr lang="en-US" altLang="zh-CN" sz="1200" dirty="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907405" y="1369695"/>
            <a:ext cx="3242945" cy="3352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x-none" sz="1600" b="1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微软雅黑" panose="020B0503020204020204" charset="-122"/>
              </a:rPr>
              <a:t>TITLE ADD HERE </a:t>
            </a:r>
            <a:endParaRPr lang="en-US" altLang="zh-CN" sz="1600" b="1" dirty="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4050665" y="3549650"/>
            <a:ext cx="2260600" cy="0"/>
          </a:xfrm>
          <a:custGeom>
            <a:avLst/>
            <a:gdLst>
              <a:gd name="connsiteX0" fmla="*/ 0 w 1695450"/>
              <a:gd name="connsiteY0" fmla="*/ 0 h 0"/>
              <a:gd name="connsiteX1" fmla="*/ 1695450 w 169545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95450">
                <a:moveTo>
                  <a:pt x="0" y="0"/>
                </a:moveTo>
                <a:lnTo>
                  <a:pt x="1695450" y="0"/>
                </a:lnTo>
              </a:path>
            </a:pathLst>
          </a:custGeom>
          <a:noFill/>
          <a:ln w="9525">
            <a:solidFill>
              <a:srgbClr val="266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5168265" y="2495550"/>
            <a:ext cx="0" cy="2133600"/>
          </a:xfrm>
          <a:custGeom>
            <a:avLst/>
            <a:gdLst>
              <a:gd name="connsiteX0" fmla="*/ 0 w 0"/>
              <a:gd name="connsiteY0" fmla="*/ 0 h 1600200"/>
              <a:gd name="connsiteX1" fmla="*/ 0 w 0"/>
              <a:gd name="connsiteY1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600200">
                <a:moveTo>
                  <a:pt x="0" y="0"/>
                </a:moveTo>
                <a:lnTo>
                  <a:pt x="0" y="1600200"/>
                </a:lnTo>
              </a:path>
            </a:pathLst>
          </a:custGeom>
          <a:noFill/>
          <a:ln w="9525">
            <a:solidFill>
              <a:srgbClr val="266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6499292" y="3055871"/>
            <a:ext cx="976379" cy="976379"/>
            <a:chOff x="5465495" y="2410966"/>
            <a:chExt cx="732284" cy="732284"/>
          </a:xfrm>
          <a:solidFill>
            <a:srgbClr val="9CC136"/>
          </a:solidFill>
        </p:grpSpPr>
        <p:sp>
          <p:nvSpPr>
            <p:cNvPr id="18" name="椭圆 17"/>
            <p:cNvSpPr/>
            <p:nvPr/>
          </p:nvSpPr>
          <p:spPr>
            <a:xfrm>
              <a:off x="5465495" y="2410966"/>
              <a:ext cx="732284" cy="732284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19" name="Freeform 13"/>
            <p:cNvSpPr>
              <a:spLocks noEditPoints="1"/>
            </p:cNvSpPr>
            <p:nvPr/>
          </p:nvSpPr>
          <p:spPr bwMode="auto">
            <a:xfrm>
              <a:off x="5733634" y="2603501"/>
              <a:ext cx="213558" cy="301624"/>
            </a:xfrm>
            <a:custGeom>
              <a:avLst/>
              <a:gdLst>
                <a:gd name="T0" fmla="*/ 80 w 161"/>
                <a:gd name="T1" fmla="*/ 229 h 229"/>
                <a:gd name="T2" fmla="*/ 0 w 161"/>
                <a:gd name="T3" fmla="*/ 194 h 229"/>
                <a:gd name="T4" fmla="*/ 53 w 161"/>
                <a:gd name="T5" fmla="*/ 161 h 229"/>
                <a:gd name="T6" fmla="*/ 55 w 161"/>
                <a:gd name="T7" fmla="*/ 161 h 229"/>
                <a:gd name="T8" fmla="*/ 19 w 161"/>
                <a:gd name="T9" fmla="*/ 104 h 229"/>
                <a:gd name="T10" fmla="*/ 16 w 161"/>
                <a:gd name="T11" fmla="*/ 97 h 229"/>
                <a:gd name="T12" fmla="*/ 15 w 161"/>
                <a:gd name="T13" fmla="*/ 96 h 229"/>
                <a:gd name="T14" fmla="*/ 15 w 161"/>
                <a:gd name="T15" fmla="*/ 95 h 229"/>
                <a:gd name="T16" fmla="*/ 10 w 161"/>
                <a:gd name="T17" fmla="*/ 70 h 229"/>
                <a:gd name="T18" fmla="*/ 80 w 161"/>
                <a:gd name="T19" fmla="*/ 0 h 229"/>
                <a:gd name="T20" fmla="*/ 150 w 161"/>
                <a:gd name="T21" fmla="*/ 70 h 229"/>
                <a:gd name="T22" fmla="*/ 146 w 161"/>
                <a:gd name="T23" fmla="*/ 95 h 229"/>
                <a:gd name="T24" fmla="*/ 145 w 161"/>
                <a:gd name="T25" fmla="*/ 96 h 229"/>
                <a:gd name="T26" fmla="*/ 145 w 161"/>
                <a:gd name="T27" fmla="*/ 96 h 229"/>
                <a:gd name="T28" fmla="*/ 145 w 161"/>
                <a:gd name="T29" fmla="*/ 97 h 229"/>
                <a:gd name="T30" fmla="*/ 141 w 161"/>
                <a:gd name="T31" fmla="*/ 104 h 229"/>
                <a:gd name="T32" fmla="*/ 80 w 161"/>
                <a:gd name="T33" fmla="*/ 205 h 229"/>
                <a:gd name="T34" fmla="*/ 66 w 161"/>
                <a:gd name="T35" fmla="*/ 182 h 229"/>
                <a:gd name="T36" fmla="*/ 65 w 161"/>
                <a:gd name="T37" fmla="*/ 182 h 229"/>
                <a:gd name="T38" fmla="*/ 23 w 161"/>
                <a:gd name="T39" fmla="*/ 194 h 229"/>
                <a:gd name="T40" fmla="*/ 22 w 161"/>
                <a:gd name="T41" fmla="*/ 194 h 229"/>
                <a:gd name="T42" fmla="*/ 23 w 161"/>
                <a:gd name="T43" fmla="*/ 195 h 229"/>
                <a:gd name="T44" fmla="*/ 79 w 161"/>
                <a:gd name="T45" fmla="*/ 208 h 229"/>
                <a:gd name="T46" fmla="*/ 82 w 161"/>
                <a:gd name="T47" fmla="*/ 208 h 229"/>
                <a:gd name="T48" fmla="*/ 82 w 161"/>
                <a:gd name="T49" fmla="*/ 208 h 229"/>
                <a:gd name="T50" fmla="*/ 138 w 161"/>
                <a:gd name="T51" fmla="*/ 195 h 229"/>
                <a:gd name="T52" fmla="*/ 138 w 161"/>
                <a:gd name="T53" fmla="*/ 194 h 229"/>
                <a:gd name="T54" fmla="*/ 138 w 161"/>
                <a:gd name="T55" fmla="*/ 194 h 229"/>
                <a:gd name="T56" fmla="*/ 108 w 161"/>
                <a:gd name="T57" fmla="*/ 183 h 229"/>
                <a:gd name="T58" fmla="*/ 121 w 161"/>
                <a:gd name="T59" fmla="*/ 164 h 229"/>
                <a:gd name="T60" fmla="*/ 161 w 161"/>
                <a:gd name="T61" fmla="*/ 194 h 229"/>
                <a:gd name="T62" fmla="*/ 80 w 161"/>
                <a:gd name="T63" fmla="*/ 229 h 229"/>
                <a:gd name="T64" fmla="*/ 80 w 161"/>
                <a:gd name="T65" fmla="*/ 32 h 229"/>
                <a:gd name="T66" fmla="*/ 50 w 161"/>
                <a:gd name="T67" fmla="*/ 62 h 229"/>
                <a:gd name="T68" fmla="*/ 80 w 161"/>
                <a:gd name="T69" fmla="*/ 92 h 229"/>
                <a:gd name="T70" fmla="*/ 110 w 161"/>
                <a:gd name="T71" fmla="*/ 62 h 229"/>
                <a:gd name="T72" fmla="*/ 80 w 161"/>
                <a:gd name="T73" fmla="*/ 32 h 229"/>
                <a:gd name="T74" fmla="*/ 80 w 161"/>
                <a:gd name="T75" fmla="*/ 32 h 229"/>
                <a:gd name="T76" fmla="*/ 80 w 161"/>
                <a:gd name="T77" fmla="*/ 32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1" h="229">
                  <a:moveTo>
                    <a:pt x="80" y="229"/>
                  </a:moveTo>
                  <a:cubicBezTo>
                    <a:pt x="40" y="229"/>
                    <a:pt x="0" y="219"/>
                    <a:pt x="0" y="194"/>
                  </a:cubicBezTo>
                  <a:cubicBezTo>
                    <a:pt x="0" y="176"/>
                    <a:pt x="28" y="164"/>
                    <a:pt x="53" y="161"/>
                  </a:cubicBezTo>
                  <a:cubicBezTo>
                    <a:pt x="55" y="161"/>
                    <a:pt x="55" y="161"/>
                    <a:pt x="55" y="161"/>
                  </a:cubicBezTo>
                  <a:cubicBezTo>
                    <a:pt x="19" y="104"/>
                    <a:pt x="19" y="104"/>
                    <a:pt x="19" y="104"/>
                  </a:cubicBezTo>
                  <a:cubicBezTo>
                    <a:pt x="18" y="102"/>
                    <a:pt x="17" y="100"/>
                    <a:pt x="16" y="97"/>
                  </a:cubicBezTo>
                  <a:cubicBezTo>
                    <a:pt x="15" y="96"/>
                    <a:pt x="15" y="96"/>
                    <a:pt x="15" y="96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12" y="87"/>
                    <a:pt x="10" y="78"/>
                    <a:pt x="10" y="70"/>
                  </a:cubicBezTo>
                  <a:cubicBezTo>
                    <a:pt x="10" y="31"/>
                    <a:pt x="42" y="0"/>
                    <a:pt x="80" y="0"/>
                  </a:cubicBezTo>
                  <a:cubicBezTo>
                    <a:pt x="119" y="0"/>
                    <a:pt x="150" y="31"/>
                    <a:pt x="150" y="70"/>
                  </a:cubicBezTo>
                  <a:cubicBezTo>
                    <a:pt x="150" y="78"/>
                    <a:pt x="149" y="87"/>
                    <a:pt x="146" y="95"/>
                  </a:cubicBezTo>
                  <a:cubicBezTo>
                    <a:pt x="145" y="96"/>
                    <a:pt x="145" y="96"/>
                    <a:pt x="145" y="96"/>
                  </a:cubicBezTo>
                  <a:cubicBezTo>
                    <a:pt x="145" y="96"/>
                    <a:pt x="145" y="96"/>
                    <a:pt x="145" y="96"/>
                  </a:cubicBezTo>
                  <a:cubicBezTo>
                    <a:pt x="145" y="97"/>
                    <a:pt x="145" y="97"/>
                    <a:pt x="145" y="97"/>
                  </a:cubicBezTo>
                  <a:cubicBezTo>
                    <a:pt x="144" y="99"/>
                    <a:pt x="143" y="102"/>
                    <a:pt x="141" y="104"/>
                  </a:cubicBezTo>
                  <a:cubicBezTo>
                    <a:pt x="80" y="205"/>
                    <a:pt x="80" y="205"/>
                    <a:pt x="80" y="205"/>
                  </a:cubicBezTo>
                  <a:cubicBezTo>
                    <a:pt x="66" y="182"/>
                    <a:pt x="66" y="182"/>
                    <a:pt x="66" y="182"/>
                  </a:cubicBezTo>
                  <a:cubicBezTo>
                    <a:pt x="65" y="182"/>
                    <a:pt x="65" y="182"/>
                    <a:pt x="65" y="182"/>
                  </a:cubicBezTo>
                  <a:cubicBezTo>
                    <a:pt x="42" y="184"/>
                    <a:pt x="27" y="190"/>
                    <a:pt x="23" y="194"/>
                  </a:cubicBezTo>
                  <a:cubicBezTo>
                    <a:pt x="22" y="194"/>
                    <a:pt x="22" y="194"/>
                    <a:pt x="22" y="194"/>
                  </a:cubicBezTo>
                  <a:cubicBezTo>
                    <a:pt x="23" y="195"/>
                    <a:pt x="23" y="195"/>
                    <a:pt x="23" y="195"/>
                  </a:cubicBezTo>
                  <a:cubicBezTo>
                    <a:pt x="28" y="200"/>
                    <a:pt x="48" y="207"/>
                    <a:pt x="79" y="208"/>
                  </a:cubicBezTo>
                  <a:cubicBezTo>
                    <a:pt x="82" y="208"/>
                    <a:pt x="82" y="208"/>
                    <a:pt x="82" y="208"/>
                  </a:cubicBezTo>
                  <a:cubicBezTo>
                    <a:pt x="82" y="208"/>
                    <a:pt x="82" y="208"/>
                    <a:pt x="82" y="208"/>
                  </a:cubicBezTo>
                  <a:cubicBezTo>
                    <a:pt x="113" y="207"/>
                    <a:pt x="133" y="200"/>
                    <a:pt x="138" y="195"/>
                  </a:cubicBezTo>
                  <a:cubicBezTo>
                    <a:pt x="138" y="194"/>
                    <a:pt x="138" y="194"/>
                    <a:pt x="138" y="194"/>
                  </a:cubicBezTo>
                  <a:cubicBezTo>
                    <a:pt x="138" y="194"/>
                    <a:pt x="138" y="194"/>
                    <a:pt x="138" y="194"/>
                  </a:cubicBezTo>
                  <a:cubicBezTo>
                    <a:pt x="135" y="191"/>
                    <a:pt x="124" y="186"/>
                    <a:pt x="108" y="183"/>
                  </a:cubicBezTo>
                  <a:cubicBezTo>
                    <a:pt x="121" y="164"/>
                    <a:pt x="121" y="164"/>
                    <a:pt x="121" y="164"/>
                  </a:cubicBezTo>
                  <a:cubicBezTo>
                    <a:pt x="146" y="169"/>
                    <a:pt x="161" y="180"/>
                    <a:pt x="161" y="194"/>
                  </a:cubicBezTo>
                  <a:cubicBezTo>
                    <a:pt x="161" y="219"/>
                    <a:pt x="120" y="229"/>
                    <a:pt x="80" y="229"/>
                  </a:cubicBezTo>
                  <a:close/>
                  <a:moveTo>
                    <a:pt x="80" y="32"/>
                  </a:moveTo>
                  <a:cubicBezTo>
                    <a:pt x="64" y="32"/>
                    <a:pt x="50" y="45"/>
                    <a:pt x="50" y="62"/>
                  </a:cubicBezTo>
                  <a:cubicBezTo>
                    <a:pt x="50" y="78"/>
                    <a:pt x="64" y="92"/>
                    <a:pt x="80" y="92"/>
                  </a:cubicBezTo>
                  <a:cubicBezTo>
                    <a:pt x="97" y="92"/>
                    <a:pt x="110" y="78"/>
                    <a:pt x="110" y="62"/>
                  </a:cubicBezTo>
                  <a:cubicBezTo>
                    <a:pt x="110" y="45"/>
                    <a:pt x="97" y="32"/>
                    <a:pt x="80" y="32"/>
                  </a:cubicBezTo>
                  <a:close/>
                  <a:moveTo>
                    <a:pt x="80" y="32"/>
                  </a:moveTo>
                  <a:cubicBezTo>
                    <a:pt x="80" y="32"/>
                    <a:pt x="80" y="32"/>
                    <a:pt x="80" y="32"/>
                  </a:cubicBezTo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668950" y="1252653"/>
            <a:ext cx="976379" cy="976379"/>
            <a:chOff x="4092739" y="1058552"/>
            <a:chExt cx="732284" cy="732284"/>
          </a:xfrm>
        </p:grpSpPr>
        <p:sp>
          <p:nvSpPr>
            <p:cNvPr id="24" name="椭圆 23"/>
            <p:cNvSpPr/>
            <p:nvPr/>
          </p:nvSpPr>
          <p:spPr>
            <a:xfrm>
              <a:off x="4092739" y="1058552"/>
              <a:ext cx="732284" cy="73228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25" name="Freeform 9"/>
            <p:cNvSpPr>
              <a:spLocks noEditPoints="1"/>
            </p:cNvSpPr>
            <p:nvPr/>
          </p:nvSpPr>
          <p:spPr bwMode="auto">
            <a:xfrm>
              <a:off x="4332394" y="1287204"/>
              <a:ext cx="269662" cy="263390"/>
            </a:xfrm>
            <a:custGeom>
              <a:avLst/>
              <a:gdLst>
                <a:gd name="T0" fmla="*/ 138 w 179"/>
                <a:gd name="T1" fmla="*/ 79 h 175"/>
                <a:gd name="T2" fmla="*/ 104 w 179"/>
                <a:gd name="T3" fmla="*/ 152 h 175"/>
                <a:gd name="T4" fmla="*/ 123 w 179"/>
                <a:gd name="T5" fmla="*/ 167 h 175"/>
                <a:gd name="T6" fmla="*/ 131 w 179"/>
                <a:gd name="T7" fmla="*/ 171 h 175"/>
                <a:gd name="T8" fmla="*/ 51 w 179"/>
                <a:gd name="T9" fmla="*/ 175 h 175"/>
                <a:gd name="T10" fmla="*/ 51 w 179"/>
                <a:gd name="T11" fmla="*/ 167 h 175"/>
                <a:gd name="T12" fmla="*/ 74 w 179"/>
                <a:gd name="T13" fmla="*/ 152 h 175"/>
                <a:gd name="T14" fmla="*/ 71 w 179"/>
                <a:gd name="T15" fmla="*/ 116 h 175"/>
                <a:gd name="T16" fmla="*/ 2 w 179"/>
                <a:gd name="T17" fmla="*/ 42 h 175"/>
                <a:gd name="T18" fmla="*/ 29 w 179"/>
                <a:gd name="T19" fmla="*/ 19 h 175"/>
                <a:gd name="T20" fmla="*/ 29 w 179"/>
                <a:gd name="T21" fmla="*/ 5 h 175"/>
                <a:gd name="T22" fmla="*/ 29 w 179"/>
                <a:gd name="T23" fmla="*/ 2 h 175"/>
                <a:gd name="T24" fmla="*/ 32 w 179"/>
                <a:gd name="T25" fmla="*/ 0 h 175"/>
                <a:gd name="T26" fmla="*/ 142 w 179"/>
                <a:gd name="T27" fmla="*/ 0 h 175"/>
                <a:gd name="T28" fmla="*/ 149 w 179"/>
                <a:gd name="T29" fmla="*/ 0 h 175"/>
                <a:gd name="T30" fmla="*/ 150 w 179"/>
                <a:gd name="T31" fmla="*/ 4 h 175"/>
                <a:gd name="T32" fmla="*/ 150 w 179"/>
                <a:gd name="T33" fmla="*/ 15 h 175"/>
                <a:gd name="T34" fmla="*/ 154 w 179"/>
                <a:gd name="T35" fmla="*/ 19 h 175"/>
                <a:gd name="T36" fmla="*/ 74 w 179"/>
                <a:gd name="T37" fmla="*/ 159 h 175"/>
                <a:gd name="T38" fmla="*/ 115 w 179"/>
                <a:gd name="T39" fmla="*/ 167 h 175"/>
                <a:gd name="T40" fmla="*/ 74 w 179"/>
                <a:gd name="T41" fmla="*/ 159 h 175"/>
                <a:gd name="T42" fmla="*/ 82 w 179"/>
                <a:gd name="T43" fmla="*/ 121 h 175"/>
                <a:gd name="T44" fmla="*/ 94 w 179"/>
                <a:gd name="T45" fmla="*/ 152 h 175"/>
                <a:gd name="T46" fmla="*/ 25 w 179"/>
                <a:gd name="T47" fmla="*/ 27 h 175"/>
                <a:gd name="T48" fmla="*/ 15 w 179"/>
                <a:gd name="T49" fmla="*/ 27 h 175"/>
                <a:gd name="T50" fmla="*/ 10 w 179"/>
                <a:gd name="T51" fmla="*/ 36 h 175"/>
                <a:gd name="T52" fmla="*/ 38 w 179"/>
                <a:gd name="T53" fmla="*/ 71 h 175"/>
                <a:gd name="T54" fmla="*/ 25 w 179"/>
                <a:gd name="T55" fmla="*/ 27 h 175"/>
                <a:gd name="T56" fmla="*/ 36 w 179"/>
                <a:gd name="T57" fmla="*/ 8 h 175"/>
                <a:gd name="T58" fmla="*/ 89 w 179"/>
                <a:gd name="T59" fmla="*/ 114 h 175"/>
                <a:gd name="T60" fmla="*/ 142 w 179"/>
                <a:gd name="T61" fmla="*/ 8 h 175"/>
                <a:gd name="T62" fmla="*/ 164 w 179"/>
                <a:gd name="T63" fmla="*/ 27 h 175"/>
                <a:gd name="T64" fmla="*/ 154 w 179"/>
                <a:gd name="T65" fmla="*/ 27 h 175"/>
                <a:gd name="T66" fmla="*/ 141 w 179"/>
                <a:gd name="T67" fmla="*/ 71 h 175"/>
                <a:gd name="T68" fmla="*/ 169 w 179"/>
                <a:gd name="T69" fmla="*/ 36 h 175"/>
                <a:gd name="T70" fmla="*/ 169 w 179"/>
                <a:gd name="T71" fmla="*/ 2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9" h="175">
                  <a:moveTo>
                    <a:pt x="177" y="42"/>
                  </a:moveTo>
                  <a:cubicBezTo>
                    <a:pt x="177" y="65"/>
                    <a:pt x="160" y="77"/>
                    <a:pt x="138" y="79"/>
                  </a:cubicBezTo>
                  <a:cubicBezTo>
                    <a:pt x="130" y="96"/>
                    <a:pt x="120" y="109"/>
                    <a:pt x="108" y="116"/>
                  </a:cubicBezTo>
                  <a:cubicBezTo>
                    <a:pt x="104" y="152"/>
                    <a:pt x="104" y="152"/>
                    <a:pt x="104" y="152"/>
                  </a:cubicBezTo>
                  <a:cubicBezTo>
                    <a:pt x="105" y="152"/>
                    <a:pt x="105" y="152"/>
                    <a:pt x="105" y="152"/>
                  </a:cubicBezTo>
                  <a:cubicBezTo>
                    <a:pt x="114" y="152"/>
                    <a:pt x="121" y="158"/>
                    <a:pt x="123" y="167"/>
                  </a:cubicBezTo>
                  <a:cubicBezTo>
                    <a:pt x="127" y="167"/>
                    <a:pt x="127" y="167"/>
                    <a:pt x="127" y="167"/>
                  </a:cubicBezTo>
                  <a:cubicBezTo>
                    <a:pt x="129" y="167"/>
                    <a:pt x="131" y="169"/>
                    <a:pt x="131" y="171"/>
                  </a:cubicBezTo>
                  <a:cubicBezTo>
                    <a:pt x="131" y="173"/>
                    <a:pt x="129" y="175"/>
                    <a:pt x="127" y="175"/>
                  </a:cubicBezTo>
                  <a:cubicBezTo>
                    <a:pt x="51" y="175"/>
                    <a:pt x="51" y="175"/>
                    <a:pt x="51" y="175"/>
                  </a:cubicBezTo>
                  <a:cubicBezTo>
                    <a:pt x="49" y="175"/>
                    <a:pt x="48" y="173"/>
                    <a:pt x="48" y="171"/>
                  </a:cubicBezTo>
                  <a:cubicBezTo>
                    <a:pt x="48" y="169"/>
                    <a:pt x="49" y="167"/>
                    <a:pt x="51" y="167"/>
                  </a:cubicBezTo>
                  <a:cubicBezTo>
                    <a:pt x="56" y="167"/>
                    <a:pt x="56" y="167"/>
                    <a:pt x="56" y="167"/>
                  </a:cubicBezTo>
                  <a:cubicBezTo>
                    <a:pt x="57" y="158"/>
                    <a:pt x="65" y="152"/>
                    <a:pt x="74" y="152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71" y="116"/>
                    <a:pt x="71" y="116"/>
                    <a:pt x="71" y="116"/>
                  </a:cubicBezTo>
                  <a:cubicBezTo>
                    <a:pt x="59" y="109"/>
                    <a:pt x="48" y="96"/>
                    <a:pt x="41" y="79"/>
                  </a:cubicBezTo>
                  <a:cubicBezTo>
                    <a:pt x="19" y="77"/>
                    <a:pt x="2" y="65"/>
                    <a:pt x="2" y="42"/>
                  </a:cubicBezTo>
                  <a:cubicBezTo>
                    <a:pt x="2" y="17"/>
                    <a:pt x="0" y="19"/>
                    <a:pt x="25" y="1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8"/>
                    <a:pt x="29" y="16"/>
                    <a:pt x="29" y="15"/>
                  </a:cubicBezTo>
                  <a:cubicBezTo>
                    <a:pt x="29" y="12"/>
                    <a:pt x="29" y="9"/>
                    <a:pt x="29" y="5"/>
                  </a:cubicBezTo>
                  <a:cubicBezTo>
                    <a:pt x="29" y="5"/>
                    <a:pt x="29" y="4"/>
                    <a:pt x="29" y="4"/>
                  </a:cubicBezTo>
                  <a:cubicBezTo>
                    <a:pt x="29" y="3"/>
                    <a:pt x="29" y="2"/>
                    <a:pt x="29" y="2"/>
                  </a:cubicBezTo>
                  <a:cubicBezTo>
                    <a:pt x="29" y="1"/>
                    <a:pt x="29" y="1"/>
                    <a:pt x="29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49" y="1"/>
                    <a:pt x="149" y="1"/>
                    <a:pt x="149" y="2"/>
                  </a:cubicBezTo>
                  <a:cubicBezTo>
                    <a:pt x="150" y="2"/>
                    <a:pt x="150" y="3"/>
                    <a:pt x="150" y="4"/>
                  </a:cubicBezTo>
                  <a:cubicBezTo>
                    <a:pt x="150" y="4"/>
                    <a:pt x="150" y="5"/>
                    <a:pt x="150" y="5"/>
                  </a:cubicBezTo>
                  <a:cubicBezTo>
                    <a:pt x="150" y="9"/>
                    <a:pt x="150" y="12"/>
                    <a:pt x="150" y="15"/>
                  </a:cubicBezTo>
                  <a:cubicBezTo>
                    <a:pt x="150" y="16"/>
                    <a:pt x="150" y="18"/>
                    <a:pt x="150" y="19"/>
                  </a:cubicBezTo>
                  <a:cubicBezTo>
                    <a:pt x="154" y="19"/>
                    <a:pt x="154" y="19"/>
                    <a:pt x="154" y="19"/>
                  </a:cubicBezTo>
                  <a:cubicBezTo>
                    <a:pt x="179" y="19"/>
                    <a:pt x="177" y="17"/>
                    <a:pt x="177" y="42"/>
                  </a:cubicBezTo>
                  <a:close/>
                  <a:moveTo>
                    <a:pt x="74" y="159"/>
                  </a:moveTo>
                  <a:cubicBezTo>
                    <a:pt x="69" y="159"/>
                    <a:pt x="65" y="163"/>
                    <a:pt x="63" y="167"/>
                  </a:cubicBezTo>
                  <a:cubicBezTo>
                    <a:pt x="115" y="167"/>
                    <a:pt x="115" y="167"/>
                    <a:pt x="115" y="167"/>
                  </a:cubicBezTo>
                  <a:cubicBezTo>
                    <a:pt x="114" y="163"/>
                    <a:pt x="109" y="159"/>
                    <a:pt x="105" y="159"/>
                  </a:cubicBezTo>
                  <a:cubicBezTo>
                    <a:pt x="74" y="159"/>
                    <a:pt x="74" y="159"/>
                    <a:pt x="74" y="159"/>
                  </a:cubicBezTo>
                  <a:close/>
                  <a:moveTo>
                    <a:pt x="97" y="121"/>
                  </a:moveTo>
                  <a:cubicBezTo>
                    <a:pt x="82" y="121"/>
                    <a:pt x="82" y="121"/>
                    <a:pt x="82" y="121"/>
                  </a:cubicBezTo>
                  <a:cubicBezTo>
                    <a:pt x="84" y="152"/>
                    <a:pt x="84" y="152"/>
                    <a:pt x="84" y="152"/>
                  </a:cubicBezTo>
                  <a:cubicBezTo>
                    <a:pt x="94" y="152"/>
                    <a:pt x="94" y="152"/>
                    <a:pt x="94" y="152"/>
                  </a:cubicBezTo>
                  <a:cubicBezTo>
                    <a:pt x="97" y="121"/>
                    <a:pt x="97" y="121"/>
                    <a:pt x="97" y="121"/>
                  </a:cubicBezTo>
                  <a:close/>
                  <a:moveTo>
                    <a:pt x="25" y="27"/>
                  </a:moveTo>
                  <a:cubicBezTo>
                    <a:pt x="23" y="27"/>
                    <a:pt x="21" y="27"/>
                    <a:pt x="19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3" y="27"/>
                    <a:pt x="11" y="27"/>
                    <a:pt x="10" y="27"/>
                  </a:cubicBezTo>
                  <a:cubicBezTo>
                    <a:pt x="10" y="29"/>
                    <a:pt x="10" y="32"/>
                    <a:pt x="10" y="36"/>
                  </a:cubicBezTo>
                  <a:cubicBezTo>
                    <a:pt x="10" y="38"/>
                    <a:pt x="10" y="40"/>
                    <a:pt x="10" y="42"/>
                  </a:cubicBezTo>
                  <a:cubicBezTo>
                    <a:pt x="10" y="59"/>
                    <a:pt x="22" y="69"/>
                    <a:pt x="38" y="71"/>
                  </a:cubicBezTo>
                  <a:cubicBezTo>
                    <a:pt x="33" y="58"/>
                    <a:pt x="30" y="43"/>
                    <a:pt x="29" y="27"/>
                  </a:cubicBezTo>
                  <a:cubicBezTo>
                    <a:pt x="25" y="27"/>
                    <a:pt x="25" y="27"/>
                    <a:pt x="25" y="27"/>
                  </a:cubicBezTo>
                  <a:close/>
                  <a:moveTo>
                    <a:pt x="142" y="8"/>
                  </a:moveTo>
                  <a:cubicBezTo>
                    <a:pt x="36" y="8"/>
                    <a:pt x="36" y="8"/>
                    <a:pt x="36" y="8"/>
                  </a:cubicBezTo>
                  <a:cubicBezTo>
                    <a:pt x="36" y="10"/>
                    <a:pt x="36" y="13"/>
                    <a:pt x="36" y="15"/>
                  </a:cubicBezTo>
                  <a:cubicBezTo>
                    <a:pt x="36" y="69"/>
                    <a:pt x="61" y="114"/>
                    <a:pt x="89" y="114"/>
                  </a:cubicBezTo>
                  <a:cubicBezTo>
                    <a:pt x="118" y="114"/>
                    <a:pt x="142" y="69"/>
                    <a:pt x="142" y="15"/>
                  </a:cubicBezTo>
                  <a:cubicBezTo>
                    <a:pt x="142" y="13"/>
                    <a:pt x="142" y="10"/>
                    <a:pt x="142" y="8"/>
                  </a:cubicBezTo>
                  <a:close/>
                  <a:moveTo>
                    <a:pt x="169" y="27"/>
                  </a:moveTo>
                  <a:cubicBezTo>
                    <a:pt x="168" y="27"/>
                    <a:pt x="166" y="27"/>
                    <a:pt x="164" y="27"/>
                  </a:cubicBezTo>
                  <a:cubicBezTo>
                    <a:pt x="160" y="27"/>
                    <a:pt x="160" y="27"/>
                    <a:pt x="160" y="27"/>
                  </a:cubicBezTo>
                  <a:cubicBezTo>
                    <a:pt x="158" y="27"/>
                    <a:pt x="156" y="27"/>
                    <a:pt x="154" y="27"/>
                  </a:cubicBezTo>
                  <a:cubicBezTo>
                    <a:pt x="150" y="27"/>
                    <a:pt x="150" y="27"/>
                    <a:pt x="150" y="27"/>
                  </a:cubicBezTo>
                  <a:cubicBezTo>
                    <a:pt x="149" y="43"/>
                    <a:pt x="146" y="58"/>
                    <a:pt x="141" y="71"/>
                  </a:cubicBezTo>
                  <a:cubicBezTo>
                    <a:pt x="157" y="69"/>
                    <a:pt x="169" y="59"/>
                    <a:pt x="169" y="42"/>
                  </a:cubicBezTo>
                  <a:cubicBezTo>
                    <a:pt x="169" y="40"/>
                    <a:pt x="169" y="38"/>
                    <a:pt x="169" y="36"/>
                  </a:cubicBezTo>
                  <a:cubicBezTo>
                    <a:pt x="169" y="32"/>
                    <a:pt x="169" y="29"/>
                    <a:pt x="169" y="27"/>
                  </a:cubicBezTo>
                  <a:close/>
                  <a:moveTo>
                    <a:pt x="169" y="27"/>
                  </a:moveTo>
                  <a:cubicBezTo>
                    <a:pt x="169" y="27"/>
                    <a:pt x="169" y="27"/>
                    <a:pt x="169" y="2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2813209" y="3055871"/>
            <a:ext cx="976379" cy="976379"/>
            <a:chOff x="2700933" y="2410966"/>
            <a:chExt cx="732284" cy="732284"/>
          </a:xfrm>
          <a:solidFill>
            <a:srgbClr val="FF6D2E"/>
          </a:solidFill>
        </p:grpSpPr>
        <p:sp>
          <p:nvSpPr>
            <p:cNvPr id="27" name="椭圆 26"/>
            <p:cNvSpPr/>
            <p:nvPr/>
          </p:nvSpPr>
          <p:spPr>
            <a:xfrm>
              <a:off x="2700933" y="2410966"/>
              <a:ext cx="732284" cy="732284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3" name="Freeform 5"/>
            <p:cNvSpPr>
              <a:spLocks noEditPoints="1"/>
            </p:cNvSpPr>
            <p:nvPr/>
          </p:nvSpPr>
          <p:spPr bwMode="auto">
            <a:xfrm>
              <a:off x="2913959" y="2621906"/>
              <a:ext cx="311334" cy="330844"/>
            </a:xfrm>
            <a:custGeom>
              <a:avLst/>
              <a:gdLst>
                <a:gd name="T0" fmla="*/ 699 w 2617"/>
                <a:gd name="T1" fmla="*/ 1600 h 2781"/>
                <a:gd name="T2" fmla="*/ 0 w 2617"/>
                <a:gd name="T3" fmla="*/ 2273 h 2781"/>
                <a:gd name="T4" fmla="*/ 564 w 2617"/>
                <a:gd name="T5" fmla="*/ 2735 h 2781"/>
                <a:gd name="T6" fmla="*/ 1307 w 2617"/>
                <a:gd name="T7" fmla="*/ 1732 h 2781"/>
                <a:gd name="T8" fmla="*/ 1932 w 2617"/>
                <a:gd name="T9" fmla="*/ 1432 h 2781"/>
                <a:gd name="T10" fmla="*/ 1551 w 2617"/>
                <a:gd name="T11" fmla="*/ 1587 h 2781"/>
                <a:gd name="T12" fmla="*/ 1284 w 2617"/>
                <a:gd name="T13" fmla="*/ 1784 h 2781"/>
                <a:gd name="T14" fmla="*/ 2067 w 2617"/>
                <a:gd name="T15" fmla="*/ 2217 h 2781"/>
                <a:gd name="T16" fmla="*/ 1932 w 2617"/>
                <a:gd name="T17" fmla="*/ 1432 h 2781"/>
                <a:gd name="T18" fmla="*/ 1874 w 2617"/>
                <a:gd name="T19" fmla="*/ 1257 h 2781"/>
                <a:gd name="T20" fmla="*/ 1548 w 2617"/>
                <a:gd name="T21" fmla="*/ 1513 h 2781"/>
                <a:gd name="T22" fmla="*/ 1084 w 2617"/>
                <a:gd name="T23" fmla="*/ 1513 h 2781"/>
                <a:gd name="T24" fmla="*/ 756 w 2617"/>
                <a:gd name="T25" fmla="*/ 1257 h 2781"/>
                <a:gd name="T26" fmla="*/ 617 w 2617"/>
                <a:gd name="T27" fmla="*/ 838 h 2781"/>
                <a:gd name="T28" fmla="*/ 756 w 2617"/>
                <a:gd name="T29" fmla="*/ 419 h 2781"/>
                <a:gd name="T30" fmla="*/ 1084 w 2617"/>
                <a:gd name="T31" fmla="*/ 163 h 2781"/>
                <a:gd name="T32" fmla="*/ 1548 w 2617"/>
                <a:gd name="T33" fmla="*/ 163 h 2781"/>
                <a:gd name="T34" fmla="*/ 1874 w 2617"/>
                <a:gd name="T35" fmla="*/ 419 h 2781"/>
                <a:gd name="T36" fmla="*/ 2014 w 2617"/>
                <a:gd name="T37" fmla="*/ 838 h 2781"/>
                <a:gd name="T38" fmla="*/ 2153 w 2617"/>
                <a:gd name="T39" fmla="*/ 1117 h 2781"/>
                <a:gd name="T40" fmla="*/ 1953 w 2617"/>
                <a:gd name="T41" fmla="*/ 1050 h 2781"/>
                <a:gd name="T42" fmla="*/ 1953 w 2617"/>
                <a:gd name="T43" fmla="*/ 625 h 2781"/>
                <a:gd name="T44" fmla="*/ 1741 w 2617"/>
                <a:gd name="T45" fmla="*/ 306 h 2781"/>
                <a:gd name="T46" fmla="*/ 1316 w 2617"/>
                <a:gd name="T47" fmla="*/ 200 h 2781"/>
                <a:gd name="T48" fmla="*/ 892 w 2617"/>
                <a:gd name="T49" fmla="*/ 306 h 2781"/>
                <a:gd name="T50" fmla="*/ 679 w 2617"/>
                <a:gd name="T51" fmla="*/ 620 h 2781"/>
                <a:gd name="T52" fmla="*/ 679 w 2617"/>
                <a:gd name="T53" fmla="*/ 1050 h 2781"/>
                <a:gd name="T54" fmla="*/ 892 w 2617"/>
                <a:gd name="T55" fmla="*/ 1368 h 2781"/>
                <a:gd name="T56" fmla="*/ 1316 w 2617"/>
                <a:gd name="T57" fmla="*/ 1474 h 2781"/>
                <a:gd name="T58" fmla="*/ 1741 w 2617"/>
                <a:gd name="T59" fmla="*/ 1368 h 2781"/>
                <a:gd name="T60" fmla="*/ 1953 w 2617"/>
                <a:gd name="T61" fmla="*/ 1050 h 2781"/>
                <a:gd name="T62" fmla="*/ 1953 w 2617"/>
                <a:gd name="T63" fmla="*/ 1050 h 2781"/>
                <a:gd name="T64" fmla="*/ 1608 w 2617"/>
                <a:gd name="T65" fmla="*/ 1057 h 2781"/>
                <a:gd name="T66" fmla="*/ 1438 w 2617"/>
                <a:gd name="T67" fmla="*/ 1190 h 2781"/>
                <a:gd name="T68" fmla="*/ 1196 w 2617"/>
                <a:gd name="T69" fmla="*/ 1190 h 2781"/>
                <a:gd name="T70" fmla="*/ 1025 w 2617"/>
                <a:gd name="T71" fmla="*/ 1057 h 2781"/>
                <a:gd name="T72" fmla="*/ 952 w 2617"/>
                <a:gd name="T73" fmla="*/ 838 h 2781"/>
                <a:gd name="T74" fmla="*/ 1025 w 2617"/>
                <a:gd name="T75" fmla="*/ 619 h 2781"/>
                <a:gd name="T76" fmla="*/ 1196 w 2617"/>
                <a:gd name="T77" fmla="*/ 486 h 2781"/>
                <a:gd name="T78" fmla="*/ 1438 w 2617"/>
                <a:gd name="T79" fmla="*/ 486 h 2781"/>
                <a:gd name="T80" fmla="*/ 1608 w 2617"/>
                <a:gd name="T81" fmla="*/ 619 h 2781"/>
                <a:gd name="T82" fmla="*/ 1681 w 2617"/>
                <a:gd name="T83" fmla="*/ 838 h 2781"/>
                <a:gd name="T84" fmla="*/ 1754 w 2617"/>
                <a:gd name="T85" fmla="*/ 984 h 2781"/>
                <a:gd name="T86" fmla="*/ 1754 w 2617"/>
                <a:gd name="T87" fmla="*/ 984 h 2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17" h="2781">
                  <a:moveTo>
                    <a:pt x="1081" y="1571"/>
                  </a:moveTo>
                  <a:lnTo>
                    <a:pt x="699" y="1600"/>
                  </a:lnTo>
                  <a:lnTo>
                    <a:pt x="699" y="1420"/>
                  </a:lnTo>
                  <a:lnTo>
                    <a:pt x="0" y="2273"/>
                  </a:lnTo>
                  <a:lnTo>
                    <a:pt x="555" y="2171"/>
                  </a:lnTo>
                  <a:lnTo>
                    <a:pt x="564" y="2735"/>
                  </a:lnTo>
                  <a:lnTo>
                    <a:pt x="1355" y="1770"/>
                  </a:lnTo>
                  <a:lnTo>
                    <a:pt x="1307" y="1732"/>
                  </a:lnTo>
                  <a:lnTo>
                    <a:pt x="1081" y="1571"/>
                  </a:lnTo>
                  <a:close/>
                  <a:moveTo>
                    <a:pt x="1932" y="1432"/>
                  </a:moveTo>
                  <a:lnTo>
                    <a:pt x="1932" y="1614"/>
                  </a:lnTo>
                  <a:lnTo>
                    <a:pt x="1551" y="1587"/>
                  </a:lnTo>
                  <a:lnTo>
                    <a:pt x="1486" y="1632"/>
                  </a:lnTo>
                  <a:lnTo>
                    <a:pt x="1284" y="1784"/>
                  </a:lnTo>
                  <a:lnTo>
                    <a:pt x="2035" y="2781"/>
                  </a:lnTo>
                  <a:lnTo>
                    <a:pt x="2067" y="2217"/>
                  </a:lnTo>
                  <a:lnTo>
                    <a:pt x="2617" y="2342"/>
                  </a:lnTo>
                  <a:lnTo>
                    <a:pt x="1932" y="1432"/>
                  </a:lnTo>
                  <a:close/>
                  <a:moveTo>
                    <a:pt x="2153" y="1117"/>
                  </a:moveTo>
                  <a:lnTo>
                    <a:pt x="1874" y="1257"/>
                  </a:lnTo>
                  <a:lnTo>
                    <a:pt x="1874" y="1536"/>
                  </a:lnTo>
                  <a:lnTo>
                    <a:pt x="1548" y="1513"/>
                  </a:lnTo>
                  <a:lnTo>
                    <a:pt x="1315" y="1676"/>
                  </a:lnTo>
                  <a:lnTo>
                    <a:pt x="1084" y="1513"/>
                  </a:lnTo>
                  <a:lnTo>
                    <a:pt x="756" y="1536"/>
                  </a:lnTo>
                  <a:lnTo>
                    <a:pt x="756" y="1257"/>
                  </a:lnTo>
                  <a:lnTo>
                    <a:pt x="477" y="1117"/>
                  </a:lnTo>
                  <a:lnTo>
                    <a:pt x="617" y="838"/>
                  </a:lnTo>
                  <a:lnTo>
                    <a:pt x="477" y="553"/>
                  </a:lnTo>
                  <a:lnTo>
                    <a:pt x="756" y="419"/>
                  </a:lnTo>
                  <a:lnTo>
                    <a:pt x="756" y="139"/>
                  </a:lnTo>
                  <a:lnTo>
                    <a:pt x="1084" y="163"/>
                  </a:lnTo>
                  <a:lnTo>
                    <a:pt x="1315" y="0"/>
                  </a:lnTo>
                  <a:lnTo>
                    <a:pt x="1548" y="163"/>
                  </a:lnTo>
                  <a:lnTo>
                    <a:pt x="1874" y="139"/>
                  </a:lnTo>
                  <a:lnTo>
                    <a:pt x="1874" y="419"/>
                  </a:lnTo>
                  <a:lnTo>
                    <a:pt x="2153" y="558"/>
                  </a:lnTo>
                  <a:lnTo>
                    <a:pt x="2014" y="838"/>
                  </a:lnTo>
                  <a:lnTo>
                    <a:pt x="2153" y="1117"/>
                  </a:lnTo>
                  <a:lnTo>
                    <a:pt x="2153" y="1117"/>
                  </a:lnTo>
                  <a:lnTo>
                    <a:pt x="2153" y="1117"/>
                  </a:lnTo>
                  <a:close/>
                  <a:moveTo>
                    <a:pt x="1953" y="1050"/>
                  </a:moveTo>
                  <a:lnTo>
                    <a:pt x="1847" y="837"/>
                  </a:lnTo>
                  <a:lnTo>
                    <a:pt x="1953" y="625"/>
                  </a:lnTo>
                  <a:lnTo>
                    <a:pt x="1741" y="519"/>
                  </a:lnTo>
                  <a:lnTo>
                    <a:pt x="1741" y="306"/>
                  </a:lnTo>
                  <a:lnTo>
                    <a:pt x="1492" y="325"/>
                  </a:lnTo>
                  <a:lnTo>
                    <a:pt x="1316" y="200"/>
                  </a:lnTo>
                  <a:lnTo>
                    <a:pt x="1140" y="325"/>
                  </a:lnTo>
                  <a:lnTo>
                    <a:pt x="892" y="306"/>
                  </a:lnTo>
                  <a:lnTo>
                    <a:pt x="892" y="519"/>
                  </a:lnTo>
                  <a:lnTo>
                    <a:pt x="679" y="620"/>
                  </a:lnTo>
                  <a:lnTo>
                    <a:pt x="785" y="837"/>
                  </a:lnTo>
                  <a:lnTo>
                    <a:pt x="679" y="1050"/>
                  </a:lnTo>
                  <a:lnTo>
                    <a:pt x="892" y="1156"/>
                  </a:lnTo>
                  <a:lnTo>
                    <a:pt x="892" y="1368"/>
                  </a:lnTo>
                  <a:lnTo>
                    <a:pt x="1140" y="1351"/>
                  </a:lnTo>
                  <a:lnTo>
                    <a:pt x="1316" y="1474"/>
                  </a:lnTo>
                  <a:lnTo>
                    <a:pt x="1492" y="1351"/>
                  </a:lnTo>
                  <a:lnTo>
                    <a:pt x="1741" y="1368"/>
                  </a:lnTo>
                  <a:lnTo>
                    <a:pt x="1741" y="1156"/>
                  </a:lnTo>
                  <a:lnTo>
                    <a:pt x="1953" y="1050"/>
                  </a:lnTo>
                  <a:lnTo>
                    <a:pt x="1953" y="1050"/>
                  </a:lnTo>
                  <a:lnTo>
                    <a:pt x="1953" y="1050"/>
                  </a:lnTo>
                  <a:close/>
                  <a:moveTo>
                    <a:pt x="1754" y="984"/>
                  </a:moveTo>
                  <a:lnTo>
                    <a:pt x="1608" y="1057"/>
                  </a:lnTo>
                  <a:lnTo>
                    <a:pt x="1608" y="1203"/>
                  </a:lnTo>
                  <a:lnTo>
                    <a:pt x="1438" y="1190"/>
                  </a:lnTo>
                  <a:lnTo>
                    <a:pt x="1316" y="1276"/>
                  </a:lnTo>
                  <a:lnTo>
                    <a:pt x="1196" y="1190"/>
                  </a:lnTo>
                  <a:lnTo>
                    <a:pt x="1025" y="1203"/>
                  </a:lnTo>
                  <a:lnTo>
                    <a:pt x="1025" y="1057"/>
                  </a:lnTo>
                  <a:lnTo>
                    <a:pt x="879" y="984"/>
                  </a:lnTo>
                  <a:lnTo>
                    <a:pt x="952" y="838"/>
                  </a:lnTo>
                  <a:lnTo>
                    <a:pt x="879" y="690"/>
                  </a:lnTo>
                  <a:lnTo>
                    <a:pt x="1025" y="619"/>
                  </a:lnTo>
                  <a:lnTo>
                    <a:pt x="1025" y="474"/>
                  </a:lnTo>
                  <a:lnTo>
                    <a:pt x="1196" y="486"/>
                  </a:lnTo>
                  <a:lnTo>
                    <a:pt x="1316" y="401"/>
                  </a:lnTo>
                  <a:lnTo>
                    <a:pt x="1438" y="486"/>
                  </a:lnTo>
                  <a:lnTo>
                    <a:pt x="1608" y="474"/>
                  </a:lnTo>
                  <a:lnTo>
                    <a:pt x="1608" y="619"/>
                  </a:lnTo>
                  <a:lnTo>
                    <a:pt x="1754" y="692"/>
                  </a:lnTo>
                  <a:lnTo>
                    <a:pt x="1681" y="838"/>
                  </a:lnTo>
                  <a:lnTo>
                    <a:pt x="1754" y="984"/>
                  </a:lnTo>
                  <a:lnTo>
                    <a:pt x="1754" y="984"/>
                  </a:lnTo>
                  <a:close/>
                  <a:moveTo>
                    <a:pt x="1754" y="984"/>
                  </a:moveTo>
                  <a:lnTo>
                    <a:pt x="1754" y="984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656250" y="4856410"/>
            <a:ext cx="976379" cy="976379"/>
            <a:chOff x="4083214" y="3761370"/>
            <a:chExt cx="732284" cy="732284"/>
          </a:xfrm>
          <a:solidFill>
            <a:srgbClr val="FFCA82"/>
          </a:solidFill>
        </p:grpSpPr>
        <p:sp>
          <p:nvSpPr>
            <p:cNvPr id="30" name="椭圆 29"/>
            <p:cNvSpPr/>
            <p:nvPr/>
          </p:nvSpPr>
          <p:spPr>
            <a:xfrm>
              <a:off x="4083214" y="3761370"/>
              <a:ext cx="732284" cy="732284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31" name="Freeform 14"/>
            <p:cNvSpPr>
              <a:spLocks noEditPoints="1"/>
            </p:cNvSpPr>
            <p:nvPr/>
          </p:nvSpPr>
          <p:spPr bwMode="auto">
            <a:xfrm>
              <a:off x="4292630" y="3995778"/>
              <a:ext cx="349190" cy="253206"/>
            </a:xfrm>
            <a:custGeom>
              <a:avLst/>
              <a:gdLst>
                <a:gd name="T0" fmla="*/ 2661 w 2865"/>
                <a:gd name="T1" fmla="*/ 526 h 2076"/>
                <a:gd name="T2" fmla="*/ 2456 w 2865"/>
                <a:gd name="T3" fmla="*/ 731 h 2076"/>
                <a:gd name="T4" fmla="*/ 2536 w 2865"/>
                <a:gd name="T5" fmla="*/ 893 h 2076"/>
                <a:gd name="T6" fmla="*/ 1988 w 2865"/>
                <a:gd name="T7" fmla="*/ 1316 h 2076"/>
                <a:gd name="T8" fmla="*/ 1503 w 2865"/>
                <a:gd name="T9" fmla="*/ 397 h 2076"/>
                <a:gd name="T10" fmla="*/ 1637 w 2865"/>
                <a:gd name="T11" fmla="*/ 205 h 2076"/>
                <a:gd name="T12" fmla="*/ 1433 w 2865"/>
                <a:gd name="T13" fmla="*/ 0 h 2076"/>
                <a:gd name="T14" fmla="*/ 1228 w 2865"/>
                <a:gd name="T15" fmla="*/ 205 h 2076"/>
                <a:gd name="T16" fmla="*/ 1362 w 2865"/>
                <a:gd name="T17" fmla="*/ 397 h 2076"/>
                <a:gd name="T18" fmla="*/ 877 w 2865"/>
                <a:gd name="T19" fmla="*/ 1316 h 2076"/>
                <a:gd name="T20" fmla="*/ 330 w 2865"/>
                <a:gd name="T21" fmla="*/ 893 h 2076"/>
                <a:gd name="T22" fmla="*/ 409 w 2865"/>
                <a:gd name="T23" fmla="*/ 731 h 2076"/>
                <a:gd name="T24" fmla="*/ 205 w 2865"/>
                <a:gd name="T25" fmla="*/ 526 h 2076"/>
                <a:gd name="T26" fmla="*/ 0 w 2865"/>
                <a:gd name="T27" fmla="*/ 731 h 2076"/>
                <a:gd name="T28" fmla="*/ 205 w 2865"/>
                <a:gd name="T29" fmla="*/ 936 h 2076"/>
                <a:gd name="T30" fmla="*/ 258 w 2865"/>
                <a:gd name="T31" fmla="*/ 929 h 2076"/>
                <a:gd name="T32" fmla="*/ 439 w 2865"/>
                <a:gd name="T33" fmla="*/ 1754 h 2076"/>
                <a:gd name="T34" fmla="*/ 1433 w 2865"/>
                <a:gd name="T35" fmla="*/ 2076 h 2076"/>
                <a:gd name="T36" fmla="*/ 2427 w 2865"/>
                <a:gd name="T37" fmla="*/ 1754 h 2076"/>
                <a:gd name="T38" fmla="*/ 2607 w 2865"/>
                <a:gd name="T39" fmla="*/ 929 h 2076"/>
                <a:gd name="T40" fmla="*/ 2661 w 2865"/>
                <a:gd name="T41" fmla="*/ 936 h 2076"/>
                <a:gd name="T42" fmla="*/ 2865 w 2865"/>
                <a:gd name="T43" fmla="*/ 731 h 2076"/>
                <a:gd name="T44" fmla="*/ 2661 w 2865"/>
                <a:gd name="T45" fmla="*/ 526 h 2076"/>
                <a:gd name="T46" fmla="*/ 2661 w 2865"/>
                <a:gd name="T47" fmla="*/ 526 h 2076"/>
                <a:gd name="T48" fmla="*/ 2661 w 2865"/>
                <a:gd name="T49" fmla="*/ 526 h 20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65" h="2076">
                  <a:moveTo>
                    <a:pt x="2661" y="526"/>
                  </a:moveTo>
                  <a:cubicBezTo>
                    <a:pt x="2548" y="526"/>
                    <a:pt x="2456" y="618"/>
                    <a:pt x="2456" y="731"/>
                  </a:cubicBezTo>
                  <a:cubicBezTo>
                    <a:pt x="2456" y="797"/>
                    <a:pt x="2487" y="855"/>
                    <a:pt x="2536" y="893"/>
                  </a:cubicBezTo>
                  <a:cubicBezTo>
                    <a:pt x="1988" y="1316"/>
                    <a:pt x="1988" y="1316"/>
                    <a:pt x="1988" y="1316"/>
                  </a:cubicBezTo>
                  <a:cubicBezTo>
                    <a:pt x="1503" y="397"/>
                    <a:pt x="1503" y="397"/>
                    <a:pt x="1503" y="397"/>
                  </a:cubicBezTo>
                  <a:cubicBezTo>
                    <a:pt x="1582" y="368"/>
                    <a:pt x="1637" y="293"/>
                    <a:pt x="1637" y="205"/>
                  </a:cubicBezTo>
                  <a:cubicBezTo>
                    <a:pt x="1637" y="92"/>
                    <a:pt x="1546" y="0"/>
                    <a:pt x="1433" y="0"/>
                  </a:cubicBezTo>
                  <a:cubicBezTo>
                    <a:pt x="1320" y="0"/>
                    <a:pt x="1228" y="92"/>
                    <a:pt x="1228" y="205"/>
                  </a:cubicBezTo>
                  <a:cubicBezTo>
                    <a:pt x="1228" y="293"/>
                    <a:pt x="1284" y="368"/>
                    <a:pt x="1362" y="397"/>
                  </a:cubicBezTo>
                  <a:cubicBezTo>
                    <a:pt x="877" y="1316"/>
                    <a:pt x="877" y="1316"/>
                    <a:pt x="877" y="1316"/>
                  </a:cubicBezTo>
                  <a:cubicBezTo>
                    <a:pt x="330" y="893"/>
                    <a:pt x="330" y="893"/>
                    <a:pt x="330" y="893"/>
                  </a:cubicBezTo>
                  <a:cubicBezTo>
                    <a:pt x="378" y="855"/>
                    <a:pt x="409" y="797"/>
                    <a:pt x="409" y="731"/>
                  </a:cubicBezTo>
                  <a:cubicBezTo>
                    <a:pt x="409" y="618"/>
                    <a:pt x="318" y="526"/>
                    <a:pt x="205" y="526"/>
                  </a:cubicBezTo>
                  <a:cubicBezTo>
                    <a:pt x="92" y="526"/>
                    <a:pt x="0" y="618"/>
                    <a:pt x="0" y="731"/>
                  </a:cubicBezTo>
                  <a:cubicBezTo>
                    <a:pt x="0" y="844"/>
                    <a:pt x="92" y="936"/>
                    <a:pt x="205" y="936"/>
                  </a:cubicBezTo>
                  <a:cubicBezTo>
                    <a:pt x="223" y="936"/>
                    <a:pt x="241" y="933"/>
                    <a:pt x="258" y="929"/>
                  </a:cubicBezTo>
                  <a:cubicBezTo>
                    <a:pt x="439" y="1754"/>
                    <a:pt x="439" y="1754"/>
                    <a:pt x="439" y="1754"/>
                  </a:cubicBezTo>
                  <a:cubicBezTo>
                    <a:pt x="439" y="1932"/>
                    <a:pt x="884" y="2076"/>
                    <a:pt x="1433" y="2076"/>
                  </a:cubicBezTo>
                  <a:cubicBezTo>
                    <a:pt x="1982" y="2076"/>
                    <a:pt x="2427" y="1932"/>
                    <a:pt x="2427" y="1754"/>
                  </a:cubicBezTo>
                  <a:cubicBezTo>
                    <a:pt x="2607" y="929"/>
                    <a:pt x="2607" y="929"/>
                    <a:pt x="2607" y="929"/>
                  </a:cubicBezTo>
                  <a:cubicBezTo>
                    <a:pt x="2624" y="933"/>
                    <a:pt x="2642" y="936"/>
                    <a:pt x="2661" y="936"/>
                  </a:cubicBezTo>
                  <a:cubicBezTo>
                    <a:pt x="2774" y="936"/>
                    <a:pt x="2865" y="844"/>
                    <a:pt x="2865" y="731"/>
                  </a:cubicBezTo>
                  <a:cubicBezTo>
                    <a:pt x="2865" y="618"/>
                    <a:pt x="2774" y="526"/>
                    <a:pt x="2661" y="526"/>
                  </a:cubicBezTo>
                  <a:close/>
                  <a:moveTo>
                    <a:pt x="2661" y="526"/>
                  </a:moveTo>
                  <a:cubicBezTo>
                    <a:pt x="2661" y="526"/>
                    <a:pt x="2661" y="526"/>
                    <a:pt x="2661" y="526"/>
                  </a:cubicBezTo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4479337" y="2883403"/>
            <a:ext cx="1360369" cy="1358397"/>
            <a:chOff x="3998630" y="2486402"/>
            <a:chExt cx="1020277" cy="1018798"/>
          </a:xfrm>
        </p:grpSpPr>
        <p:grpSp>
          <p:nvGrpSpPr>
            <p:cNvPr id="20" name="组合 19"/>
            <p:cNvGrpSpPr/>
            <p:nvPr/>
          </p:nvGrpSpPr>
          <p:grpSpPr>
            <a:xfrm>
              <a:off x="4010795" y="2491745"/>
              <a:ext cx="1008112" cy="1008112"/>
              <a:chOff x="3935776" y="2273052"/>
              <a:chExt cx="1008112" cy="1008112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3935776" y="2273052"/>
                <a:ext cx="1008112" cy="1008112"/>
              </a:xfrm>
              <a:prstGeom prst="ellipse">
                <a:avLst/>
              </a:prstGeom>
              <a:solidFill>
                <a:srgbClr val="26646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tx1"/>
                  </a:solidFill>
                  <a:latin typeface="Batang" panose="02030600000101010101" charset="-127"/>
                  <a:ea typeface="Batang" panose="02030600000101010101" charset="-127"/>
                </a:endParaRPr>
              </a:p>
            </p:txBody>
          </p:sp>
          <p:sp>
            <p:nvSpPr>
              <p:cNvPr id="22" name="Freeform 5"/>
              <p:cNvSpPr>
                <a:spLocks noEditPoints="1"/>
              </p:cNvSpPr>
              <p:nvPr/>
            </p:nvSpPr>
            <p:spPr bwMode="auto">
              <a:xfrm>
                <a:off x="4207125" y="2559795"/>
                <a:ext cx="564900" cy="455066"/>
              </a:xfrm>
              <a:custGeom>
                <a:avLst/>
                <a:gdLst>
                  <a:gd name="T0" fmla="*/ 2301 w 2904"/>
                  <a:gd name="T1" fmla="*/ 31 h 2339"/>
                  <a:gd name="T2" fmla="*/ 2054 w 2904"/>
                  <a:gd name="T3" fmla="*/ 168 h 2339"/>
                  <a:gd name="T4" fmla="*/ 2626 w 2904"/>
                  <a:gd name="T5" fmla="*/ 850 h 2339"/>
                  <a:gd name="T6" fmla="*/ 2873 w 2904"/>
                  <a:gd name="T7" fmla="*/ 713 h 2339"/>
                  <a:gd name="T8" fmla="*/ 1930 w 2904"/>
                  <a:gd name="T9" fmla="*/ 383 h 2339"/>
                  <a:gd name="T10" fmla="*/ 970 w 2904"/>
                  <a:gd name="T11" fmla="*/ 371 h 2339"/>
                  <a:gd name="T12" fmla="*/ 737 w 2904"/>
                  <a:gd name="T13" fmla="*/ 935 h 2339"/>
                  <a:gd name="T14" fmla="*/ 1063 w 2904"/>
                  <a:gd name="T15" fmla="*/ 1022 h 2339"/>
                  <a:gd name="T16" fmla="*/ 1323 w 2904"/>
                  <a:gd name="T17" fmla="*/ 699 h 2339"/>
                  <a:gd name="T18" fmla="*/ 2073 w 2904"/>
                  <a:gd name="T19" fmla="*/ 1390 h 2339"/>
                  <a:gd name="T20" fmla="*/ 2153 w 2904"/>
                  <a:gd name="T21" fmla="*/ 1470 h 2339"/>
                  <a:gd name="T22" fmla="*/ 2153 w 2904"/>
                  <a:gd name="T23" fmla="*/ 1617 h 2339"/>
                  <a:gd name="T24" fmla="*/ 2006 w 2904"/>
                  <a:gd name="T25" fmla="*/ 1617 h 2339"/>
                  <a:gd name="T26" fmla="*/ 1665 w 2904"/>
                  <a:gd name="T27" fmla="*/ 1329 h 2339"/>
                  <a:gd name="T28" fmla="*/ 1665 w 2904"/>
                  <a:gd name="T29" fmla="*/ 1383 h 2339"/>
                  <a:gd name="T30" fmla="*/ 1983 w 2904"/>
                  <a:gd name="T31" fmla="*/ 1744 h 2339"/>
                  <a:gd name="T32" fmla="*/ 1806 w 2904"/>
                  <a:gd name="T33" fmla="*/ 1817 h 2339"/>
                  <a:gd name="T34" fmla="*/ 1518 w 2904"/>
                  <a:gd name="T35" fmla="*/ 1530 h 2339"/>
                  <a:gd name="T36" fmla="*/ 1465 w 2904"/>
                  <a:gd name="T37" fmla="*/ 1583 h 2339"/>
                  <a:gd name="T38" fmla="*/ 1783 w 2904"/>
                  <a:gd name="T39" fmla="*/ 1944 h 2339"/>
                  <a:gd name="T40" fmla="*/ 1605 w 2904"/>
                  <a:gd name="T41" fmla="*/ 2018 h 2339"/>
                  <a:gd name="T42" fmla="*/ 1318 w 2904"/>
                  <a:gd name="T43" fmla="*/ 1730 h 2339"/>
                  <a:gd name="T44" fmla="*/ 1253 w 2904"/>
                  <a:gd name="T45" fmla="*/ 1757 h 2339"/>
                  <a:gd name="T46" fmla="*/ 1552 w 2904"/>
                  <a:gd name="T47" fmla="*/ 2072 h 2339"/>
                  <a:gd name="T48" fmla="*/ 1552 w 2904"/>
                  <a:gd name="T49" fmla="*/ 2218 h 2339"/>
                  <a:gd name="T50" fmla="*/ 1405 w 2904"/>
                  <a:gd name="T51" fmla="*/ 2218 h 2339"/>
                  <a:gd name="T52" fmla="*/ 1268 w 2904"/>
                  <a:gd name="T53" fmla="*/ 1915 h 2339"/>
                  <a:gd name="T54" fmla="*/ 1068 w 2904"/>
                  <a:gd name="T55" fmla="*/ 1715 h 2339"/>
                  <a:gd name="T56" fmla="*/ 883 w 2904"/>
                  <a:gd name="T57" fmla="*/ 1695 h 2339"/>
                  <a:gd name="T58" fmla="*/ 687 w 2904"/>
                  <a:gd name="T59" fmla="*/ 1498 h 2339"/>
                  <a:gd name="T60" fmla="*/ 667 w 2904"/>
                  <a:gd name="T61" fmla="*/ 1313 h 2339"/>
                  <a:gd name="T62" fmla="*/ 69 w 2904"/>
                  <a:gd name="T63" fmla="*/ 880 h 2339"/>
                  <a:gd name="T64" fmla="*/ 15 w 2904"/>
                  <a:gd name="T65" fmla="*/ 934 h 2339"/>
                  <a:gd name="T66" fmla="*/ 382 w 2904"/>
                  <a:gd name="T67" fmla="*/ 1397 h 2339"/>
                  <a:gd name="T68" fmla="*/ 299 w 2904"/>
                  <a:gd name="T69" fmla="*/ 1682 h 2339"/>
                  <a:gd name="T70" fmla="*/ 499 w 2904"/>
                  <a:gd name="T71" fmla="*/ 1882 h 2339"/>
                  <a:gd name="T72" fmla="*/ 700 w 2904"/>
                  <a:gd name="T73" fmla="*/ 2083 h 2339"/>
                  <a:gd name="T74" fmla="*/ 900 w 2904"/>
                  <a:gd name="T75" fmla="*/ 2283 h 2339"/>
                  <a:gd name="T76" fmla="*/ 1184 w 2904"/>
                  <a:gd name="T77" fmla="*/ 2199 h 2339"/>
                  <a:gd name="T78" fmla="*/ 1351 w 2904"/>
                  <a:gd name="T79" fmla="*/ 2272 h 2339"/>
                  <a:gd name="T80" fmla="*/ 1605 w 2904"/>
                  <a:gd name="T81" fmla="*/ 2272 h 2339"/>
                  <a:gd name="T82" fmla="*/ 1656 w 2904"/>
                  <a:gd name="T83" fmla="*/ 2122 h 2339"/>
                  <a:gd name="T84" fmla="*/ 1859 w 2904"/>
                  <a:gd name="T85" fmla="*/ 1944 h 2339"/>
                  <a:gd name="T86" fmla="*/ 2006 w 2904"/>
                  <a:gd name="T87" fmla="*/ 1871 h 2339"/>
                  <a:gd name="T88" fmla="*/ 2057 w 2904"/>
                  <a:gd name="T89" fmla="*/ 1721 h 2339"/>
                  <a:gd name="T90" fmla="*/ 2207 w 2904"/>
                  <a:gd name="T91" fmla="*/ 1671 h 2339"/>
                  <a:gd name="T92" fmla="*/ 2207 w 2904"/>
                  <a:gd name="T93" fmla="*/ 1416 h 2339"/>
                  <a:gd name="T94" fmla="*/ 2511 w 2904"/>
                  <a:gd name="T95" fmla="*/ 956 h 2339"/>
                  <a:gd name="T96" fmla="*/ 1930 w 2904"/>
                  <a:gd name="T97" fmla="*/ 383 h 2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904" h="2339">
                    <a:moveTo>
                      <a:pt x="2873" y="603"/>
                    </a:moveTo>
                    <a:cubicBezTo>
                      <a:pt x="2301" y="31"/>
                      <a:pt x="2301" y="31"/>
                      <a:pt x="2301" y="31"/>
                    </a:cubicBezTo>
                    <a:cubicBezTo>
                      <a:pt x="2271" y="0"/>
                      <a:pt x="2222" y="0"/>
                      <a:pt x="2192" y="31"/>
                    </a:cubicBezTo>
                    <a:cubicBezTo>
                      <a:pt x="2054" y="168"/>
                      <a:pt x="2054" y="168"/>
                      <a:pt x="2054" y="168"/>
                    </a:cubicBezTo>
                    <a:cubicBezTo>
                      <a:pt x="2024" y="199"/>
                      <a:pt x="2024" y="248"/>
                      <a:pt x="2054" y="278"/>
                    </a:cubicBezTo>
                    <a:cubicBezTo>
                      <a:pt x="2626" y="850"/>
                      <a:pt x="2626" y="850"/>
                      <a:pt x="2626" y="850"/>
                    </a:cubicBezTo>
                    <a:cubicBezTo>
                      <a:pt x="2656" y="881"/>
                      <a:pt x="2705" y="881"/>
                      <a:pt x="2736" y="850"/>
                    </a:cubicBezTo>
                    <a:cubicBezTo>
                      <a:pt x="2873" y="713"/>
                      <a:pt x="2873" y="713"/>
                      <a:pt x="2873" y="713"/>
                    </a:cubicBezTo>
                    <a:cubicBezTo>
                      <a:pt x="2904" y="683"/>
                      <a:pt x="2904" y="633"/>
                      <a:pt x="2873" y="603"/>
                    </a:cubicBezTo>
                    <a:close/>
                    <a:moveTo>
                      <a:pt x="1930" y="383"/>
                    </a:moveTo>
                    <a:cubicBezTo>
                      <a:pt x="1362" y="216"/>
                      <a:pt x="1362" y="216"/>
                      <a:pt x="1362" y="216"/>
                    </a:cubicBezTo>
                    <a:cubicBezTo>
                      <a:pt x="1211" y="151"/>
                      <a:pt x="1035" y="221"/>
                      <a:pt x="970" y="371"/>
                    </a:cubicBezTo>
                    <a:cubicBezTo>
                      <a:pt x="752" y="875"/>
                      <a:pt x="752" y="875"/>
                      <a:pt x="752" y="875"/>
                    </a:cubicBezTo>
                    <a:cubicBezTo>
                      <a:pt x="743" y="893"/>
                      <a:pt x="738" y="914"/>
                      <a:pt x="737" y="935"/>
                    </a:cubicBezTo>
                    <a:cubicBezTo>
                      <a:pt x="731" y="1030"/>
                      <a:pt x="803" y="1112"/>
                      <a:pt x="898" y="1118"/>
                    </a:cubicBezTo>
                    <a:cubicBezTo>
                      <a:pt x="969" y="1122"/>
                      <a:pt x="1033" y="1083"/>
                      <a:pt x="1063" y="1022"/>
                    </a:cubicBezTo>
                    <a:cubicBezTo>
                      <a:pt x="1153" y="814"/>
                      <a:pt x="1153" y="814"/>
                      <a:pt x="1153" y="814"/>
                    </a:cubicBezTo>
                    <a:cubicBezTo>
                      <a:pt x="1181" y="749"/>
                      <a:pt x="1248" y="694"/>
                      <a:pt x="1323" y="699"/>
                    </a:cubicBezTo>
                    <a:cubicBezTo>
                      <a:pt x="1358" y="701"/>
                      <a:pt x="1390" y="714"/>
                      <a:pt x="1416" y="733"/>
                    </a:cubicBezTo>
                    <a:cubicBezTo>
                      <a:pt x="2073" y="1390"/>
                      <a:pt x="2073" y="1390"/>
                      <a:pt x="2073" y="1390"/>
                    </a:cubicBezTo>
                    <a:cubicBezTo>
                      <a:pt x="2073" y="1390"/>
                      <a:pt x="2073" y="1390"/>
                      <a:pt x="2073" y="1390"/>
                    </a:cubicBezTo>
                    <a:cubicBezTo>
                      <a:pt x="2153" y="1470"/>
                      <a:pt x="2153" y="1470"/>
                      <a:pt x="2153" y="1470"/>
                    </a:cubicBezTo>
                    <a:cubicBezTo>
                      <a:pt x="2173" y="1490"/>
                      <a:pt x="2184" y="1516"/>
                      <a:pt x="2184" y="1544"/>
                    </a:cubicBezTo>
                    <a:cubicBezTo>
                      <a:pt x="2184" y="1571"/>
                      <a:pt x="2173" y="1597"/>
                      <a:pt x="2153" y="1617"/>
                    </a:cubicBezTo>
                    <a:cubicBezTo>
                      <a:pt x="2134" y="1636"/>
                      <a:pt x="2108" y="1647"/>
                      <a:pt x="2080" y="1647"/>
                    </a:cubicBezTo>
                    <a:cubicBezTo>
                      <a:pt x="2052" y="1647"/>
                      <a:pt x="2026" y="1636"/>
                      <a:pt x="2006" y="1617"/>
                    </a:cubicBezTo>
                    <a:cubicBezTo>
                      <a:pt x="1719" y="1329"/>
                      <a:pt x="1719" y="1329"/>
                      <a:pt x="1719" y="1329"/>
                    </a:cubicBezTo>
                    <a:cubicBezTo>
                      <a:pt x="1704" y="1315"/>
                      <a:pt x="1680" y="1315"/>
                      <a:pt x="1665" y="1329"/>
                    </a:cubicBezTo>
                    <a:cubicBezTo>
                      <a:pt x="1658" y="1337"/>
                      <a:pt x="1654" y="1346"/>
                      <a:pt x="1654" y="1356"/>
                    </a:cubicBezTo>
                    <a:cubicBezTo>
                      <a:pt x="1654" y="1366"/>
                      <a:pt x="1658" y="1376"/>
                      <a:pt x="1665" y="1383"/>
                    </a:cubicBezTo>
                    <a:cubicBezTo>
                      <a:pt x="1953" y="1671"/>
                      <a:pt x="1953" y="1671"/>
                      <a:pt x="1953" y="1671"/>
                    </a:cubicBezTo>
                    <a:cubicBezTo>
                      <a:pt x="1972" y="1690"/>
                      <a:pt x="1983" y="1716"/>
                      <a:pt x="1983" y="1744"/>
                    </a:cubicBezTo>
                    <a:cubicBezTo>
                      <a:pt x="1983" y="1772"/>
                      <a:pt x="1972" y="1798"/>
                      <a:pt x="1953" y="1817"/>
                    </a:cubicBezTo>
                    <a:cubicBezTo>
                      <a:pt x="1912" y="1858"/>
                      <a:pt x="1846" y="1858"/>
                      <a:pt x="1806" y="1817"/>
                    </a:cubicBezTo>
                    <a:cubicBezTo>
                      <a:pt x="1806" y="1817"/>
                      <a:pt x="1553" y="1565"/>
                      <a:pt x="1522" y="1533"/>
                    </a:cubicBezTo>
                    <a:cubicBezTo>
                      <a:pt x="1519" y="1531"/>
                      <a:pt x="1518" y="1530"/>
                      <a:pt x="1518" y="1530"/>
                    </a:cubicBezTo>
                    <a:cubicBezTo>
                      <a:pt x="1504" y="1515"/>
                      <a:pt x="1479" y="1515"/>
                      <a:pt x="1465" y="1530"/>
                    </a:cubicBezTo>
                    <a:cubicBezTo>
                      <a:pt x="1450" y="1545"/>
                      <a:pt x="1450" y="1569"/>
                      <a:pt x="1465" y="1583"/>
                    </a:cubicBezTo>
                    <a:cubicBezTo>
                      <a:pt x="1752" y="1871"/>
                      <a:pt x="1752" y="1871"/>
                      <a:pt x="1752" y="1871"/>
                    </a:cubicBezTo>
                    <a:cubicBezTo>
                      <a:pt x="1772" y="1891"/>
                      <a:pt x="1783" y="1917"/>
                      <a:pt x="1783" y="1944"/>
                    </a:cubicBezTo>
                    <a:cubicBezTo>
                      <a:pt x="1783" y="1972"/>
                      <a:pt x="1772" y="1998"/>
                      <a:pt x="1752" y="2018"/>
                    </a:cubicBezTo>
                    <a:cubicBezTo>
                      <a:pt x="1712" y="2058"/>
                      <a:pt x="1646" y="2058"/>
                      <a:pt x="1605" y="2018"/>
                    </a:cubicBezTo>
                    <a:cubicBezTo>
                      <a:pt x="1605" y="2018"/>
                      <a:pt x="1353" y="1765"/>
                      <a:pt x="1321" y="1734"/>
                    </a:cubicBezTo>
                    <a:cubicBezTo>
                      <a:pt x="1319" y="1731"/>
                      <a:pt x="1318" y="1730"/>
                      <a:pt x="1318" y="1730"/>
                    </a:cubicBezTo>
                    <a:cubicBezTo>
                      <a:pt x="1303" y="1715"/>
                      <a:pt x="1279" y="1715"/>
                      <a:pt x="1264" y="1730"/>
                    </a:cubicBezTo>
                    <a:cubicBezTo>
                      <a:pt x="1257" y="1738"/>
                      <a:pt x="1253" y="1747"/>
                      <a:pt x="1253" y="1757"/>
                    </a:cubicBezTo>
                    <a:cubicBezTo>
                      <a:pt x="1253" y="1767"/>
                      <a:pt x="1257" y="1776"/>
                      <a:pt x="1264" y="1784"/>
                    </a:cubicBezTo>
                    <a:cubicBezTo>
                      <a:pt x="1552" y="2072"/>
                      <a:pt x="1552" y="2072"/>
                      <a:pt x="1552" y="2072"/>
                    </a:cubicBezTo>
                    <a:cubicBezTo>
                      <a:pt x="1571" y="2091"/>
                      <a:pt x="1582" y="2117"/>
                      <a:pt x="1582" y="2145"/>
                    </a:cubicBezTo>
                    <a:cubicBezTo>
                      <a:pt x="1582" y="2173"/>
                      <a:pt x="1571" y="2199"/>
                      <a:pt x="1552" y="2218"/>
                    </a:cubicBezTo>
                    <a:cubicBezTo>
                      <a:pt x="1532" y="2238"/>
                      <a:pt x="1506" y="2249"/>
                      <a:pt x="1478" y="2249"/>
                    </a:cubicBezTo>
                    <a:cubicBezTo>
                      <a:pt x="1451" y="2249"/>
                      <a:pt x="1425" y="2238"/>
                      <a:pt x="1405" y="2218"/>
                    </a:cubicBezTo>
                    <a:cubicBezTo>
                      <a:pt x="1283" y="2097"/>
                      <a:pt x="1283" y="2097"/>
                      <a:pt x="1283" y="2097"/>
                    </a:cubicBezTo>
                    <a:cubicBezTo>
                      <a:pt x="1323" y="2041"/>
                      <a:pt x="1318" y="1965"/>
                      <a:pt x="1268" y="1915"/>
                    </a:cubicBezTo>
                    <a:cubicBezTo>
                      <a:pt x="1216" y="1863"/>
                      <a:pt x="1133" y="1859"/>
                      <a:pt x="1077" y="1904"/>
                    </a:cubicBezTo>
                    <a:cubicBezTo>
                      <a:pt x="1122" y="1848"/>
                      <a:pt x="1119" y="1766"/>
                      <a:pt x="1068" y="1715"/>
                    </a:cubicBezTo>
                    <a:cubicBezTo>
                      <a:pt x="1018" y="1665"/>
                      <a:pt x="942" y="1660"/>
                      <a:pt x="887" y="1699"/>
                    </a:cubicBezTo>
                    <a:cubicBezTo>
                      <a:pt x="883" y="1695"/>
                      <a:pt x="883" y="1695"/>
                      <a:pt x="883" y="1695"/>
                    </a:cubicBezTo>
                    <a:cubicBezTo>
                      <a:pt x="922" y="1640"/>
                      <a:pt x="916" y="1563"/>
                      <a:pt x="867" y="1514"/>
                    </a:cubicBezTo>
                    <a:cubicBezTo>
                      <a:pt x="818" y="1465"/>
                      <a:pt x="742" y="1460"/>
                      <a:pt x="687" y="1498"/>
                    </a:cubicBezTo>
                    <a:cubicBezTo>
                      <a:pt x="683" y="1494"/>
                      <a:pt x="683" y="1494"/>
                      <a:pt x="683" y="1494"/>
                    </a:cubicBezTo>
                    <a:cubicBezTo>
                      <a:pt x="721" y="1439"/>
                      <a:pt x="716" y="1363"/>
                      <a:pt x="667" y="1313"/>
                    </a:cubicBezTo>
                    <a:cubicBezTo>
                      <a:pt x="617" y="1265"/>
                      <a:pt x="541" y="1259"/>
                      <a:pt x="486" y="1298"/>
                    </a:cubicBezTo>
                    <a:cubicBezTo>
                      <a:pt x="69" y="880"/>
                      <a:pt x="69" y="880"/>
                      <a:pt x="69" y="880"/>
                    </a:cubicBezTo>
                    <a:cubicBezTo>
                      <a:pt x="54" y="865"/>
                      <a:pt x="30" y="865"/>
                      <a:pt x="15" y="880"/>
                    </a:cubicBezTo>
                    <a:cubicBezTo>
                      <a:pt x="0" y="895"/>
                      <a:pt x="0" y="919"/>
                      <a:pt x="15" y="934"/>
                    </a:cubicBezTo>
                    <a:cubicBezTo>
                      <a:pt x="430" y="1349"/>
                      <a:pt x="430" y="1349"/>
                      <a:pt x="430" y="1349"/>
                    </a:cubicBezTo>
                    <a:cubicBezTo>
                      <a:pt x="382" y="1397"/>
                      <a:pt x="382" y="1397"/>
                      <a:pt x="382" y="1397"/>
                    </a:cubicBezTo>
                    <a:cubicBezTo>
                      <a:pt x="299" y="1481"/>
                      <a:pt x="299" y="1481"/>
                      <a:pt x="299" y="1481"/>
                    </a:cubicBezTo>
                    <a:cubicBezTo>
                      <a:pt x="243" y="1537"/>
                      <a:pt x="243" y="1626"/>
                      <a:pt x="299" y="1682"/>
                    </a:cubicBezTo>
                    <a:cubicBezTo>
                      <a:pt x="354" y="1737"/>
                      <a:pt x="444" y="1737"/>
                      <a:pt x="499" y="1682"/>
                    </a:cubicBezTo>
                    <a:cubicBezTo>
                      <a:pt x="444" y="1737"/>
                      <a:pt x="444" y="1827"/>
                      <a:pt x="499" y="1882"/>
                    </a:cubicBezTo>
                    <a:cubicBezTo>
                      <a:pt x="554" y="1938"/>
                      <a:pt x="644" y="1938"/>
                      <a:pt x="700" y="1882"/>
                    </a:cubicBezTo>
                    <a:cubicBezTo>
                      <a:pt x="644" y="1938"/>
                      <a:pt x="644" y="2027"/>
                      <a:pt x="700" y="2083"/>
                    </a:cubicBezTo>
                    <a:cubicBezTo>
                      <a:pt x="751" y="2135"/>
                      <a:pt x="833" y="2137"/>
                      <a:pt x="889" y="2092"/>
                    </a:cubicBezTo>
                    <a:cubicBezTo>
                      <a:pt x="844" y="2148"/>
                      <a:pt x="848" y="2231"/>
                      <a:pt x="900" y="2283"/>
                    </a:cubicBezTo>
                    <a:cubicBezTo>
                      <a:pt x="955" y="2339"/>
                      <a:pt x="1045" y="2339"/>
                      <a:pt x="1101" y="2283"/>
                    </a:cubicBezTo>
                    <a:cubicBezTo>
                      <a:pt x="1184" y="2199"/>
                      <a:pt x="1184" y="2199"/>
                      <a:pt x="1184" y="2199"/>
                    </a:cubicBezTo>
                    <a:cubicBezTo>
                      <a:pt x="1232" y="2152"/>
                      <a:pt x="1232" y="2152"/>
                      <a:pt x="1232" y="2152"/>
                    </a:cubicBezTo>
                    <a:cubicBezTo>
                      <a:pt x="1351" y="2272"/>
                      <a:pt x="1351" y="2272"/>
                      <a:pt x="1351" y="2272"/>
                    </a:cubicBezTo>
                    <a:cubicBezTo>
                      <a:pt x="1385" y="2306"/>
                      <a:pt x="1430" y="2325"/>
                      <a:pt x="1478" y="2325"/>
                    </a:cubicBezTo>
                    <a:cubicBezTo>
                      <a:pt x="1526" y="2325"/>
                      <a:pt x="1571" y="2306"/>
                      <a:pt x="1605" y="2272"/>
                    </a:cubicBezTo>
                    <a:cubicBezTo>
                      <a:pt x="1639" y="2238"/>
                      <a:pt x="1658" y="2193"/>
                      <a:pt x="1658" y="2145"/>
                    </a:cubicBezTo>
                    <a:cubicBezTo>
                      <a:pt x="1658" y="2137"/>
                      <a:pt x="1657" y="2129"/>
                      <a:pt x="1656" y="2122"/>
                    </a:cubicBezTo>
                    <a:cubicBezTo>
                      <a:pt x="1709" y="2129"/>
                      <a:pt x="1765" y="2113"/>
                      <a:pt x="1806" y="2072"/>
                    </a:cubicBezTo>
                    <a:cubicBezTo>
                      <a:pt x="1840" y="2038"/>
                      <a:pt x="1859" y="1993"/>
                      <a:pt x="1859" y="1944"/>
                    </a:cubicBezTo>
                    <a:cubicBezTo>
                      <a:pt x="1859" y="1937"/>
                      <a:pt x="1857" y="1929"/>
                      <a:pt x="1856" y="1921"/>
                    </a:cubicBezTo>
                    <a:cubicBezTo>
                      <a:pt x="1910" y="1928"/>
                      <a:pt x="1966" y="1912"/>
                      <a:pt x="2006" y="1871"/>
                    </a:cubicBezTo>
                    <a:cubicBezTo>
                      <a:pt x="2040" y="1837"/>
                      <a:pt x="2059" y="1792"/>
                      <a:pt x="2059" y="1744"/>
                    </a:cubicBezTo>
                    <a:cubicBezTo>
                      <a:pt x="2059" y="1736"/>
                      <a:pt x="2058" y="1729"/>
                      <a:pt x="2057" y="1721"/>
                    </a:cubicBezTo>
                    <a:cubicBezTo>
                      <a:pt x="2065" y="1722"/>
                      <a:pt x="2072" y="1723"/>
                      <a:pt x="2080" y="1723"/>
                    </a:cubicBezTo>
                    <a:cubicBezTo>
                      <a:pt x="2128" y="1723"/>
                      <a:pt x="2173" y="1705"/>
                      <a:pt x="2207" y="1671"/>
                    </a:cubicBezTo>
                    <a:cubicBezTo>
                      <a:pt x="2241" y="1637"/>
                      <a:pt x="2260" y="1592"/>
                      <a:pt x="2260" y="1544"/>
                    </a:cubicBezTo>
                    <a:cubicBezTo>
                      <a:pt x="2260" y="1495"/>
                      <a:pt x="2241" y="1450"/>
                      <a:pt x="2207" y="1416"/>
                    </a:cubicBezTo>
                    <a:cubicBezTo>
                      <a:pt x="2127" y="1336"/>
                      <a:pt x="2127" y="1336"/>
                      <a:pt x="2127" y="1336"/>
                    </a:cubicBezTo>
                    <a:cubicBezTo>
                      <a:pt x="2511" y="956"/>
                      <a:pt x="2511" y="956"/>
                      <a:pt x="2511" y="956"/>
                    </a:cubicBezTo>
                    <a:cubicBezTo>
                      <a:pt x="1930" y="383"/>
                      <a:pt x="1930" y="383"/>
                      <a:pt x="1930" y="383"/>
                    </a:cubicBezTo>
                    <a:close/>
                    <a:moveTo>
                      <a:pt x="1930" y="383"/>
                    </a:moveTo>
                    <a:cubicBezTo>
                      <a:pt x="1930" y="383"/>
                      <a:pt x="1930" y="383"/>
                      <a:pt x="1930" y="383"/>
                    </a:cubicBezTo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tx1"/>
                  </a:solidFill>
                  <a:latin typeface="Batang" panose="02030600000101010101" charset="-127"/>
                  <a:ea typeface="Batang" panose="02030600000101010101" charset="-127"/>
                </a:endParaRPr>
              </a:p>
            </p:txBody>
          </p:sp>
        </p:grpSp>
        <p:sp>
          <p:nvSpPr>
            <p:cNvPr id="7" name="椭圆 6"/>
            <p:cNvSpPr/>
            <p:nvPr/>
          </p:nvSpPr>
          <p:spPr>
            <a:xfrm>
              <a:off x="3998630" y="2486402"/>
              <a:ext cx="1018798" cy="101879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6592570" y="4495800"/>
            <a:ext cx="3242945" cy="4572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120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sed do eiusmod tempor</a:t>
            </a:r>
            <a:endParaRPr lang="en-US" altLang="zh-CN" sz="1200" dirty="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592570" y="4130040"/>
            <a:ext cx="3242945" cy="3352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x-none" sz="1600" b="1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微软雅黑" panose="020B0503020204020204" charset="-122"/>
              </a:rPr>
              <a:t>TITLE ADD HERE </a:t>
            </a:r>
            <a:endParaRPr lang="en-US" altLang="zh-CN" sz="1600" b="1" dirty="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224280" y="5318760"/>
            <a:ext cx="3242945" cy="4572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altLang="zh-CN" sz="120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sed do eiusmod tempor</a:t>
            </a:r>
            <a:endParaRPr lang="en-US" altLang="zh-CN" sz="1200" dirty="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224280" y="4953000"/>
            <a:ext cx="3242945" cy="3352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altLang="x-none" sz="1600" b="1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微软雅黑" panose="020B0503020204020204" charset="-122"/>
              </a:rPr>
              <a:t>TITLE ADD HERE </a:t>
            </a:r>
            <a:endParaRPr lang="en-US" altLang="zh-CN" sz="1600" b="1" dirty="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01015" y="2546985"/>
            <a:ext cx="3242945" cy="4572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altLang="zh-CN" sz="120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sed do eiusmod tempor</a:t>
            </a:r>
            <a:endParaRPr lang="en-US" altLang="zh-CN" sz="1200" dirty="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01015" y="2181225"/>
            <a:ext cx="3242945" cy="3352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altLang="x-none" sz="1600" b="1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微软雅黑" panose="020B0503020204020204" charset="-122"/>
              </a:rPr>
              <a:t>TITLE ADD HERE </a:t>
            </a:r>
            <a:endParaRPr lang="en-US" altLang="zh-CN" sz="1600" b="1" dirty="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33" name="Freeform 13"/>
          <p:cNvSpPr>
            <a:spLocks noEditPoints="1"/>
          </p:cNvSpPr>
          <p:nvPr/>
        </p:nvSpPr>
        <p:spPr bwMode="auto">
          <a:xfrm>
            <a:off x="6864350" y="3312795"/>
            <a:ext cx="284480" cy="401955"/>
          </a:xfrm>
          <a:custGeom>
            <a:avLst/>
            <a:gdLst>
              <a:gd name="T0" fmla="*/ 80 w 161"/>
              <a:gd name="T1" fmla="*/ 229 h 229"/>
              <a:gd name="T2" fmla="*/ 0 w 161"/>
              <a:gd name="T3" fmla="*/ 194 h 229"/>
              <a:gd name="T4" fmla="*/ 53 w 161"/>
              <a:gd name="T5" fmla="*/ 161 h 229"/>
              <a:gd name="T6" fmla="*/ 55 w 161"/>
              <a:gd name="T7" fmla="*/ 161 h 229"/>
              <a:gd name="T8" fmla="*/ 19 w 161"/>
              <a:gd name="T9" fmla="*/ 104 h 229"/>
              <a:gd name="T10" fmla="*/ 16 w 161"/>
              <a:gd name="T11" fmla="*/ 97 h 229"/>
              <a:gd name="T12" fmla="*/ 15 w 161"/>
              <a:gd name="T13" fmla="*/ 96 h 229"/>
              <a:gd name="T14" fmla="*/ 15 w 161"/>
              <a:gd name="T15" fmla="*/ 95 h 229"/>
              <a:gd name="T16" fmla="*/ 10 w 161"/>
              <a:gd name="T17" fmla="*/ 70 h 229"/>
              <a:gd name="T18" fmla="*/ 80 w 161"/>
              <a:gd name="T19" fmla="*/ 0 h 229"/>
              <a:gd name="T20" fmla="*/ 150 w 161"/>
              <a:gd name="T21" fmla="*/ 70 h 229"/>
              <a:gd name="T22" fmla="*/ 146 w 161"/>
              <a:gd name="T23" fmla="*/ 95 h 229"/>
              <a:gd name="T24" fmla="*/ 145 w 161"/>
              <a:gd name="T25" fmla="*/ 96 h 229"/>
              <a:gd name="T26" fmla="*/ 145 w 161"/>
              <a:gd name="T27" fmla="*/ 96 h 229"/>
              <a:gd name="T28" fmla="*/ 145 w 161"/>
              <a:gd name="T29" fmla="*/ 97 h 229"/>
              <a:gd name="T30" fmla="*/ 141 w 161"/>
              <a:gd name="T31" fmla="*/ 104 h 229"/>
              <a:gd name="T32" fmla="*/ 80 w 161"/>
              <a:gd name="T33" fmla="*/ 205 h 229"/>
              <a:gd name="T34" fmla="*/ 66 w 161"/>
              <a:gd name="T35" fmla="*/ 182 h 229"/>
              <a:gd name="T36" fmla="*/ 65 w 161"/>
              <a:gd name="T37" fmla="*/ 182 h 229"/>
              <a:gd name="T38" fmla="*/ 23 w 161"/>
              <a:gd name="T39" fmla="*/ 194 h 229"/>
              <a:gd name="T40" fmla="*/ 22 w 161"/>
              <a:gd name="T41" fmla="*/ 194 h 229"/>
              <a:gd name="T42" fmla="*/ 23 w 161"/>
              <a:gd name="T43" fmla="*/ 195 h 229"/>
              <a:gd name="T44" fmla="*/ 79 w 161"/>
              <a:gd name="T45" fmla="*/ 208 h 229"/>
              <a:gd name="T46" fmla="*/ 82 w 161"/>
              <a:gd name="T47" fmla="*/ 208 h 229"/>
              <a:gd name="T48" fmla="*/ 82 w 161"/>
              <a:gd name="T49" fmla="*/ 208 h 229"/>
              <a:gd name="T50" fmla="*/ 138 w 161"/>
              <a:gd name="T51" fmla="*/ 195 h 229"/>
              <a:gd name="T52" fmla="*/ 138 w 161"/>
              <a:gd name="T53" fmla="*/ 194 h 229"/>
              <a:gd name="T54" fmla="*/ 138 w 161"/>
              <a:gd name="T55" fmla="*/ 194 h 229"/>
              <a:gd name="T56" fmla="*/ 108 w 161"/>
              <a:gd name="T57" fmla="*/ 183 h 229"/>
              <a:gd name="T58" fmla="*/ 121 w 161"/>
              <a:gd name="T59" fmla="*/ 164 h 229"/>
              <a:gd name="T60" fmla="*/ 161 w 161"/>
              <a:gd name="T61" fmla="*/ 194 h 229"/>
              <a:gd name="T62" fmla="*/ 80 w 161"/>
              <a:gd name="T63" fmla="*/ 229 h 229"/>
              <a:gd name="T64" fmla="*/ 80 w 161"/>
              <a:gd name="T65" fmla="*/ 32 h 229"/>
              <a:gd name="T66" fmla="*/ 50 w 161"/>
              <a:gd name="T67" fmla="*/ 62 h 229"/>
              <a:gd name="T68" fmla="*/ 80 w 161"/>
              <a:gd name="T69" fmla="*/ 92 h 229"/>
              <a:gd name="T70" fmla="*/ 110 w 161"/>
              <a:gd name="T71" fmla="*/ 62 h 229"/>
              <a:gd name="T72" fmla="*/ 80 w 161"/>
              <a:gd name="T73" fmla="*/ 32 h 229"/>
              <a:gd name="T74" fmla="*/ 80 w 161"/>
              <a:gd name="T75" fmla="*/ 32 h 229"/>
              <a:gd name="T76" fmla="*/ 80 w 161"/>
              <a:gd name="T77" fmla="*/ 32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61" h="229">
                <a:moveTo>
                  <a:pt x="80" y="229"/>
                </a:moveTo>
                <a:cubicBezTo>
                  <a:pt x="40" y="229"/>
                  <a:pt x="0" y="219"/>
                  <a:pt x="0" y="194"/>
                </a:cubicBezTo>
                <a:cubicBezTo>
                  <a:pt x="0" y="176"/>
                  <a:pt x="28" y="164"/>
                  <a:pt x="53" y="161"/>
                </a:cubicBezTo>
                <a:cubicBezTo>
                  <a:pt x="55" y="161"/>
                  <a:pt x="55" y="161"/>
                  <a:pt x="55" y="161"/>
                </a:cubicBezTo>
                <a:cubicBezTo>
                  <a:pt x="19" y="104"/>
                  <a:pt x="19" y="104"/>
                  <a:pt x="19" y="104"/>
                </a:cubicBezTo>
                <a:cubicBezTo>
                  <a:pt x="18" y="102"/>
                  <a:pt x="17" y="100"/>
                  <a:pt x="16" y="97"/>
                </a:cubicBezTo>
                <a:cubicBezTo>
                  <a:pt x="15" y="96"/>
                  <a:pt x="15" y="96"/>
                  <a:pt x="15" y="96"/>
                </a:cubicBezTo>
                <a:cubicBezTo>
                  <a:pt x="15" y="95"/>
                  <a:pt x="15" y="95"/>
                  <a:pt x="15" y="95"/>
                </a:cubicBezTo>
                <a:cubicBezTo>
                  <a:pt x="12" y="87"/>
                  <a:pt x="10" y="78"/>
                  <a:pt x="10" y="70"/>
                </a:cubicBezTo>
                <a:cubicBezTo>
                  <a:pt x="10" y="31"/>
                  <a:pt x="42" y="0"/>
                  <a:pt x="80" y="0"/>
                </a:cubicBezTo>
                <a:cubicBezTo>
                  <a:pt x="119" y="0"/>
                  <a:pt x="150" y="31"/>
                  <a:pt x="150" y="70"/>
                </a:cubicBezTo>
                <a:cubicBezTo>
                  <a:pt x="150" y="78"/>
                  <a:pt x="149" y="87"/>
                  <a:pt x="146" y="95"/>
                </a:cubicBezTo>
                <a:cubicBezTo>
                  <a:pt x="145" y="96"/>
                  <a:pt x="145" y="96"/>
                  <a:pt x="145" y="96"/>
                </a:cubicBezTo>
                <a:cubicBezTo>
                  <a:pt x="145" y="96"/>
                  <a:pt x="145" y="96"/>
                  <a:pt x="145" y="96"/>
                </a:cubicBezTo>
                <a:cubicBezTo>
                  <a:pt x="145" y="97"/>
                  <a:pt x="145" y="97"/>
                  <a:pt x="145" y="97"/>
                </a:cubicBezTo>
                <a:cubicBezTo>
                  <a:pt x="144" y="99"/>
                  <a:pt x="143" y="102"/>
                  <a:pt x="141" y="104"/>
                </a:cubicBezTo>
                <a:cubicBezTo>
                  <a:pt x="80" y="205"/>
                  <a:pt x="80" y="205"/>
                  <a:pt x="80" y="205"/>
                </a:cubicBezTo>
                <a:cubicBezTo>
                  <a:pt x="66" y="182"/>
                  <a:pt x="66" y="182"/>
                  <a:pt x="66" y="182"/>
                </a:cubicBezTo>
                <a:cubicBezTo>
                  <a:pt x="65" y="182"/>
                  <a:pt x="65" y="182"/>
                  <a:pt x="65" y="182"/>
                </a:cubicBezTo>
                <a:cubicBezTo>
                  <a:pt x="42" y="184"/>
                  <a:pt x="27" y="190"/>
                  <a:pt x="23" y="194"/>
                </a:cubicBezTo>
                <a:cubicBezTo>
                  <a:pt x="22" y="194"/>
                  <a:pt x="22" y="194"/>
                  <a:pt x="22" y="194"/>
                </a:cubicBezTo>
                <a:cubicBezTo>
                  <a:pt x="23" y="195"/>
                  <a:pt x="23" y="195"/>
                  <a:pt x="23" y="195"/>
                </a:cubicBezTo>
                <a:cubicBezTo>
                  <a:pt x="28" y="200"/>
                  <a:pt x="48" y="207"/>
                  <a:pt x="79" y="208"/>
                </a:cubicBezTo>
                <a:cubicBezTo>
                  <a:pt x="82" y="208"/>
                  <a:pt x="82" y="208"/>
                  <a:pt x="82" y="208"/>
                </a:cubicBezTo>
                <a:cubicBezTo>
                  <a:pt x="82" y="208"/>
                  <a:pt x="82" y="208"/>
                  <a:pt x="82" y="208"/>
                </a:cubicBezTo>
                <a:cubicBezTo>
                  <a:pt x="113" y="207"/>
                  <a:pt x="133" y="200"/>
                  <a:pt x="138" y="195"/>
                </a:cubicBezTo>
                <a:cubicBezTo>
                  <a:pt x="138" y="194"/>
                  <a:pt x="138" y="194"/>
                  <a:pt x="138" y="194"/>
                </a:cubicBezTo>
                <a:cubicBezTo>
                  <a:pt x="138" y="194"/>
                  <a:pt x="138" y="194"/>
                  <a:pt x="138" y="194"/>
                </a:cubicBezTo>
                <a:cubicBezTo>
                  <a:pt x="135" y="191"/>
                  <a:pt x="124" y="186"/>
                  <a:pt x="108" y="183"/>
                </a:cubicBezTo>
                <a:cubicBezTo>
                  <a:pt x="121" y="164"/>
                  <a:pt x="121" y="164"/>
                  <a:pt x="121" y="164"/>
                </a:cubicBezTo>
                <a:cubicBezTo>
                  <a:pt x="146" y="169"/>
                  <a:pt x="161" y="180"/>
                  <a:pt x="161" y="194"/>
                </a:cubicBezTo>
                <a:cubicBezTo>
                  <a:pt x="161" y="219"/>
                  <a:pt x="120" y="229"/>
                  <a:pt x="80" y="229"/>
                </a:cubicBezTo>
                <a:close/>
                <a:moveTo>
                  <a:pt x="80" y="32"/>
                </a:moveTo>
                <a:cubicBezTo>
                  <a:pt x="64" y="32"/>
                  <a:pt x="50" y="45"/>
                  <a:pt x="50" y="62"/>
                </a:cubicBezTo>
                <a:cubicBezTo>
                  <a:pt x="50" y="78"/>
                  <a:pt x="64" y="92"/>
                  <a:pt x="80" y="92"/>
                </a:cubicBezTo>
                <a:cubicBezTo>
                  <a:pt x="97" y="92"/>
                  <a:pt x="110" y="78"/>
                  <a:pt x="110" y="62"/>
                </a:cubicBezTo>
                <a:cubicBezTo>
                  <a:pt x="110" y="45"/>
                  <a:pt x="97" y="32"/>
                  <a:pt x="80" y="32"/>
                </a:cubicBezTo>
                <a:close/>
                <a:moveTo>
                  <a:pt x="80" y="32"/>
                </a:moveTo>
                <a:cubicBezTo>
                  <a:pt x="80" y="32"/>
                  <a:pt x="80" y="32"/>
                  <a:pt x="80" y="3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4676775" y="1252855"/>
            <a:ext cx="976630" cy="976630"/>
          </a:xfrm>
          <a:prstGeom prst="ellipse">
            <a:avLst/>
          </a:prstGeom>
          <a:solidFill>
            <a:srgbClr val="52C5C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</a:endParaRPr>
          </a:p>
        </p:txBody>
      </p:sp>
      <p:sp>
        <p:nvSpPr>
          <p:cNvPr id="36" name="Freeform 9"/>
          <p:cNvSpPr>
            <a:spLocks noEditPoints="1"/>
          </p:cNvSpPr>
          <p:nvPr/>
        </p:nvSpPr>
        <p:spPr bwMode="auto">
          <a:xfrm>
            <a:off x="4996180" y="1557655"/>
            <a:ext cx="359410" cy="351155"/>
          </a:xfrm>
          <a:custGeom>
            <a:avLst/>
            <a:gdLst>
              <a:gd name="T0" fmla="*/ 138 w 179"/>
              <a:gd name="T1" fmla="*/ 79 h 175"/>
              <a:gd name="T2" fmla="*/ 104 w 179"/>
              <a:gd name="T3" fmla="*/ 152 h 175"/>
              <a:gd name="T4" fmla="*/ 123 w 179"/>
              <a:gd name="T5" fmla="*/ 167 h 175"/>
              <a:gd name="T6" fmla="*/ 131 w 179"/>
              <a:gd name="T7" fmla="*/ 171 h 175"/>
              <a:gd name="T8" fmla="*/ 51 w 179"/>
              <a:gd name="T9" fmla="*/ 175 h 175"/>
              <a:gd name="T10" fmla="*/ 51 w 179"/>
              <a:gd name="T11" fmla="*/ 167 h 175"/>
              <a:gd name="T12" fmla="*/ 74 w 179"/>
              <a:gd name="T13" fmla="*/ 152 h 175"/>
              <a:gd name="T14" fmla="*/ 71 w 179"/>
              <a:gd name="T15" fmla="*/ 116 h 175"/>
              <a:gd name="T16" fmla="*/ 2 w 179"/>
              <a:gd name="T17" fmla="*/ 42 h 175"/>
              <a:gd name="T18" fmla="*/ 29 w 179"/>
              <a:gd name="T19" fmla="*/ 19 h 175"/>
              <a:gd name="T20" fmla="*/ 29 w 179"/>
              <a:gd name="T21" fmla="*/ 5 h 175"/>
              <a:gd name="T22" fmla="*/ 29 w 179"/>
              <a:gd name="T23" fmla="*/ 2 h 175"/>
              <a:gd name="T24" fmla="*/ 32 w 179"/>
              <a:gd name="T25" fmla="*/ 0 h 175"/>
              <a:gd name="T26" fmla="*/ 142 w 179"/>
              <a:gd name="T27" fmla="*/ 0 h 175"/>
              <a:gd name="T28" fmla="*/ 149 w 179"/>
              <a:gd name="T29" fmla="*/ 0 h 175"/>
              <a:gd name="T30" fmla="*/ 150 w 179"/>
              <a:gd name="T31" fmla="*/ 4 h 175"/>
              <a:gd name="T32" fmla="*/ 150 w 179"/>
              <a:gd name="T33" fmla="*/ 15 h 175"/>
              <a:gd name="T34" fmla="*/ 154 w 179"/>
              <a:gd name="T35" fmla="*/ 19 h 175"/>
              <a:gd name="T36" fmla="*/ 74 w 179"/>
              <a:gd name="T37" fmla="*/ 159 h 175"/>
              <a:gd name="T38" fmla="*/ 115 w 179"/>
              <a:gd name="T39" fmla="*/ 167 h 175"/>
              <a:gd name="T40" fmla="*/ 74 w 179"/>
              <a:gd name="T41" fmla="*/ 159 h 175"/>
              <a:gd name="T42" fmla="*/ 82 w 179"/>
              <a:gd name="T43" fmla="*/ 121 h 175"/>
              <a:gd name="T44" fmla="*/ 94 w 179"/>
              <a:gd name="T45" fmla="*/ 152 h 175"/>
              <a:gd name="T46" fmla="*/ 25 w 179"/>
              <a:gd name="T47" fmla="*/ 27 h 175"/>
              <a:gd name="T48" fmla="*/ 15 w 179"/>
              <a:gd name="T49" fmla="*/ 27 h 175"/>
              <a:gd name="T50" fmla="*/ 10 w 179"/>
              <a:gd name="T51" fmla="*/ 36 h 175"/>
              <a:gd name="T52" fmla="*/ 38 w 179"/>
              <a:gd name="T53" fmla="*/ 71 h 175"/>
              <a:gd name="T54" fmla="*/ 25 w 179"/>
              <a:gd name="T55" fmla="*/ 27 h 175"/>
              <a:gd name="T56" fmla="*/ 36 w 179"/>
              <a:gd name="T57" fmla="*/ 8 h 175"/>
              <a:gd name="T58" fmla="*/ 89 w 179"/>
              <a:gd name="T59" fmla="*/ 114 h 175"/>
              <a:gd name="T60" fmla="*/ 142 w 179"/>
              <a:gd name="T61" fmla="*/ 8 h 175"/>
              <a:gd name="T62" fmla="*/ 164 w 179"/>
              <a:gd name="T63" fmla="*/ 27 h 175"/>
              <a:gd name="T64" fmla="*/ 154 w 179"/>
              <a:gd name="T65" fmla="*/ 27 h 175"/>
              <a:gd name="T66" fmla="*/ 141 w 179"/>
              <a:gd name="T67" fmla="*/ 71 h 175"/>
              <a:gd name="T68" fmla="*/ 169 w 179"/>
              <a:gd name="T69" fmla="*/ 36 h 175"/>
              <a:gd name="T70" fmla="*/ 169 w 179"/>
              <a:gd name="T71" fmla="*/ 27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79" h="175">
                <a:moveTo>
                  <a:pt x="177" y="42"/>
                </a:moveTo>
                <a:cubicBezTo>
                  <a:pt x="177" y="65"/>
                  <a:pt x="160" y="77"/>
                  <a:pt x="138" y="79"/>
                </a:cubicBezTo>
                <a:cubicBezTo>
                  <a:pt x="130" y="96"/>
                  <a:pt x="120" y="109"/>
                  <a:pt x="108" y="116"/>
                </a:cubicBezTo>
                <a:cubicBezTo>
                  <a:pt x="104" y="152"/>
                  <a:pt x="104" y="152"/>
                  <a:pt x="104" y="152"/>
                </a:cubicBezTo>
                <a:cubicBezTo>
                  <a:pt x="105" y="152"/>
                  <a:pt x="105" y="152"/>
                  <a:pt x="105" y="152"/>
                </a:cubicBezTo>
                <a:cubicBezTo>
                  <a:pt x="114" y="152"/>
                  <a:pt x="121" y="158"/>
                  <a:pt x="123" y="167"/>
                </a:cubicBezTo>
                <a:cubicBezTo>
                  <a:pt x="127" y="167"/>
                  <a:pt x="127" y="167"/>
                  <a:pt x="127" y="167"/>
                </a:cubicBezTo>
                <a:cubicBezTo>
                  <a:pt x="129" y="167"/>
                  <a:pt x="131" y="169"/>
                  <a:pt x="131" y="171"/>
                </a:cubicBezTo>
                <a:cubicBezTo>
                  <a:pt x="131" y="173"/>
                  <a:pt x="129" y="175"/>
                  <a:pt x="127" y="175"/>
                </a:cubicBezTo>
                <a:cubicBezTo>
                  <a:pt x="51" y="175"/>
                  <a:pt x="51" y="175"/>
                  <a:pt x="51" y="175"/>
                </a:cubicBezTo>
                <a:cubicBezTo>
                  <a:pt x="49" y="175"/>
                  <a:pt x="48" y="173"/>
                  <a:pt x="48" y="171"/>
                </a:cubicBezTo>
                <a:cubicBezTo>
                  <a:pt x="48" y="169"/>
                  <a:pt x="49" y="167"/>
                  <a:pt x="51" y="167"/>
                </a:cubicBezTo>
                <a:cubicBezTo>
                  <a:pt x="56" y="167"/>
                  <a:pt x="56" y="167"/>
                  <a:pt x="56" y="167"/>
                </a:cubicBezTo>
                <a:cubicBezTo>
                  <a:pt x="57" y="158"/>
                  <a:pt x="65" y="152"/>
                  <a:pt x="74" y="152"/>
                </a:cubicBezTo>
                <a:cubicBezTo>
                  <a:pt x="75" y="152"/>
                  <a:pt x="75" y="152"/>
                  <a:pt x="75" y="152"/>
                </a:cubicBezTo>
                <a:cubicBezTo>
                  <a:pt x="71" y="116"/>
                  <a:pt x="71" y="116"/>
                  <a:pt x="71" y="116"/>
                </a:cubicBezTo>
                <a:cubicBezTo>
                  <a:pt x="59" y="109"/>
                  <a:pt x="48" y="96"/>
                  <a:pt x="41" y="79"/>
                </a:cubicBezTo>
                <a:cubicBezTo>
                  <a:pt x="19" y="77"/>
                  <a:pt x="2" y="65"/>
                  <a:pt x="2" y="42"/>
                </a:cubicBezTo>
                <a:cubicBezTo>
                  <a:pt x="2" y="17"/>
                  <a:pt x="0" y="19"/>
                  <a:pt x="25" y="19"/>
                </a:cubicBezTo>
                <a:cubicBezTo>
                  <a:pt x="29" y="19"/>
                  <a:pt x="29" y="19"/>
                  <a:pt x="29" y="19"/>
                </a:cubicBezTo>
                <a:cubicBezTo>
                  <a:pt x="29" y="18"/>
                  <a:pt x="29" y="16"/>
                  <a:pt x="29" y="15"/>
                </a:cubicBezTo>
                <a:cubicBezTo>
                  <a:pt x="29" y="12"/>
                  <a:pt x="29" y="9"/>
                  <a:pt x="29" y="5"/>
                </a:cubicBezTo>
                <a:cubicBezTo>
                  <a:pt x="29" y="5"/>
                  <a:pt x="29" y="4"/>
                  <a:pt x="29" y="4"/>
                </a:cubicBezTo>
                <a:cubicBezTo>
                  <a:pt x="29" y="3"/>
                  <a:pt x="29" y="2"/>
                  <a:pt x="29" y="2"/>
                </a:cubicBezTo>
                <a:cubicBezTo>
                  <a:pt x="29" y="1"/>
                  <a:pt x="29" y="1"/>
                  <a:pt x="29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142" y="0"/>
                  <a:pt x="142" y="0"/>
                  <a:pt x="142" y="0"/>
                </a:cubicBezTo>
                <a:cubicBezTo>
                  <a:pt x="146" y="0"/>
                  <a:pt x="146" y="0"/>
                  <a:pt x="146" y="0"/>
                </a:cubicBezTo>
                <a:cubicBezTo>
                  <a:pt x="149" y="0"/>
                  <a:pt x="149" y="0"/>
                  <a:pt x="149" y="0"/>
                </a:cubicBezTo>
                <a:cubicBezTo>
                  <a:pt x="149" y="1"/>
                  <a:pt x="149" y="1"/>
                  <a:pt x="149" y="2"/>
                </a:cubicBezTo>
                <a:cubicBezTo>
                  <a:pt x="150" y="2"/>
                  <a:pt x="150" y="3"/>
                  <a:pt x="150" y="4"/>
                </a:cubicBezTo>
                <a:cubicBezTo>
                  <a:pt x="150" y="4"/>
                  <a:pt x="150" y="5"/>
                  <a:pt x="150" y="5"/>
                </a:cubicBezTo>
                <a:cubicBezTo>
                  <a:pt x="150" y="9"/>
                  <a:pt x="150" y="12"/>
                  <a:pt x="150" y="15"/>
                </a:cubicBezTo>
                <a:cubicBezTo>
                  <a:pt x="150" y="16"/>
                  <a:pt x="150" y="18"/>
                  <a:pt x="150" y="19"/>
                </a:cubicBezTo>
                <a:cubicBezTo>
                  <a:pt x="154" y="19"/>
                  <a:pt x="154" y="19"/>
                  <a:pt x="154" y="19"/>
                </a:cubicBezTo>
                <a:cubicBezTo>
                  <a:pt x="179" y="19"/>
                  <a:pt x="177" y="17"/>
                  <a:pt x="177" y="42"/>
                </a:cubicBezTo>
                <a:close/>
                <a:moveTo>
                  <a:pt x="74" y="159"/>
                </a:moveTo>
                <a:cubicBezTo>
                  <a:pt x="69" y="159"/>
                  <a:pt x="65" y="163"/>
                  <a:pt x="63" y="167"/>
                </a:cubicBezTo>
                <a:cubicBezTo>
                  <a:pt x="115" y="167"/>
                  <a:pt x="115" y="167"/>
                  <a:pt x="115" y="167"/>
                </a:cubicBezTo>
                <a:cubicBezTo>
                  <a:pt x="114" y="163"/>
                  <a:pt x="109" y="159"/>
                  <a:pt x="105" y="159"/>
                </a:cubicBezTo>
                <a:cubicBezTo>
                  <a:pt x="74" y="159"/>
                  <a:pt x="74" y="159"/>
                  <a:pt x="74" y="159"/>
                </a:cubicBezTo>
                <a:close/>
                <a:moveTo>
                  <a:pt x="97" y="121"/>
                </a:moveTo>
                <a:cubicBezTo>
                  <a:pt x="82" y="121"/>
                  <a:pt x="82" y="121"/>
                  <a:pt x="82" y="121"/>
                </a:cubicBezTo>
                <a:cubicBezTo>
                  <a:pt x="84" y="152"/>
                  <a:pt x="84" y="152"/>
                  <a:pt x="84" y="152"/>
                </a:cubicBezTo>
                <a:cubicBezTo>
                  <a:pt x="94" y="152"/>
                  <a:pt x="94" y="152"/>
                  <a:pt x="94" y="152"/>
                </a:cubicBezTo>
                <a:cubicBezTo>
                  <a:pt x="97" y="121"/>
                  <a:pt x="97" y="121"/>
                  <a:pt x="97" y="121"/>
                </a:cubicBezTo>
                <a:close/>
                <a:moveTo>
                  <a:pt x="25" y="27"/>
                </a:moveTo>
                <a:cubicBezTo>
                  <a:pt x="23" y="27"/>
                  <a:pt x="21" y="27"/>
                  <a:pt x="19" y="27"/>
                </a:cubicBezTo>
                <a:cubicBezTo>
                  <a:pt x="15" y="27"/>
                  <a:pt x="15" y="27"/>
                  <a:pt x="15" y="27"/>
                </a:cubicBezTo>
                <a:cubicBezTo>
                  <a:pt x="13" y="27"/>
                  <a:pt x="11" y="27"/>
                  <a:pt x="10" y="27"/>
                </a:cubicBezTo>
                <a:cubicBezTo>
                  <a:pt x="10" y="29"/>
                  <a:pt x="10" y="32"/>
                  <a:pt x="10" y="36"/>
                </a:cubicBezTo>
                <a:cubicBezTo>
                  <a:pt x="10" y="38"/>
                  <a:pt x="10" y="40"/>
                  <a:pt x="10" y="42"/>
                </a:cubicBezTo>
                <a:cubicBezTo>
                  <a:pt x="10" y="59"/>
                  <a:pt x="22" y="69"/>
                  <a:pt x="38" y="71"/>
                </a:cubicBezTo>
                <a:cubicBezTo>
                  <a:pt x="33" y="58"/>
                  <a:pt x="30" y="43"/>
                  <a:pt x="29" y="27"/>
                </a:cubicBezTo>
                <a:cubicBezTo>
                  <a:pt x="25" y="27"/>
                  <a:pt x="25" y="27"/>
                  <a:pt x="25" y="27"/>
                </a:cubicBezTo>
                <a:close/>
                <a:moveTo>
                  <a:pt x="142" y="8"/>
                </a:moveTo>
                <a:cubicBezTo>
                  <a:pt x="36" y="8"/>
                  <a:pt x="36" y="8"/>
                  <a:pt x="36" y="8"/>
                </a:cubicBezTo>
                <a:cubicBezTo>
                  <a:pt x="36" y="10"/>
                  <a:pt x="36" y="13"/>
                  <a:pt x="36" y="15"/>
                </a:cubicBezTo>
                <a:cubicBezTo>
                  <a:pt x="36" y="69"/>
                  <a:pt x="61" y="114"/>
                  <a:pt x="89" y="114"/>
                </a:cubicBezTo>
                <a:cubicBezTo>
                  <a:pt x="118" y="114"/>
                  <a:pt x="142" y="69"/>
                  <a:pt x="142" y="15"/>
                </a:cubicBezTo>
                <a:cubicBezTo>
                  <a:pt x="142" y="13"/>
                  <a:pt x="142" y="10"/>
                  <a:pt x="142" y="8"/>
                </a:cubicBezTo>
                <a:close/>
                <a:moveTo>
                  <a:pt x="169" y="27"/>
                </a:moveTo>
                <a:cubicBezTo>
                  <a:pt x="168" y="27"/>
                  <a:pt x="166" y="27"/>
                  <a:pt x="164" y="27"/>
                </a:cubicBezTo>
                <a:cubicBezTo>
                  <a:pt x="160" y="27"/>
                  <a:pt x="160" y="27"/>
                  <a:pt x="160" y="27"/>
                </a:cubicBezTo>
                <a:cubicBezTo>
                  <a:pt x="158" y="27"/>
                  <a:pt x="156" y="27"/>
                  <a:pt x="154" y="27"/>
                </a:cubicBezTo>
                <a:cubicBezTo>
                  <a:pt x="150" y="27"/>
                  <a:pt x="150" y="27"/>
                  <a:pt x="150" y="27"/>
                </a:cubicBezTo>
                <a:cubicBezTo>
                  <a:pt x="149" y="43"/>
                  <a:pt x="146" y="58"/>
                  <a:pt x="141" y="71"/>
                </a:cubicBezTo>
                <a:cubicBezTo>
                  <a:pt x="157" y="69"/>
                  <a:pt x="169" y="59"/>
                  <a:pt x="169" y="42"/>
                </a:cubicBezTo>
                <a:cubicBezTo>
                  <a:pt x="169" y="40"/>
                  <a:pt x="169" y="38"/>
                  <a:pt x="169" y="36"/>
                </a:cubicBezTo>
                <a:cubicBezTo>
                  <a:pt x="169" y="32"/>
                  <a:pt x="169" y="29"/>
                  <a:pt x="169" y="27"/>
                </a:cubicBezTo>
                <a:close/>
                <a:moveTo>
                  <a:pt x="169" y="27"/>
                </a:moveTo>
                <a:cubicBezTo>
                  <a:pt x="169" y="27"/>
                  <a:pt x="169" y="27"/>
                  <a:pt x="169" y="27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</a:endParaRPr>
          </a:p>
        </p:txBody>
      </p:sp>
      <p:sp>
        <p:nvSpPr>
          <p:cNvPr id="40" name="Freeform 5"/>
          <p:cNvSpPr>
            <a:spLocks noEditPoints="1"/>
          </p:cNvSpPr>
          <p:nvPr/>
        </p:nvSpPr>
        <p:spPr bwMode="auto">
          <a:xfrm>
            <a:off x="3105150" y="3336925"/>
            <a:ext cx="415290" cy="441325"/>
          </a:xfrm>
          <a:custGeom>
            <a:avLst/>
            <a:gdLst>
              <a:gd name="T0" fmla="*/ 699 w 2617"/>
              <a:gd name="T1" fmla="*/ 1600 h 2781"/>
              <a:gd name="T2" fmla="*/ 0 w 2617"/>
              <a:gd name="T3" fmla="*/ 2273 h 2781"/>
              <a:gd name="T4" fmla="*/ 564 w 2617"/>
              <a:gd name="T5" fmla="*/ 2735 h 2781"/>
              <a:gd name="T6" fmla="*/ 1307 w 2617"/>
              <a:gd name="T7" fmla="*/ 1732 h 2781"/>
              <a:gd name="T8" fmla="*/ 1932 w 2617"/>
              <a:gd name="T9" fmla="*/ 1432 h 2781"/>
              <a:gd name="T10" fmla="*/ 1551 w 2617"/>
              <a:gd name="T11" fmla="*/ 1587 h 2781"/>
              <a:gd name="T12" fmla="*/ 1284 w 2617"/>
              <a:gd name="T13" fmla="*/ 1784 h 2781"/>
              <a:gd name="T14" fmla="*/ 2067 w 2617"/>
              <a:gd name="T15" fmla="*/ 2217 h 2781"/>
              <a:gd name="T16" fmla="*/ 1932 w 2617"/>
              <a:gd name="T17" fmla="*/ 1432 h 2781"/>
              <a:gd name="T18" fmla="*/ 1874 w 2617"/>
              <a:gd name="T19" fmla="*/ 1257 h 2781"/>
              <a:gd name="T20" fmla="*/ 1548 w 2617"/>
              <a:gd name="T21" fmla="*/ 1513 h 2781"/>
              <a:gd name="T22" fmla="*/ 1084 w 2617"/>
              <a:gd name="T23" fmla="*/ 1513 h 2781"/>
              <a:gd name="T24" fmla="*/ 756 w 2617"/>
              <a:gd name="T25" fmla="*/ 1257 h 2781"/>
              <a:gd name="T26" fmla="*/ 617 w 2617"/>
              <a:gd name="T27" fmla="*/ 838 h 2781"/>
              <a:gd name="T28" fmla="*/ 756 w 2617"/>
              <a:gd name="T29" fmla="*/ 419 h 2781"/>
              <a:gd name="T30" fmla="*/ 1084 w 2617"/>
              <a:gd name="T31" fmla="*/ 163 h 2781"/>
              <a:gd name="T32" fmla="*/ 1548 w 2617"/>
              <a:gd name="T33" fmla="*/ 163 h 2781"/>
              <a:gd name="T34" fmla="*/ 1874 w 2617"/>
              <a:gd name="T35" fmla="*/ 419 h 2781"/>
              <a:gd name="T36" fmla="*/ 2014 w 2617"/>
              <a:gd name="T37" fmla="*/ 838 h 2781"/>
              <a:gd name="T38" fmla="*/ 2153 w 2617"/>
              <a:gd name="T39" fmla="*/ 1117 h 2781"/>
              <a:gd name="T40" fmla="*/ 1953 w 2617"/>
              <a:gd name="T41" fmla="*/ 1050 h 2781"/>
              <a:gd name="T42" fmla="*/ 1953 w 2617"/>
              <a:gd name="T43" fmla="*/ 625 h 2781"/>
              <a:gd name="T44" fmla="*/ 1741 w 2617"/>
              <a:gd name="T45" fmla="*/ 306 h 2781"/>
              <a:gd name="T46" fmla="*/ 1316 w 2617"/>
              <a:gd name="T47" fmla="*/ 200 h 2781"/>
              <a:gd name="T48" fmla="*/ 892 w 2617"/>
              <a:gd name="T49" fmla="*/ 306 h 2781"/>
              <a:gd name="T50" fmla="*/ 679 w 2617"/>
              <a:gd name="T51" fmla="*/ 620 h 2781"/>
              <a:gd name="T52" fmla="*/ 679 w 2617"/>
              <a:gd name="T53" fmla="*/ 1050 h 2781"/>
              <a:gd name="T54" fmla="*/ 892 w 2617"/>
              <a:gd name="T55" fmla="*/ 1368 h 2781"/>
              <a:gd name="T56" fmla="*/ 1316 w 2617"/>
              <a:gd name="T57" fmla="*/ 1474 h 2781"/>
              <a:gd name="T58" fmla="*/ 1741 w 2617"/>
              <a:gd name="T59" fmla="*/ 1368 h 2781"/>
              <a:gd name="T60" fmla="*/ 1953 w 2617"/>
              <a:gd name="T61" fmla="*/ 1050 h 2781"/>
              <a:gd name="T62" fmla="*/ 1953 w 2617"/>
              <a:gd name="T63" fmla="*/ 1050 h 2781"/>
              <a:gd name="T64" fmla="*/ 1608 w 2617"/>
              <a:gd name="T65" fmla="*/ 1057 h 2781"/>
              <a:gd name="T66" fmla="*/ 1438 w 2617"/>
              <a:gd name="T67" fmla="*/ 1190 h 2781"/>
              <a:gd name="T68" fmla="*/ 1196 w 2617"/>
              <a:gd name="T69" fmla="*/ 1190 h 2781"/>
              <a:gd name="T70" fmla="*/ 1025 w 2617"/>
              <a:gd name="T71" fmla="*/ 1057 h 2781"/>
              <a:gd name="T72" fmla="*/ 952 w 2617"/>
              <a:gd name="T73" fmla="*/ 838 h 2781"/>
              <a:gd name="T74" fmla="*/ 1025 w 2617"/>
              <a:gd name="T75" fmla="*/ 619 h 2781"/>
              <a:gd name="T76" fmla="*/ 1196 w 2617"/>
              <a:gd name="T77" fmla="*/ 486 h 2781"/>
              <a:gd name="T78" fmla="*/ 1438 w 2617"/>
              <a:gd name="T79" fmla="*/ 486 h 2781"/>
              <a:gd name="T80" fmla="*/ 1608 w 2617"/>
              <a:gd name="T81" fmla="*/ 619 h 2781"/>
              <a:gd name="T82" fmla="*/ 1681 w 2617"/>
              <a:gd name="T83" fmla="*/ 838 h 2781"/>
              <a:gd name="T84" fmla="*/ 1754 w 2617"/>
              <a:gd name="T85" fmla="*/ 984 h 2781"/>
              <a:gd name="T86" fmla="*/ 1754 w 2617"/>
              <a:gd name="T87" fmla="*/ 984 h 27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617" h="2781">
                <a:moveTo>
                  <a:pt x="1081" y="1571"/>
                </a:moveTo>
                <a:lnTo>
                  <a:pt x="699" y="1600"/>
                </a:lnTo>
                <a:lnTo>
                  <a:pt x="699" y="1420"/>
                </a:lnTo>
                <a:lnTo>
                  <a:pt x="0" y="2273"/>
                </a:lnTo>
                <a:lnTo>
                  <a:pt x="555" y="2171"/>
                </a:lnTo>
                <a:lnTo>
                  <a:pt x="564" y="2735"/>
                </a:lnTo>
                <a:lnTo>
                  <a:pt x="1355" y="1770"/>
                </a:lnTo>
                <a:lnTo>
                  <a:pt x="1307" y="1732"/>
                </a:lnTo>
                <a:lnTo>
                  <a:pt x="1081" y="1571"/>
                </a:lnTo>
                <a:close/>
                <a:moveTo>
                  <a:pt x="1932" y="1432"/>
                </a:moveTo>
                <a:lnTo>
                  <a:pt x="1932" y="1614"/>
                </a:lnTo>
                <a:lnTo>
                  <a:pt x="1551" y="1587"/>
                </a:lnTo>
                <a:lnTo>
                  <a:pt x="1486" y="1632"/>
                </a:lnTo>
                <a:lnTo>
                  <a:pt x="1284" y="1784"/>
                </a:lnTo>
                <a:lnTo>
                  <a:pt x="2035" y="2781"/>
                </a:lnTo>
                <a:lnTo>
                  <a:pt x="2067" y="2217"/>
                </a:lnTo>
                <a:lnTo>
                  <a:pt x="2617" y="2342"/>
                </a:lnTo>
                <a:lnTo>
                  <a:pt x="1932" y="1432"/>
                </a:lnTo>
                <a:close/>
                <a:moveTo>
                  <a:pt x="2153" y="1117"/>
                </a:moveTo>
                <a:lnTo>
                  <a:pt x="1874" y="1257"/>
                </a:lnTo>
                <a:lnTo>
                  <a:pt x="1874" y="1536"/>
                </a:lnTo>
                <a:lnTo>
                  <a:pt x="1548" y="1513"/>
                </a:lnTo>
                <a:lnTo>
                  <a:pt x="1315" y="1676"/>
                </a:lnTo>
                <a:lnTo>
                  <a:pt x="1084" y="1513"/>
                </a:lnTo>
                <a:lnTo>
                  <a:pt x="756" y="1536"/>
                </a:lnTo>
                <a:lnTo>
                  <a:pt x="756" y="1257"/>
                </a:lnTo>
                <a:lnTo>
                  <a:pt x="477" y="1117"/>
                </a:lnTo>
                <a:lnTo>
                  <a:pt x="617" y="838"/>
                </a:lnTo>
                <a:lnTo>
                  <a:pt x="477" y="553"/>
                </a:lnTo>
                <a:lnTo>
                  <a:pt x="756" y="419"/>
                </a:lnTo>
                <a:lnTo>
                  <a:pt x="756" y="139"/>
                </a:lnTo>
                <a:lnTo>
                  <a:pt x="1084" y="163"/>
                </a:lnTo>
                <a:lnTo>
                  <a:pt x="1315" y="0"/>
                </a:lnTo>
                <a:lnTo>
                  <a:pt x="1548" y="163"/>
                </a:lnTo>
                <a:lnTo>
                  <a:pt x="1874" y="139"/>
                </a:lnTo>
                <a:lnTo>
                  <a:pt x="1874" y="419"/>
                </a:lnTo>
                <a:lnTo>
                  <a:pt x="2153" y="558"/>
                </a:lnTo>
                <a:lnTo>
                  <a:pt x="2014" y="838"/>
                </a:lnTo>
                <a:lnTo>
                  <a:pt x="2153" y="1117"/>
                </a:lnTo>
                <a:lnTo>
                  <a:pt x="2153" y="1117"/>
                </a:lnTo>
                <a:lnTo>
                  <a:pt x="2153" y="1117"/>
                </a:lnTo>
                <a:close/>
                <a:moveTo>
                  <a:pt x="1953" y="1050"/>
                </a:moveTo>
                <a:lnTo>
                  <a:pt x="1847" y="837"/>
                </a:lnTo>
                <a:lnTo>
                  <a:pt x="1953" y="625"/>
                </a:lnTo>
                <a:lnTo>
                  <a:pt x="1741" y="519"/>
                </a:lnTo>
                <a:lnTo>
                  <a:pt x="1741" y="306"/>
                </a:lnTo>
                <a:lnTo>
                  <a:pt x="1492" y="325"/>
                </a:lnTo>
                <a:lnTo>
                  <a:pt x="1316" y="200"/>
                </a:lnTo>
                <a:lnTo>
                  <a:pt x="1140" y="325"/>
                </a:lnTo>
                <a:lnTo>
                  <a:pt x="892" y="306"/>
                </a:lnTo>
                <a:lnTo>
                  <a:pt x="892" y="519"/>
                </a:lnTo>
                <a:lnTo>
                  <a:pt x="679" y="620"/>
                </a:lnTo>
                <a:lnTo>
                  <a:pt x="785" y="837"/>
                </a:lnTo>
                <a:lnTo>
                  <a:pt x="679" y="1050"/>
                </a:lnTo>
                <a:lnTo>
                  <a:pt x="892" y="1156"/>
                </a:lnTo>
                <a:lnTo>
                  <a:pt x="892" y="1368"/>
                </a:lnTo>
                <a:lnTo>
                  <a:pt x="1140" y="1351"/>
                </a:lnTo>
                <a:lnTo>
                  <a:pt x="1316" y="1474"/>
                </a:lnTo>
                <a:lnTo>
                  <a:pt x="1492" y="1351"/>
                </a:lnTo>
                <a:lnTo>
                  <a:pt x="1741" y="1368"/>
                </a:lnTo>
                <a:lnTo>
                  <a:pt x="1741" y="1156"/>
                </a:lnTo>
                <a:lnTo>
                  <a:pt x="1953" y="1050"/>
                </a:lnTo>
                <a:lnTo>
                  <a:pt x="1953" y="1050"/>
                </a:lnTo>
                <a:lnTo>
                  <a:pt x="1953" y="1050"/>
                </a:lnTo>
                <a:close/>
                <a:moveTo>
                  <a:pt x="1754" y="984"/>
                </a:moveTo>
                <a:lnTo>
                  <a:pt x="1608" y="1057"/>
                </a:lnTo>
                <a:lnTo>
                  <a:pt x="1608" y="1203"/>
                </a:lnTo>
                <a:lnTo>
                  <a:pt x="1438" y="1190"/>
                </a:lnTo>
                <a:lnTo>
                  <a:pt x="1316" y="1276"/>
                </a:lnTo>
                <a:lnTo>
                  <a:pt x="1196" y="1190"/>
                </a:lnTo>
                <a:lnTo>
                  <a:pt x="1025" y="1203"/>
                </a:lnTo>
                <a:lnTo>
                  <a:pt x="1025" y="1057"/>
                </a:lnTo>
                <a:lnTo>
                  <a:pt x="879" y="984"/>
                </a:lnTo>
                <a:lnTo>
                  <a:pt x="952" y="838"/>
                </a:lnTo>
                <a:lnTo>
                  <a:pt x="879" y="690"/>
                </a:lnTo>
                <a:lnTo>
                  <a:pt x="1025" y="619"/>
                </a:lnTo>
                <a:lnTo>
                  <a:pt x="1025" y="474"/>
                </a:lnTo>
                <a:lnTo>
                  <a:pt x="1196" y="486"/>
                </a:lnTo>
                <a:lnTo>
                  <a:pt x="1316" y="401"/>
                </a:lnTo>
                <a:lnTo>
                  <a:pt x="1438" y="486"/>
                </a:lnTo>
                <a:lnTo>
                  <a:pt x="1608" y="474"/>
                </a:lnTo>
                <a:lnTo>
                  <a:pt x="1608" y="619"/>
                </a:lnTo>
                <a:lnTo>
                  <a:pt x="1754" y="692"/>
                </a:lnTo>
                <a:lnTo>
                  <a:pt x="1681" y="838"/>
                </a:lnTo>
                <a:lnTo>
                  <a:pt x="1754" y="984"/>
                </a:lnTo>
                <a:lnTo>
                  <a:pt x="1754" y="984"/>
                </a:lnTo>
                <a:close/>
                <a:moveTo>
                  <a:pt x="1754" y="984"/>
                </a:moveTo>
                <a:lnTo>
                  <a:pt x="1754" y="9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</a:endParaRPr>
          </a:p>
        </p:txBody>
      </p:sp>
      <p:sp>
        <p:nvSpPr>
          <p:cNvPr id="43" name="Freeform 14"/>
          <p:cNvSpPr>
            <a:spLocks noEditPoints="1"/>
          </p:cNvSpPr>
          <p:nvPr/>
        </p:nvSpPr>
        <p:spPr bwMode="auto">
          <a:xfrm>
            <a:off x="4942840" y="5168900"/>
            <a:ext cx="465455" cy="337820"/>
          </a:xfrm>
          <a:custGeom>
            <a:avLst/>
            <a:gdLst>
              <a:gd name="T0" fmla="*/ 2661 w 2865"/>
              <a:gd name="T1" fmla="*/ 526 h 2076"/>
              <a:gd name="T2" fmla="*/ 2456 w 2865"/>
              <a:gd name="T3" fmla="*/ 731 h 2076"/>
              <a:gd name="T4" fmla="*/ 2536 w 2865"/>
              <a:gd name="T5" fmla="*/ 893 h 2076"/>
              <a:gd name="T6" fmla="*/ 1988 w 2865"/>
              <a:gd name="T7" fmla="*/ 1316 h 2076"/>
              <a:gd name="T8" fmla="*/ 1503 w 2865"/>
              <a:gd name="T9" fmla="*/ 397 h 2076"/>
              <a:gd name="T10" fmla="*/ 1637 w 2865"/>
              <a:gd name="T11" fmla="*/ 205 h 2076"/>
              <a:gd name="T12" fmla="*/ 1433 w 2865"/>
              <a:gd name="T13" fmla="*/ 0 h 2076"/>
              <a:gd name="T14" fmla="*/ 1228 w 2865"/>
              <a:gd name="T15" fmla="*/ 205 h 2076"/>
              <a:gd name="T16" fmla="*/ 1362 w 2865"/>
              <a:gd name="T17" fmla="*/ 397 h 2076"/>
              <a:gd name="T18" fmla="*/ 877 w 2865"/>
              <a:gd name="T19" fmla="*/ 1316 h 2076"/>
              <a:gd name="T20" fmla="*/ 330 w 2865"/>
              <a:gd name="T21" fmla="*/ 893 h 2076"/>
              <a:gd name="T22" fmla="*/ 409 w 2865"/>
              <a:gd name="T23" fmla="*/ 731 h 2076"/>
              <a:gd name="T24" fmla="*/ 205 w 2865"/>
              <a:gd name="T25" fmla="*/ 526 h 2076"/>
              <a:gd name="T26" fmla="*/ 0 w 2865"/>
              <a:gd name="T27" fmla="*/ 731 h 2076"/>
              <a:gd name="T28" fmla="*/ 205 w 2865"/>
              <a:gd name="T29" fmla="*/ 936 h 2076"/>
              <a:gd name="T30" fmla="*/ 258 w 2865"/>
              <a:gd name="T31" fmla="*/ 929 h 2076"/>
              <a:gd name="T32" fmla="*/ 439 w 2865"/>
              <a:gd name="T33" fmla="*/ 1754 h 2076"/>
              <a:gd name="T34" fmla="*/ 1433 w 2865"/>
              <a:gd name="T35" fmla="*/ 2076 h 2076"/>
              <a:gd name="T36" fmla="*/ 2427 w 2865"/>
              <a:gd name="T37" fmla="*/ 1754 h 2076"/>
              <a:gd name="T38" fmla="*/ 2607 w 2865"/>
              <a:gd name="T39" fmla="*/ 929 h 2076"/>
              <a:gd name="T40" fmla="*/ 2661 w 2865"/>
              <a:gd name="T41" fmla="*/ 936 h 2076"/>
              <a:gd name="T42" fmla="*/ 2865 w 2865"/>
              <a:gd name="T43" fmla="*/ 731 h 2076"/>
              <a:gd name="T44" fmla="*/ 2661 w 2865"/>
              <a:gd name="T45" fmla="*/ 526 h 2076"/>
              <a:gd name="T46" fmla="*/ 2661 w 2865"/>
              <a:gd name="T47" fmla="*/ 526 h 2076"/>
              <a:gd name="T48" fmla="*/ 2661 w 2865"/>
              <a:gd name="T49" fmla="*/ 526 h 20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865" h="2076">
                <a:moveTo>
                  <a:pt x="2661" y="526"/>
                </a:moveTo>
                <a:cubicBezTo>
                  <a:pt x="2548" y="526"/>
                  <a:pt x="2456" y="618"/>
                  <a:pt x="2456" y="731"/>
                </a:cubicBezTo>
                <a:cubicBezTo>
                  <a:pt x="2456" y="797"/>
                  <a:pt x="2487" y="855"/>
                  <a:pt x="2536" y="893"/>
                </a:cubicBezTo>
                <a:cubicBezTo>
                  <a:pt x="1988" y="1316"/>
                  <a:pt x="1988" y="1316"/>
                  <a:pt x="1988" y="1316"/>
                </a:cubicBezTo>
                <a:cubicBezTo>
                  <a:pt x="1503" y="397"/>
                  <a:pt x="1503" y="397"/>
                  <a:pt x="1503" y="397"/>
                </a:cubicBezTo>
                <a:cubicBezTo>
                  <a:pt x="1582" y="368"/>
                  <a:pt x="1637" y="293"/>
                  <a:pt x="1637" y="205"/>
                </a:cubicBezTo>
                <a:cubicBezTo>
                  <a:pt x="1637" y="92"/>
                  <a:pt x="1546" y="0"/>
                  <a:pt x="1433" y="0"/>
                </a:cubicBezTo>
                <a:cubicBezTo>
                  <a:pt x="1320" y="0"/>
                  <a:pt x="1228" y="92"/>
                  <a:pt x="1228" y="205"/>
                </a:cubicBezTo>
                <a:cubicBezTo>
                  <a:pt x="1228" y="293"/>
                  <a:pt x="1284" y="368"/>
                  <a:pt x="1362" y="397"/>
                </a:cubicBezTo>
                <a:cubicBezTo>
                  <a:pt x="877" y="1316"/>
                  <a:pt x="877" y="1316"/>
                  <a:pt x="877" y="1316"/>
                </a:cubicBezTo>
                <a:cubicBezTo>
                  <a:pt x="330" y="893"/>
                  <a:pt x="330" y="893"/>
                  <a:pt x="330" y="893"/>
                </a:cubicBezTo>
                <a:cubicBezTo>
                  <a:pt x="378" y="855"/>
                  <a:pt x="409" y="797"/>
                  <a:pt x="409" y="731"/>
                </a:cubicBezTo>
                <a:cubicBezTo>
                  <a:pt x="409" y="618"/>
                  <a:pt x="318" y="526"/>
                  <a:pt x="205" y="526"/>
                </a:cubicBezTo>
                <a:cubicBezTo>
                  <a:pt x="92" y="526"/>
                  <a:pt x="0" y="618"/>
                  <a:pt x="0" y="731"/>
                </a:cubicBezTo>
                <a:cubicBezTo>
                  <a:pt x="0" y="844"/>
                  <a:pt x="92" y="936"/>
                  <a:pt x="205" y="936"/>
                </a:cubicBezTo>
                <a:cubicBezTo>
                  <a:pt x="223" y="936"/>
                  <a:pt x="241" y="933"/>
                  <a:pt x="258" y="929"/>
                </a:cubicBezTo>
                <a:cubicBezTo>
                  <a:pt x="439" y="1754"/>
                  <a:pt x="439" y="1754"/>
                  <a:pt x="439" y="1754"/>
                </a:cubicBezTo>
                <a:cubicBezTo>
                  <a:pt x="439" y="1932"/>
                  <a:pt x="884" y="2076"/>
                  <a:pt x="1433" y="2076"/>
                </a:cubicBezTo>
                <a:cubicBezTo>
                  <a:pt x="1982" y="2076"/>
                  <a:pt x="2427" y="1932"/>
                  <a:pt x="2427" y="1754"/>
                </a:cubicBezTo>
                <a:cubicBezTo>
                  <a:pt x="2607" y="929"/>
                  <a:pt x="2607" y="929"/>
                  <a:pt x="2607" y="929"/>
                </a:cubicBezTo>
                <a:cubicBezTo>
                  <a:pt x="2624" y="933"/>
                  <a:pt x="2642" y="936"/>
                  <a:pt x="2661" y="936"/>
                </a:cubicBezTo>
                <a:cubicBezTo>
                  <a:pt x="2774" y="936"/>
                  <a:pt x="2865" y="844"/>
                  <a:pt x="2865" y="731"/>
                </a:cubicBezTo>
                <a:cubicBezTo>
                  <a:pt x="2865" y="618"/>
                  <a:pt x="2774" y="526"/>
                  <a:pt x="2661" y="526"/>
                </a:cubicBezTo>
                <a:close/>
                <a:moveTo>
                  <a:pt x="2661" y="526"/>
                </a:moveTo>
                <a:cubicBezTo>
                  <a:pt x="2661" y="526"/>
                  <a:pt x="2661" y="526"/>
                  <a:pt x="2661" y="526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7543800" y="2146300"/>
            <a:ext cx="2390775" cy="491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 eaLnBrk="1" hangingPunct="1">
              <a:lnSpc>
                <a:spcPct val="140000"/>
              </a:lnSpc>
            </a:pPr>
            <a:r>
              <a:rPr lang="en-US" altLang="zh-CN" sz="1000" b="1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sed </a:t>
            </a:r>
            <a:endParaRPr lang="en-US" altLang="zh-CN" sz="1000" b="1" dirty="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8" name="MH_SubTitle_1"/>
          <p:cNvSpPr/>
          <p:nvPr/>
        </p:nvSpPr>
        <p:spPr>
          <a:xfrm>
            <a:off x="7543800" y="1703070"/>
            <a:ext cx="2390140" cy="443230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/>
          <a:p>
            <a:pPr marL="0" marR="0" lv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anose="02030600000101010101" charset="-127"/>
                <a:ea typeface="Batang" panose="02030600000101010101" charset="-127"/>
                <a:cs typeface="宋体" panose="02010600030101010101" pitchFamily="2" charset="-122"/>
              </a:rPr>
              <a:t>TITLE Add Here</a:t>
            </a: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tang" panose="02030600000101010101" charset="-127"/>
              <a:ea typeface="Batang" panose="02030600000101010101" charset="-127"/>
              <a:cs typeface="宋体" panose="02010600030101010101" pitchFamily="2" charset="-122"/>
            </a:endParaRPr>
          </a:p>
        </p:txBody>
      </p:sp>
      <p:sp>
        <p:nvSpPr>
          <p:cNvPr id="13" name="Freeform 5"/>
          <p:cNvSpPr/>
          <p:nvPr/>
        </p:nvSpPr>
        <p:spPr bwMode="auto">
          <a:xfrm>
            <a:off x="3220717" y="3586480"/>
            <a:ext cx="2502056" cy="3279987"/>
          </a:xfrm>
          <a:custGeom>
            <a:avLst/>
            <a:gdLst>
              <a:gd name="T0" fmla="*/ 417 w 492"/>
              <a:gd name="T1" fmla="*/ 473 h 789"/>
              <a:gd name="T2" fmla="*/ 273 w 492"/>
              <a:gd name="T3" fmla="*/ 181 h 789"/>
              <a:gd name="T4" fmla="*/ 22 w 492"/>
              <a:gd name="T5" fmla="*/ 2 h 789"/>
              <a:gd name="T6" fmla="*/ 2 w 492"/>
              <a:gd name="T7" fmla="*/ 14 h 789"/>
              <a:gd name="T8" fmla="*/ 14 w 492"/>
              <a:gd name="T9" fmla="*/ 34 h 789"/>
              <a:gd name="T10" fmla="*/ 29 w 492"/>
              <a:gd name="T11" fmla="*/ 37 h 789"/>
              <a:gd name="T12" fmla="*/ 387 w 492"/>
              <a:gd name="T13" fmla="*/ 483 h 789"/>
              <a:gd name="T14" fmla="*/ 460 w 492"/>
              <a:gd name="T15" fmla="*/ 789 h 789"/>
              <a:gd name="T16" fmla="*/ 476 w 492"/>
              <a:gd name="T17" fmla="*/ 789 h 789"/>
              <a:gd name="T18" fmla="*/ 492 w 492"/>
              <a:gd name="T19" fmla="*/ 789 h 789"/>
              <a:gd name="T20" fmla="*/ 417 w 492"/>
              <a:gd name="T21" fmla="*/ 473 h 7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92" h="789">
                <a:moveTo>
                  <a:pt x="417" y="473"/>
                </a:moveTo>
                <a:cubicBezTo>
                  <a:pt x="378" y="355"/>
                  <a:pt x="329" y="257"/>
                  <a:pt x="273" y="181"/>
                </a:cubicBezTo>
                <a:cubicBezTo>
                  <a:pt x="201" y="85"/>
                  <a:pt x="117" y="25"/>
                  <a:pt x="22" y="2"/>
                </a:cubicBezTo>
                <a:cubicBezTo>
                  <a:pt x="13" y="0"/>
                  <a:pt x="5" y="6"/>
                  <a:pt x="2" y="14"/>
                </a:cubicBezTo>
                <a:cubicBezTo>
                  <a:pt x="0" y="23"/>
                  <a:pt x="6" y="31"/>
                  <a:pt x="14" y="34"/>
                </a:cubicBezTo>
                <a:cubicBezTo>
                  <a:pt x="19" y="35"/>
                  <a:pt x="24" y="36"/>
                  <a:pt x="29" y="37"/>
                </a:cubicBezTo>
                <a:cubicBezTo>
                  <a:pt x="219" y="92"/>
                  <a:pt x="328" y="308"/>
                  <a:pt x="387" y="483"/>
                </a:cubicBezTo>
                <a:cubicBezTo>
                  <a:pt x="426" y="601"/>
                  <a:pt x="448" y="716"/>
                  <a:pt x="460" y="789"/>
                </a:cubicBezTo>
                <a:cubicBezTo>
                  <a:pt x="476" y="789"/>
                  <a:pt x="476" y="789"/>
                  <a:pt x="476" y="789"/>
                </a:cubicBezTo>
                <a:cubicBezTo>
                  <a:pt x="492" y="789"/>
                  <a:pt x="492" y="789"/>
                  <a:pt x="492" y="789"/>
                </a:cubicBezTo>
                <a:cubicBezTo>
                  <a:pt x="481" y="715"/>
                  <a:pt x="458" y="596"/>
                  <a:pt x="417" y="47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14" name="Freeform 6"/>
          <p:cNvSpPr/>
          <p:nvPr/>
        </p:nvSpPr>
        <p:spPr bwMode="auto">
          <a:xfrm>
            <a:off x="6424917" y="3484880"/>
            <a:ext cx="2475241" cy="3381587"/>
          </a:xfrm>
          <a:custGeom>
            <a:avLst/>
            <a:gdLst>
              <a:gd name="T0" fmla="*/ 489 w 491"/>
              <a:gd name="T1" fmla="*/ 14 h 789"/>
              <a:gd name="T2" fmla="*/ 470 w 491"/>
              <a:gd name="T3" fmla="*/ 2 h 789"/>
              <a:gd name="T4" fmla="*/ 219 w 491"/>
              <a:gd name="T5" fmla="*/ 181 h 789"/>
              <a:gd name="T6" fmla="*/ 74 w 491"/>
              <a:gd name="T7" fmla="*/ 473 h 789"/>
              <a:gd name="T8" fmla="*/ 0 w 491"/>
              <a:gd name="T9" fmla="*/ 789 h 789"/>
              <a:gd name="T10" fmla="*/ 16 w 491"/>
              <a:gd name="T11" fmla="*/ 789 h 789"/>
              <a:gd name="T12" fmla="*/ 32 w 491"/>
              <a:gd name="T13" fmla="*/ 789 h 789"/>
              <a:gd name="T14" fmla="*/ 105 w 491"/>
              <a:gd name="T15" fmla="*/ 483 h 789"/>
              <a:gd name="T16" fmla="*/ 463 w 491"/>
              <a:gd name="T17" fmla="*/ 37 h 789"/>
              <a:gd name="T18" fmla="*/ 477 w 491"/>
              <a:gd name="T19" fmla="*/ 34 h 789"/>
              <a:gd name="T20" fmla="*/ 489 w 491"/>
              <a:gd name="T21" fmla="*/ 14 h 7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91" h="789">
                <a:moveTo>
                  <a:pt x="489" y="14"/>
                </a:moveTo>
                <a:cubicBezTo>
                  <a:pt x="487" y="6"/>
                  <a:pt x="479" y="0"/>
                  <a:pt x="470" y="2"/>
                </a:cubicBezTo>
                <a:cubicBezTo>
                  <a:pt x="375" y="25"/>
                  <a:pt x="291" y="85"/>
                  <a:pt x="219" y="181"/>
                </a:cubicBezTo>
                <a:cubicBezTo>
                  <a:pt x="163" y="257"/>
                  <a:pt x="114" y="355"/>
                  <a:pt x="74" y="473"/>
                </a:cubicBezTo>
                <a:cubicBezTo>
                  <a:pt x="33" y="596"/>
                  <a:pt x="11" y="715"/>
                  <a:pt x="0" y="789"/>
                </a:cubicBezTo>
                <a:cubicBezTo>
                  <a:pt x="16" y="789"/>
                  <a:pt x="16" y="789"/>
                  <a:pt x="16" y="789"/>
                </a:cubicBezTo>
                <a:cubicBezTo>
                  <a:pt x="32" y="789"/>
                  <a:pt x="32" y="789"/>
                  <a:pt x="32" y="789"/>
                </a:cubicBezTo>
                <a:cubicBezTo>
                  <a:pt x="43" y="716"/>
                  <a:pt x="65" y="601"/>
                  <a:pt x="105" y="483"/>
                </a:cubicBezTo>
                <a:cubicBezTo>
                  <a:pt x="163" y="309"/>
                  <a:pt x="272" y="92"/>
                  <a:pt x="463" y="37"/>
                </a:cubicBezTo>
                <a:cubicBezTo>
                  <a:pt x="468" y="36"/>
                  <a:pt x="473" y="35"/>
                  <a:pt x="477" y="34"/>
                </a:cubicBezTo>
                <a:cubicBezTo>
                  <a:pt x="486" y="31"/>
                  <a:pt x="491" y="23"/>
                  <a:pt x="489" y="14"/>
                </a:cubicBezTo>
                <a:close/>
              </a:path>
            </a:pathLst>
          </a:custGeom>
          <a:solidFill>
            <a:srgbClr val="FF6D2E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15" name="Freeform 7"/>
          <p:cNvSpPr/>
          <p:nvPr/>
        </p:nvSpPr>
        <p:spPr bwMode="auto">
          <a:xfrm>
            <a:off x="5234079" y="2885439"/>
            <a:ext cx="644469" cy="3981028"/>
          </a:xfrm>
          <a:custGeom>
            <a:avLst/>
            <a:gdLst>
              <a:gd name="T0" fmla="*/ 33 w 110"/>
              <a:gd name="T1" fmla="*/ 13 h 869"/>
              <a:gd name="T2" fmla="*/ 13 w 110"/>
              <a:gd name="T3" fmla="*/ 3 h 869"/>
              <a:gd name="T4" fmla="*/ 2 w 110"/>
              <a:gd name="T5" fmla="*/ 23 h 869"/>
              <a:gd name="T6" fmla="*/ 25 w 110"/>
              <a:gd name="T7" fmla="*/ 107 h 869"/>
              <a:gd name="T8" fmla="*/ 76 w 110"/>
              <a:gd name="T9" fmla="*/ 760 h 869"/>
              <a:gd name="T10" fmla="*/ 75 w 110"/>
              <a:gd name="T11" fmla="*/ 869 h 869"/>
              <a:gd name="T12" fmla="*/ 84 w 110"/>
              <a:gd name="T13" fmla="*/ 869 h 869"/>
              <a:gd name="T14" fmla="*/ 91 w 110"/>
              <a:gd name="T15" fmla="*/ 869 h 869"/>
              <a:gd name="T16" fmla="*/ 107 w 110"/>
              <a:gd name="T17" fmla="*/ 869 h 869"/>
              <a:gd name="T18" fmla="*/ 33 w 110"/>
              <a:gd name="T19" fmla="*/ 13 h 8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0" h="869">
                <a:moveTo>
                  <a:pt x="33" y="13"/>
                </a:moveTo>
                <a:cubicBezTo>
                  <a:pt x="30" y="5"/>
                  <a:pt x="21" y="0"/>
                  <a:pt x="13" y="3"/>
                </a:cubicBezTo>
                <a:cubicBezTo>
                  <a:pt x="4" y="6"/>
                  <a:pt x="0" y="15"/>
                  <a:pt x="2" y="23"/>
                </a:cubicBezTo>
                <a:cubicBezTo>
                  <a:pt x="11" y="48"/>
                  <a:pt x="18" y="77"/>
                  <a:pt x="25" y="107"/>
                </a:cubicBezTo>
                <a:cubicBezTo>
                  <a:pt x="66" y="301"/>
                  <a:pt x="75" y="580"/>
                  <a:pt x="76" y="760"/>
                </a:cubicBezTo>
                <a:cubicBezTo>
                  <a:pt x="76" y="803"/>
                  <a:pt x="76" y="840"/>
                  <a:pt x="75" y="869"/>
                </a:cubicBezTo>
                <a:cubicBezTo>
                  <a:pt x="84" y="869"/>
                  <a:pt x="84" y="869"/>
                  <a:pt x="84" y="869"/>
                </a:cubicBezTo>
                <a:cubicBezTo>
                  <a:pt x="91" y="869"/>
                  <a:pt x="91" y="869"/>
                  <a:pt x="91" y="869"/>
                </a:cubicBezTo>
                <a:cubicBezTo>
                  <a:pt x="107" y="869"/>
                  <a:pt x="107" y="869"/>
                  <a:pt x="107" y="869"/>
                </a:cubicBezTo>
                <a:cubicBezTo>
                  <a:pt x="110" y="693"/>
                  <a:pt x="108" y="246"/>
                  <a:pt x="33" y="13"/>
                </a:cubicBezTo>
                <a:close/>
              </a:path>
            </a:pathLst>
          </a:custGeom>
          <a:solidFill>
            <a:srgbClr val="9CC136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16" name="Freeform 8"/>
          <p:cNvSpPr/>
          <p:nvPr/>
        </p:nvSpPr>
        <p:spPr bwMode="auto">
          <a:xfrm>
            <a:off x="6249895" y="2885439"/>
            <a:ext cx="644469" cy="3981028"/>
          </a:xfrm>
          <a:custGeom>
            <a:avLst/>
            <a:gdLst>
              <a:gd name="T0" fmla="*/ 97 w 110"/>
              <a:gd name="T1" fmla="*/ 3 h 869"/>
              <a:gd name="T2" fmla="*/ 77 w 110"/>
              <a:gd name="T3" fmla="*/ 13 h 869"/>
              <a:gd name="T4" fmla="*/ 2 w 110"/>
              <a:gd name="T5" fmla="*/ 869 h 869"/>
              <a:gd name="T6" fmla="*/ 19 w 110"/>
              <a:gd name="T7" fmla="*/ 869 h 869"/>
              <a:gd name="T8" fmla="*/ 26 w 110"/>
              <a:gd name="T9" fmla="*/ 869 h 869"/>
              <a:gd name="T10" fmla="*/ 35 w 110"/>
              <a:gd name="T11" fmla="*/ 869 h 869"/>
              <a:gd name="T12" fmla="*/ 34 w 110"/>
              <a:gd name="T13" fmla="*/ 760 h 869"/>
              <a:gd name="T14" fmla="*/ 85 w 110"/>
              <a:gd name="T15" fmla="*/ 107 h 869"/>
              <a:gd name="T16" fmla="*/ 107 w 110"/>
              <a:gd name="T17" fmla="*/ 23 h 869"/>
              <a:gd name="T18" fmla="*/ 97 w 110"/>
              <a:gd name="T19" fmla="*/ 3 h 8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0" h="869">
                <a:moveTo>
                  <a:pt x="97" y="3"/>
                </a:moveTo>
                <a:cubicBezTo>
                  <a:pt x="89" y="0"/>
                  <a:pt x="80" y="5"/>
                  <a:pt x="77" y="13"/>
                </a:cubicBezTo>
                <a:cubicBezTo>
                  <a:pt x="1" y="246"/>
                  <a:pt x="0" y="693"/>
                  <a:pt x="2" y="869"/>
                </a:cubicBezTo>
                <a:cubicBezTo>
                  <a:pt x="19" y="869"/>
                  <a:pt x="19" y="869"/>
                  <a:pt x="19" y="869"/>
                </a:cubicBezTo>
                <a:cubicBezTo>
                  <a:pt x="26" y="869"/>
                  <a:pt x="26" y="869"/>
                  <a:pt x="26" y="869"/>
                </a:cubicBezTo>
                <a:cubicBezTo>
                  <a:pt x="35" y="869"/>
                  <a:pt x="35" y="869"/>
                  <a:pt x="35" y="869"/>
                </a:cubicBezTo>
                <a:cubicBezTo>
                  <a:pt x="34" y="840"/>
                  <a:pt x="34" y="803"/>
                  <a:pt x="34" y="760"/>
                </a:cubicBezTo>
                <a:cubicBezTo>
                  <a:pt x="35" y="580"/>
                  <a:pt x="44" y="301"/>
                  <a:pt x="85" y="107"/>
                </a:cubicBezTo>
                <a:cubicBezTo>
                  <a:pt x="92" y="77"/>
                  <a:pt x="99" y="48"/>
                  <a:pt x="107" y="23"/>
                </a:cubicBezTo>
                <a:cubicBezTo>
                  <a:pt x="110" y="15"/>
                  <a:pt x="105" y="6"/>
                  <a:pt x="97" y="3"/>
                </a:cubicBezTo>
                <a:close/>
              </a:path>
            </a:pathLst>
          </a:custGeom>
          <a:solidFill>
            <a:srgbClr val="FFCA82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2001520" y="3210560"/>
            <a:ext cx="812800" cy="8128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19" name="Freeform 5"/>
          <p:cNvSpPr>
            <a:spLocks noEditPoints="1"/>
          </p:cNvSpPr>
          <p:nvPr/>
        </p:nvSpPr>
        <p:spPr bwMode="auto">
          <a:xfrm>
            <a:off x="2220595" y="3402965"/>
            <a:ext cx="376555" cy="427355"/>
          </a:xfrm>
          <a:custGeom>
            <a:avLst/>
            <a:gdLst>
              <a:gd name="T0" fmla="*/ 1451 w 2904"/>
              <a:gd name="T1" fmla="*/ 0 h 3295"/>
              <a:gd name="T2" fmla="*/ 0 w 2904"/>
              <a:gd name="T3" fmla="*/ 425 h 3295"/>
              <a:gd name="T4" fmla="*/ 1451 w 2904"/>
              <a:gd name="T5" fmla="*/ 3295 h 3295"/>
              <a:gd name="T6" fmla="*/ 2904 w 2904"/>
              <a:gd name="T7" fmla="*/ 425 h 3295"/>
              <a:gd name="T8" fmla="*/ 2694 w 2904"/>
              <a:gd name="T9" fmla="*/ 1967 h 3295"/>
              <a:gd name="T10" fmla="*/ 208 w 2904"/>
              <a:gd name="T11" fmla="*/ 1967 h 3295"/>
              <a:gd name="T12" fmla="*/ 798 w 2904"/>
              <a:gd name="T13" fmla="*/ 571 h 3295"/>
              <a:gd name="T14" fmla="*/ 2104 w 2904"/>
              <a:gd name="T15" fmla="*/ 571 h 3295"/>
              <a:gd name="T16" fmla="*/ 2694 w 2904"/>
              <a:gd name="T17" fmla="*/ 1967 h 3295"/>
              <a:gd name="T18" fmla="*/ 885 w 2904"/>
              <a:gd name="T19" fmla="*/ 943 h 3295"/>
              <a:gd name="T20" fmla="*/ 695 w 2904"/>
              <a:gd name="T21" fmla="*/ 1307 h 3295"/>
              <a:gd name="T22" fmla="*/ 597 w 2904"/>
              <a:gd name="T23" fmla="*/ 1562 h 3295"/>
              <a:gd name="T24" fmla="*/ 662 w 2904"/>
              <a:gd name="T25" fmla="*/ 1613 h 3295"/>
              <a:gd name="T26" fmla="*/ 720 w 2904"/>
              <a:gd name="T27" fmla="*/ 1564 h 3295"/>
              <a:gd name="T28" fmla="*/ 973 w 2904"/>
              <a:gd name="T29" fmla="*/ 2236 h 3295"/>
              <a:gd name="T30" fmla="*/ 1053 w 2904"/>
              <a:gd name="T31" fmla="*/ 1198 h 3295"/>
              <a:gd name="T32" fmla="*/ 1146 w 2904"/>
              <a:gd name="T33" fmla="*/ 1035 h 3295"/>
              <a:gd name="T34" fmla="*/ 1923 w 2904"/>
              <a:gd name="T35" fmla="*/ 1727 h 3295"/>
              <a:gd name="T36" fmla="*/ 2268 w 2904"/>
              <a:gd name="T37" fmla="*/ 1611 h 3295"/>
              <a:gd name="T38" fmla="*/ 1811 w 2904"/>
              <a:gd name="T39" fmla="*/ 1455 h 3295"/>
              <a:gd name="T40" fmla="*/ 2148 w 2904"/>
              <a:gd name="T41" fmla="*/ 1408 h 3295"/>
              <a:gd name="T42" fmla="*/ 2182 w 2904"/>
              <a:gd name="T43" fmla="*/ 1158 h 3295"/>
              <a:gd name="T44" fmla="*/ 2051 w 2904"/>
              <a:gd name="T45" fmla="*/ 989 h 3295"/>
              <a:gd name="T46" fmla="*/ 1414 w 2904"/>
              <a:gd name="T47" fmla="*/ 1024 h 3295"/>
              <a:gd name="T48" fmla="*/ 1163 w 2904"/>
              <a:gd name="T49" fmla="*/ 993 h 3295"/>
              <a:gd name="T50" fmla="*/ 1414 w 2904"/>
              <a:gd name="T51" fmla="*/ 1479 h 3295"/>
              <a:gd name="T52" fmla="*/ 1547 w 2904"/>
              <a:gd name="T53" fmla="*/ 1455 h 3295"/>
              <a:gd name="T54" fmla="*/ 1076 w 2904"/>
              <a:gd name="T55" fmla="*/ 1611 h 3295"/>
              <a:gd name="T56" fmla="*/ 1318 w 2904"/>
              <a:gd name="T57" fmla="*/ 1727 h 3295"/>
              <a:gd name="T58" fmla="*/ 1254 w 2904"/>
              <a:gd name="T59" fmla="*/ 1909 h 3295"/>
              <a:gd name="T60" fmla="*/ 1076 w 2904"/>
              <a:gd name="T61" fmla="*/ 2126 h 3295"/>
              <a:gd name="T62" fmla="*/ 1327 w 2904"/>
              <a:gd name="T63" fmla="*/ 2094 h 3295"/>
              <a:gd name="T64" fmla="*/ 1505 w 2904"/>
              <a:gd name="T65" fmla="*/ 1875 h 3295"/>
              <a:gd name="T66" fmla="*/ 1547 w 2904"/>
              <a:gd name="T67" fmla="*/ 2234 h 3295"/>
              <a:gd name="T68" fmla="*/ 1811 w 2904"/>
              <a:gd name="T69" fmla="*/ 1787 h 3295"/>
              <a:gd name="T70" fmla="*/ 1928 w 2904"/>
              <a:gd name="T71" fmla="*/ 1976 h 3295"/>
              <a:gd name="T72" fmla="*/ 2161 w 2904"/>
              <a:gd name="T73" fmla="*/ 2200 h 3295"/>
              <a:gd name="T74" fmla="*/ 2163 w 2904"/>
              <a:gd name="T75" fmla="*/ 1943 h 3295"/>
              <a:gd name="T76" fmla="*/ 1414 w 2904"/>
              <a:gd name="T77" fmla="*/ 1343 h 3295"/>
              <a:gd name="T78" fmla="*/ 1541 w 2904"/>
              <a:gd name="T79" fmla="*/ 1111 h 3295"/>
              <a:gd name="T80" fmla="*/ 1811 w 2904"/>
              <a:gd name="T81" fmla="*/ 1091 h 3295"/>
              <a:gd name="T82" fmla="*/ 1931 w 2904"/>
              <a:gd name="T83" fmla="*/ 1182 h 3295"/>
              <a:gd name="T84" fmla="*/ 1918 w 2904"/>
              <a:gd name="T85" fmla="*/ 1299 h 3295"/>
              <a:gd name="T86" fmla="*/ 1811 w 2904"/>
              <a:gd name="T87" fmla="*/ 1343 h 3295"/>
              <a:gd name="T88" fmla="*/ 1414 w 2904"/>
              <a:gd name="T89" fmla="*/ 1343 h 3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904" h="3295">
                <a:moveTo>
                  <a:pt x="2196" y="390"/>
                </a:moveTo>
                <a:cubicBezTo>
                  <a:pt x="1571" y="264"/>
                  <a:pt x="1451" y="0"/>
                  <a:pt x="1451" y="0"/>
                </a:cubicBezTo>
                <a:cubicBezTo>
                  <a:pt x="1451" y="0"/>
                  <a:pt x="1062" y="319"/>
                  <a:pt x="708" y="390"/>
                </a:cubicBezTo>
                <a:cubicBezTo>
                  <a:pt x="354" y="461"/>
                  <a:pt x="0" y="425"/>
                  <a:pt x="0" y="425"/>
                </a:cubicBezTo>
                <a:cubicBezTo>
                  <a:pt x="0" y="425"/>
                  <a:pt x="35" y="1311"/>
                  <a:pt x="35" y="2020"/>
                </a:cubicBezTo>
                <a:cubicBezTo>
                  <a:pt x="35" y="2728"/>
                  <a:pt x="1451" y="3295"/>
                  <a:pt x="1451" y="3295"/>
                </a:cubicBezTo>
                <a:cubicBezTo>
                  <a:pt x="1451" y="3295"/>
                  <a:pt x="2869" y="2709"/>
                  <a:pt x="2869" y="2020"/>
                </a:cubicBezTo>
                <a:cubicBezTo>
                  <a:pt x="2869" y="1311"/>
                  <a:pt x="2904" y="425"/>
                  <a:pt x="2904" y="425"/>
                </a:cubicBezTo>
                <a:cubicBezTo>
                  <a:pt x="2904" y="425"/>
                  <a:pt x="2550" y="461"/>
                  <a:pt x="2196" y="390"/>
                </a:cubicBezTo>
                <a:close/>
                <a:moveTo>
                  <a:pt x="2694" y="1967"/>
                </a:moveTo>
                <a:cubicBezTo>
                  <a:pt x="2694" y="2558"/>
                  <a:pt x="1450" y="3060"/>
                  <a:pt x="1450" y="3060"/>
                </a:cubicBezTo>
                <a:cubicBezTo>
                  <a:pt x="1450" y="3060"/>
                  <a:pt x="208" y="2575"/>
                  <a:pt x="208" y="1967"/>
                </a:cubicBezTo>
                <a:cubicBezTo>
                  <a:pt x="208" y="1360"/>
                  <a:pt x="177" y="601"/>
                  <a:pt x="177" y="601"/>
                </a:cubicBezTo>
                <a:cubicBezTo>
                  <a:pt x="177" y="601"/>
                  <a:pt x="488" y="632"/>
                  <a:pt x="798" y="571"/>
                </a:cubicBezTo>
                <a:cubicBezTo>
                  <a:pt x="1109" y="510"/>
                  <a:pt x="1450" y="237"/>
                  <a:pt x="1450" y="237"/>
                </a:cubicBezTo>
                <a:cubicBezTo>
                  <a:pt x="1450" y="237"/>
                  <a:pt x="1555" y="464"/>
                  <a:pt x="2104" y="571"/>
                </a:cubicBezTo>
                <a:cubicBezTo>
                  <a:pt x="2414" y="632"/>
                  <a:pt x="2725" y="601"/>
                  <a:pt x="2725" y="601"/>
                </a:cubicBezTo>
                <a:cubicBezTo>
                  <a:pt x="2725" y="601"/>
                  <a:pt x="2694" y="1360"/>
                  <a:pt x="2694" y="1967"/>
                </a:cubicBezTo>
                <a:close/>
                <a:moveTo>
                  <a:pt x="1146" y="1035"/>
                </a:moveTo>
                <a:cubicBezTo>
                  <a:pt x="885" y="943"/>
                  <a:pt x="885" y="943"/>
                  <a:pt x="885" y="943"/>
                </a:cubicBezTo>
                <a:cubicBezTo>
                  <a:pt x="864" y="1001"/>
                  <a:pt x="837" y="1061"/>
                  <a:pt x="805" y="1124"/>
                </a:cubicBezTo>
                <a:cubicBezTo>
                  <a:pt x="776" y="1178"/>
                  <a:pt x="739" y="1239"/>
                  <a:pt x="695" y="1307"/>
                </a:cubicBezTo>
                <a:cubicBezTo>
                  <a:pt x="651" y="1374"/>
                  <a:pt x="597" y="1443"/>
                  <a:pt x="533" y="1511"/>
                </a:cubicBezTo>
                <a:cubicBezTo>
                  <a:pt x="597" y="1562"/>
                  <a:pt x="597" y="1562"/>
                  <a:pt x="597" y="1562"/>
                </a:cubicBezTo>
                <a:cubicBezTo>
                  <a:pt x="613" y="1575"/>
                  <a:pt x="628" y="1588"/>
                  <a:pt x="641" y="1598"/>
                </a:cubicBezTo>
                <a:cubicBezTo>
                  <a:pt x="654" y="1609"/>
                  <a:pt x="661" y="1614"/>
                  <a:pt x="662" y="1613"/>
                </a:cubicBezTo>
                <a:cubicBezTo>
                  <a:pt x="672" y="1604"/>
                  <a:pt x="682" y="1596"/>
                  <a:pt x="691" y="1588"/>
                </a:cubicBezTo>
                <a:cubicBezTo>
                  <a:pt x="701" y="1581"/>
                  <a:pt x="710" y="1572"/>
                  <a:pt x="720" y="1564"/>
                </a:cubicBezTo>
                <a:cubicBezTo>
                  <a:pt x="720" y="2236"/>
                  <a:pt x="720" y="2236"/>
                  <a:pt x="720" y="2236"/>
                </a:cubicBezTo>
                <a:cubicBezTo>
                  <a:pt x="973" y="2236"/>
                  <a:pt x="973" y="2236"/>
                  <a:pt x="973" y="2236"/>
                </a:cubicBezTo>
                <a:cubicBezTo>
                  <a:pt x="973" y="1305"/>
                  <a:pt x="973" y="1305"/>
                  <a:pt x="973" y="1305"/>
                </a:cubicBezTo>
                <a:cubicBezTo>
                  <a:pt x="1004" y="1266"/>
                  <a:pt x="1031" y="1231"/>
                  <a:pt x="1053" y="1198"/>
                </a:cubicBezTo>
                <a:cubicBezTo>
                  <a:pt x="1075" y="1165"/>
                  <a:pt x="1093" y="1137"/>
                  <a:pt x="1106" y="1113"/>
                </a:cubicBezTo>
                <a:cubicBezTo>
                  <a:pt x="1123" y="1084"/>
                  <a:pt x="1136" y="1058"/>
                  <a:pt x="1146" y="1035"/>
                </a:cubicBezTo>
                <a:close/>
                <a:moveTo>
                  <a:pt x="2035" y="1848"/>
                </a:moveTo>
                <a:cubicBezTo>
                  <a:pt x="1990" y="1811"/>
                  <a:pt x="1953" y="1771"/>
                  <a:pt x="1923" y="1727"/>
                </a:cubicBezTo>
                <a:cubicBezTo>
                  <a:pt x="2268" y="1727"/>
                  <a:pt x="2268" y="1727"/>
                  <a:pt x="2268" y="1727"/>
                </a:cubicBezTo>
                <a:cubicBezTo>
                  <a:pt x="2268" y="1611"/>
                  <a:pt x="2268" y="1611"/>
                  <a:pt x="2268" y="1611"/>
                </a:cubicBezTo>
                <a:cubicBezTo>
                  <a:pt x="1811" y="1611"/>
                  <a:pt x="1811" y="1611"/>
                  <a:pt x="1811" y="1611"/>
                </a:cubicBezTo>
                <a:cubicBezTo>
                  <a:pt x="1811" y="1455"/>
                  <a:pt x="1811" y="1455"/>
                  <a:pt x="1811" y="1455"/>
                </a:cubicBezTo>
                <a:cubicBezTo>
                  <a:pt x="2011" y="1455"/>
                  <a:pt x="2011" y="1455"/>
                  <a:pt x="2011" y="1455"/>
                </a:cubicBezTo>
                <a:cubicBezTo>
                  <a:pt x="2080" y="1455"/>
                  <a:pt x="2125" y="1440"/>
                  <a:pt x="2148" y="1408"/>
                </a:cubicBezTo>
                <a:cubicBezTo>
                  <a:pt x="2170" y="1377"/>
                  <a:pt x="2182" y="1334"/>
                  <a:pt x="2182" y="1280"/>
                </a:cubicBezTo>
                <a:cubicBezTo>
                  <a:pt x="2182" y="1158"/>
                  <a:pt x="2182" y="1158"/>
                  <a:pt x="2182" y="1158"/>
                </a:cubicBezTo>
                <a:cubicBezTo>
                  <a:pt x="2182" y="1111"/>
                  <a:pt x="2173" y="1074"/>
                  <a:pt x="2156" y="1046"/>
                </a:cubicBezTo>
                <a:cubicBezTo>
                  <a:pt x="2140" y="1018"/>
                  <a:pt x="2104" y="999"/>
                  <a:pt x="2051" y="989"/>
                </a:cubicBezTo>
                <a:cubicBezTo>
                  <a:pt x="1997" y="978"/>
                  <a:pt x="1919" y="977"/>
                  <a:pt x="1818" y="983"/>
                </a:cubicBezTo>
                <a:cubicBezTo>
                  <a:pt x="1717" y="990"/>
                  <a:pt x="1582" y="1004"/>
                  <a:pt x="1414" y="1024"/>
                </a:cubicBezTo>
                <a:cubicBezTo>
                  <a:pt x="1414" y="993"/>
                  <a:pt x="1414" y="993"/>
                  <a:pt x="1414" y="993"/>
                </a:cubicBezTo>
                <a:cubicBezTo>
                  <a:pt x="1163" y="993"/>
                  <a:pt x="1163" y="993"/>
                  <a:pt x="1163" y="993"/>
                </a:cubicBezTo>
                <a:cubicBezTo>
                  <a:pt x="1163" y="1479"/>
                  <a:pt x="1163" y="1479"/>
                  <a:pt x="1163" y="1479"/>
                </a:cubicBezTo>
                <a:cubicBezTo>
                  <a:pt x="1414" y="1479"/>
                  <a:pt x="1414" y="1479"/>
                  <a:pt x="1414" y="1479"/>
                </a:cubicBezTo>
                <a:cubicBezTo>
                  <a:pt x="1414" y="1455"/>
                  <a:pt x="1414" y="1455"/>
                  <a:pt x="1414" y="1455"/>
                </a:cubicBezTo>
                <a:cubicBezTo>
                  <a:pt x="1547" y="1455"/>
                  <a:pt x="1547" y="1455"/>
                  <a:pt x="1547" y="1455"/>
                </a:cubicBezTo>
                <a:cubicBezTo>
                  <a:pt x="1547" y="1611"/>
                  <a:pt x="1547" y="1611"/>
                  <a:pt x="1547" y="1611"/>
                </a:cubicBezTo>
                <a:cubicBezTo>
                  <a:pt x="1076" y="1611"/>
                  <a:pt x="1076" y="1611"/>
                  <a:pt x="1076" y="1611"/>
                </a:cubicBezTo>
                <a:cubicBezTo>
                  <a:pt x="1076" y="1727"/>
                  <a:pt x="1076" y="1727"/>
                  <a:pt x="1076" y="1727"/>
                </a:cubicBezTo>
                <a:cubicBezTo>
                  <a:pt x="1318" y="1727"/>
                  <a:pt x="1318" y="1727"/>
                  <a:pt x="1318" y="1727"/>
                </a:cubicBezTo>
                <a:cubicBezTo>
                  <a:pt x="1313" y="1749"/>
                  <a:pt x="1306" y="1776"/>
                  <a:pt x="1296" y="1808"/>
                </a:cubicBezTo>
                <a:cubicBezTo>
                  <a:pt x="1287" y="1840"/>
                  <a:pt x="1273" y="1873"/>
                  <a:pt x="1254" y="1909"/>
                </a:cubicBezTo>
                <a:cubicBezTo>
                  <a:pt x="1236" y="1945"/>
                  <a:pt x="1212" y="1981"/>
                  <a:pt x="1183" y="2019"/>
                </a:cubicBezTo>
                <a:cubicBezTo>
                  <a:pt x="1154" y="2056"/>
                  <a:pt x="1119" y="2092"/>
                  <a:pt x="1076" y="2126"/>
                </a:cubicBezTo>
                <a:cubicBezTo>
                  <a:pt x="1176" y="2220"/>
                  <a:pt x="1176" y="2220"/>
                  <a:pt x="1176" y="2220"/>
                </a:cubicBezTo>
                <a:cubicBezTo>
                  <a:pt x="1234" y="2176"/>
                  <a:pt x="1285" y="2134"/>
                  <a:pt x="1327" y="2094"/>
                </a:cubicBezTo>
                <a:cubicBezTo>
                  <a:pt x="1370" y="2053"/>
                  <a:pt x="1406" y="2015"/>
                  <a:pt x="1435" y="1978"/>
                </a:cubicBezTo>
                <a:cubicBezTo>
                  <a:pt x="1464" y="1941"/>
                  <a:pt x="1488" y="1907"/>
                  <a:pt x="1505" y="1875"/>
                </a:cubicBezTo>
                <a:cubicBezTo>
                  <a:pt x="1523" y="1843"/>
                  <a:pt x="1537" y="1814"/>
                  <a:pt x="1547" y="1789"/>
                </a:cubicBezTo>
                <a:cubicBezTo>
                  <a:pt x="1547" y="2234"/>
                  <a:pt x="1547" y="2234"/>
                  <a:pt x="1547" y="2234"/>
                </a:cubicBezTo>
                <a:cubicBezTo>
                  <a:pt x="1811" y="2234"/>
                  <a:pt x="1811" y="2234"/>
                  <a:pt x="1811" y="2234"/>
                </a:cubicBezTo>
                <a:cubicBezTo>
                  <a:pt x="1811" y="1787"/>
                  <a:pt x="1811" y="1787"/>
                  <a:pt x="1811" y="1787"/>
                </a:cubicBezTo>
                <a:cubicBezTo>
                  <a:pt x="1823" y="1812"/>
                  <a:pt x="1839" y="1841"/>
                  <a:pt x="1858" y="1874"/>
                </a:cubicBezTo>
                <a:cubicBezTo>
                  <a:pt x="1876" y="1906"/>
                  <a:pt x="1900" y="1941"/>
                  <a:pt x="1928" y="1976"/>
                </a:cubicBezTo>
                <a:cubicBezTo>
                  <a:pt x="1956" y="2012"/>
                  <a:pt x="1989" y="2049"/>
                  <a:pt x="2027" y="2087"/>
                </a:cubicBezTo>
                <a:cubicBezTo>
                  <a:pt x="2065" y="2125"/>
                  <a:pt x="2110" y="2162"/>
                  <a:pt x="2161" y="2200"/>
                </a:cubicBezTo>
                <a:cubicBezTo>
                  <a:pt x="2311" y="2026"/>
                  <a:pt x="2311" y="2026"/>
                  <a:pt x="2311" y="2026"/>
                </a:cubicBezTo>
                <a:cubicBezTo>
                  <a:pt x="2261" y="2002"/>
                  <a:pt x="2212" y="1974"/>
                  <a:pt x="2163" y="1943"/>
                </a:cubicBezTo>
                <a:cubicBezTo>
                  <a:pt x="2122" y="1916"/>
                  <a:pt x="2079" y="1884"/>
                  <a:pt x="2035" y="1848"/>
                </a:cubicBezTo>
                <a:close/>
                <a:moveTo>
                  <a:pt x="1414" y="1343"/>
                </a:moveTo>
                <a:cubicBezTo>
                  <a:pt x="1414" y="1129"/>
                  <a:pt x="1414" y="1129"/>
                  <a:pt x="1414" y="1129"/>
                </a:cubicBezTo>
                <a:cubicBezTo>
                  <a:pt x="1455" y="1122"/>
                  <a:pt x="1497" y="1116"/>
                  <a:pt x="1541" y="1111"/>
                </a:cubicBezTo>
                <a:cubicBezTo>
                  <a:pt x="1578" y="1106"/>
                  <a:pt x="1621" y="1102"/>
                  <a:pt x="1668" y="1097"/>
                </a:cubicBezTo>
                <a:cubicBezTo>
                  <a:pt x="1716" y="1093"/>
                  <a:pt x="1763" y="1091"/>
                  <a:pt x="1811" y="1091"/>
                </a:cubicBezTo>
                <a:cubicBezTo>
                  <a:pt x="1863" y="1091"/>
                  <a:pt x="1896" y="1100"/>
                  <a:pt x="1910" y="1116"/>
                </a:cubicBezTo>
                <a:cubicBezTo>
                  <a:pt x="1924" y="1133"/>
                  <a:pt x="1931" y="1155"/>
                  <a:pt x="1931" y="1182"/>
                </a:cubicBezTo>
                <a:cubicBezTo>
                  <a:pt x="1931" y="1254"/>
                  <a:pt x="1931" y="1254"/>
                  <a:pt x="1931" y="1254"/>
                </a:cubicBezTo>
                <a:cubicBezTo>
                  <a:pt x="1929" y="1271"/>
                  <a:pt x="1925" y="1286"/>
                  <a:pt x="1918" y="1299"/>
                </a:cubicBezTo>
                <a:cubicBezTo>
                  <a:pt x="1910" y="1310"/>
                  <a:pt x="1899" y="1320"/>
                  <a:pt x="1883" y="1329"/>
                </a:cubicBezTo>
                <a:cubicBezTo>
                  <a:pt x="1867" y="1338"/>
                  <a:pt x="1843" y="1343"/>
                  <a:pt x="1811" y="1343"/>
                </a:cubicBezTo>
                <a:cubicBezTo>
                  <a:pt x="1414" y="1343"/>
                  <a:pt x="1414" y="1343"/>
                  <a:pt x="1414" y="1343"/>
                </a:cubicBezTo>
                <a:close/>
                <a:moveTo>
                  <a:pt x="1414" y="1343"/>
                </a:moveTo>
                <a:cubicBezTo>
                  <a:pt x="1414" y="1343"/>
                  <a:pt x="1414" y="1343"/>
                  <a:pt x="1414" y="1343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6513195" y="1920240"/>
            <a:ext cx="812800" cy="812800"/>
          </a:xfrm>
          <a:prstGeom prst="ellipse">
            <a:avLst/>
          </a:prstGeom>
          <a:solidFill>
            <a:srgbClr val="FFC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22" name="Freeform 9"/>
          <p:cNvSpPr>
            <a:spLocks noEditPoints="1"/>
          </p:cNvSpPr>
          <p:nvPr/>
        </p:nvSpPr>
        <p:spPr bwMode="auto">
          <a:xfrm>
            <a:off x="6659245" y="2146300"/>
            <a:ext cx="489585" cy="383540"/>
          </a:xfrm>
          <a:custGeom>
            <a:avLst/>
            <a:gdLst>
              <a:gd name="T0" fmla="*/ 2734 w 2822"/>
              <a:gd name="T1" fmla="*/ 134 h 2210"/>
              <a:gd name="T2" fmla="*/ 2612 w 2822"/>
              <a:gd name="T3" fmla="*/ 209 h 2210"/>
              <a:gd name="T4" fmla="*/ 2583 w 2822"/>
              <a:gd name="T5" fmla="*/ 333 h 2210"/>
              <a:gd name="T6" fmla="*/ 720 w 2822"/>
              <a:gd name="T7" fmla="*/ 333 h 2210"/>
              <a:gd name="T8" fmla="*/ 666 w 2822"/>
              <a:gd name="T9" fmla="*/ 80 h 2210"/>
              <a:gd name="T10" fmla="*/ 567 w 2822"/>
              <a:gd name="T11" fmla="*/ 0 h 2210"/>
              <a:gd name="T12" fmla="*/ 101 w 2822"/>
              <a:gd name="T13" fmla="*/ 0 h 2210"/>
              <a:gd name="T14" fmla="*/ 0 w 2822"/>
              <a:gd name="T15" fmla="*/ 101 h 2210"/>
              <a:gd name="T16" fmla="*/ 101 w 2822"/>
              <a:gd name="T17" fmla="*/ 203 h 2210"/>
              <a:gd name="T18" fmla="*/ 485 w 2822"/>
              <a:gd name="T19" fmla="*/ 203 h 2210"/>
              <a:gd name="T20" fmla="*/ 746 w 2822"/>
              <a:gd name="T21" fmla="*/ 1432 h 2210"/>
              <a:gd name="T22" fmla="*/ 846 w 2822"/>
              <a:gd name="T23" fmla="*/ 1512 h 2210"/>
              <a:gd name="T24" fmla="*/ 2435 w 2822"/>
              <a:gd name="T25" fmla="*/ 1512 h 2210"/>
              <a:gd name="T26" fmla="*/ 2534 w 2822"/>
              <a:gd name="T27" fmla="*/ 1433 h 2210"/>
              <a:gd name="T28" fmla="*/ 2809 w 2822"/>
              <a:gd name="T29" fmla="*/ 255 h 2210"/>
              <a:gd name="T30" fmla="*/ 2734 w 2822"/>
              <a:gd name="T31" fmla="*/ 134 h 2210"/>
              <a:gd name="T32" fmla="*/ 1404 w 2822"/>
              <a:gd name="T33" fmla="*/ 842 h 2210"/>
              <a:gd name="T34" fmla="*/ 1404 w 2822"/>
              <a:gd name="T35" fmla="*/ 536 h 2210"/>
              <a:gd name="T36" fmla="*/ 1895 w 2822"/>
              <a:gd name="T37" fmla="*/ 536 h 2210"/>
              <a:gd name="T38" fmla="*/ 1895 w 2822"/>
              <a:gd name="T39" fmla="*/ 842 h 2210"/>
              <a:gd name="T40" fmla="*/ 1404 w 2822"/>
              <a:gd name="T41" fmla="*/ 842 h 2210"/>
              <a:gd name="T42" fmla="*/ 1895 w 2822"/>
              <a:gd name="T43" fmla="*/ 963 h 2210"/>
              <a:gd name="T44" fmla="*/ 1895 w 2822"/>
              <a:gd name="T45" fmla="*/ 1309 h 2210"/>
              <a:gd name="T46" fmla="*/ 1404 w 2822"/>
              <a:gd name="T47" fmla="*/ 1309 h 2210"/>
              <a:gd name="T48" fmla="*/ 1404 w 2822"/>
              <a:gd name="T49" fmla="*/ 963 h 2210"/>
              <a:gd name="T50" fmla="*/ 1895 w 2822"/>
              <a:gd name="T51" fmla="*/ 963 h 2210"/>
              <a:gd name="T52" fmla="*/ 2016 w 2822"/>
              <a:gd name="T53" fmla="*/ 536 h 2210"/>
              <a:gd name="T54" fmla="*/ 2536 w 2822"/>
              <a:gd name="T55" fmla="*/ 536 h 2210"/>
              <a:gd name="T56" fmla="*/ 2464 w 2822"/>
              <a:gd name="T57" fmla="*/ 842 h 2210"/>
              <a:gd name="T58" fmla="*/ 2016 w 2822"/>
              <a:gd name="T59" fmla="*/ 842 h 2210"/>
              <a:gd name="T60" fmla="*/ 2016 w 2822"/>
              <a:gd name="T61" fmla="*/ 536 h 2210"/>
              <a:gd name="T62" fmla="*/ 1282 w 2822"/>
              <a:gd name="T63" fmla="*/ 536 h 2210"/>
              <a:gd name="T64" fmla="*/ 1282 w 2822"/>
              <a:gd name="T65" fmla="*/ 842 h 2210"/>
              <a:gd name="T66" fmla="*/ 828 w 2822"/>
              <a:gd name="T67" fmla="*/ 842 h 2210"/>
              <a:gd name="T68" fmla="*/ 763 w 2822"/>
              <a:gd name="T69" fmla="*/ 536 h 2210"/>
              <a:gd name="T70" fmla="*/ 1282 w 2822"/>
              <a:gd name="T71" fmla="*/ 536 h 2210"/>
              <a:gd name="T72" fmla="*/ 854 w 2822"/>
              <a:gd name="T73" fmla="*/ 963 h 2210"/>
              <a:gd name="T74" fmla="*/ 1282 w 2822"/>
              <a:gd name="T75" fmla="*/ 963 h 2210"/>
              <a:gd name="T76" fmla="*/ 1282 w 2822"/>
              <a:gd name="T77" fmla="*/ 1309 h 2210"/>
              <a:gd name="T78" fmla="*/ 928 w 2822"/>
              <a:gd name="T79" fmla="*/ 1309 h 2210"/>
              <a:gd name="T80" fmla="*/ 854 w 2822"/>
              <a:gd name="T81" fmla="*/ 963 h 2210"/>
              <a:gd name="T82" fmla="*/ 2355 w 2822"/>
              <a:gd name="T83" fmla="*/ 1309 h 2210"/>
              <a:gd name="T84" fmla="*/ 2016 w 2822"/>
              <a:gd name="T85" fmla="*/ 1309 h 2210"/>
              <a:gd name="T86" fmla="*/ 2016 w 2822"/>
              <a:gd name="T87" fmla="*/ 963 h 2210"/>
              <a:gd name="T88" fmla="*/ 2436 w 2822"/>
              <a:gd name="T89" fmla="*/ 963 h 2210"/>
              <a:gd name="T90" fmla="*/ 2355 w 2822"/>
              <a:gd name="T91" fmla="*/ 1309 h 2210"/>
              <a:gd name="T92" fmla="*/ 1153 w 2822"/>
              <a:gd name="T93" fmla="*/ 1757 h 2210"/>
              <a:gd name="T94" fmla="*/ 927 w 2822"/>
              <a:gd name="T95" fmla="*/ 1984 h 2210"/>
              <a:gd name="T96" fmla="*/ 1153 w 2822"/>
              <a:gd name="T97" fmla="*/ 2210 h 2210"/>
              <a:gd name="T98" fmla="*/ 1379 w 2822"/>
              <a:gd name="T99" fmla="*/ 1984 h 2210"/>
              <a:gd name="T100" fmla="*/ 1153 w 2822"/>
              <a:gd name="T101" fmla="*/ 1757 h 2210"/>
              <a:gd name="T102" fmla="*/ 2126 w 2822"/>
              <a:gd name="T103" fmla="*/ 1757 h 2210"/>
              <a:gd name="T104" fmla="*/ 1900 w 2822"/>
              <a:gd name="T105" fmla="*/ 1984 h 2210"/>
              <a:gd name="T106" fmla="*/ 2126 w 2822"/>
              <a:gd name="T107" fmla="*/ 2210 h 2210"/>
              <a:gd name="T108" fmla="*/ 2353 w 2822"/>
              <a:gd name="T109" fmla="*/ 1984 h 2210"/>
              <a:gd name="T110" fmla="*/ 2126 w 2822"/>
              <a:gd name="T111" fmla="*/ 1757 h 2210"/>
              <a:gd name="T112" fmla="*/ 2126 w 2822"/>
              <a:gd name="T113" fmla="*/ 1757 h 2210"/>
              <a:gd name="T114" fmla="*/ 2126 w 2822"/>
              <a:gd name="T115" fmla="*/ 1757 h 2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822" h="2210">
                <a:moveTo>
                  <a:pt x="2734" y="134"/>
                </a:moveTo>
                <a:cubicBezTo>
                  <a:pt x="2679" y="121"/>
                  <a:pt x="2625" y="155"/>
                  <a:pt x="2612" y="209"/>
                </a:cubicBezTo>
                <a:cubicBezTo>
                  <a:pt x="2583" y="333"/>
                  <a:pt x="2583" y="333"/>
                  <a:pt x="2583" y="333"/>
                </a:cubicBezTo>
                <a:cubicBezTo>
                  <a:pt x="720" y="333"/>
                  <a:pt x="720" y="333"/>
                  <a:pt x="720" y="333"/>
                </a:cubicBezTo>
                <a:cubicBezTo>
                  <a:pt x="666" y="80"/>
                  <a:pt x="666" y="80"/>
                  <a:pt x="666" y="80"/>
                </a:cubicBezTo>
                <a:cubicBezTo>
                  <a:pt x="656" y="33"/>
                  <a:pt x="615" y="0"/>
                  <a:pt x="567" y="0"/>
                </a:cubicBezTo>
                <a:cubicBezTo>
                  <a:pt x="101" y="0"/>
                  <a:pt x="101" y="0"/>
                  <a:pt x="101" y="0"/>
                </a:cubicBezTo>
                <a:cubicBezTo>
                  <a:pt x="45" y="0"/>
                  <a:pt x="0" y="45"/>
                  <a:pt x="0" y="101"/>
                </a:cubicBezTo>
                <a:cubicBezTo>
                  <a:pt x="0" y="157"/>
                  <a:pt x="45" y="203"/>
                  <a:pt x="101" y="203"/>
                </a:cubicBezTo>
                <a:cubicBezTo>
                  <a:pt x="485" y="203"/>
                  <a:pt x="485" y="203"/>
                  <a:pt x="485" y="203"/>
                </a:cubicBezTo>
                <a:cubicBezTo>
                  <a:pt x="746" y="1432"/>
                  <a:pt x="746" y="1432"/>
                  <a:pt x="746" y="1432"/>
                </a:cubicBezTo>
                <a:cubicBezTo>
                  <a:pt x="756" y="1478"/>
                  <a:pt x="798" y="1512"/>
                  <a:pt x="846" y="1512"/>
                </a:cubicBezTo>
                <a:cubicBezTo>
                  <a:pt x="2435" y="1512"/>
                  <a:pt x="2435" y="1512"/>
                  <a:pt x="2435" y="1512"/>
                </a:cubicBezTo>
                <a:cubicBezTo>
                  <a:pt x="2482" y="1512"/>
                  <a:pt x="2523" y="1479"/>
                  <a:pt x="2534" y="1433"/>
                </a:cubicBezTo>
                <a:cubicBezTo>
                  <a:pt x="2809" y="255"/>
                  <a:pt x="2809" y="255"/>
                  <a:pt x="2809" y="255"/>
                </a:cubicBezTo>
                <a:cubicBezTo>
                  <a:pt x="2822" y="201"/>
                  <a:pt x="2788" y="146"/>
                  <a:pt x="2734" y="134"/>
                </a:cubicBezTo>
                <a:close/>
                <a:moveTo>
                  <a:pt x="1404" y="842"/>
                </a:moveTo>
                <a:cubicBezTo>
                  <a:pt x="1404" y="536"/>
                  <a:pt x="1404" y="536"/>
                  <a:pt x="1404" y="536"/>
                </a:cubicBezTo>
                <a:cubicBezTo>
                  <a:pt x="1895" y="536"/>
                  <a:pt x="1895" y="536"/>
                  <a:pt x="1895" y="536"/>
                </a:cubicBezTo>
                <a:cubicBezTo>
                  <a:pt x="1895" y="842"/>
                  <a:pt x="1895" y="842"/>
                  <a:pt x="1895" y="842"/>
                </a:cubicBezTo>
                <a:cubicBezTo>
                  <a:pt x="1404" y="842"/>
                  <a:pt x="1404" y="842"/>
                  <a:pt x="1404" y="842"/>
                </a:cubicBezTo>
                <a:close/>
                <a:moveTo>
                  <a:pt x="1895" y="963"/>
                </a:moveTo>
                <a:cubicBezTo>
                  <a:pt x="1895" y="1309"/>
                  <a:pt x="1895" y="1309"/>
                  <a:pt x="1895" y="1309"/>
                </a:cubicBezTo>
                <a:cubicBezTo>
                  <a:pt x="1404" y="1309"/>
                  <a:pt x="1404" y="1309"/>
                  <a:pt x="1404" y="1309"/>
                </a:cubicBezTo>
                <a:cubicBezTo>
                  <a:pt x="1404" y="963"/>
                  <a:pt x="1404" y="963"/>
                  <a:pt x="1404" y="963"/>
                </a:cubicBezTo>
                <a:cubicBezTo>
                  <a:pt x="1895" y="963"/>
                  <a:pt x="1895" y="963"/>
                  <a:pt x="1895" y="963"/>
                </a:cubicBezTo>
                <a:close/>
                <a:moveTo>
                  <a:pt x="2016" y="536"/>
                </a:moveTo>
                <a:cubicBezTo>
                  <a:pt x="2536" y="536"/>
                  <a:pt x="2536" y="536"/>
                  <a:pt x="2536" y="536"/>
                </a:cubicBezTo>
                <a:cubicBezTo>
                  <a:pt x="2464" y="842"/>
                  <a:pt x="2464" y="842"/>
                  <a:pt x="2464" y="842"/>
                </a:cubicBezTo>
                <a:cubicBezTo>
                  <a:pt x="2016" y="842"/>
                  <a:pt x="2016" y="842"/>
                  <a:pt x="2016" y="842"/>
                </a:cubicBezTo>
                <a:cubicBezTo>
                  <a:pt x="2016" y="536"/>
                  <a:pt x="2016" y="536"/>
                  <a:pt x="2016" y="536"/>
                </a:cubicBezTo>
                <a:close/>
                <a:moveTo>
                  <a:pt x="1282" y="536"/>
                </a:moveTo>
                <a:cubicBezTo>
                  <a:pt x="1282" y="842"/>
                  <a:pt x="1282" y="842"/>
                  <a:pt x="1282" y="842"/>
                </a:cubicBezTo>
                <a:cubicBezTo>
                  <a:pt x="828" y="842"/>
                  <a:pt x="828" y="842"/>
                  <a:pt x="828" y="842"/>
                </a:cubicBezTo>
                <a:cubicBezTo>
                  <a:pt x="763" y="536"/>
                  <a:pt x="763" y="536"/>
                  <a:pt x="763" y="536"/>
                </a:cubicBezTo>
                <a:cubicBezTo>
                  <a:pt x="1282" y="536"/>
                  <a:pt x="1282" y="536"/>
                  <a:pt x="1282" y="536"/>
                </a:cubicBezTo>
                <a:close/>
                <a:moveTo>
                  <a:pt x="854" y="963"/>
                </a:moveTo>
                <a:cubicBezTo>
                  <a:pt x="1282" y="963"/>
                  <a:pt x="1282" y="963"/>
                  <a:pt x="1282" y="963"/>
                </a:cubicBezTo>
                <a:cubicBezTo>
                  <a:pt x="1282" y="1309"/>
                  <a:pt x="1282" y="1309"/>
                  <a:pt x="1282" y="1309"/>
                </a:cubicBezTo>
                <a:cubicBezTo>
                  <a:pt x="928" y="1309"/>
                  <a:pt x="928" y="1309"/>
                  <a:pt x="928" y="1309"/>
                </a:cubicBezTo>
                <a:cubicBezTo>
                  <a:pt x="854" y="963"/>
                  <a:pt x="854" y="963"/>
                  <a:pt x="854" y="963"/>
                </a:cubicBezTo>
                <a:close/>
                <a:moveTo>
                  <a:pt x="2355" y="1309"/>
                </a:moveTo>
                <a:cubicBezTo>
                  <a:pt x="2016" y="1309"/>
                  <a:pt x="2016" y="1309"/>
                  <a:pt x="2016" y="1309"/>
                </a:cubicBezTo>
                <a:cubicBezTo>
                  <a:pt x="2016" y="963"/>
                  <a:pt x="2016" y="963"/>
                  <a:pt x="2016" y="963"/>
                </a:cubicBezTo>
                <a:cubicBezTo>
                  <a:pt x="2436" y="963"/>
                  <a:pt x="2436" y="963"/>
                  <a:pt x="2436" y="963"/>
                </a:cubicBezTo>
                <a:cubicBezTo>
                  <a:pt x="2355" y="1309"/>
                  <a:pt x="2355" y="1309"/>
                  <a:pt x="2355" y="1309"/>
                </a:cubicBezTo>
                <a:close/>
                <a:moveTo>
                  <a:pt x="1153" y="1757"/>
                </a:moveTo>
                <a:cubicBezTo>
                  <a:pt x="1028" y="1757"/>
                  <a:pt x="927" y="1859"/>
                  <a:pt x="927" y="1984"/>
                </a:cubicBezTo>
                <a:cubicBezTo>
                  <a:pt x="927" y="2109"/>
                  <a:pt x="1028" y="2210"/>
                  <a:pt x="1153" y="2210"/>
                </a:cubicBezTo>
                <a:cubicBezTo>
                  <a:pt x="1278" y="2210"/>
                  <a:pt x="1379" y="2109"/>
                  <a:pt x="1379" y="1984"/>
                </a:cubicBezTo>
                <a:cubicBezTo>
                  <a:pt x="1379" y="1859"/>
                  <a:pt x="1278" y="1757"/>
                  <a:pt x="1153" y="1757"/>
                </a:cubicBezTo>
                <a:close/>
                <a:moveTo>
                  <a:pt x="2126" y="1757"/>
                </a:moveTo>
                <a:cubicBezTo>
                  <a:pt x="2001" y="1757"/>
                  <a:pt x="1900" y="1859"/>
                  <a:pt x="1900" y="1984"/>
                </a:cubicBezTo>
                <a:cubicBezTo>
                  <a:pt x="1900" y="2109"/>
                  <a:pt x="2001" y="2210"/>
                  <a:pt x="2126" y="2210"/>
                </a:cubicBezTo>
                <a:cubicBezTo>
                  <a:pt x="2251" y="2210"/>
                  <a:pt x="2353" y="2109"/>
                  <a:pt x="2353" y="1984"/>
                </a:cubicBezTo>
                <a:cubicBezTo>
                  <a:pt x="2353" y="1859"/>
                  <a:pt x="2251" y="1757"/>
                  <a:pt x="2126" y="1757"/>
                </a:cubicBezTo>
                <a:close/>
                <a:moveTo>
                  <a:pt x="2126" y="1757"/>
                </a:moveTo>
                <a:cubicBezTo>
                  <a:pt x="2126" y="1757"/>
                  <a:pt x="2126" y="1757"/>
                  <a:pt x="2126" y="1757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4815840" y="1931670"/>
            <a:ext cx="812800" cy="812800"/>
          </a:xfrm>
          <a:prstGeom prst="ellipse">
            <a:avLst/>
          </a:prstGeom>
          <a:solidFill>
            <a:srgbClr val="9CC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26" name="Freeform 13"/>
          <p:cNvSpPr>
            <a:spLocks noEditPoints="1"/>
          </p:cNvSpPr>
          <p:nvPr/>
        </p:nvSpPr>
        <p:spPr bwMode="auto">
          <a:xfrm>
            <a:off x="4997450" y="2112010"/>
            <a:ext cx="450850" cy="450850"/>
          </a:xfrm>
          <a:custGeom>
            <a:avLst/>
            <a:gdLst>
              <a:gd name="T0" fmla="*/ 2767 w 3278"/>
              <a:gd name="T1" fmla="*/ 1785 h 3276"/>
              <a:gd name="T2" fmla="*/ 2897 w 3278"/>
              <a:gd name="T3" fmla="*/ 1239 h 3276"/>
              <a:gd name="T4" fmla="*/ 1639 w 3278"/>
              <a:gd name="T5" fmla="*/ 0 h 3276"/>
              <a:gd name="T6" fmla="*/ 381 w 3278"/>
              <a:gd name="T7" fmla="*/ 1239 h 3276"/>
              <a:gd name="T8" fmla="*/ 511 w 3278"/>
              <a:gd name="T9" fmla="*/ 1785 h 3276"/>
              <a:gd name="T10" fmla="*/ 0 w 3278"/>
              <a:gd name="T11" fmla="*/ 2657 h 3276"/>
              <a:gd name="T12" fmla="*/ 653 w 3278"/>
              <a:gd name="T13" fmla="*/ 2789 h 3276"/>
              <a:gd name="T14" fmla="*/ 1090 w 3278"/>
              <a:gd name="T15" fmla="*/ 3276 h 3276"/>
              <a:gd name="T16" fmla="*/ 1559 w 3278"/>
              <a:gd name="T17" fmla="*/ 2475 h 3276"/>
              <a:gd name="T18" fmla="*/ 1639 w 3278"/>
              <a:gd name="T19" fmla="*/ 2479 h 3276"/>
              <a:gd name="T20" fmla="*/ 1719 w 3278"/>
              <a:gd name="T21" fmla="*/ 2475 h 3276"/>
              <a:gd name="T22" fmla="*/ 2189 w 3278"/>
              <a:gd name="T23" fmla="*/ 3276 h 3276"/>
              <a:gd name="T24" fmla="*/ 2626 w 3278"/>
              <a:gd name="T25" fmla="*/ 2789 h 3276"/>
              <a:gd name="T26" fmla="*/ 3278 w 3278"/>
              <a:gd name="T27" fmla="*/ 2657 h 3276"/>
              <a:gd name="T28" fmla="*/ 2767 w 3278"/>
              <a:gd name="T29" fmla="*/ 1785 h 3276"/>
              <a:gd name="T30" fmla="*/ 1065 w 3278"/>
              <a:gd name="T31" fmla="*/ 2905 h 3276"/>
              <a:gd name="T32" fmla="*/ 760 w 3278"/>
              <a:gd name="T33" fmla="*/ 2612 h 3276"/>
              <a:gd name="T34" fmla="*/ 339 w 3278"/>
              <a:gd name="T35" fmla="*/ 2491 h 3276"/>
              <a:gd name="T36" fmla="*/ 636 w 3278"/>
              <a:gd name="T37" fmla="*/ 1985 h 3276"/>
              <a:gd name="T38" fmla="*/ 1337 w 3278"/>
              <a:gd name="T39" fmla="*/ 2441 h 3276"/>
              <a:gd name="T40" fmla="*/ 1065 w 3278"/>
              <a:gd name="T41" fmla="*/ 2905 h 3276"/>
              <a:gd name="T42" fmla="*/ 1639 w 3278"/>
              <a:gd name="T43" fmla="*/ 2253 h 3276"/>
              <a:gd name="T44" fmla="*/ 616 w 3278"/>
              <a:gd name="T45" fmla="*/ 1228 h 3276"/>
              <a:gd name="T46" fmla="*/ 1639 w 3278"/>
              <a:gd name="T47" fmla="*/ 203 h 3276"/>
              <a:gd name="T48" fmla="*/ 2662 w 3278"/>
              <a:gd name="T49" fmla="*/ 1228 h 3276"/>
              <a:gd name="T50" fmla="*/ 1639 w 3278"/>
              <a:gd name="T51" fmla="*/ 2253 h 3276"/>
              <a:gd name="T52" fmla="*/ 2518 w 3278"/>
              <a:gd name="T53" fmla="*/ 2612 h 3276"/>
              <a:gd name="T54" fmla="*/ 2213 w 3278"/>
              <a:gd name="T55" fmla="*/ 2905 h 3276"/>
              <a:gd name="T56" fmla="*/ 1941 w 3278"/>
              <a:gd name="T57" fmla="*/ 2442 h 3276"/>
              <a:gd name="T58" fmla="*/ 2642 w 3278"/>
              <a:gd name="T59" fmla="*/ 1985 h 3276"/>
              <a:gd name="T60" fmla="*/ 2939 w 3278"/>
              <a:gd name="T61" fmla="*/ 2492 h 3276"/>
              <a:gd name="T62" fmla="*/ 2518 w 3278"/>
              <a:gd name="T63" fmla="*/ 2612 h 3276"/>
              <a:gd name="T64" fmla="*/ 1639 w 3278"/>
              <a:gd name="T65" fmla="*/ 512 h 3276"/>
              <a:gd name="T66" fmla="*/ 922 w 3278"/>
              <a:gd name="T67" fmla="*/ 1229 h 3276"/>
              <a:gd name="T68" fmla="*/ 1639 w 3278"/>
              <a:gd name="T69" fmla="*/ 1945 h 3276"/>
              <a:gd name="T70" fmla="*/ 2356 w 3278"/>
              <a:gd name="T71" fmla="*/ 1229 h 3276"/>
              <a:gd name="T72" fmla="*/ 1639 w 3278"/>
              <a:gd name="T73" fmla="*/ 512 h 3276"/>
              <a:gd name="T74" fmla="*/ 1639 w 3278"/>
              <a:gd name="T75" fmla="*/ 1741 h 3276"/>
              <a:gd name="T76" fmla="*/ 1127 w 3278"/>
              <a:gd name="T77" fmla="*/ 1229 h 3276"/>
              <a:gd name="T78" fmla="*/ 1639 w 3278"/>
              <a:gd name="T79" fmla="*/ 717 h 3276"/>
              <a:gd name="T80" fmla="*/ 2151 w 3278"/>
              <a:gd name="T81" fmla="*/ 1229 h 3276"/>
              <a:gd name="T82" fmla="*/ 1639 w 3278"/>
              <a:gd name="T83" fmla="*/ 1741 h 3276"/>
              <a:gd name="T84" fmla="*/ 1639 w 3278"/>
              <a:gd name="T85" fmla="*/ 1741 h 3276"/>
              <a:gd name="T86" fmla="*/ 1639 w 3278"/>
              <a:gd name="T87" fmla="*/ 1741 h 3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278" h="3276">
                <a:moveTo>
                  <a:pt x="2767" y="1785"/>
                </a:moveTo>
                <a:cubicBezTo>
                  <a:pt x="2850" y="1620"/>
                  <a:pt x="2897" y="1436"/>
                  <a:pt x="2897" y="1239"/>
                </a:cubicBezTo>
                <a:cubicBezTo>
                  <a:pt x="2897" y="555"/>
                  <a:pt x="2334" y="0"/>
                  <a:pt x="1639" y="0"/>
                </a:cubicBezTo>
                <a:cubicBezTo>
                  <a:pt x="944" y="0"/>
                  <a:pt x="381" y="555"/>
                  <a:pt x="381" y="1239"/>
                </a:cubicBezTo>
                <a:cubicBezTo>
                  <a:pt x="381" y="1436"/>
                  <a:pt x="428" y="1620"/>
                  <a:pt x="511" y="1785"/>
                </a:cubicBezTo>
                <a:cubicBezTo>
                  <a:pt x="0" y="2657"/>
                  <a:pt x="0" y="2657"/>
                  <a:pt x="0" y="2657"/>
                </a:cubicBezTo>
                <a:cubicBezTo>
                  <a:pt x="0" y="2657"/>
                  <a:pt x="324" y="2721"/>
                  <a:pt x="653" y="2789"/>
                </a:cubicBezTo>
                <a:cubicBezTo>
                  <a:pt x="872" y="3033"/>
                  <a:pt x="1090" y="3276"/>
                  <a:pt x="1090" y="3276"/>
                </a:cubicBezTo>
                <a:cubicBezTo>
                  <a:pt x="1559" y="2475"/>
                  <a:pt x="1559" y="2475"/>
                  <a:pt x="1559" y="2475"/>
                </a:cubicBezTo>
                <a:cubicBezTo>
                  <a:pt x="1586" y="2477"/>
                  <a:pt x="1612" y="2479"/>
                  <a:pt x="1639" y="2479"/>
                </a:cubicBezTo>
                <a:cubicBezTo>
                  <a:pt x="1666" y="2479"/>
                  <a:pt x="1692" y="2477"/>
                  <a:pt x="1719" y="2475"/>
                </a:cubicBezTo>
                <a:cubicBezTo>
                  <a:pt x="2189" y="3276"/>
                  <a:pt x="2189" y="3276"/>
                  <a:pt x="2189" y="3276"/>
                </a:cubicBezTo>
                <a:cubicBezTo>
                  <a:pt x="2189" y="3276"/>
                  <a:pt x="2407" y="3033"/>
                  <a:pt x="2626" y="2789"/>
                </a:cubicBezTo>
                <a:cubicBezTo>
                  <a:pt x="2954" y="2722"/>
                  <a:pt x="3278" y="2657"/>
                  <a:pt x="3278" y="2657"/>
                </a:cubicBezTo>
                <a:cubicBezTo>
                  <a:pt x="2767" y="1785"/>
                  <a:pt x="2767" y="1785"/>
                  <a:pt x="2767" y="1785"/>
                </a:cubicBezTo>
                <a:close/>
                <a:moveTo>
                  <a:pt x="1065" y="2905"/>
                </a:moveTo>
                <a:cubicBezTo>
                  <a:pt x="1065" y="2905"/>
                  <a:pt x="908" y="2756"/>
                  <a:pt x="760" y="2612"/>
                </a:cubicBezTo>
                <a:cubicBezTo>
                  <a:pt x="550" y="2552"/>
                  <a:pt x="339" y="2491"/>
                  <a:pt x="339" y="2491"/>
                </a:cubicBezTo>
                <a:cubicBezTo>
                  <a:pt x="636" y="1985"/>
                  <a:pt x="636" y="1985"/>
                  <a:pt x="636" y="1985"/>
                </a:cubicBezTo>
                <a:cubicBezTo>
                  <a:pt x="807" y="2208"/>
                  <a:pt x="1052" y="2372"/>
                  <a:pt x="1337" y="2441"/>
                </a:cubicBezTo>
                <a:cubicBezTo>
                  <a:pt x="1065" y="2905"/>
                  <a:pt x="1065" y="2905"/>
                  <a:pt x="1065" y="2905"/>
                </a:cubicBezTo>
                <a:close/>
                <a:moveTo>
                  <a:pt x="1639" y="2253"/>
                </a:moveTo>
                <a:cubicBezTo>
                  <a:pt x="1074" y="2253"/>
                  <a:pt x="616" y="1794"/>
                  <a:pt x="616" y="1228"/>
                </a:cubicBezTo>
                <a:cubicBezTo>
                  <a:pt x="616" y="662"/>
                  <a:pt x="1074" y="203"/>
                  <a:pt x="1639" y="203"/>
                </a:cubicBezTo>
                <a:cubicBezTo>
                  <a:pt x="2204" y="203"/>
                  <a:pt x="2662" y="662"/>
                  <a:pt x="2662" y="1228"/>
                </a:cubicBezTo>
                <a:cubicBezTo>
                  <a:pt x="2662" y="1794"/>
                  <a:pt x="2204" y="2253"/>
                  <a:pt x="1639" y="2253"/>
                </a:cubicBezTo>
                <a:close/>
                <a:moveTo>
                  <a:pt x="2518" y="2612"/>
                </a:moveTo>
                <a:cubicBezTo>
                  <a:pt x="2370" y="2756"/>
                  <a:pt x="2213" y="2905"/>
                  <a:pt x="2213" y="2905"/>
                </a:cubicBezTo>
                <a:cubicBezTo>
                  <a:pt x="1941" y="2442"/>
                  <a:pt x="1941" y="2442"/>
                  <a:pt x="1941" y="2442"/>
                </a:cubicBezTo>
                <a:cubicBezTo>
                  <a:pt x="2226" y="2372"/>
                  <a:pt x="2471" y="2208"/>
                  <a:pt x="2642" y="1985"/>
                </a:cubicBezTo>
                <a:cubicBezTo>
                  <a:pt x="2939" y="2492"/>
                  <a:pt x="2939" y="2492"/>
                  <a:pt x="2939" y="2492"/>
                </a:cubicBezTo>
                <a:cubicBezTo>
                  <a:pt x="2939" y="2492"/>
                  <a:pt x="2728" y="2552"/>
                  <a:pt x="2518" y="2612"/>
                </a:cubicBezTo>
                <a:close/>
                <a:moveTo>
                  <a:pt x="1639" y="512"/>
                </a:moveTo>
                <a:cubicBezTo>
                  <a:pt x="1243" y="512"/>
                  <a:pt x="922" y="833"/>
                  <a:pt x="922" y="1229"/>
                </a:cubicBezTo>
                <a:cubicBezTo>
                  <a:pt x="922" y="1624"/>
                  <a:pt x="1243" y="1945"/>
                  <a:pt x="1639" y="1945"/>
                </a:cubicBezTo>
                <a:cubicBezTo>
                  <a:pt x="2035" y="1945"/>
                  <a:pt x="2356" y="1624"/>
                  <a:pt x="2356" y="1229"/>
                </a:cubicBezTo>
                <a:cubicBezTo>
                  <a:pt x="2356" y="833"/>
                  <a:pt x="2035" y="512"/>
                  <a:pt x="1639" y="512"/>
                </a:cubicBezTo>
                <a:close/>
                <a:moveTo>
                  <a:pt x="1639" y="1741"/>
                </a:moveTo>
                <a:cubicBezTo>
                  <a:pt x="1356" y="1741"/>
                  <a:pt x="1127" y="1511"/>
                  <a:pt x="1127" y="1229"/>
                </a:cubicBezTo>
                <a:cubicBezTo>
                  <a:pt x="1127" y="946"/>
                  <a:pt x="1356" y="717"/>
                  <a:pt x="1639" y="717"/>
                </a:cubicBezTo>
                <a:cubicBezTo>
                  <a:pt x="1922" y="717"/>
                  <a:pt x="2151" y="946"/>
                  <a:pt x="2151" y="1229"/>
                </a:cubicBezTo>
                <a:cubicBezTo>
                  <a:pt x="2151" y="1511"/>
                  <a:pt x="1922" y="1741"/>
                  <a:pt x="1639" y="1741"/>
                </a:cubicBezTo>
                <a:close/>
                <a:moveTo>
                  <a:pt x="1639" y="1741"/>
                </a:moveTo>
                <a:cubicBezTo>
                  <a:pt x="1639" y="1741"/>
                  <a:pt x="1639" y="1741"/>
                  <a:pt x="1639" y="1741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9265920" y="3088640"/>
            <a:ext cx="812800" cy="812800"/>
          </a:xfrm>
          <a:prstGeom prst="ellipse">
            <a:avLst/>
          </a:prstGeom>
          <a:solidFill>
            <a:srgbClr val="FF6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30" name="Freeform 17"/>
          <p:cNvSpPr>
            <a:spLocks noEditPoints="1"/>
          </p:cNvSpPr>
          <p:nvPr/>
        </p:nvSpPr>
        <p:spPr bwMode="auto">
          <a:xfrm>
            <a:off x="9480550" y="3308350"/>
            <a:ext cx="372745" cy="372745"/>
          </a:xfrm>
          <a:custGeom>
            <a:avLst/>
            <a:gdLst>
              <a:gd name="T0" fmla="*/ 1434 w 2867"/>
              <a:gd name="T1" fmla="*/ 205 h 2867"/>
              <a:gd name="T2" fmla="*/ 2662 w 2867"/>
              <a:gd name="T3" fmla="*/ 1434 h 2867"/>
              <a:gd name="T4" fmla="*/ 1434 w 2867"/>
              <a:gd name="T5" fmla="*/ 2662 h 2867"/>
              <a:gd name="T6" fmla="*/ 205 w 2867"/>
              <a:gd name="T7" fmla="*/ 1434 h 2867"/>
              <a:gd name="T8" fmla="*/ 1434 w 2867"/>
              <a:gd name="T9" fmla="*/ 205 h 2867"/>
              <a:gd name="T10" fmla="*/ 1434 w 2867"/>
              <a:gd name="T11" fmla="*/ 0 h 2867"/>
              <a:gd name="T12" fmla="*/ 0 w 2867"/>
              <a:gd name="T13" fmla="*/ 1434 h 2867"/>
              <a:gd name="T14" fmla="*/ 1434 w 2867"/>
              <a:gd name="T15" fmla="*/ 2867 h 2867"/>
              <a:gd name="T16" fmla="*/ 2867 w 2867"/>
              <a:gd name="T17" fmla="*/ 1434 h 2867"/>
              <a:gd name="T18" fmla="*/ 1434 w 2867"/>
              <a:gd name="T19" fmla="*/ 0 h 2867"/>
              <a:gd name="T20" fmla="*/ 1434 w 2867"/>
              <a:gd name="T21" fmla="*/ 0 h 2867"/>
              <a:gd name="T22" fmla="*/ 901 w 2867"/>
              <a:gd name="T23" fmla="*/ 573 h 2867"/>
              <a:gd name="T24" fmla="*/ 1341 w 2867"/>
              <a:gd name="T25" fmla="*/ 393 h 2867"/>
              <a:gd name="T26" fmla="*/ 2232 w 2867"/>
              <a:gd name="T27" fmla="*/ 737 h 2867"/>
              <a:gd name="T28" fmla="*/ 2212 w 2867"/>
              <a:gd name="T29" fmla="*/ 860 h 2867"/>
              <a:gd name="T30" fmla="*/ 2089 w 2867"/>
              <a:gd name="T31" fmla="*/ 840 h 2867"/>
              <a:gd name="T32" fmla="*/ 1399 w 2867"/>
              <a:gd name="T33" fmla="*/ 573 h 2867"/>
              <a:gd name="T34" fmla="*/ 1004 w 2867"/>
              <a:gd name="T35" fmla="*/ 717 h 2867"/>
              <a:gd name="T36" fmla="*/ 895 w 2867"/>
              <a:gd name="T37" fmla="*/ 702 h 2867"/>
              <a:gd name="T38" fmla="*/ 901 w 2867"/>
              <a:gd name="T39" fmla="*/ 573 h 2867"/>
              <a:gd name="T40" fmla="*/ 2253 w 2867"/>
              <a:gd name="T41" fmla="*/ 1106 h 2867"/>
              <a:gd name="T42" fmla="*/ 2314 w 2867"/>
              <a:gd name="T43" fmla="*/ 998 h 2867"/>
              <a:gd name="T44" fmla="*/ 2437 w 2867"/>
              <a:gd name="T45" fmla="*/ 1044 h 2867"/>
              <a:gd name="T46" fmla="*/ 2478 w 2867"/>
              <a:gd name="T47" fmla="*/ 1208 h 2867"/>
              <a:gd name="T48" fmla="*/ 2416 w 2867"/>
              <a:gd name="T49" fmla="*/ 1316 h 2867"/>
              <a:gd name="T50" fmla="*/ 2314 w 2867"/>
              <a:gd name="T51" fmla="*/ 1290 h 2867"/>
              <a:gd name="T52" fmla="*/ 2253 w 2867"/>
              <a:gd name="T53" fmla="*/ 1106 h 2867"/>
              <a:gd name="T54" fmla="*/ 942 w 2867"/>
              <a:gd name="T55" fmla="*/ 1925 h 2867"/>
              <a:gd name="T56" fmla="*/ 1434 w 2867"/>
              <a:gd name="T57" fmla="*/ 1843 h 2867"/>
              <a:gd name="T58" fmla="*/ 1925 w 2867"/>
              <a:gd name="T59" fmla="*/ 1925 h 2867"/>
              <a:gd name="T60" fmla="*/ 1843 w 2867"/>
              <a:gd name="T61" fmla="*/ 1434 h 2867"/>
              <a:gd name="T62" fmla="*/ 1925 w 2867"/>
              <a:gd name="T63" fmla="*/ 942 h 2867"/>
              <a:gd name="T64" fmla="*/ 1434 w 2867"/>
              <a:gd name="T65" fmla="*/ 1024 h 2867"/>
              <a:gd name="T66" fmla="*/ 942 w 2867"/>
              <a:gd name="T67" fmla="*/ 942 h 2867"/>
              <a:gd name="T68" fmla="*/ 1024 w 2867"/>
              <a:gd name="T69" fmla="*/ 1434 h 2867"/>
              <a:gd name="T70" fmla="*/ 942 w 2867"/>
              <a:gd name="T71" fmla="*/ 1925 h 2867"/>
              <a:gd name="T72" fmla="*/ 819 w 2867"/>
              <a:gd name="T73" fmla="*/ 2048 h 2867"/>
              <a:gd name="T74" fmla="*/ 819 w 2867"/>
              <a:gd name="T75" fmla="*/ 2048 h 2867"/>
              <a:gd name="T76" fmla="*/ 819 w 2867"/>
              <a:gd name="T77" fmla="*/ 2048 h 2867"/>
              <a:gd name="T78" fmla="*/ 819 w 2867"/>
              <a:gd name="T79" fmla="*/ 2048 h 2867"/>
              <a:gd name="T80" fmla="*/ 819 w 2867"/>
              <a:gd name="T81" fmla="*/ 819 h 2867"/>
              <a:gd name="T82" fmla="*/ 819 w 2867"/>
              <a:gd name="T83" fmla="*/ 819 h 2867"/>
              <a:gd name="T84" fmla="*/ 819 w 2867"/>
              <a:gd name="T85" fmla="*/ 819 h 2867"/>
              <a:gd name="T86" fmla="*/ 819 w 2867"/>
              <a:gd name="T87" fmla="*/ 819 h 2867"/>
              <a:gd name="T88" fmla="*/ 819 w 2867"/>
              <a:gd name="T89" fmla="*/ 819 h 2867"/>
              <a:gd name="T90" fmla="*/ 819 w 2867"/>
              <a:gd name="T91" fmla="*/ 819 h 28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867" h="2867">
                <a:moveTo>
                  <a:pt x="1434" y="205"/>
                </a:moveTo>
                <a:cubicBezTo>
                  <a:pt x="2109" y="205"/>
                  <a:pt x="2662" y="758"/>
                  <a:pt x="2662" y="1434"/>
                </a:cubicBezTo>
                <a:cubicBezTo>
                  <a:pt x="2662" y="2109"/>
                  <a:pt x="2109" y="2662"/>
                  <a:pt x="1434" y="2662"/>
                </a:cubicBezTo>
                <a:cubicBezTo>
                  <a:pt x="758" y="2662"/>
                  <a:pt x="205" y="2109"/>
                  <a:pt x="205" y="1434"/>
                </a:cubicBezTo>
                <a:cubicBezTo>
                  <a:pt x="205" y="758"/>
                  <a:pt x="758" y="205"/>
                  <a:pt x="1434" y="205"/>
                </a:cubicBezTo>
                <a:moveTo>
                  <a:pt x="1434" y="0"/>
                </a:moveTo>
                <a:cubicBezTo>
                  <a:pt x="655" y="0"/>
                  <a:pt x="0" y="655"/>
                  <a:pt x="0" y="1434"/>
                </a:cubicBezTo>
                <a:cubicBezTo>
                  <a:pt x="0" y="2212"/>
                  <a:pt x="655" y="2867"/>
                  <a:pt x="1434" y="2867"/>
                </a:cubicBezTo>
                <a:cubicBezTo>
                  <a:pt x="2212" y="2867"/>
                  <a:pt x="2867" y="2232"/>
                  <a:pt x="2867" y="1434"/>
                </a:cubicBezTo>
                <a:cubicBezTo>
                  <a:pt x="2867" y="635"/>
                  <a:pt x="2232" y="0"/>
                  <a:pt x="1434" y="0"/>
                </a:cubicBezTo>
                <a:cubicBezTo>
                  <a:pt x="1434" y="0"/>
                  <a:pt x="1434" y="0"/>
                  <a:pt x="1434" y="0"/>
                </a:cubicBezTo>
                <a:close/>
                <a:moveTo>
                  <a:pt x="901" y="573"/>
                </a:moveTo>
                <a:cubicBezTo>
                  <a:pt x="1030" y="479"/>
                  <a:pt x="1147" y="420"/>
                  <a:pt x="1341" y="393"/>
                </a:cubicBezTo>
                <a:cubicBezTo>
                  <a:pt x="1646" y="350"/>
                  <a:pt x="2037" y="463"/>
                  <a:pt x="2232" y="737"/>
                </a:cubicBezTo>
                <a:cubicBezTo>
                  <a:pt x="2266" y="784"/>
                  <a:pt x="2257" y="831"/>
                  <a:pt x="2212" y="860"/>
                </a:cubicBezTo>
                <a:cubicBezTo>
                  <a:pt x="2161" y="893"/>
                  <a:pt x="2118" y="881"/>
                  <a:pt x="2089" y="840"/>
                </a:cubicBezTo>
                <a:cubicBezTo>
                  <a:pt x="1938" y="625"/>
                  <a:pt x="1599" y="539"/>
                  <a:pt x="1399" y="573"/>
                </a:cubicBezTo>
                <a:cubicBezTo>
                  <a:pt x="1200" y="607"/>
                  <a:pt x="1116" y="650"/>
                  <a:pt x="1004" y="717"/>
                </a:cubicBezTo>
                <a:cubicBezTo>
                  <a:pt x="978" y="732"/>
                  <a:pt x="924" y="739"/>
                  <a:pt x="895" y="702"/>
                </a:cubicBezTo>
                <a:cubicBezTo>
                  <a:pt x="864" y="664"/>
                  <a:pt x="861" y="603"/>
                  <a:pt x="901" y="573"/>
                </a:cubicBezTo>
                <a:close/>
                <a:moveTo>
                  <a:pt x="2253" y="1106"/>
                </a:moveTo>
                <a:cubicBezTo>
                  <a:pt x="2248" y="1050"/>
                  <a:pt x="2271" y="1012"/>
                  <a:pt x="2314" y="998"/>
                </a:cubicBezTo>
                <a:cubicBezTo>
                  <a:pt x="2362" y="982"/>
                  <a:pt x="2417" y="1004"/>
                  <a:pt x="2437" y="1044"/>
                </a:cubicBezTo>
                <a:cubicBezTo>
                  <a:pt x="2456" y="1082"/>
                  <a:pt x="2466" y="1140"/>
                  <a:pt x="2478" y="1208"/>
                </a:cubicBezTo>
                <a:cubicBezTo>
                  <a:pt x="2485" y="1249"/>
                  <a:pt x="2472" y="1310"/>
                  <a:pt x="2416" y="1316"/>
                </a:cubicBezTo>
                <a:cubicBezTo>
                  <a:pt x="2375" y="1320"/>
                  <a:pt x="2348" y="1324"/>
                  <a:pt x="2314" y="1290"/>
                </a:cubicBezTo>
                <a:cubicBezTo>
                  <a:pt x="2280" y="1256"/>
                  <a:pt x="2256" y="1147"/>
                  <a:pt x="2253" y="1106"/>
                </a:cubicBezTo>
                <a:close/>
                <a:moveTo>
                  <a:pt x="942" y="1925"/>
                </a:moveTo>
                <a:cubicBezTo>
                  <a:pt x="1044" y="1884"/>
                  <a:pt x="1229" y="1843"/>
                  <a:pt x="1434" y="1843"/>
                </a:cubicBezTo>
                <a:cubicBezTo>
                  <a:pt x="1638" y="1843"/>
                  <a:pt x="1823" y="1884"/>
                  <a:pt x="1925" y="1925"/>
                </a:cubicBezTo>
                <a:cubicBezTo>
                  <a:pt x="1884" y="1823"/>
                  <a:pt x="1843" y="1638"/>
                  <a:pt x="1843" y="1434"/>
                </a:cubicBezTo>
                <a:cubicBezTo>
                  <a:pt x="1843" y="1229"/>
                  <a:pt x="1884" y="1044"/>
                  <a:pt x="1925" y="942"/>
                </a:cubicBezTo>
                <a:cubicBezTo>
                  <a:pt x="1823" y="983"/>
                  <a:pt x="1638" y="1024"/>
                  <a:pt x="1434" y="1024"/>
                </a:cubicBezTo>
                <a:cubicBezTo>
                  <a:pt x="1229" y="1024"/>
                  <a:pt x="1044" y="983"/>
                  <a:pt x="942" y="942"/>
                </a:cubicBezTo>
                <a:cubicBezTo>
                  <a:pt x="983" y="1044"/>
                  <a:pt x="1024" y="1229"/>
                  <a:pt x="1024" y="1434"/>
                </a:cubicBezTo>
                <a:cubicBezTo>
                  <a:pt x="1024" y="1638"/>
                  <a:pt x="983" y="1823"/>
                  <a:pt x="942" y="1925"/>
                </a:cubicBezTo>
                <a:close/>
                <a:moveTo>
                  <a:pt x="819" y="2048"/>
                </a:moveTo>
                <a:cubicBezTo>
                  <a:pt x="819" y="2048"/>
                  <a:pt x="819" y="2048"/>
                  <a:pt x="819" y="2048"/>
                </a:cubicBezTo>
                <a:cubicBezTo>
                  <a:pt x="819" y="2048"/>
                  <a:pt x="819" y="2048"/>
                  <a:pt x="819" y="2048"/>
                </a:cubicBezTo>
                <a:cubicBezTo>
                  <a:pt x="819" y="2048"/>
                  <a:pt x="819" y="2048"/>
                  <a:pt x="819" y="2048"/>
                </a:cubicBezTo>
                <a:close/>
                <a:moveTo>
                  <a:pt x="819" y="819"/>
                </a:moveTo>
                <a:cubicBezTo>
                  <a:pt x="819" y="819"/>
                  <a:pt x="819" y="819"/>
                  <a:pt x="819" y="819"/>
                </a:cubicBezTo>
                <a:cubicBezTo>
                  <a:pt x="819" y="819"/>
                  <a:pt x="819" y="819"/>
                  <a:pt x="819" y="819"/>
                </a:cubicBezTo>
                <a:cubicBezTo>
                  <a:pt x="819" y="819"/>
                  <a:pt x="819" y="819"/>
                  <a:pt x="819" y="819"/>
                </a:cubicBezTo>
                <a:close/>
                <a:moveTo>
                  <a:pt x="819" y="819"/>
                </a:moveTo>
                <a:cubicBezTo>
                  <a:pt x="819" y="819"/>
                  <a:pt x="819" y="819"/>
                  <a:pt x="819" y="819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4815840" y="4221480"/>
            <a:ext cx="391160" cy="391160"/>
          </a:xfrm>
          <a:prstGeom prst="ellipse">
            <a:avLst/>
          </a:prstGeom>
          <a:solidFill>
            <a:srgbClr val="9CC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4460240" y="5173980"/>
            <a:ext cx="543560" cy="54356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6631940" y="4323080"/>
            <a:ext cx="238760" cy="238760"/>
          </a:xfrm>
          <a:prstGeom prst="ellipse">
            <a:avLst/>
          </a:prstGeom>
          <a:solidFill>
            <a:srgbClr val="FF6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5981700" y="3266440"/>
            <a:ext cx="447040" cy="447040"/>
          </a:xfrm>
          <a:prstGeom prst="ellipse">
            <a:avLst/>
          </a:prstGeom>
          <a:solidFill>
            <a:srgbClr val="FFC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7152640" y="5110480"/>
            <a:ext cx="391160" cy="391160"/>
          </a:xfrm>
          <a:prstGeom prst="ellipse">
            <a:avLst/>
          </a:prstGeom>
          <a:solidFill>
            <a:srgbClr val="FF6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7863840" y="3497580"/>
            <a:ext cx="238760" cy="238760"/>
          </a:xfrm>
          <a:prstGeom prst="ellipse">
            <a:avLst/>
          </a:prstGeom>
          <a:solidFill>
            <a:srgbClr val="FF6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9265920" y="4399915"/>
            <a:ext cx="2390775" cy="491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 eaLnBrk="1" hangingPunct="1">
              <a:lnSpc>
                <a:spcPct val="140000"/>
              </a:lnSpc>
            </a:pPr>
            <a:r>
              <a:rPr lang="en-US" altLang="zh-CN" sz="1000" b="1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sed </a:t>
            </a:r>
            <a:endParaRPr lang="en-US" altLang="zh-CN" sz="1000" b="1" dirty="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44" name="MH_SubTitle_1"/>
          <p:cNvSpPr/>
          <p:nvPr/>
        </p:nvSpPr>
        <p:spPr>
          <a:xfrm>
            <a:off x="9265920" y="3956685"/>
            <a:ext cx="2390140" cy="443230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/>
          <a:p>
            <a:pPr marL="0" marR="0" lv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anose="02030600000101010101" charset="-127"/>
                <a:ea typeface="Batang" panose="02030600000101010101" charset="-127"/>
                <a:cs typeface="宋体" panose="02010600030101010101" pitchFamily="2" charset="-122"/>
              </a:rPr>
              <a:t>TITLE Add Here</a:t>
            </a: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tang" panose="02030600000101010101" charset="-127"/>
              <a:ea typeface="Batang" panose="02030600000101010101" charset="-127"/>
              <a:cs typeface="宋体" panose="02010600030101010101" pitchFamily="2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2069465" y="2146300"/>
            <a:ext cx="2390775" cy="491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eaLnBrk="1" hangingPunct="1">
              <a:lnSpc>
                <a:spcPct val="140000"/>
              </a:lnSpc>
            </a:pPr>
            <a:r>
              <a:rPr lang="en-US" altLang="zh-CN" sz="1000" b="1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sed </a:t>
            </a:r>
            <a:endParaRPr lang="en-US" altLang="zh-CN" sz="1000" b="1" dirty="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46" name="MH_SubTitle_1"/>
          <p:cNvSpPr/>
          <p:nvPr/>
        </p:nvSpPr>
        <p:spPr>
          <a:xfrm>
            <a:off x="2069465" y="1703070"/>
            <a:ext cx="2390140" cy="443230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/>
          <a:p>
            <a:pPr marL="0" marR="0" lvl="0" indent="0" algn="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anose="02030600000101010101" charset="-127"/>
                <a:ea typeface="Batang" panose="02030600000101010101" charset="-127"/>
                <a:cs typeface="宋体" panose="02010600030101010101" pitchFamily="2" charset="-122"/>
              </a:rPr>
              <a:t>TITLE Add Here</a:t>
            </a: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tang" panose="02030600000101010101" charset="-127"/>
              <a:ea typeface="Batang" panose="02030600000101010101" charset="-127"/>
              <a:cs typeface="宋体" panose="02010600030101010101" pitchFamily="2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716280" y="4592320"/>
            <a:ext cx="2390775" cy="491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eaLnBrk="1" hangingPunct="1">
              <a:lnSpc>
                <a:spcPct val="140000"/>
              </a:lnSpc>
            </a:pPr>
            <a:r>
              <a:rPr lang="en-US" altLang="zh-CN" sz="1000" b="1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sed </a:t>
            </a:r>
            <a:endParaRPr lang="en-US" altLang="zh-CN" sz="1000" b="1" dirty="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52" name="MH_SubTitle_1"/>
          <p:cNvSpPr/>
          <p:nvPr/>
        </p:nvSpPr>
        <p:spPr>
          <a:xfrm>
            <a:off x="716280" y="4149090"/>
            <a:ext cx="2390140" cy="443230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/>
          <a:p>
            <a:pPr marL="0" marR="0" lvl="0" indent="0" algn="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anose="02030600000101010101" charset="-127"/>
                <a:ea typeface="Batang" panose="02030600000101010101" charset="-127"/>
                <a:cs typeface="宋体" panose="02010600030101010101" pitchFamily="2" charset="-122"/>
              </a:rPr>
              <a:t>TITLE Add Here</a:t>
            </a: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tang" panose="02030600000101010101" charset="-127"/>
              <a:ea typeface="Batang" panose="02030600000101010101" charset="-127"/>
              <a:cs typeface="宋体" panose="02010600030101010101" pitchFamily="2" charset="-122"/>
            </a:endParaRPr>
          </a:p>
        </p:txBody>
      </p:sp>
      <p:sp>
        <p:nvSpPr>
          <p:cNvPr id="53" name="Freeform 5"/>
          <p:cNvSpPr/>
          <p:nvPr/>
        </p:nvSpPr>
        <p:spPr bwMode="auto">
          <a:xfrm>
            <a:off x="3220717" y="3586480"/>
            <a:ext cx="2502056" cy="3279987"/>
          </a:xfrm>
          <a:custGeom>
            <a:avLst/>
            <a:gdLst>
              <a:gd name="T0" fmla="*/ 417 w 492"/>
              <a:gd name="T1" fmla="*/ 473 h 789"/>
              <a:gd name="T2" fmla="*/ 273 w 492"/>
              <a:gd name="T3" fmla="*/ 181 h 789"/>
              <a:gd name="T4" fmla="*/ 22 w 492"/>
              <a:gd name="T5" fmla="*/ 2 h 789"/>
              <a:gd name="T6" fmla="*/ 2 w 492"/>
              <a:gd name="T7" fmla="*/ 14 h 789"/>
              <a:gd name="T8" fmla="*/ 14 w 492"/>
              <a:gd name="T9" fmla="*/ 34 h 789"/>
              <a:gd name="T10" fmla="*/ 29 w 492"/>
              <a:gd name="T11" fmla="*/ 37 h 789"/>
              <a:gd name="T12" fmla="*/ 387 w 492"/>
              <a:gd name="T13" fmla="*/ 483 h 789"/>
              <a:gd name="T14" fmla="*/ 460 w 492"/>
              <a:gd name="T15" fmla="*/ 789 h 789"/>
              <a:gd name="T16" fmla="*/ 476 w 492"/>
              <a:gd name="T17" fmla="*/ 789 h 789"/>
              <a:gd name="T18" fmla="*/ 492 w 492"/>
              <a:gd name="T19" fmla="*/ 789 h 789"/>
              <a:gd name="T20" fmla="*/ 417 w 492"/>
              <a:gd name="T21" fmla="*/ 473 h 7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92" h="789">
                <a:moveTo>
                  <a:pt x="417" y="473"/>
                </a:moveTo>
                <a:cubicBezTo>
                  <a:pt x="378" y="355"/>
                  <a:pt x="329" y="257"/>
                  <a:pt x="273" y="181"/>
                </a:cubicBezTo>
                <a:cubicBezTo>
                  <a:pt x="201" y="85"/>
                  <a:pt x="117" y="25"/>
                  <a:pt x="22" y="2"/>
                </a:cubicBezTo>
                <a:cubicBezTo>
                  <a:pt x="13" y="0"/>
                  <a:pt x="5" y="6"/>
                  <a:pt x="2" y="14"/>
                </a:cubicBezTo>
                <a:cubicBezTo>
                  <a:pt x="0" y="23"/>
                  <a:pt x="6" y="31"/>
                  <a:pt x="14" y="34"/>
                </a:cubicBezTo>
                <a:cubicBezTo>
                  <a:pt x="19" y="35"/>
                  <a:pt x="24" y="36"/>
                  <a:pt x="29" y="37"/>
                </a:cubicBezTo>
                <a:cubicBezTo>
                  <a:pt x="219" y="92"/>
                  <a:pt x="328" y="308"/>
                  <a:pt x="387" y="483"/>
                </a:cubicBezTo>
                <a:cubicBezTo>
                  <a:pt x="426" y="601"/>
                  <a:pt x="448" y="716"/>
                  <a:pt x="460" y="789"/>
                </a:cubicBezTo>
                <a:cubicBezTo>
                  <a:pt x="476" y="789"/>
                  <a:pt x="476" y="789"/>
                  <a:pt x="476" y="789"/>
                </a:cubicBezTo>
                <a:cubicBezTo>
                  <a:pt x="492" y="789"/>
                  <a:pt x="492" y="789"/>
                  <a:pt x="492" y="789"/>
                </a:cubicBezTo>
                <a:cubicBezTo>
                  <a:pt x="481" y="715"/>
                  <a:pt x="458" y="596"/>
                  <a:pt x="417" y="473"/>
                </a:cubicBezTo>
                <a:close/>
              </a:path>
            </a:pathLst>
          </a:custGeom>
          <a:solidFill>
            <a:srgbClr val="52C5C4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67" name="椭圆 66"/>
          <p:cNvSpPr/>
          <p:nvPr/>
        </p:nvSpPr>
        <p:spPr>
          <a:xfrm>
            <a:off x="2001520" y="3210560"/>
            <a:ext cx="812800" cy="812800"/>
          </a:xfrm>
          <a:prstGeom prst="ellipse">
            <a:avLst/>
          </a:prstGeom>
          <a:solidFill>
            <a:srgbClr val="52C5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68" name="Freeform 5"/>
          <p:cNvSpPr>
            <a:spLocks noEditPoints="1"/>
          </p:cNvSpPr>
          <p:nvPr/>
        </p:nvSpPr>
        <p:spPr bwMode="auto">
          <a:xfrm>
            <a:off x="2220595" y="3402965"/>
            <a:ext cx="376555" cy="427355"/>
          </a:xfrm>
          <a:custGeom>
            <a:avLst/>
            <a:gdLst>
              <a:gd name="T0" fmla="*/ 1451 w 2904"/>
              <a:gd name="T1" fmla="*/ 0 h 3295"/>
              <a:gd name="T2" fmla="*/ 0 w 2904"/>
              <a:gd name="T3" fmla="*/ 425 h 3295"/>
              <a:gd name="T4" fmla="*/ 1451 w 2904"/>
              <a:gd name="T5" fmla="*/ 3295 h 3295"/>
              <a:gd name="T6" fmla="*/ 2904 w 2904"/>
              <a:gd name="T7" fmla="*/ 425 h 3295"/>
              <a:gd name="T8" fmla="*/ 2694 w 2904"/>
              <a:gd name="T9" fmla="*/ 1967 h 3295"/>
              <a:gd name="T10" fmla="*/ 208 w 2904"/>
              <a:gd name="T11" fmla="*/ 1967 h 3295"/>
              <a:gd name="T12" fmla="*/ 798 w 2904"/>
              <a:gd name="T13" fmla="*/ 571 h 3295"/>
              <a:gd name="T14" fmla="*/ 2104 w 2904"/>
              <a:gd name="T15" fmla="*/ 571 h 3295"/>
              <a:gd name="T16" fmla="*/ 2694 w 2904"/>
              <a:gd name="T17" fmla="*/ 1967 h 3295"/>
              <a:gd name="T18" fmla="*/ 885 w 2904"/>
              <a:gd name="T19" fmla="*/ 943 h 3295"/>
              <a:gd name="T20" fmla="*/ 695 w 2904"/>
              <a:gd name="T21" fmla="*/ 1307 h 3295"/>
              <a:gd name="T22" fmla="*/ 597 w 2904"/>
              <a:gd name="T23" fmla="*/ 1562 h 3295"/>
              <a:gd name="T24" fmla="*/ 662 w 2904"/>
              <a:gd name="T25" fmla="*/ 1613 h 3295"/>
              <a:gd name="T26" fmla="*/ 720 w 2904"/>
              <a:gd name="T27" fmla="*/ 1564 h 3295"/>
              <a:gd name="T28" fmla="*/ 973 w 2904"/>
              <a:gd name="T29" fmla="*/ 2236 h 3295"/>
              <a:gd name="T30" fmla="*/ 1053 w 2904"/>
              <a:gd name="T31" fmla="*/ 1198 h 3295"/>
              <a:gd name="T32" fmla="*/ 1146 w 2904"/>
              <a:gd name="T33" fmla="*/ 1035 h 3295"/>
              <a:gd name="T34" fmla="*/ 1923 w 2904"/>
              <a:gd name="T35" fmla="*/ 1727 h 3295"/>
              <a:gd name="T36" fmla="*/ 2268 w 2904"/>
              <a:gd name="T37" fmla="*/ 1611 h 3295"/>
              <a:gd name="T38" fmla="*/ 1811 w 2904"/>
              <a:gd name="T39" fmla="*/ 1455 h 3295"/>
              <a:gd name="T40" fmla="*/ 2148 w 2904"/>
              <a:gd name="T41" fmla="*/ 1408 h 3295"/>
              <a:gd name="T42" fmla="*/ 2182 w 2904"/>
              <a:gd name="T43" fmla="*/ 1158 h 3295"/>
              <a:gd name="T44" fmla="*/ 2051 w 2904"/>
              <a:gd name="T45" fmla="*/ 989 h 3295"/>
              <a:gd name="T46" fmla="*/ 1414 w 2904"/>
              <a:gd name="T47" fmla="*/ 1024 h 3295"/>
              <a:gd name="T48" fmla="*/ 1163 w 2904"/>
              <a:gd name="T49" fmla="*/ 993 h 3295"/>
              <a:gd name="T50" fmla="*/ 1414 w 2904"/>
              <a:gd name="T51" fmla="*/ 1479 h 3295"/>
              <a:gd name="T52" fmla="*/ 1547 w 2904"/>
              <a:gd name="T53" fmla="*/ 1455 h 3295"/>
              <a:gd name="T54" fmla="*/ 1076 w 2904"/>
              <a:gd name="T55" fmla="*/ 1611 h 3295"/>
              <a:gd name="T56" fmla="*/ 1318 w 2904"/>
              <a:gd name="T57" fmla="*/ 1727 h 3295"/>
              <a:gd name="T58" fmla="*/ 1254 w 2904"/>
              <a:gd name="T59" fmla="*/ 1909 h 3295"/>
              <a:gd name="T60" fmla="*/ 1076 w 2904"/>
              <a:gd name="T61" fmla="*/ 2126 h 3295"/>
              <a:gd name="T62" fmla="*/ 1327 w 2904"/>
              <a:gd name="T63" fmla="*/ 2094 h 3295"/>
              <a:gd name="T64" fmla="*/ 1505 w 2904"/>
              <a:gd name="T65" fmla="*/ 1875 h 3295"/>
              <a:gd name="T66" fmla="*/ 1547 w 2904"/>
              <a:gd name="T67" fmla="*/ 2234 h 3295"/>
              <a:gd name="T68" fmla="*/ 1811 w 2904"/>
              <a:gd name="T69" fmla="*/ 1787 h 3295"/>
              <a:gd name="T70" fmla="*/ 1928 w 2904"/>
              <a:gd name="T71" fmla="*/ 1976 h 3295"/>
              <a:gd name="T72" fmla="*/ 2161 w 2904"/>
              <a:gd name="T73" fmla="*/ 2200 h 3295"/>
              <a:gd name="T74" fmla="*/ 2163 w 2904"/>
              <a:gd name="T75" fmla="*/ 1943 h 3295"/>
              <a:gd name="T76" fmla="*/ 1414 w 2904"/>
              <a:gd name="T77" fmla="*/ 1343 h 3295"/>
              <a:gd name="T78" fmla="*/ 1541 w 2904"/>
              <a:gd name="T79" fmla="*/ 1111 h 3295"/>
              <a:gd name="T80" fmla="*/ 1811 w 2904"/>
              <a:gd name="T81" fmla="*/ 1091 h 3295"/>
              <a:gd name="T82" fmla="*/ 1931 w 2904"/>
              <a:gd name="T83" fmla="*/ 1182 h 3295"/>
              <a:gd name="T84" fmla="*/ 1918 w 2904"/>
              <a:gd name="T85" fmla="*/ 1299 h 3295"/>
              <a:gd name="T86" fmla="*/ 1811 w 2904"/>
              <a:gd name="T87" fmla="*/ 1343 h 3295"/>
              <a:gd name="T88" fmla="*/ 1414 w 2904"/>
              <a:gd name="T89" fmla="*/ 1343 h 3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904" h="3295">
                <a:moveTo>
                  <a:pt x="2196" y="390"/>
                </a:moveTo>
                <a:cubicBezTo>
                  <a:pt x="1571" y="264"/>
                  <a:pt x="1451" y="0"/>
                  <a:pt x="1451" y="0"/>
                </a:cubicBezTo>
                <a:cubicBezTo>
                  <a:pt x="1451" y="0"/>
                  <a:pt x="1062" y="319"/>
                  <a:pt x="708" y="390"/>
                </a:cubicBezTo>
                <a:cubicBezTo>
                  <a:pt x="354" y="461"/>
                  <a:pt x="0" y="425"/>
                  <a:pt x="0" y="425"/>
                </a:cubicBezTo>
                <a:cubicBezTo>
                  <a:pt x="0" y="425"/>
                  <a:pt x="35" y="1311"/>
                  <a:pt x="35" y="2020"/>
                </a:cubicBezTo>
                <a:cubicBezTo>
                  <a:pt x="35" y="2728"/>
                  <a:pt x="1451" y="3295"/>
                  <a:pt x="1451" y="3295"/>
                </a:cubicBezTo>
                <a:cubicBezTo>
                  <a:pt x="1451" y="3295"/>
                  <a:pt x="2869" y="2709"/>
                  <a:pt x="2869" y="2020"/>
                </a:cubicBezTo>
                <a:cubicBezTo>
                  <a:pt x="2869" y="1311"/>
                  <a:pt x="2904" y="425"/>
                  <a:pt x="2904" y="425"/>
                </a:cubicBezTo>
                <a:cubicBezTo>
                  <a:pt x="2904" y="425"/>
                  <a:pt x="2550" y="461"/>
                  <a:pt x="2196" y="390"/>
                </a:cubicBezTo>
                <a:close/>
                <a:moveTo>
                  <a:pt x="2694" y="1967"/>
                </a:moveTo>
                <a:cubicBezTo>
                  <a:pt x="2694" y="2558"/>
                  <a:pt x="1450" y="3060"/>
                  <a:pt x="1450" y="3060"/>
                </a:cubicBezTo>
                <a:cubicBezTo>
                  <a:pt x="1450" y="3060"/>
                  <a:pt x="208" y="2575"/>
                  <a:pt x="208" y="1967"/>
                </a:cubicBezTo>
                <a:cubicBezTo>
                  <a:pt x="208" y="1360"/>
                  <a:pt x="177" y="601"/>
                  <a:pt x="177" y="601"/>
                </a:cubicBezTo>
                <a:cubicBezTo>
                  <a:pt x="177" y="601"/>
                  <a:pt x="488" y="632"/>
                  <a:pt x="798" y="571"/>
                </a:cubicBezTo>
                <a:cubicBezTo>
                  <a:pt x="1109" y="510"/>
                  <a:pt x="1450" y="237"/>
                  <a:pt x="1450" y="237"/>
                </a:cubicBezTo>
                <a:cubicBezTo>
                  <a:pt x="1450" y="237"/>
                  <a:pt x="1555" y="464"/>
                  <a:pt x="2104" y="571"/>
                </a:cubicBezTo>
                <a:cubicBezTo>
                  <a:pt x="2414" y="632"/>
                  <a:pt x="2725" y="601"/>
                  <a:pt x="2725" y="601"/>
                </a:cubicBezTo>
                <a:cubicBezTo>
                  <a:pt x="2725" y="601"/>
                  <a:pt x="2694" y="1360"/>
                  <a:pt x="2694" y="1967"/>
                </a:cubicBezTo>
                <a:close/>
                <a:moveTo>
                  <a:pt x="1146" y="1035"/>
                </a:moveTo>
                <a:cubicBezTo>
                  <a:pt x="885" y="943"/>
                  <a:pt x="885" y="943"/>
                  <a:pt x="885" y="943"/>
                </a:cubicBezTo>
                <a:cubicBezTo>
                  <a:pt x="864" y="1001"/>
                  <a:pt x="837" y="1061"/>
                  <a:pt x="805" y="1124"/>
                </a:cubicBezTo>
                <a:cubicBezTo>
                  <a:pt x="776" y="1178"/>
                  <a:pt x="739" y="1239"/>
                  <a:pt x="695" y="1307"/>
                </a:cubicBezTo>
                <a:cubicBezTo>
                  <a:pt x="651" y="1374"/>
                  <a:pt x="597" y="1443"/>
                  <a:pt x="533" y="1511"/>
                </a:cubicBezTo>
                <a:cubicBezTo>
                  <a:pt x="597" y="1562"/>
                  <a:pt x="597" y="1562"/>
                  <a:pt x="597" y="1562"/>
                </a:cubicBezTo>
                <a:cubicBezTo>
                  <a:pt x="613" y="1575"/>
                  <a:pt x="628" y="1588"/>
                  <a:pt x="641" y="1598"/>
                </a:cubicBezTo>
                <a:cubicBezTo>
                  <a:pt x="654" y="1609"/>
                  <a:pt x="661" y="1614"/>
                  <a:pt x="662" y="1613"/>
                </a:cubicBezTo>
                <a:cubicBezTo>
                  <a:pt x="672" y="1604"/>
                  <a:pt x="682" y="1596"/>
                  <a:pt x="691" y="1588"/>
                </a:cubicBezTo>
                <a:cubicBezTo>
                  <a:pt x="701" y="1581"/>
                  <a:pt x="710" y="1572"/>
                  <a:pt x="720" y="1564"/>
                </a:cubicBezTo>
                <a:cubicBezTo>
                  <a:pt x="720" y="2236"/>
                  <a:pt x="720" y="2236"/>
                  <a:pt x="720" y="2236"/>
                </a:cubicBezTo>
                <a:cubicBezTo>
                  <a:pt x="973" y="2236"/>
                  <a:pt x="973" y="2236"/>
                  <a:pt x="973" y="2236"/>
                </a:cubicBezTo>
                <a:cubicBezTo>
                  <a:pt x="973" y="1305"/>
                  <a:pt x="973" y="1305"/>
                  <a:pt x="973" y="1305"/>
                </a:cubicBezTo>
                <a:cubicBezTo>
                  <a:pt x="1004" y="1266"/>
                  <a:pt x="1031" y="1231"/>
                  <a:pt x="1053" y="1198"/>
                </a:cubicBezTo>
                <a:cubicBezTo>
                  <a:pt x="1075" y="1165"/>
                  <a:pt x="1093" y="1137"/>
                  <a:pt x="1106" y="1113"/>
                </a:cubicBezTo>
                <a:cubicBezTo>
                  <a:pt x="1123" y="1084"/>
                  <a:pt x="1136" y="1058"/>
                  <a:pt x="1146" y="1035"/>
                </a:cubicBezTo>
                <a:close/>
                <a:moveTo>
                  <a:pt x="2035" y="1848"/>
                </a:moveTo>
                <a:cubicBezTo>
                  <a:pt x="1990" y="1811"/>
                  <a:pt x="1953" y="1771"/>
                  <a:pt x="1923" y="1727"/>
                </a:cubicBezTo>
                <a:cubicBezTo>
                  <a:pt x="2268" y="1727"/>
                  <a:pt x="2268" y="1727"/>
                  <a:pt x="2268" y="1727"/>
                </a:cubicBezTo>
                <a:cubicBezTo>
                  <a:pt x="2268" y="1611"/>
                  <a:pt x="2268" y="1611"/>
                  <a:pt x="2268" y="1611"/>
                </a:cubicBezTo>
                <a:cubicBezTo>
                  <a:pt x="1811" y="1611"/>
                  <a:pt x="1811" y="1611"/>
                  <a:pt x="1811" y="1611"/>
                </a:cubicBezTo>
                <a:cubicBezTo>
                  <a:pt x="1811" y="1455"/>
                  <a:pt x="1811" y="1455"/>
                  <a:pt x="1811" y="1455"/>
                </a:cubicBezTo>
                <a:cubicBezTo>
                  <a:pt x="2011" y="1455"/>
                  <a:pt x="2011" y="1455"/>
                  <a:pt x="2011" y="1455"/>
                </a:cubicBezTo>
                <a:cubicBezTo>
                  <a:pt x="2080" y="1455"/>
                  <a:pt x="2125" y="1440"/>
                  <a:pt x="2148" y="1408"/>
                </a:cubicBezTo>
                <a:cubicBezTo>
                  <a:pt x="2170" y="1377"/>
                  <a:pt x="2182" y="1334"/>
                  <a:pt x="2182" y="1280"/>
                </a:cubicBezTo>
                <a:cubicBezTo>
                  <a:pt x="2182" y="1158"/>
                  <a:pt x="2182" y="1158"/>
                  <a:pt x="2182" y="1158"/>
                </a:cubicBezTo>
                <a:cubicBezTo>
                  <a:pt x="2182" y="1111"/>
                  <a:pt x="2173" y="1074"/>
                  <a:pt x="2156" y="1046"/>
                </a:cubicBezTo>
                <a:cubicBezTo>
                  <a:pt x="2140" y="1018"/>
                  <a:pt x="2104" y="999"/>
                  <a:pt x="2051" y="989"/>
                </a:cubicBezTo>
                <a:cubicBezTo>
                  <a:pt x="1997" y="978"/>
                  <a:pt x="1919" y="977"/>
                  <a:pt x="1818" y="983"/>
                </a:cubicBezTo>
                <a:cubicBezTo>
                  <a:pt x="1717" y="990"/>
                  <a:pt x="1582" y="1004"/>
                  <a:pt x="1414" y="1024"/>
                </a:cubicBezTo>
                <a:cubicBezTo>
                  <a:pt x="1414" y="993"/>
                  <a:pt x="1414" y="993"/>
                  <a:pt x="1414" y="993"/>
                </a:cubicBezTo>
                <a:cubicBezTo>
                  <a:pt x="1163" y="993"/>
                  <a:pt x="1163" y="993"/>
                  <a:pt x="1163" y="993"/>
                </a:cubicBezTo>
                <a:cubicBezTo>
                  <a:pt x="1163" y="1479"/>
                  <a:pt x="1163" y="1479"/>
                  <a:pt x="1163" y="1479"/>
                </a:cubicBezTo>
                <a:cubicBezTo>
                  <a:pt x="1414" y="1479"/>
                  <a:pt x="1414" y="1479"/>
                  <a:pt x="1414" y="1479"/>
                </a:cubicBezTo>
                <a:cubicBezTo>
                  <a:pt x="1414" y="1455"/>
                  <a:pt x="1414" y="1455"/>
                  <a:pt x="1414" y="1455"/>
                </a:cubicBezTo>
                <a:cubicBezTo>
                  <a:pt x="1547" y="1455"/>
                  <a:pt x="1547" y="1455"/>
                  <a:pt x="1547" y="1455"/>
                </a:cubicBezTo>
                <a:cubicBezTo>
                  <a:pt x="1547" y="1611"/>
                  <a:pt x="1547" y="1611"/>
                  <a:pt x="1547" y="1611"/>
                </a:cubicBezTo>
                <a:cubicBezTo>
                  <a:pt x="1076" y="1611"/>
                  <a:pt x="1076" y="1611"/>
                  <a:pt x="1076" y="1611"/>
                </a:cubicBezTo>
                <a:cubicBezTo>
                  <a:pt x="1076" y="1727"/>
                  <a:pt x="1076" y="1727"/>
                  <a:pt x="1076" y="1727"/>
                </a:cubicBezTo>
                <a:cubicBezTo>
                  <a:pt x="1318" y="1727"/>
                  <a:pt x="1318" y="1727"/>
                  <a:pt x="1318" y="1727"/>
                </a:cubicBezTo>
                <a:cubicBezTo>
                  <a:pt x="1313" y="1749"/>
                  <a:pt x="1306" y="1776"/>
                  <a:pt x="1296" y="1808"/>
                </a:cubicBezTo>
                <a:cubicBezTo>
                  <a:pt x="1287" y="1840"/>
                  <a:pt x="1273" y="1873"/>
                  <a:pt x="1254" y="1909"/>
                </a:cubicBezTo>
                <a:cubicBezTo>
                  <a:pt x="1236" y="1945"/>
                  <a:pt x="1212" y="1981"/>
                  <a:pt x="1183" y="2019"/>
                </a:cubicBezTo>
                <a:cubicBezTo>
                  <a:pt x="1154" y="2056"/>
                  <a:pt x="1119" y="2092"/>
                  <a:pt x="1076" y="2126"/>
                </a:cubicBezTo>
                <a:cubicBezTo>
                  <a:pt x="1176" y="2220"/>
                  <a:pt x="1176" y="2220"/>
                  <a:pt x="1176" y="2220"/>
                </a:cubicBezTo>
                <a:cubicBezTo>
                  <a:pt x="1234" y="2176"/>
                  <a:pt x="1285" y="2134"/>
                  <a:pt x="1327" y="2094"/>
                </a:cubicBezTo>
                <a:cubicBezTo>
                  <a:pt x="1370" y="2053"/>
                  <a:pt x="1406" y="2015"/>
                  <a:pt x="1435" y="1978"/>
                </a:cubicBezTo>
                <a:cubicBezTo>
                  <a:pt x="1464" y="1941"/>
                  <a:pt x="1488" y="1907"/>
                  <a:pt x="1505" y="1875"/>
                </a:cubicBezTo>
                <a:cubicBezTo>
                  <a:pt x="1523" y="1843"/>
                  <a:pt x="1537" y="1814"/>
                  <a:pt x="1547" y="1789"/>
                </a:cubicBezTo>
                <a:cubicBezTo>
                  <a:pt x="1547" y="2234"/>
                  <a:pt x="1547" y="2234"/>
                  <a:pt x="1547" y="2234"/>
                </a:cubicBezTo>
                <a:cubicBezTo>
                  <a:pt x="1811" y="2234"/>
                  <a:pt x="1811" y="2234"/>
                  <a:pt x="1811" y="2234"/>
                </a:cubicBezTo>
                <a:cubicBezTo>
                  <a:pt x="1811" y="1787"/>
                  <a:pt x="1811" y="1787"/>
                  <a:pt x="1811" y="1787"/>
                </a:cubicBezTo>
                <a:cubicBezTo>
                  <a:pt x="1823" y="1812"/>
                  <a:pt x="1839" y="1841"/>
                  <a:pt x="1858" y="1874"/>
                </a:cubicBezTo>
                <a:cubicBezTo>
                  <a:pt x="1876" y="1906"/>
                  <a:pt x="1900" y="1941"/>
                  <a:pt x="1928" y="1976"/>
                </a:cubicBezTo>
                <a:cubicBezTo>
                  <a:pt x="1956" y="2012"/>
                  <a:pt x="1989" y="2049"/>
                  <a:pt x="2027" y="2087"/>
                </a:cubicBezTo>
                <a:cubicBezTo>
                  <a:pt x="2065" y="2125"/>
                  <a:pt x="2110" y="2162"/>
                  <a:pt x="2161" y="2200"/>
                </a:cubicBezTo>
                <a:cubicBezTo>
                  <a:pt x="2311" y="2026"/>
                  <a:pt x="2311" y="2026"/>
                  <a:pt x="2311" y="2026"/>
                </a:cubicBezTo>
                <a:cubicBezTo>
                  <a:pt x="2261" y="2002"/>
                  <a:pt x="2212" y="1974"/>
                  <a:pt x="2163" y="1943"/>
                </a:cubicBezTo>
                <a:cubicBezTo>
                  <a:pt x="2122" y="1916"/>
                  <a:pt x="2079" y="1884"/>
                  <a:pt x="2035" y="1848"/>
                </a:cubicBezTo>
                <a:close/>
                <a:moveTo>
                  <a:pt x="1414" y="1343"/>
                </a:moveTo>
                <a:cubicBezTo>
                  <a:pt x="1414" y="1129"/>
                  <a:pt x="1414" y="1129"/>
                  <a:pt x="1414" y="1129"/>
                </a:cubicBezTo>
                <a:cubicBezTo>
                  <a:pt x="1455" y="1122"/>
                  <a:pt x="1497" y="1116"/>
                  <a:pt x="1541" y="1111"/>
                </a:cubicBezTo>
                <a:cubicBezTo>
                  <a:pt x="1578" y="1106"/>
                  <a:pt x="1621" y="1102"/>
                  <a:pt x="1668" y="1097"/>
                </a:cubicBezTo>
                <a:cubicBezTo>
                  <a:pt x="1716" y="1093"/>
                  <a:pt x="1763" y="1091"/>
                  <a:pt x="1811" y="1091"/>
                </a:cubicBezTo>
                <a:cubicBezTo>
                  <a:pt x="1863" y="1091"/>
                  <a:pt x="1896" y="1100"/>
                  <a:pt x="1910" y="1116"/>
                </a:cubicBezTo>
                <a:cubicBezTo>
                  <a:pt x="1924" y="1133"/>
                  <a:pt x="1931" y="1155"/>
                  <a:pt x="1931" y="1182"/>
                </a:cubicBezTo>
                <a:cubicBezTo>
                  <a:pt x="1931" y="1254"/>
                  <a:pt x="1931" y="1254"/>
                  <a:pt x="1931" y="1254"/>
                </a:cubicBezTo>
                <a:cubicBezTo>
                  <a:pt x="1929" y="1271"/>
                  <a:pt x="1925" y="1286"/>
                  <a:pt x="1918" y="1299"/>
                </a:cubicBezTo>
                <a:cubicBezTo>
                  <a:pt x="1910" y="1310"/>
                  <a:pt x="1899" y="1320"/>
                  <a:pt x="1883" y="1329"/>
                </a:cubicBezTo>
                <a:cubicBezTo>
                  <a:pt x="1867" y="1338"/>
                  <a:pt x="1843" y="1343"/>
                  <a:pt x="1811" y="1343"/>
                </a:cubicBezTo>
                <a:cubicBezTo>
                  <a:pt x="1414" y="1343"/>
                  <a:pt x="1414" y="1343"/>
                  <a:pt x="1414" y="1343"/>
                </a:cubicBezTo>
                <a:close/>
                <a:moveTo>
                  <a:pt x="1414" y="1343"/>
                </a:moveTo>
                <a:cubicBezTo>
                  <a:pt x="1414" y="1343"/>
                  <a:pt x="1414" y="1343"/>
                  <a:pt x="1414" y="1343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69" name="椭圆 68"/>
          <p:cNvSpPr/>
          <p:nvPr/>
        </p:nvSpPr>
        <p:spPr>
          <a:xfrm>
            <a:off x="4460240" y="5173980"/>
            <a:ext cx="543560" cy="543560"/>
          </a:xfrm>
          <a:prstGeom prst="ellipse">
            <a:avLst/>
          </a:prstGeom>
          <a:solidFill>
            <a:srgbClr val="52C5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7753350" y="1977390"/>
            <a:ext cx="2842895" cy="3962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00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sed do eiusmod tempor</a:t>
            </a:r>
            <a:endParaRPr lang="en-US" altLang="zh-CN" sz="1000" dirty="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753350" y="1611630"/>
            <a:ext cx="2842895" cy="3048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x-none" sz="1400" b="1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微软雅黑" panose="020B0503020204020204" charset="-122"/>
              </a:rPr>
              <a:t>TITLE ADD HERE </a:t>
            </a:r>
            <a:endParaRPr lang="en-US" altLang="zh-CN" sz="1400" b="1" dirty="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5076809" y="3135272"/>
            <a:ext cx="1825644" cy="54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x-none" sz="1460" b="1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微软雅黑" panose="020B0503020204020204" charset="-122"/>
              </a:rPr>
              <a:t>TITLE </a:t>
            </a:r>
          </a:p>
          <a:p>
            <a:pPr algn="ctr"/>
            <a:r>
              <a:rPr lang="en-US" altLang="x-none" sz="1460" b="1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微软雅黑" panose="020B0503020204020204" charset="-122"/>
              </a:rPr>
              <a:t>ADD HERE </a:t>
            </a:r>
            <a:endParaRPr lang="en-US" altLang="zh-CN" sz="1460" b="1" dirty="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  <a:cs typeface="Arial" panose="020B0604020202020204" pitchFamily="34" charset="0"/>
              <a:sym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849206" y="1717253"/>
            <a:ext cx="4269711" cy="3687233"/>
            <a:chOff x="2926910" y="1304925"/>
            <a:chExt cx="3202283" cy="2765425"/>
          </a:xfrm>
        </p:grpSpPr>
        <p:grpSp>
          <p:nvGrpSpPr>
            <p:cNvPr id="6" name="组合 5"/>
            <p:cNvGrpSpPr/>
            <p:nvPr/>
          </p:nvGrpSpPr>
          <p:grpSpPr>
            <a:xfrm>
              <a:off x="3498850" y="1304925"/>
              <a:ext cx="876300" cy="876300"/>
              <a:chOff x="3327400" y="1304925"/>
              <a:chExt cx="876300" cy="87630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3327400" y="1304925"/>
                <a:ext cx="876300" cy="876300"/>
                <a:chOff x="2613025" y="1343025"/>
                <a:chExt cx="876300" cy="876300"/>
              </a:xfrm>
            </p:grpSpPr>
            <p:sp>
              <p:nvSpPr>
                <p:cNvPr id="8" name="任意多边形 7"/>
                <p:cNvSpPr/>
                <p:nvPr/>
              </p:nvSpPr>
              <p:spPr>
                <a:xfrm>
                  <a:off x="2613025" y="1343025"/>
                  <a:ext cx="819150" cy="628650"/>
                </a:xfrm>
                <a:custGeom>
                  <a:avLst/>
                  <a:gdLst>
                    <a:gd name="connsiteX0" fmla="*/ 0 w 819150"/>
                    <a:gd name="connsiteY0" fmla="*/ 628650 h 628650"/>
                    <a:gd name="connsiteX1" fmla="*/ 190500 w 819150"/>
                    <a:gd name="connsiteY1" fmla="*/ 0 h 628650"/>
                    <a:gd name="connsiteX2" fmla="*/ 819150 w 819150"/>
                    <a:gd name="connsiteY2" fmla="*/ 152400 h 628650"/>
                    <a:gd name="connsiteX3" fmla="*/ 0 w 819150"/>
                    <a:gd name="connsiteY3" fmla="*/ 628650 h 628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19150" h="628650">
                      <a:moveTo>
                        <a:pt x="0" y="628650"/>
                      </a:moveTo>
                      <a:lnTo>
                        <a:pt x="190500" y="0"/>
                      </a:lnTo>
                      <a:lnTo>
                        <a:pt x="819150" y="152400"/>
                      </a:lnTo>
                      <a:lnTo>
                        <a:pt x="0" y="628650"/>
                      </a:lnTo>
                      <a:close/>
                    </a:path>
                  </a:pathLst>
                </a:custGeom>
                <a:solidFill>
                  <a:srgbClr val="FF6D2E">
                    <a:alpha val="77000"/>
                  </a:srgbClr>
                </a:solidFill>
                <a:ln>
                  <a:solidFill>
                    <a:schemeClr val="bg1"/>
                  </a:solidFill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schemeClr val="tx1"/>
                    </a:solidFill>
                    <a:latin typeface="Batang" panose="02030600000101010101" charset="-127"/>
                    <a:ea typeface="Batang" panose="02030600000101010101" charset="-127"/>
                  </a:endParaRPr>
                </a:p>
              </p:txBody>
            </p:sp>
            <p:sp>
              <p:nvSpPr>
                <p:cNvPr id="10" name="任意多边形 9"/>
                <p:cNvSpPr/>
                <p:nvPr/>
              </p:nvSpPr>
              <p:spPr>
                <a:xfrm>
                  <a:off x="2676525" y="1597025"/>
                  <a:ext cx="812800" cy="622300"/>
                </a:xfrm>
                <a:custGeom>
                  <a:avLst/>
                  <a:gdLst>
                    <a:gd name="connsiteX0" fmla="*/ 0 w 812800"/>
                    <a:gd name="connsiteY0" fmla="*/ 463550 h 622300"/>
                    <a:gd name="connsiteX1" fmla="*/ 641350 w 812800"/>
                    <a:gd name="connsiteY1" fmla="*/ 622300 h 622300"/>
                    <a:gd name="connsiteX2" fmla="*/ 812800 w 812800"/>
                    <a:gd name="connsiteY2" fmla="*/ 0 h 622300"/>
                    <a:gd name="connsiteX3" fmla="*/ 660400 w 812800"/>
                    <a:gd name="connsiteY3" fmla="*/ 101600 h 622300"/>
                    <a:gd name="connsiteX4" fmla="*/ 615950 w 812800"/>
                    <a:gd name="connsiteY4" fmla="*/ 25400 h 622300"/>
                    <a:gd name="connsiteX5" fmla="*/ 158750 w 812800"/>
                    <a:gd name="connsiteY5" fmla="*/ 304800 h 622300"/>
                    <a:gd name="connsiteX6" fmla="*/ 177800 w 812800"/>
                    <a:gd name="connsiteY6" fmla="*/ 361950 h 622300"/>
                    <a:gd name="connsiteX7" fmla="*/ 0 w 812800"/>
                    <a:gd name="connsiteY7" fmla="*/ 463550 h 622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12800" h="622300">
                      <a:moveTo>
                        <a:pt x="0" y="463550"/>
                      </a:moveTo>
                      <a:lnTo>
                        <a:pt x="641350" y="622300"/>
                      </a:lnTo>
                      <a:lnTo>
                        <a:pt x="812800" y="0"/>
                      </a:lnTo>
                      <a:lnTo>
                        <a:pt x="660400" y="101600"/>
                      </a:lnTo>
                      <a:lnTo>
                        <a:pt x="615950" y="25400"/>
                      </a:lnTo>
                      <a:lnTo>
                        <a:pt x="158750" y="304800"/>
                      </a:lnTo>
                      <a:lnTo>
                        <a:pt x="177800" y="361950"/>
                      </a:lnTo>
                      <a:lnTo>
                        <a:pt x="0" y="463550"/>
                      </a:lnTo>
                      <a:close/>
                    </a:path>
                  </a:pathLst>
                </a:custGeom>
                <a:solidFill>
                  <a:srgbClr val="FFCA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schemeClr val="tx1"/>
                    </a:solidFill>
                    <a:latin typeface="Batang" panose="02030600000101010101" charset="-127"/>
                    <a:ea typeface="Batang" panose="02030600000101010101" charset="-127"/>
                  </a:endParaRPr>
                </a:p>
              </p:txBody>
            </p:sp>
          </p:grpSp>
          <p:sp>
            <p:nvSpPr>
              <p:cNvPr id="11" name="Freeform 5"/>
              <p:cNvSpPr>
                <a:spLocks noEditPoints="1"/>
              </p:cNvSpPr>
              <p:nvPr/>
            </p:nvSpPr>
            <p:spPr bwMode="auto">
              <a:xfrm>
                <a:off x="3556220" y="1456391"/>
                <a:ext cx="149321" cy="200025"/>
              </a:xfrm>
              <a:custGeom>
                <a:avLst/>
                <a:gdLst>
                  <a:gd name="T0" fmla="*/ 180 w 269"/>
                  <a:gd name="T1" fmla="*/ 320 h 361"/>
                  <a:gd name="T2" fmla="*/ 180 w 269"/>
                  <a:gd name="T3" fmla="*/ 328 h 361"/>
                  <a:gd name="T4" fmla="*/ 163 w 269"/>
                  <a:gd name="T5" fmla="*/ 354 h 361"/>
                  <a:gd name="T6" fmla="*/ 134 w 269"/>
                  <a:gd name="T7" fmla="*/ 361 h 361"/>
                  <a:gd name="T8" fmla="*/ 106 w 269"/>
                  <a:gd name="T9" fmla="*/ 355 h 361"/>
                  <a:gd name="T10" fmla="*/ 93 w 269"/>
                  <a:gd name="T11" fmla="*/ 343 h 361"/>
                  <a:gd name="T12" fmla="*/ 91 w 269"/>
                  <a:gd name="T13" fmla="*/ 326 h 361"/>
                  <a:gd name="T14" fmla="*/ 180 w 269"/>
                  <a:gd name="T15" fmla="*/ 316 h 361"/>
                  <a:gd name="T16" fmla="*/ 268 w 269"/>
                  <a:gd name="T17" fmla="*/ 122 h 361"/>
                  <a:gd name="T18" fmla="*/ 256 w 269"/>
                  <a:gd name="T19" fmla="*/ 187 h 361"/>
                  <a:gd name="T20" fmla="*/ 228 w 269"/>
                  <a:gd name="T21" fmla="*/ 226 h 361"/>
                  <a:gd name="T22" fmla="*/ 212 w 269"/>
                  <a:gd name="T23" fmla="*/ 239 h 361"/>
                  <a:gd name="T24" fmla="*/ 202 w 269"/>
                  <a:gd name="T25" fmla="*/ 244 h 361"/>
                  <a:gd name="T26" fmla="*/ 191 w 269"/>
                  <a:gd name="T27" fmla="*/ 262 h 361"/>
                  <a:gd name="T28" fmla="*/ 183 w 269"/>
                  <a:gd name="T29" fmla="*/ 283 h 361"/>
                  <a:gd name="T30" fmla="*/ 172 w 269"/>
                  <a:gd name="T31" fmla="*/ 293 h 361"/>
                  <a:gd name="T32" fmla="*/ 88 w 269"/>
                  <a:gd name="T33" fmla="*/ 289 h 361"/>
                  <a:gd name="T34" fmla="*/ 79 w 269"/>
                  <a:gd name="T35" fmla="*/ 272 h 361"/>
                  <a:gd name="T36" fmla="*/ 57 w 269"/>
                  <a:gd name="T37" fmla="*/ 243 h 361"/>
                  <a:gd name="T38" fmla="*/ 29 w 269"/>
                  <a:gd name="T39" fmla="*/ 215 h 361"/>
                  <a:gd name="T40" fmla="*/ 5 w 269"/>
                  <a:gd name="T41" fmla="*/ 167 h 361"/>
                  <a:gd name="T42" fmla="*/ 3 w 269"/>
                  <a:gd name="T43" fmla="*/ 102 h 361"/>
                  <a:gd name="T44" fmla="*/ 58 w 269"/>
                  <a:gd name="T45" fmla="*/ 22 h 361"/>
                  <a:gd name="T46" fmla="*/ 133 w 269"/>
                  <a:gd name="T47" fmla="*/ 0 h 361"/>
                  <a:gd name="T48" fmla="*/ 203 w 269"/>
                  <a:gd name="T49" fmla="*/ 19 h 361"/>
                  <a:gd name="T50" fmla="*/ 258 w 269"/>
                  <a:gd name="T51" fmla="*/ 81 h 361"/>
                  <a:gd name="T52" fmla="*/ 181 w 269"/>
                  <a:gd name="T53" fmla="*/ 59 h 361"/>
                  <a:gd name="T54" fmla="*/ 134 w 269"/>
                  <a:gd name="T55" fmla="*/ 46 h 361"/>
                  <a:gd name="T56" fmla="*/ 86 w 269"/>
                  <a:gd name="T57" fmla="*/ 60 h 361"/>
                  <a:gd name="T58" fmla="*/ 45 w 269"/>
                  <a:gd name="T59" fmla="*/ 138 h 361"/>
                  <a:gd name="T60" fmla="*/ 58 w 269"/>
                  <a:gd name="T61" fmla="*/ 177 h 361"/>
                  <a:gd name="T62" fmla="*/ 79 w 269"/>
                  <a:gd name="T63" fmla="*/ 202 h 361"/>
                  <a:gd name="T64" fmla="*/ 105 w 269"/>
                  <a:gd name="T65" fmla="*/ 236 h 361"/>
                  <a:gd name="T66" fmla="*/ 133 w 269"/>
                  <a:gd name="T67" fmla="*/ 251 h 361"/>
                  <a:gd name="T68" fmla="*/ 163 w 269"/>
                  <a:gd name="T69" fmla="*/ 234 h 361"/>
                  <a:gd name="T70" fmla="*/ 187 w 269"/>
                  <a:gd name="T71" fmla="*/ 202 h 361"/>
                  <a:gd name="T72" fmla="*/ 208 w 269"/>
                  <a:gd name="T73" fmla="*/ 180 h 361"/>
                  <a:gd name="T74" fmla="*/ 221 w 269"/>
                  <a:gd name="T75" fmla="*/ 154 h 361"/>
                  <a:gd name="T76" fmla="*/ 221 w 269"/>
                  <a:gd name="T77" fmla="*/ 154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69" h="361">
                    <a:moveTo>
                      <a:pt x="180" y="316"/>
                    </a:moveTo>
                    <a:cubicBezTo>
                      <a:pt x="180" y="320"/>
                      <a:pt x="180" y="320"/>
                      <a:pt x="180" y="320"/>
                    </a:cubicBezTo>
                    <a:cubicBezTo>
                      <a:pt x="180" y="321"/>
                      <a:pt x="180" y="322"/>
                      <a:pt x="180" y="324"/>
                    </a:cubicBezTo>
                    <a:cubicBezTo>
                      <a:pt x="180" y="325"/>
                      <a:pt x="180" y="326"/>
                      <a:pt x="180" y="328"/>
                    </a:cubicBezTo>
                    <a:cubicBezTo>
                      <a:pt x="180" y="332"/>
                      <a:pt x="179" y="337"/>
                      <a:pt x="176" y="343"/>
                    </a:cubicBezTo>
                    <a:cubicBezTo>
                      <a:pt x="174" y="348"/>
                      <a:pt x="170" y="352"/>
                      <a:pt x="163" y="354"/>
                    </a:cubicBezTo>
                    <a:cubicBezTo>
                      <a:pt x="161" y="355"/>
                      <a:pt x="157" y="357"/>
                      <a:pt x="153" y="359"/>
                    </a:cubicBezTo>
                    <a:cubicBezTo>
                      <a:pt x="149" y="360"/>
                      <a:pt x="143" y="361"/>
                      <a:pt x="134" y="361"/>
                    </a:cubicBezTo>
                    <a:cubicBezTo>
                      <a:pt x="127" y="361"/>
                      <a:pt x="121" y="360"/>
                      <a:pt x="117" y="359"/>
                    </a:cubicBezTo>
                    <a:cubicBezTo>
                      <a:pt x="112" y="357"/>
                      <a:pt x="108" y="356"/>
                      <a:pt x="106" y="355"/>
                    </a:cubicBezTo>
                    <a:cubicBezTo>
                      <a:pt x="102" y="355"/>
                      <a:pt x="100" y="353"/>
                      <a:pt x="98" y="351"/>
                    </a:cubicBezTo>
                    <a:cubicBezTo>
                      <a:pt x="96" y="349"/>
                      <a:pt x="94" y="346"/>
                      <a:pt x="93" y="343"/>
                    </a:cubicBezTo>
                    <a:cubicBezTo>
                      <a:pt x="92" y="340"/>
                      <a:pt x="91" y="337"/>
                      <a:pt x="91" y="334"/>
                    </a:cubicBezTo>
                    <a:cubicBezTo>
                      <a:pt x="91" y="331"/>
                      <a:pt x="91" y="329"/>
                      <a:pt x="91" y="326"/>
                    </a:cubicBezTo>
                    <a:cubicBezTo>
                      <a:pt x="91" y="315"/>
                      <a:pt x="91" y="315"/>
                      <a:pt x="91" y="315"/>
                    </a:cubicBezTo>
                    <a:lnTo>
                      <a:pt x="180" y="316"/>
                    </a:lnTo>
                    <a:close/>
                    <a:moveTo>
                      <a:pt x="258" y="81"/>
                    </a:moveTo>
                    <a:cubicBezTo>
                      <a:pt x="264" y="96"/>
                      <a:pt x="267" y="110"/>
                      <a:pt x="268" y="122"/>
                    </a:cubicBezTo>
                    <a:cubicBezTo>
                      <a:pt x="269" y="135"/>
                      <a:pt x="269" y="147"/>
                      <a:pt x="266" y="158"/>
                    </a:cubicBezTo>
                    <a:cubicBezTo>
                      <a:pt x="264" y="169"/>
                      <a:pt x="260" y="179"/>
                      <a:pt x="256" y="187"/>
                    </a:cubicBezTo>
                    <a:cubicBezTo>
                      <a:pt x="251" y="196"/>
                      <a:pt x="247" y="203"/>
                      <a:pt x="242" y="210"/>
                    </a:cubicBezTo>
                    <a:cubicBezTo>
                      <a:pt x="237" y="216"/>
                      <a:pt x="232" y="222"/>
                      <a:pt x="228" y="226"/>
                    </a:cubicBezTo>
                    <a:cubicBezTo>
                      <a:pt x="224" y="230"/>
                      <a:pt x="221" y="233"/>
                      <a:pt x="219" y="234"/>
                    </a:cubicBezTo>
                    <a:cubicBezTo>
                      <a:pt x="217" y="236"/>
                      <a:pt x="214" y="238"/>
                      <a:pt x="212" y="239"/>
                    </a:cubicBezTo>
                    <a:cubicBezTo>
                      <a:pt x="210" y="240"/>
                      <a:pt x="208" y="241"/>
                      <a:pt x="207" y="242"/>
                    </a:cubicBezTo>
                    <a:cubicBezTo>
                      <a:pt x="205" y="243"/>
                      <a:pt x="204" y="243"/>
                      <a:pt x="202" y="244"/>
                    </a:cubicBezTo>
                    <a:cubicBezTo>
                      <a:pt x="201" y="245"/>
                      <a:pt x="200" y="247"/>
                      <a:pt x="198" y="249"/>
                    </a:cubicBezTo>
                    <a:cubicBezTo>
                      <a:pt x="195" y="254"/>
                      <a:pt x="193" y="258"/>
                      <a:pt x="191" y="262"/>
                    </a:cubicBezTo>
                    <a:cubicBezTo>
                      <a:pt x="189" y="267"/>
                      <a:pt x="188" y="271"/>
                      <a:pt x="187" y="275"/>
                    </a:cubicBezTo>
                    <a:cubicBezTo>
                      <a:pt x="185" y="278"/>
                      <a:pt x="184" y="281"/>
                      <a:pt x="183" y="283"/>
                    </a:cubicBezTo>
                    <a:cubicBezTo>
                      <a:pt x="181" y="285"/>
                      <a:pt x="180" y="287"/>
                      <a:pt x="178" y="289"/>
                    </a:cubicBezTo>
                    <a:cubicBezTo>
                      <a:pt x="176" y="291"/>
                      <a:pt x="174" y="292"/>
                      <a:pt x="172" y="293"/>
                    </a:cubicBezTo>
                    <a:cubicBezTo>
                      <a:pt x="93" y="293"/>
                      <a:pt x="93" y="293"/>
                      <a:pt x="93" y="293"/>
                    </a:cubicBezTo>
                    <a:cubicBezTo>
                      <a:pt x="92" y="292"/>
                      <a:pt x="90" y="291"/>
                      <a:pt x="88" y="289"/>
                    </a:cubicBezTo>
                    <a:cubicBezTo>
                      <a:pt x="86" y="287"/>
                      <a:pt x="85" y="285"/>
                      <a:pt x="83" y="282"/>
                    </a:cubicBezTo>
                    <a:cubicBezTo>
                      <a:pt x="81" y="280"/>
                      <a:pt x="80" y="276"/>
                      <a:pt x="79" y="272"/>
                    </a:cubicBezTo>
                    <a:cubicBezTo>
                      <a:pt x="76" y="265"/>
                      <a:pt x="73" y="260"/>
                      <a:pt x="70" y="256"/>
                    </a:cubicBezTo>
                    <a:cubicBezTo>
                      <a:pt x="66" y="251"/>
                      <a:pt x="62" y="247"/>
                      <a:pt x="57" y="243"/>
                    </a:cubicBezTo>
                    <a:cubicBezTo>
                      <a:pt x="53" y="240"/>
                      <a:pt x="48" y="237"/>
                      <a:pt x="43" y="232"/>
                    </a:cubicBezTo>
                    <a:cubicBezTo>
                      <a:pt x="39" y="227"/>
                      <a:pt x="34" y="221"/>
                      <a:pt x="29" y="215"/>
                    </a:cubicBezTo>
                    <a:cubicBezTo>
                      <a:pt x="24" y="208"/>
                      <a:pt x="20" y="201"/>
                      <a:pt x="15" y="193"/>
                    </a:cubicBezTo>
                    <a:cubicBezTo>
                      <a:pt x="11" y="185"/>
                      <a:pt x="8" y="176"/>
                      <a:pt x="5" y="167"/>
                    </a:cubicBezTo>
                    <a:cubicBezTo>
                      <a:pt x="2" y="157"/>
                      <a:pt x="1" y="147"/>
                      <a:pt x="0" y="136"/>
                    </a:cubicBezTo>
                    <a:cubicBezTo>
                      <a:pt x="0" y="125"/>
                      <a:pt x="1" y="114"/>
                      <a:pt x="3" y="102"/>
                    </a:cubicBezTo>
                    <a:cubicBezTo>
                      <a:pt x="8" y="83"/>
                      <a:pt x="15" y="67"/>
                      <a:pt x="25" y="54"/>
                    </a:cubicBezTo>
                    <a:cubicBezTo>
                      <a:pt x="35" y="41"/>
                      <a:pt x="46" y="30"/>
                      <a:pt x="58" y="22"/>
                    </a:cubicBezTo>
                    <a:cubicBezTo>
                      <a:pt x="71" y="15"/>
                      <a:pt x="84" y="9"/>
                      <a:pt x="97" y="5"/>
                    </a:cubicBezTo>
                    <a:cubicBezTo>
                      <a:pt x="110" y="2"/>
                      <a:pt x="122" y="0"/>
                      <a:pt x="133" y="0"/>
                    </a:cubicBezTo>
                    <a:cubicBezTo>
                      <a:pt x="144" y="0"/>
                      <a:pt x="156" y="2"/>
                      <a:pt x="168" y="5"/>
                    </a:cubicBezTo>
                    <a:cubicBezTo>
                      <a:pt x="180" y="8"/>
                      <a:pt x="192" y="13"/>
                      <a:pt x="203" y="19"/>
                    </a:cubicBezTo>
                    <a:cubicBezTo>
                      <a:pt x="215" y="26"/>
                      <a:pt x="225" y="34"/>
                      <a:pt x="234" y="45"/>
                    </a:cubicBezTo>
                    <a:cubicBezTo>
                      <a:pt x="244" y="55"/>
                      <a:pt x="252" y="67"/>
                      <a:pt x="258" y="81"/>
                    </a:cubicBezTo>
                    <a:close/>
                    <a:moveTo>
                      <a:pt x="221" y="154"/>
                    </a:moveTo>
                    <a:cubicBezTo>
                      <a:pt x="232" y="113"/>
                      <a:pt x="218" y="81"/>
                      <a:pt x="181" y="59"/>
                    </a:cubicBezTo>
                    <a:cubicBezTo>
                      <a:pt x="175" y="55"/>
                      <a:pt x="168" y="52"/>
                      <a:pt x="160" y="50"/>
                    </a:cubicBezTo>
                    <a:cubicBezTo>
                      <a:pt x="151" y="48"/>
                      <a:pt x="143" y="46"/>
                      <a:pt x="134" y="46"/>
                    </a:cubicBezTo>
                    <a:cubicBezTo>
                      <a:pt x="126" y="46"/>
                      <a:pt x="117" y="48"/>
                      <a:pt x="109" y="50"/>
                    </a:cubicBezTo>
                    <a:cubicBezTo>
                      <a:pt x="100" y="52"/>
                      <a:pt x="93" y="55"/>
                      <a:pt x="86" y="60"/>
                    </a:cubicBezTo>
                    <a:cubicBezTo>
                      <a:pt x="70" y="71"/>
                      <a:pt x="59" y="83"/>
                      <a:pt x="53" y="96"/>
                    </a:cubicBezTo>
                    <a:cubicBezTo>
                      <a:pt x="47" y="109"/>
                      <a:pt x="45" y="123"/>
                      <a:pt x="45" y="138"/>
                    </a:cubicBezTo>
                    <a:cubicBezTo>
                      <a:pt x="45" y="146"/>
                      <a:pt x="47" y="153"/>
                      <a:pt x="49" y="160"/>
                    </a:cubicBezTo>
                    <a:cubicBezTo>
                      <a:pt x="52" y="166"/>
                      <a:pt x="55" y="172"/>
                      <a:pt x="58" y="177"/>
                    </a:cubicBezTo>
                    <a:cubicBezTo>
                      <a:pt x="62" y="183"/>
                      <a:pt x="65" y="187"/>
                      <a:pt x="69" y="191"/>
                    </a:cubicBezTo>
                    <a:cubicBezTo>
                      <a:pt x="73" y="195"/>
                      <a:pt x="76" y="199"/>
                      <a:pt x="79" y="202"/>
                    </a:cubicBezTo>
                    <a:cubicBezTo>
                      <a:pt x="85" y="208"/>
                      <a:pt x="90" y="213"/>
                      <a:pt x="95" y="218"/>
                    </a:cubicBezTo>
                    <a:cubicBezTo>
                      <a:pt x="99" y="223"/>
                      <a:pt x="103" y="229"/>
                      <a:pt x="105" y="236"/>
                    </a:cubicBezTo>
                    <a:cubicBezTo>
                      <a:pt x="108" y="243"/>
                      <a:pt x="112" y="247"/>
                      <a:pt x="118" y="248"/>
                    </a:cubicBezTo>
                    <a:cubicBezTo>
                      <a:pt x="123" y="250"/>
                      <a:pt x="128" y="251"/>
                      <a:pt x="133" y="251"/>
                    </a:cubicBezTo>
                    <a:cubicBezTo>
                      <a:pt x="139" y="251"/>
                      <a:pt x="145" y="249"/>
                      <a:pt x="151" y="247"/>
                    </a:cubicBezTo>
                    <a:cubicBezTo>
                      <a:pt x="157" y="244"/>
                      <a:pt x="161" y="240"/>
                      <a:pt x="163" y="234"/>
                    </a:cubicBezTo>
                    <a:cubicBezTo>
                      <a:pt x="165" y="231"/>
                      <a:pt x="167" y="227"/>
                      <a:pt x="171" y="222"/>
                    </a:cubicBezTo>
                    <a:cubicBezTo>
                      <a:pt x="174" y="217"/>
                      <a:pt x="180" y="210"/>
                      <a:pt x="187" y="202"/>
                    </a:cubicBezTo>
                    <a:cubicBezTo>
                      <a:pt x="191" y="197"/>
                      <a:pt x="195" y="193"/>
                      <a:pt x="198" y="190"/>
                    </a:cubicBezTo>
                    <a:cubicBezTo>
                      <a:pt x="202" y="187"/>
                      <a:pt x="205" y="183"/>
                      <a:pt x="208" y="180"/>
                    </a:cubicBezTo>
                    <a:cubicBezTo>
                      <a:pt x="211" y="176"/>
                      <a:pt x="214" y="173"/>
                      <a:pt x="216" y="169"/>
                    </a:cubicBezTo>
                    <a:cubicBezTo>
                      <a:pt x="218" y="165"/>
                      <a:pt x="220" y="160"/>
                      <a:pt x="221" y="154"/>
                    </a:cubicBezTo>
                    <a:close/>
                    <a:moveTo>
                      <a:pt x="221" y="154"/>
                    </a:moveTo>
                    <a:cubicBezTo>
                      <a:pt x="221" y="154"/>
                      <a:pt x="221" y="154"/>
                      <a:pt x="221" y="154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tx1"/>
                  </a:solidFill>
                  <a:latin typeface="Batang" panose="02030600000101010101" charset="-127"/>
                  <a:ea typeface="Batang" panose="02030600000101010101" charset="-127"/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4651375" y="1304925"/>
              <a:ext cx="876300" cy="876300"/>
              <a:chOff x="4479925" y="1304925"/>
              <a:chExt cx="876300" cy="876300"/>
            </a:xfrm>
          </p:grpSpPr>
          <p:grpSp>
            <p:nvGrpSpPr>
              <p:cNvPr id="13" name="组合 12"/>
              <p:cNvGrpSpPr/>
              <p:nvPr/>
            </p:nvGrpSpPr>
            <p:grpSpPr>
              <a:xfrm rot="3600000">
                <a:off x="4479925" y="1304925"/>
                <a:ext cx="876300" cy="876300"/>
                <a:chOff x="2613025" y="1343025"/>
                <a:chExt cx="876300" cy="876300"/>
              </a:xfrm>
            </p:grpSpPr>
            <p:sp>
              <p:nvSpPr>
                <p:cNvPr id="16" name="任意多边形 15"/>
                <p:cNvSpPr/>
                <p:nvPr/>
              </p:nvSpPr>
              <p:spPr>
                <a:xfrm>
                  <a:off x="2613025" y="1343025"/>
                  <a:ext cx="819150" cy="628650"/>
                </a:xfrm>
                <a:custGeom>
                  <a:avLst/>
                  <a:gdLst>
                    <a:gd name="connsiteX0" fmla="*/ 0 w 819150"/>
                    <a:gd name="connsiteY0" fmla="*/ 628650 h 628650"/>
                    <a:gd name="connsiteX1" fmla="*/ 190500 w 819150"/>
                    <a:gd name="connsiteY1" fmla="*/ 0 h 628650"/>
                    <a:gd name="connsiteX2" fmla="*/ 819150 w 819150"/>
                    <a:gd name="connsiteY2" fmla="*/ 152400 h 628650"/>
                    <a:gd name="connsiteX3" fmla="*/ 0 w 819150"/>
                    <a:gd name="connsiteY3" fmla="*/ 628650 h 628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19150" h="628650">
                      <a:moveTo>
                        <a:pt x="0" y="628650"/>
                      </a:moveTo>
                      <a:lnTo>
                        <a:pt x="190500" y="0"/>
                      </a:lnTo>
                      <a:lnTo>
                        <a:pt x="819150" y="152400"/>
                      </a:lnTo>
                      <a:lnTo>
                        <a:pt x="0" y="628650"/>
                      </a:lnTo>
                      <a:close/>
                    </a:path>
                  </a:pathLst>
                </a:custGeom>
                <a:solidFill>
                  <a:srgbClr val="9CC136">
                    <a:alpha val="77000"/>
                  </a:srgbClr>
                </a:solidFill>
                <a:ln>
                  <a:solidFill>
                    <a:schemeClr val="bg1"/>
                  </a:solidFill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schemeClr val="tx1"/>
                    </a:solidFill>
                    <a:latin typeface="Batang" panose="02030600000101010101" charset="-127"/>
                    <a:ea typeface="Batang" panose="02030600000101010101" charset="-127"/>
                  </a:endParaRPr>
                </a:p>
              </p:txBody>
            </p:sp>
            <p:sp>
              <p:nvSpPr>
                <p:cNvPr id="17" name="任意多边形 16"/>
                <p:cNvSpPr/>
                <p:nvPr/>
              </p:nvSpPr>
              <p:spPr>
                <a:xfrm>
                  <a:off x="2676525" y="1597025"/>
                  <a:ext cx="812800" cy="622300"/>
                </a:xfrm>
                <a:custGeom>
                  <a:avLst/>
                  <a:gdLst>
                    <a:gd name="connsiteX0" fmla="*/ 0 w 812800"/>
                    <a:gd name="connsiteY0" fmla="*/ 463550 h 622300"/>
                    <a:gd name="connsiteX1" fmla="*/ 641350 w 812800"/>
                    <a:gd name="connsiteY1" fmla="*/ 622300 h 622300"/>
                    <a:gd name="connsiteX2" fmla="*/ 812800 w 812800"/>
                    <a:gd name="connsiteY2" fmla="*/ 0 h 622300"/>
                    <a:gd name="connsiteX3" fmla="*/ 660400 w 812800"/>
                    <a:gd name="connsiteY3" fmla="*/ 101600 h 622300"/>
                    <a:gd name="connsiteX4" fmla="*/ 615950 w 812800"/>
                    <a:gd name="connsiteY4" fmla="*/ 25400 h 622300"/>
                    <a:gd name="connsiteX5" fmla="*/ 158750 w 812800"/>
                    <a:gd name="connsiteY5" fmla="*/ 304800 h 622300"/>
                    <a:gd name="connsiteX6" fmla="*/ 177800 w 812800"/>
                    <a:gd name="connsiteY6" fmla="*/ 361950 h 622300"/>
                    <a:gd name="connsiteX7" fmla="*/ 0 w 812800"/>
                    <a:gd name="connsiteY7" fmla="*/ 463550 h 622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12800" h="622300">
                      <a:moveTo>
                        <a:pt x="0" y="463550"/>
                      </a:moveTo>
                      <a:lnTo>
                        <a:pt x="641350" y="622300"/>
                      </a:lnTo>
                      <a:lnTo>
                        <a:pt x="812800" y="0"/>
                      </a:lnTo>
                      <a:lnTo>
                        <a:pt x="660400" y="101600"/>
                      </a:lnTo>
                      <a:lnTo>
                        <a:pt x="615950" y="25400"/>
                      </a:lnTo>
                      <a:lnTo>
                        <a:pt x="158750" y="304800"/>
                      </a:lnTo>
                      <a:lnTo>
                        <a:pt x="177800" y="361950"/>
                      </a:lnTo>
                      <a:lnTo>
                        <a:pt x="0" y="463550"/>
                      </a:lnTo>
                      <a:close/>
                    </a:path>
                  </a:pathLst>
                </a:custGeom>
                <a:solidFill>
                  <a:srgbClr val="FFCA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schemeClr val="tx1"/>
                    </a:solidFill>
                    <a:latin typeface="Batang" panose="02030600000101010101" charset="-127"/>
                    <a:ea typeface="Batang" panose="02030600000101010101" charset="-127"/>
                  </a:endParaRPr>
                </a:p>
              </p:txBody>
            </p:sp>
          </p:grpSp>
          <p:sp>
            <p:nvSpPr>
              <p:cNvPr id="18" name="Freeform 9"/>
              <p:cNvSpPr>
                <a:spLocks noEditPoints="1"/>
              </p:cNvSpPr>
              <p:nvPr/>
            </p:nvSpPr>
            <p:spPr bwMode="auto">
              <a:xfrm>
                <a:off x="4980524" y="1477491"/>
                <a:ext cx="160850" cy="153666"/>
              </a:xfrm>
              <a:custGeom>
                <a:avLst/>
                <a:gdLst>
                  <a:gd name="T0" fmla="*/ 257 w 345"/>
                  <a:gd name="T1" fmla="*/ 155 h 330"/>
                  <a:gd name="T2" fmla="*/ 173 w 345"/>
                  <a:gd name="T3" fmla="*/ 243 h 330"/>
                  <a:gd name="T4" fmla="*/ 89 w 345"/>
                  <a:gd name="T5" fmla="*/ 155 h 330"/>
                  <a:gd name="T6" fmla="*/ 76 w 345"/>
                  <a:gd name="T7" fmla="*/ 140 h 330"/>
                  <a:gd name="T8" fmla="*/ 76 w 345"/>
                  <a:gd name="T9" fmla="*/ 103 h 330"/>
                  <a:gd name="T10" fmla="*/ 89 w 345"/>
                  <a:gd name="T11" fmla="*/ 90 h 330"/>
                  <a:gd name="T12" fmla="*/ 89 w 345"/>
                  <a:gd name="T13" fmla="*/ 90 h 330"/>
                  <a:gd name="T14" fmla="*/ 89 w 345"/>
                  <a:gd name="T15" fmla="*/ 90 h 330"/>
                  <a:gd name="T16" fmla="*/ 87 w 345"/>
                  <a:gd name="T17" fmla="*/ 62 h 330"/>
                  <a:gd name="T18" fmla="*/ 103 w 345"/>
                  <a:gd name="T19" fmla="*/ 50 h 330"/>
                  <a:gd name="T20" fmla="*/ 115 w 345"/>
                  <a:gd name="T21" fmla="*/ 2 h 330"/>
                  <a:gd name="T22" fmla="*/ 170 w 345"/>
                  <a:gd name="T23" fmla="*/ 11 h 330"/>
                  <a:gd name="T24" fmla="*/ 228 w 345"/>
                  <a:gd name="T25" fmla="*/ 19 h 330"/>
                  <a:gd name="T26" fmla="*/ 244 w 345"/>
                  <a:gd name="T27" fmla="*/ 43 h 330"/>
                  <a:gd name="T28" fmla="*/ 262 w 345"/>
                  <a:gd name="T29" fmla="*/ 50 h 330"/>
                  <a:gd name="T30" fmla="*/ 257 w 345"/>
                  <a:gd name="T31" fmla="*/ 90 h 330"/>
                  <a:gd name="T32" fmla="*/ 256 w 345"/>
                  <a:gd name="T33" fmla="*/ 90 h 330"/>
                  <a:gd name="T34" fmla="*/ 257 w 345"/>
                  <a:gd name="T35" fmla="*/ 90 h 330"/>
                  <a:gd name="T36" fmla="*/ 270 w 345"/>
                  <a:gd name="T37" fmla="*/ 103 h 330"/>
                  <a:gd name="T38" fmla="*/ 270 w 345"/>
                  <a:gd name="T39" fmla="*/ 140 h 330"/>
                  <a:gd name="T40" fmla="*/ 257 w 345"/>
                  <a:gd name="T41" fmla="*/ 155 h 330"/>
                  <a:gd name="T42" fmla="*/ 195 w 345"/>
                  <a:gd name="T43" fmla="*/ 330 h 330"/>
                  <a:gd name="T44" fmla="*/ 195 w 345"/>
                  <a:gd name="T45" fmla="*/ 308 h 330"/>
                  <a:gd name="T46" fmla="*/ 173 w 345"/>
                  <a:gd name="T47" fmla="*/ 276 h 330"/>
                  <a:gd name="T48" fmla="*/ 151 w 345"/>
                  <a:gd name="T49" fmla="*/ 308 h 330"/>
                  <a:gd name="T50" fmla="*/ 151 w 345"/>
                  <a:gd name="T51" fmla="*/ 330 h 330"/>
                  <a:gd name="T52" fmla="*/ 0 w 345"/>
                  <a:gd name="T53" fmla="*/ 330 h 330"/>
                  <a:gd name="T54" fmla="*/ 65 w 345"/>
                  <a:gd name="T55" fmla="*/ 243 h 330"/>
                  <a:gd name="T56" fmla="*/ 151 w 345"/>
                  <a:gd name="T57" fmla="*/ 243 h 330"/>
                  <a:gd name="T58" fmla="*/ 162 w 345"/>
                  <a:gd name="T59" fmla="*/ 243 h 330"/>
                  <a:gd name="T60" fmla="*/ 151 w 345"/>
                  <a:gd name="T61" fmla="*/ 254 h 330"/>
                  <a:gd name="T62" fmla="*/ 162 w 345"/>
                  <a:gd name="T63" fmla="*/ 265 h 330"/>
                  <a:gd name="T64" fmla="*/ 184 w 345"/>
                  <a:gd name="T65" fmla="*/ 265 h 330"/>
                  <a:gd name="T66" fmla="*/ 195 w 345"/>
                  <a:gd name="T67" fmla="*/ 254 h 330"/>
                  <a:gd name="T68" fmla="*/ 184 w 345"/>
                  <a:gd name="T69" fmla="*/ 243 h 330"/>
                  <a:gd name="T70" fmla="*/ 195 w 345"/>
                  <a:gd name="T71" fmla="*/ 243 h 330"/>
                  <a:gd name="T72" fmla="*/ 281 w 345"/>
                  <a:gd name="T73" fmla="*/ 243 h 330"/>
                  <a:gd name="T74" fmla="*/ 345 w 345"/>
                  <a:gd name="T75" fmla="*/ 330 h 330"/>
                  <a:gd name="T76" fmla="*/ 195 w 345"/>
                  <a:gd name="T77" fmla="*/ 330 h 330"/>
                  <a:gd name="T78" fmla="*/ 195 w 345"/>
                  <a:gd name="T79" fmla="*/ 330 h 330"/>
                  <a:gd name="T80" fmla="*/ 195 w 345"/>
                  <a:gd name="T81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45" h="330">
                    <a:moveTo>
                      <a:pt x="257" y="155"/>
                    </a:moveTo>
                    <a:cubicBezTo>
                      <a:pt x="247" y="198"/>
                      <a:pt x="210" y="243"/>
                      <a:pt x="173" y="243"/>
                    </a:cubicBezTo>
                    <a:cubicBezTo>
                      <a:pt x="136" y="243"/>
                      <a:pt x="99" y="198"/>
                      <a:pt x="89" y="155"/>
                    </a:cubicBezTo>
                    <a:cubicBezTo>
                      <a:pt x="81" y="153"/>
                      <a:pt x="76" y="150"/>
                      <a:pt x="76" y="140"/>
                    </a:cubicBezTo>
                    <a:cubicBezTo>
                      <a:pt x="76" y="103"/>
                      <a:pt x="76" y="103"/>
                      <a:pt x="76" y="103"/>
                    </a:cubicBezTo>
                    <a:cubicBezTo>
                      <a:pt x="76" y="94"/>
                      <a:pt x="81" y="91"/>
                      <a:pt x="89" y="90"/>
                    </a:cubicBezTo>
                    <a:cubicBezTo>
                      <a:pt x="89" y="90"/>
                      <a:pt x="89" y="90"/>
                      <a:pt x="89" y="90"/>
                    </a:cubicBezTo>
                    <a:cubicBezTo>
                      <a:pt x="89" y="90"/>
                      <a:pt x="89" y="90"/>
                      <a:pt x="89" y="90"/>
                    </a:cubicBezTo>
                    <a:cubicBezTo>
                      <a:pt x="89" y="90"/>
                      <a:pt x="83" y="67"/>
                      <a:pt x="87" y="62"/>
                    </a:cubicBezTo>
                    <a:cubicBezTo>
                      <a:pt x="91" y="57"/>
                      <a:pt x="101" y="56"/>
                      <a:pt x="103" y="50"/>
                    </a:cubicBezTo>
                    <a:cubicBezTo>
                      <a:pt x="105" y="45"/>
                      <a:pt x="108" y="3"/>
                      <a:pt x="115" y="2"/>
                    </a:cubicBezTo>
                    <a:cubicBezTo>
                      <a:pt x="123" y="0"/>
                      <a:pt x="159" y="10"/>
                      <a:pt x="170" y="11"/>
                    </a:cubicBezTo>
                    <a:cubicBezTo>
                      <a:pt x="181" y="13"/>
                      <a:pt x="222" y="15"/>
                      <a:pt x="228" y="19"/>
                    </a:cubicBezTo>
                    <a:cubicBezTo>
                      <a:pt x="234" y="23"/>
                      <a:pt x="239" y="38"/>
                      <a:pt x="244" y="43"/>
                    </a:cubicBezTo>
                    <a:cubicBezTo>
                      <a:pt x="249" y="49"/>
                      <a:pt x="259" y="44"/>
                      <a:pt x="262" y="50"/>
                    </a:cubicBezTo>
                    <a:cubicBezTo>
                      <a:pt x="265" y="56"/>
                      <a:pt x="257" y="90"/>
                      <a:pt x="257" y="90"/>
                    </a:cubicBezTo>
                    <a:cubicBezTo>
                      <a:pt x="256" y="90"/>
                      <a:pt x="256" y="90"/>
                      <a:pt x="256" y="90"/>
                    </a:cubicBezTo>
                    <a:cubicBezTo>
                      <a:pt x="257" y="90"/>
                      <a:pt x="257" y="90"/>
                      <a:pt x="257" y="90"/>
                    </a:cubicBezTo>
                    <a:cubicBezTo>
                      <a:pt x="264" y="91"/>
                      <a:pt x="270" y="94"/>
                      <a:pt x="270" y="103"/>
                    </a:cubicBezTo>
                    <a:cubicBezTo>
                      <a:pt x="270" y="140"/>
                      <a:pt x="270" y="140"/>
                      <a:pt x="270" y="140"/>
                    </a:cubicBezTo>
                    <a:cubicBezTo>
                      <a:pt x="270" y="149"/>
                      <a:pt x="264" y="153"/>
                      <a:pt x="257" y="155"/>
                    </a:cubicBezTo>
                    <a:close/>
                    <a:moveTo>
                      <a:pt x="195" y="330"/>
                    </a:moveTo>
                    <a:cubicBezTo>
                      <a:pt x="195" y="308"/>
                      <a:pt x="195" y="308"/>
                      <a:pt x="195" y="308"/>
                    </a:cubicBezTo>
                    <a:cubicBezTo>
                      <a:pt x="195" y="296"/>
                      <a:pt x="185" y="276"/>
                      <a:pt x="173" y="276"/>
                    </a:cubicBezTo>
                    <a:cubicBezTo>
                      <a:pt x="161" y="276"/>
                      <a:pt x="151" y="296"/>
                      <a:pt x="151" y="308"/>
                    </a:cubicBezTo>
                    <a:cubicBezTo>
                      <a:pt x="151" y="330"/>
                      <a:pt x="151" y="330"/>
                      <a:pt x="151" y="330"/>
                    </a:cubicBezTo>
                    <a:cubicBezTo>
                      <a:pt x="0" y="330"/>
                      <a:pt x="0" y="330"/>
                      <a:pt x="0" y="330"/>
                    </a:cubicBezTo>
                    <a:cubicBezTo>
                      <a:pt x="0" y="330"/>
                      <a:pt x="53" y="243"/>
                      <a:pt x="65" y="243"/>
                    </a:cubicBezTo>
                    <a:cubicBezTo>
                      <a:pt x="151" y="243"/>
                      <a:pt x="151" y="243"/>
                      <a:pt x="151" y="243"/>
                    </a:cubicBezTo>
                    <a:cubicBezTo>
                      <a:pt x="162" y="243"/>
                      <a:pt x="162" y="243"/>
                      <a:pt x="162" y="243"/>
                    </a:cubicBezTo>
                    <a:cubicBezTo>
                      <a:pt x="156" y="243"/>
                      <a:pt x="151" y="248"/>
                      <a:pt x="151" y="254"/>
                    </a:cubicBezTo>
                    <a:cubicBezTo>
                      <a:pt x="151" y="260"/>
                      <a:pt x="156" y="265"/>
                      <a:pt x="162" y="265"/>
                    </a:cubicBezTo>
                    <a:cubicBezTo>
                      <a:pt x="184" y="265"/>
                      <a:pt x="184" y="265"/>
                      <a:pt x="184" y="265"/>
                    </a:cubicBezTo>
                    <a:cubicBezTo>
                      <a:pt x="190" y="265"/>
                      <a:pt x="195" y="260"/>
                      <a:pt x="195" y="254"/>
                    </a:cubicBezTo>
                    <a:cubicBezTo>
                      <a:pt x="195" y="248"/>
                      <a:pt x="190" y="243"/>
                      <a:pt x="184" y="243"/>
                    </a:cubicBezTo>
                    <a:cubicBezTo>
                      <a:pt x="195" y="243"/>
                      <a:pt x="195" y="243"/>
                      <a:pt x="195" y="243"/>
                    </a:cubicBezTo>
                    <a:cubicBezTo>
                      <a:pt x="281" y="243"/>
                      <a:pt x="281" y="243"/>
                      <a:pt x="281" y="243"/>
                    </a:cubicBezTo>
                    <a:cubicBezTo>
                      <a:pt x="292" y="243"/>
                      <a:pt x="345" y="330"/>
                      <a:pt x="345" y="330"/>
                    </a:cubicBezTo>
                    <a:cubicBezTo>
                      <a:pt x="195" y="330"/>
                      <a:pt x="195" y="330"/>
                      <a:pt x="195" y="330"/>
                    </a:cubicBezTo>
                    <a:close/>
                    <a:moveTo>
                      <a:pt x="195" y="330"/>
                    </a:moveTo>
                    <a:cubicBezTo>
                      <a:pt x="195" y="330"/>
                      <a:pt x="195" y="330"/>
                      <a:pt x="195" y="33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tx1"/>
                  </a:solidFill>
                  <a:latin typeface="Batang" panose="02030600000101010101" charset="-127"/>
                  <a:ea typeface="Batang" panose="02030600000101010101" charset="-127"/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5252893" y="2200276"/>
              <a:ext cx="876300" cy="876300"/>
              <a:chOff x="5081443" y="2200276"/>
              <a:chExt cx="876300" cy="876300"/>
            </a:xfrm>
          </p:grpSpPr>
          <p:grpSp>
            <p:nvGrpSpPr>
              <p:cNvPr id="20" name="组合 19"/>
              <p:cNvGrpSpPr/>
              <p:nvPr/>
            </p:nvGrpSpPr>
            <p:grpSpPr>
              <a:xfrm rot="7200000">
                <a:off x="5081443" y="2200276"/>
                <a:ext cx="876300" cy="876300"/>
                <a:chOff x="2613025" y="1343025"/>
                <a:chExt cx="876300" cy="876300"/>
              </a:xfrm>
            </p:grpSpPr>
            <p:sp>
              <p:nvSpPr>
                <p:cNvPr id="21" name="任意多边形 20"/>
                <p:cNvSpPr/>
                <p:nvPr/>
              </p:nvSpPr>
              <p:spPr>
                <a:xfrm>
                  <a:off x="2613025" y="1343025"/>
                  <a:ext cx="819150" cy="628650"/>
                </a:xfrm>
                <a:custGeom>
                  <a:avLst/>
                  <a:gdLst>
                    <a:gd name="connsiteX0" fmla="*/ 0 w 819150"/>
                    <a:gd name="connsiteY0" fmla="*/ 628650 h 628650"/>
                    <a:gd name="connsiteX1" fmla="*/ 190500 w 819150"/>
                    <a:gd name="connsiteY1" fmla="*/ 0 h 628650"/>
                    <a:gd name="connsiteX2" fmla="*/ 819150 w 819150"/>
                    <a:gd name="connsiteY2" fmla="*/ 152400 h 628650"/>
                    <a:gd name="connsiteX3" fmla="*/ 0 w 819150"/>
                    <a:gd name="connsiteY3" fmla="*/ 628650 h 628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19150" h="628650">
                      <a:moveTo>
                        <a:pt x="0" y="628650"/>
                      </a:moveTo>
                      <a:lnTo>
                        <a:pt x="190500" y="0"/>
                      </a:lnTo>
                      <a:lnTo>
                        <a:pt x="819150" y="152400"/>
                      </a:lnTo>
                      <a:lnTo>
                        <a:pt x="0" y="628650"/>
                      </a:lnTo>
                      <a:close/>
                    </a:path>
                  </a:pathLst>
                </a:custGeom>
                <a:solidFill>
                  <a:srgbClr val="52C5C4">
                    <a:alpha val="77000"/>
                  </a:srgbClr>
                </a:solidFill>
                <a:ln>
                  <a:solidFill>
                    <a:schemeClr val="bg1"/>
                  </a:solidFill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schemeClr val="tx1"/>
                    </a:solidFill>
                    <a:latin typeface="Batang" panose="02030600000101010101" charset="-127"/>
                    <a:ea typeface="Batang" panose="02030600000101010101" charset="-127"/>
                  </a:endParaRPr>
                </a:p>
              </p:txBody>
            </p:sp>
            <p:sp>
              <p:nvSpPr>
                <p:cNvPr id="22" name="任意多边形 21"/>
                <p:cNvSpPr/>
                <p:nvPr/>
              </p:nvSpPr>
              <p:spPr>
                <a:xfrm>
                  <a:off x="2676525" y="1597025"/>
                  <a:ext cx="812800" cy="622300"/>
                </a:xfrm>
                <a:custGeom>
                  <a:avLst/>
                  <a:gdLst>
                    <a:gd name="connsiteX0" fmla="*/ 0 w 812800"/>
                    <a:gd name="connsiteY0" fmla="*/ 463550 h 622300"/>
                    <a:gd name="connsiteX1" fmla="*/ 641350 w 812800"/>
                    <a:gd name="connsiteY1" fmla="*/ 622300 h 622300"/>
                    <a:gd name="connsiteX2" fmla="*/ 812800 w 812800"/>
                    <a:gd name="connsiteY2" fmla="*/ 0 h 622300"/>
                    <a:gd name="connsiteX3" fmla="*/ 660400 w 812800"/>
                    <a:gd name="connsiteY3" fmla="*/ 101600 h 622300"/>
                    <a:gd name="connsiteX4" fmla="*/ 615950 w 812800"/>
                    <a:gd name="connsiteY4" fmla="*/ 25400 h 622300"/>
                    <a:gd name="connsiteX5" fmla="*/ 158750 w 812800"/>
                    <a:gd name="connsiteY5" fmla="*/ 304800 h 622300"/>
                    <a:gd name="connsiteX6" fmla="*/ 177800 w 812800"/>
                    <a:gd name="connsiteY6" fmla="*/ 361950 h 622300"/>
                    <a:gd name="connsiteX7" fmla="*/ 0 w 812800"/>
                    <a:gd name="connsiteY7" fmla="*/ 463550 h 622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12800" h="622300">
                      <a:moveTo>
                        <a:pt x="0" y="463550"/>
                      </a:moveTo>
                      <a:lnTo>
                        <a:pt x="641350" y="622300"/>
                      </a:lnTo>
                      <a:lnTo>
                        <a:pt x="812800" y="0"/>
                      </a:lnTo>
                      <a:lnTo>
                        <a:pt x="660400" y="101600"/>
                      </a:lnTo>
                      <a:lnTo>
                        <a:pt x="615950" y="25400"/>
                      </a:lnTo>
                      <a:lnTo>
                        <a:pt x="158750" y="304800"/>
                      </a:lnTo>
                      <a:lnTo>
                        <a:pt x="177800" y="361950"/>
                      </a:lnTo>
                      <a:lnTo>
                        <a:pt x="0" y="463550"/>
                      </a:lnTo>
                      <a:close/>
                    </a:path>
                  </a:pathLst>
                </a:custGeom>
                <a:solidFill>
                  <a:srgbClr val="FFCA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schemeClr val="tx1"/>
                    </a:solidFill>
                    <a:latin typeface="Batang" panose="02030600000101010101" charset="-127"/>
                    <a:ea typeface="Batang" panose="02030600000101010101" charset="-127"/>
                  </a:endParaRPr>
                </a:p>
              </p:txBody>
            </p:sp>
          </p:grpSp>
          <p:sp>
            <p:nvSpPr>
              <p:cNvPr id="2" name="Freeform 13"/>
              <p:cNvSpPr>
                <a:spLocks noEditPoints="1"/>
              </p:cNvSpPr>
              <p:nvPr/>
            </p:nvSpPr>
            <p:spPr bwMode="auto">
              <a:xfrm>
                <a:off x="5672116" y="2555231"/>
                <a:ext cx="195284" cy="195284"/>
              </a:xfrm>
              <a:custGeom>
                <a:avLst/>
                <a:gdLst>
                  <a:gd name="T0" fmla="*/ 349 w 360"/>
                  <a:gd name="T1" fmla="*/ 70 h 360"/>
                  <a:gd name="T2" fmla="*/ 349 w 360"/>
                  <a:gd name="T3" fmla="*/ 290 h 360"/>
                  <a:gd name="T4" fmla="*/ 290 w 360"/>
                  <a:gd name="T5" fmla="*/ 350 h 360"/>
                  <a:gd name="T6" fmla="*/ 70 w 360"/>
                  <a:gd name="T7" fmla="*/ 349 h 360"/>
                  <a:gd name="T8" fmla="*/ 11 w 360"/>
                  <a:gd name="T9" fmla="*/ 290 h 360"/>
                  <a:gd name="T10" fmla="*/ 11 w 360"/>
                  <a:gd name="T11" fmla="*/ 70 h 360"/>
                  <a:gd name="T12" fmla="*/ 70 w 360"/>
                  <a:gd name="T13" fmla="*/ 11 h 360"/>
                  <a:gd name="T14" fmla="*/ 290 w 360"/>
                  <a:gd name="T15" fmla="*/ 11 h 360"/>
                  <a:gd name="T16" fmla="*/ 349 w 360"/>
                  <a:gd name="T17" fmla="*/ 70 h 360"/>
                  <a:gd name="T18" fmla="*/ 349 w 360"/>
                  <a:gd name="T19" fmla="*/ 70 h 360"/>
                  <a:gd name="T20" fmla="*/ 125 w 360"/>
                  <a:gd name="T21" fmla="*/ 49 h 360"/>
                  <a:gd name="T22" fmla="*/ 90 w 360"/>
                  <a:gd name="T23" fmla="*/ 84 h 360"/>
                  <a:gd name="T24" fmla="*/ 125 w 360"/>
                  <a:gd name="T25" fmla="*/ 118 h 360"/>
                  <a:gd name="T26" fmla="*/ 142 w 360"/>
                  <a:gd name="T27" fmla="*/ 114 h 360"/>
                  <a:gd name="T28" fmla="*/ 219 w 360"/>
                  <a:gd name="T29" fmla="*/ 114 h 360"/>
                  <a:gd name="T30" fmla="*/ 236 w 360"/>
                  <a:gd name="T31" fmla="*/ 119 h 360"/>
                  <a:gd name="T32" fmla="*/ 270 w 360"/>
                  <a:gd name="T33" fmla="*/ 84 h 360"/>
                  <a:gd name="T34" fmla="*/ 236 w 360"/>
                  <a:gd name="T35" fmla="*/ 49 h 360"/>
                  <a:gd name="T36" fmla="*/ 219 w 360"/>
                  <a:gd name="T37" fmla="*/ 54 h 360"/>
                  <a:gd name="T38" fmla="*/ 142 w 360"/>
                  <a:gd name="T39" fmla="*/ 54 h 360"/>
                  <a:gd name="T40" fmla="*/ 125 w 360"/>
                  <a:gd name="T41" fmla="*/ 49 h 360"/>
                  <a:gd name="T42" fmla="*/ 125 w 360"/>
                  <a:gd name="T43" fmla="*/ 49 h 360"/>
                  <a:gd name="T44" fmla="*/ 291 w 360"/>
                  <a:gd name="T45" fmla="*/ 215 h 360"/>
                  <a:gd name="T46" fmla="*/ 326 w 360"/>
                  <a:gd name="T47" fmla="*/ 180 h 360"/>
                  <a:gd name="T48" fmla="*/ 291 w 360"/>
                  <a:gd name="T49" fmla="*/ 146 h 360"/>
                  <a:gd name="T50" fmla="*/ 274 w 360"/>
                  <a:gd name="T51" fmla="*/ 150 h 360"/>
                  <a:gd name="T52" fmla="*/ 192 w 360"/>
                  <a:gd name="T53" fmla="*/ 155 h 360"/>
                  <a:gd name="T54" fmla="*/ 188 w 360"/>
                  <a:gd name="T55" fmla="*/ 154 h 360"/>
                  <a:gd name="T56" fmla="*/ 180 w 360"/>
                  <a:gd name="T57" fmla="*/ 152 h 360"/>
                  <a:gd name="T58" fmla="*/ 173 w 360"/>
                  <a:gd name="T59" fmla="*/ 153 h 360"/>
                  <a:gd name="T60" fmla="*/ 168 w 360"/>
                  <a:gd name="T61" fmla="*/ 155 h 360"/>
                  <a:gd name="T62" fmla="*/ 86 w 360"/>
                  <a:gd name="T63" fmla="*/ 150 h 360"/>
                  <a:gd name="T64" fmla="*/ 69 w 360"/>
                  <a:gd name="T65" fmla="*/ 145 h 360"/>
                  <a:gd name="T66" fmla="*/ 35 w 360"/>
                  <a:gd name="T67" fmla="*/ 180 h 360"/>
                  <a:gd name="T68" fmla="*/ 69 w 360"/>
                  <a:gd name="T69" fmla="*/ 215 h 360"/>
                  <a:gd name="T70" fmla="*/ 86 w 360"/>
                  <a:gd name="T71" fmla="*/ 210 h 360"/>
                  <a:gd name="T72" fmla="*/ 147 w 360"/>
                  <a:gd name="T73" fmla="*/ 198 h 360"/>
                  <a:gd name="T74" fmla="*/ 141 w 360"/>
                  <a:gd name="T75" fmla="*/ 209 h 360"/>
                  <a:gd name="T76" fmla="*/ 96 w 360"/>
                  <a:gd name="T77" fmla="*/ 251 h 360"/>
                  <a:gd name="T78" fmla="*/ 86 w 360"/>
                  <a:gd name="T79" fmla="*/ 276 h 360"/>
                  <a:gd name="T80" fmla="*/ 120 w 360"/>
                  <a:gd name="T81" fmla="*/ 311 h 360"/>
                  <a:gd name="T82" fmla="*/ 133 w 360"/>
                  <a:gd name="T83" fmla="*/ 309 h 360"/>
                  <a:gd name="T84" fmla="*/ 211 w 360"/>
                  <a:gd name="T85" fmla="*/ 275 h 360"/>
                  <a:gd name="T86" fmla="*/ 217 w 360"/>
                  <a:gd name="T87" fmla="*/ 288 h 360"/>
                  <a:gd name="T88" fmla="*/ 246 w 360"/>
                  <a:gd name="T89" fmla="*/ 311 h 360"/>
                  <a:gd name="T90" fmla="*/ 276 w 360"/>
                  <a:gd name="T91" fmla="*/ 275 h 360"/>
                  <a:gd name="T92" fmla="*/ 223 w 360"/>
                  <a:gd name="T93" fmla="*/ 246 h 360"/>
                  <a:gd name="T94" fmla="*/ 149 w 360"/>
                  <a:gd name="T95" fmla="*/ 262 h 360"/>
                  <a:gd name="T96" fmla="*/ 146 w 360"/>
                  <a:gd name="T97" fmla="*/ 257 h 360"/>
                  <a:gd name="T98" fmla="*/ 191 w 360"/>
                  <a:gd name="T99" fmla="*/ 201 h 360"/>
                  <a:gd name="T100" fmla="*/ 274 w 360"/>
                  <a:gd name="T101" fmla="*/ 210 h 360"/>
                  <a:gd name="T102" fmla="*/ 291 w 360"/>
                  <a:gd name="T103" fmla="*/ 215 h 360"/>
                  <a:gd name="T104" fmla="*/ 291 w 360"/>
                  <a:gd name="T105" fmla="*/ 215 h 360"/>
                  <a:gd name="T106" fmla="*/ 291 w 360"/>
                  <a:gd name="T107" fmla="*/ 215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60" h="360">
                    <a:moveTo>
                      <a:pt x="349" y="70"/>
                    </a:moveTo>
                    <a:cubicBezTo>
                      <a:pt x="360" y="129"/>
                      <a:pt x="360" y="230"/>
                      <a:pt x="349" y="290"/>
                    </a:cubicBezTo>
                    <a:cubicBezTo>
                      <a:pt x="342" y="332"/>
                      <a:pt x="333" y="342"/>
                      <a:pt x="290" y="350"/>
                    </a:cubicBezTo>
                    <a:cubicBezTo>
                      <a:pt x="231" y="359"/>
                      <a:pt x="131" y="360"/>
                      <a:pt x="70" y="349"/>
                    </a:cubicBezTo>
                    <a:cubicBezTo>
                      <a:pt x="28" y="342"/>
                      <a:pt x="18" y="333"/>
                      <a:pt x="11" y="290"/>
                    </a:cubicBezTo>
                    <a:cubicBezTo>
                      <a:pt x="0" y="231"/>
                      <a:pt x="0" y="130"/>
                      <a:pt x="11" y="70"/>
                    </a:cubicBezTo>
                    <a:cubicBezTo>
                      <a:pt x="18" y="28"/>
                      <a:pt x="27" y="18"/>
                      <a:pt x="70" y="11"/>
                    </a:cubicBezTo>
                    <a:cubicBezTo>
                      <a:pt x="129" y="0"/>
                      <a:pt x="230" y="1"/>
                      <a:pt x="290" y="11"/>
                    </a:cubicBezTo>
                    <a:cubicBezTo>
                      <a:pt x="333" y="19"/>
                      <a:pt x="342" y="27"/>
                      <a:pt x="349" y="70"/>
                    </a:cubicBezTo>
                    <a:cubicBezTo>
                      <a:pt x="349" y="70"/>
                      <a:pt x="349" y="70"/>
                      <a:pt x="349" y="70"/>
                    </a:cubicBezTo>
                    <a:close/>
                    <a:moveTo>
                      <a:pt x="125" y="49"/>
                    </a:moveTo>
                    <a:cubicBezTo>
                      <a:pt x="106" y="49"/>
                      <a:pt x="90" y="65"/>
                      <a:pt x="90" y="84"/>
                    </a:cubicBezTo>
                    <a:cubicBezTo>
                      <a:pt x="90" y="103"/>
                      <a:pt x="106" y="118"/>
                      <a:pt x="125" y="118"/>
                    </a:cubicBezTo>
                    <a:cubicBezTo>
                      <a:pt x="131" y="118"/>
                      <a:pt x="137" y="117"/>
                      <a:pt x="142" y="114"/>
                    </a:cubicBezTo>
                    <a:cubicBezTo>
                      <a:pt x="179" y="93"/>
                      <a:pt x="182" y="92"/>
                      <a:pt x="219" y="114"/>
                    </a:cubicBezTo>
                    <a:cubicBezTo>
                      <a:pt x="224" y="117"/>
                      <a:pt x="230" y="119"/>
                      <a:pt x="236" y="119"/>
                    </a:cubicBezTo>
                    <a:cubicBezTo>
                      <a:pt x="255" y="119"/>
                      <a:pt x="270" y="103"/>
                      <a:pt x="270" y="84"/>
                    </a:cubicBezTo>
                    <a:cubicBezTo>
                      <a:pt x="270" y="65"/>
                      <a:pt x="255" y="49"/>
                      <a:pt x="236" y="49"/>
                    </a:cubicBezTo>
                    <a:cubicBezTo>
                      <a:pt x="230" y="49"/>
                      <a:pt x="224" y="51"/>
                      <a:pt x="219" y="54"/>
                    </a:cubicBezTo>
                    <a:cubicBezTo>
                      <a:pt x="181" y="75"/>
                      <a:pt x="180" y="75"/>
                      <a:pt x="142" y="54"/>
                    </a:cubicBezTo>
                    <a:cubicBezTo>
                      <a:pt x="137" y="51"/>
                      <a:pt x="131" y="49"/>
                      <a:pt x="125" y="49"/>
                    </a:cubicBezTo>
                    <a:cubicBezTo>
                      <a:pt x="125" y="49"/>
                      <a:pt x="125" y="49"/>
                      <a:pt x="125" y="49"/>
                    </a:cubicBezTo>
                    <a:close/>
                    <a:moveTo>
                      <a:pt x="291" y="215"/>
                    </a:moveTo>
                    <a:cubicBezTo>
                      <a:pt x="310" y="215"/>
                      <a:pt x="326" y="199"/>
                      <a:pt x="326" y="180"/>
                    </a:cubicBezTo>
                    <a:cubicBezTo>
                      <a:pt x="326" y="161"/>
                      <a:pt x="310" y="146"/>
                      <a:pt x="291" y="146"/>
                    </a:cubicBezTo>
                    <a:cubicBezTo>
                      <a:pt x="285" y="146"/>
                      <a:pt x="279" y="147"/>
                      <a:pt x="274" y="150"/>
                    </a:cubicBezTo>
                    <a:cubicBezTo>
                      <a:pt x="237" y="171"/>
                      <a:pt x="223" y="168"/>
                      <a:pt x="192" y="155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185" y="153"/>
                      <a:pt x="183" y="152"/>
                      <a:pt x="180" y="152"/>
                    </a:cubicBezTo>
                    <a:cubicBezTo>
                      <a:pt x="178" y="152"/>
                      <a:pt x="176" y="153"/>
                      <a:pt x="173" y="153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36" y="168"/>
                      <a:pt x="124" y="171"/>
                      <a:pt x="86" y="150"/>
                    </a:cubicBezTo>
                    <a:cubicBezTo>
                      <a:pt x="81" y="147"/>
                      <a:pt x="75" y="145"/>
                      <a:pt x="69" y="145"/>
                    </a:cubicBezTo>
                    <a:cubicBezTo>
                      <a:pt x="50" y="145"/>
                      <a:pt x="35" y="161"/>
                      <a:pt x="35" y="180"/>
                    </a:cubicBezTo>
                    <a:cubicBezTo>
                      <a:pt x="35" y="199"/>
                      <a:pt x="50" y="215"/>
                      <a:pt x="69" y="215"/>
                    </a:cubicBezTo>
                    <a:cubicBezTo>
                      <a:pt x="75" y="215"/>
                      <a:pt x="81" y="213"/>
                      <a:pt x="86" y="210"/>
                    </a:cubicBezTo>
                    <a:cubicBezTo>
                      <a:pt x="121" y="190"/>
                      <a:pt x="140" y="191"/>
                      <a:pt x="147" y="198"/>
                    </a:cubicBezTo>
                    <a:cubicBezTo>
                      <a:pt x="150" y="199"/>
                      <a:pt x="147" y="201"/>
                      <a:pt x="141" y="209"/>
                    </a:cubicBezTo>
                    <a:cubicBezTo>
                      <a:pt x="132" y="220"/>
                      <a:pt x="113" y="235"/>
                      <a:pt x="96" y="251"/>
                    </a:cubicBezTo>
                    <a:cubicBezTo>
                      <a:pt x="89" y="258"/>
                      <a:pt x="86" y="266"/>
                      <a:pt x="86" y="276"/>
                    </a:cubicBezTo>
                    <a:cubicBezTo>
                      <a:pt x="86" y="295"/>
                      <a:pt x="101" y="311"/>
                      <a:pt x="120" y="311"/>
                    </a:cubicBezTo>
                    <a:cubicBezTo>
                      <a:pt x="124" y="311"/>
                      <a:pt x="129" y="310"/>
                      <a:pt x="133" y="309"/>
                    </a:cubicBezTo>
                    <a:cubicBezTo>
                      <a:pt x="166" y="300"/>
                      <a:pt x="193" y="284"/>
                      <a:pt x="211" y="275"/>
                    </a:cubicBezTo>
                    <a:cubicBezTo>
                      <a:pt x="215" y="273"/>
                      <a:pt x="213" y="277"/>
                      <a:pt x="217" y="288"/>
                    </a:cubicBezTo>
                    <a:cubicBezTo>
                      <a:pt x="221" y="297"/>
                      <a:pt x="231" y="310"/>
                      <a:pt x="246" y="311"/>
                    </a:cubicBezTo>
                    <a:cubicBezTo>
                      <a:pt x="269" y="313"/>
                      <a:pt x="281" y="294"/>
                      <a:pt x="276" y="275"/>
                    </a:cubicBezTo>
                    <a:cubicBezTo>
                      <a:pt x="270" y="252"/>
                      <a:pt x="247" y="236"/>
                      <a:pt x="223" y="246"/>
                    </a:cubicBezTo>
                    <a:cubicBezTo>
                      <a:pt x="197" y="256"/>
                      <a:pt x="174" y="262"/>
                      <a:pt x="149" y="262"/>
                    </a:cubicBezTo>
                    <a:cubicBezTo>
                      <a:pt x="144" y="261"/>
                      <a:pt x="145" y="260"/>
                      <a:pt x="146" y="257"/>
                    </a:cubicBezTo>
                    <a:cubicBezTo>
                      <a:pt x="149" y="245"/>
                      <a:pt x="168" y="213"/>
                      <a:pt x="191" y="201"/>
                    </a:cubicBezTo>
                    <a:cubicBezTo>
                      <a:pt x="214" y="191"/>
                      <a:pt x="233" y="187"/>
                      <a:pt x="274" y="210"/>
                    </a:cubicBezTo>
                    <a:cubicBezTo>
                      <a:pt x="279" y="213"/>
                      <a:pt x="285" y="215"/>
                      <a:pt x="291" y="215"/>
                    </a:cubicBezTo>
                    <a:close/>
                    <a:moveTo>
                      <a:pt x="291" y="215"/>
                    </a:moveTo>
                    <a:cubicBezTo>
                      <a:pt x="291" y="215"/>
                      <a:pt x="291" y="215"/>
                      <a:pt x="291" y="21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tx1"/>
                  </a:solidFill>
                  <a:latin typeface="Batang" panose="02030600000101010101" charset="-127"/>
                  <a:ea typeface="Batang" panose="02030600000101010101" charset="-127"/>
                </a:endParaRP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4651375" y="3194050"/>
              <a:ext cx="876300" cy="876300"/>
              <a:chOff x="4479925" y="3194050"/>
              <a:chExt cx="876300" cy="876300"/>
            </a:xfrm>
          </p:grpSpPr>
          <p:grpSp>
            <p:nvGrpSpPr>
              <p:cNvPr id="25" name="组合 24"/>
              <p:cNvGrpSpPr/>
              <p:nvPr/>
            </p:nvGrpSpPr>
            <p:grpSpPr>
              <a:xfrm rot="10800000">
                <a:off x="4479925" y="3194050"/>
                <a:ext cx="876300" cy="876300"/>
                <a:chOff x="2613025" y="1343025"/>
                <a:chExt cx="876300" cy="876300"/>
              </a:xfrm>
            </p:grpSpPr>
            <p:sp>
              <p:nvSpPr>
                <p:cNvPr id="26" name="任意多边形 25"/>
                <p:cNvSpPr/>
                <p:nvPr/>
              </p:nvSpPr>
              <p:spPr>
                <a:xfrm>
                  <a:off x="2613025" y="1343025"/>
                  <a:ext cx="819150" cy="628650"/>
                </a:xfrm>
                <a:custGeom>
                  <a:avLst/>
                  <a:gdLst>
                    <a:gd name="connsiteX0" fmla="*/ 0 w 819150"/>
                    <a:gd name="connsiteY0" fmla="*/ 628650 h 628650"/>
                    <a:gd name="connsiteX1" fmla="*/ 190500 w 819150"/>
                    <a:gd name="connsiteY1" fmla="*/ 0 h 628650"/>
                    <a:gd name="connsiteX2" fmla="*/ 819150 w 819150"/>
                    <a:gd name="connsiteY2" fmla="*/ 152400 h 628650"/>
                    <a:gd name="connsiteX3" fmla="*/ 0 w 819150"/>
                    <a:gd name="connsiteY3" fmla="*/ 628650 h 628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19150" h="628650">
                      <a:moveTo>
                        <a:pt x="0" y="628650"/>
                      </a:moveTo>
                      <a:lnTo>
                        <a:pt x="190500" y="0"/>
                      </a:lnTo>
                      <a:lnTo>
                        <a:pt x="819150" y="152400"/>
                      </a:lnTo>
                      <a:lnTo>
                        <a:pt x="0" y="628650"/>
                      </a:lnTo>
                      <a:close/>
                    </a:path>
                  </a:pathLst>
                </a:custGeom>
                <a:solidFill>
                  <a:srgbClr val="FF6D2E">
                    <a:alpha val="77000"/>
                  </a:srgbClr>
                </a:solidFill>
                <a:ln>
                  <a:solidFill>
                    <a:schemeClr val="bg1"/>
                  </a:solidFill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schemeClr val="tx1"/>
                    </a:solidFill>
                    <a:latin typeface="Batang" panose="02030600000101010101" charset="-127"/>
                    <a:ea typeface="Batang" panose="02030600000101010101" charset="-127"/>
                  </a:endParaRPr>
                </a:p>
              </p:txBody>
            </p:sp>
            <p:sp>
              <p:nvSpPr>
                <p:cNvPr id="27" name="任意多边形 26"/>
                <p:cNvSpPr/>
                <p:nvPr/>
              </p:nvSpPr>
              <p:spPr>
                <a:xfrm>
                  <a:off x="2676525" y="1597025"/>
                  <a:ext cx="812800" cy="622300"/>
                </a:xfrm>
                <a:custGeom>
                  <a:avLst/>
                  <a:gdLst>
                    <a:gd name="connsiteX0" fmla="*/ 0 w 812800"/>
                    <a:gd name="connsiteY0" fmla="*/ 463550 h 622300"/>
                    <a:gd name="connsiteX1" fmla="*/ 641350 w 812800"/>
                    <a:gd name="connsiteY1" fmla="*/ 622300 h 622300"/>
                    <a:gd name="connsiteX2" fmla="*/ 812800 w 812800"/>
                    <a:gd name="connsiteY2" fmla="*/ 0 h 622300"/>
                    <a:gd name="connsiteX3" fmla="*/ 660400 w 812800"/>
                    <a:gd name="connsiteY3" fmla="*/ 101600 h 622300"/>
                    <a:gd name="connsiteX4" fmla="*/ 615950 w 812800"/>
                    <a:gd name="connsiteY4" fmla="*/ 25400 h 622300"/>
                    <a:gd name="connsiteX5" fmla="*/ 158750 w 812800"/>
                    <a:gd name="connsiteY5" fmla="*/ 304800 h 622300"/>
                    <a:gd name="connsiteX6" fmla="*/ 177800 w 812800"/>
                    <a:gd name="connsiteY6" fmla="*/ 361950 h 622300"/>
                    <a:gd name="connsiteX7" fmla="*/ 0 w 812800"/>
                    <a:gd name="connsiteY7" fmla="*/ 463550 h 622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12800" h="622300">
                      <a:moveTo>
                        <a:pt x="0" y="463550"/>
                      </a:moveTo>
                      <a:lnTo>
                        <a:pt x="641350" y="622300"/>
                      </a:lnTo>
                      <a:lnTo>
                        <a:pt x="812800" y="0"/>
                      </a:lnTo>
                      <a:lnTo>
                        <a:pt x="660400" y="101600"/>
                      </a:lnTo>
                      <a:lnTo>
                        <a:pt x="615950" y="25400"/>
                      </a:lnTo>
                      <a:lnTo>
                        <a:pt x="158750" y="304800"/>
                      </a:lnTo>
                      <a:lnTo>
                        <a:pt x="177800" y="361950"/>
                      </a:lnTo>
                      <a:lnTo>
                        <a:pt x="0" y="463550"/>
                      </a:lnTo>
                      <a:close/>
                    </a:path>
                  </a:pathLst>
                </a:custGeom>
                <a:solidFill>
                  <a:srgbClr val="FFCA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schemeClr val="tx1"/>
                    </a:solidFill>
                    <a:latin typeface="Batang" panose="02030600000101010101" charset="-127"/>
                    <a:ea typeface="Batang" panose="02030600000101010101" charset="-127"/>
                  </a:endParaRPr>
                </a:p>
              </p:txBody>
            </p:sp>
          </p:grpSp>
          <p:sp>
            <p:nvSpPr>
              <p:cNvPr id="3" name="Freeform 10"/>
              <p:cNvSpPr>
                <a:spLocks noEditPoints="1"/>
              </p:cNvSpPr>
              <p:nvPr/>
            </p:nvSpPr>
            <p:spPr bwMode="auto">
              <a:xfrm>
                <a:off x="4912957" y="3713718"/>
                <a:ext cx="240782" cy="210582"/>
              </a:xfrm>
              <a:custGeom>
                <a:avLst/>
                <a:gdLst>
                  <a:gd name="T0" fmla="*/ 383 w 463"/>
                  <a:gd name="T1" fmla="*/ 146 h 404"/>
                  <a:gd name="T2" fmla="*/ 382 w 463"/>
                  <a:gd name="T3" fmla="*/ 160 h 404"/>
                  <a:gd name="T4" fmla="*/ 235 w 463"/>
                  <a:gd name="T5" fmla="*/ 294 h 404"/>
                  <a:gd name="T6" fmla="*/ 211 w 463"/>
                  <a:gd name="T7" fmla="*/ 294 h 404"/>
                  <a:gd name="T8" fmla="*/ 206 w 463"/>
                  <a:gd name="T9" fmla="*/ 299 h 404"/>
                  <a:gd name="T10" fmla="*/ 288 w 463"/>
                  <a:gd name="T11" fmla="*/ 349 h 404"/>
                  <a:gd name="T12" fmla="*/ 312 w 463"/>
                  <a:gd name="T13" fmla="*/ 349 h 404"/>
                  <a:gd name="T14" fmla="*/ 360 w 463"/>
                  <a:gd name="T15" fmla="*/ 399 h 404"/>
                  <a:gd name="T16" fmla="*/ 371 w 463"/>
                  <a:gd name="T17" fmla="*/ 404 h 404"/>
                  <a:gd name="T18" fmla="*/ 377 w 463"/>
                  <a:gd name="T19" fmla="*/ 402 h 404"/>
                  <a:gd name="T20" fmla="*/ 387 w 463"/>
                  <a:gd name="T21" fmla="*/ 388 h 404"/>
                  <a:gd name="T22" fmla="*/ 387 w 463"/>
                  <a:gd name="T23" fmla="*/ 347 h 404"/>
                  <a:gd name="T24" fmla="*/ 463 w 463"/>
                  <a:gd name="T25" fmla="*/ 247 h 404"/>
                  <a:gd name="T26" fmla="*/ 383 w 463"/>
                  <a:gd name="T27" fmla="*/ 146 h 404"/>
                  <a:gd name="T28" fmla="*/ 235 w 463"/>
                  <a:gd name="T29" fmla="*/ 0 h 404"/>
                  <a:gd name="T30" fmla="*/ 126 w 463"/>
                  <a:gd name="T31" fmla="*/ 0 h 404"/>
                  <a:gd name="T32" fmla="*/ 0 w 463"/>
                  <a:gd name="T33" fmla="*/ 136 h 404"/>
                  <a:gd name="T34" fmla="*/ 104 w 463"/>
                  <a:gd name="T35" fmla="*/ 269 h 404"/>
                  <a:gd name="T36" fmla="*/ 104 w 463"/>
                  <a:gd name="T37" fmla="*/ 326 h 404"/>
                  <a:gd name="T38" fmla="*/ 116 w 463"/>
                  <a:gd name="T39" fmla="*/ 344 h 404"/>
                  <a:gd name="T40" fmla="*/ 123 w 463"/>
                  <a:gd name="T41" fmla="*/ 345 h 404"/>
                  <a:gd name="T42" fmla="*/ 136 w 463"/>
                  <a:gd name="T43" fmla="*/ 339 h 404"/>
                  <a:gd name="T44" fmla="*/ 201 w 463"/>
                  <a:gd name="T45" fmla="*/ 271 h 404"/>
                  <a:gd name="T46" fmla="*/ 235 w 463"/>
                  <a:gd name="T47" fmla="*/ 271 h 404"/>
                  <a:gd name="T48" fmla="*/ 359 w 463"/>
                  <a:gd name="T49" fmla="*/ 156 h 404"/>
                  <a:gd name="T50" fmla="*/ 361 w 463"/>
                  <a:gd name="T51" fmla="*/ 136 h 404"/>
                  <a:gd name="T52" fmla="*/ 235 w 463"/>
                  <a:gd name="T53" fmla="*/ 0 h 404"/>
                  <a:gd name="T54" fmla="*/ 92 w 463"/>
                  <a:gd name="T55" fmla="*/ 151 h 404"/>
                  <a:gd name="T56" fmla="*/ 74 w 463"/>
                  <a:gd name="T57" fmla="*/ 132 h 404"/>
                  <a:gd name="T58" fmla="*/ 92 w 463"/>
                  <a:gd name="T59" fmla="*/ 114 h 404"/>
                  <a:gd name="T60" fmla="*/ 111 w 463"/>
                  <a:gd name="T61" fmla="*/ 132 h 404"/>
                  <a:gd name="T62" fmla="*/ 92 w 463"/>
                  <a:gd name="T63" fmla="*/ 151 h 404"/>
                  <a:gd name="T64" fmla="*/ 188 w 463"/>
                  <a:gd name="T65" fmla="*/ 151 h 404"/>
                  <a:gd name="T66" fmla="*/ 169 w 463"/>
                  <a:gd name="T67" fmla="*/ 132 h 404"/>
                  <a:gd name="T68" fmla="*/ 188 w 463"/>
                  <a:gd name="T69" fmla="*/ 114 h 404"/>
                  <a:gd name="T70" fmla="*/ 206 w 463"/>
                  <a:gd name="T71" fmla="*/ 132 h 404"/>
                  <a:gd name="T72" fmla="*/ 188 w 463"/>
                  <a:gd name="T73" fmla="*/ 151 h 404"/>
                  <a:gd name="T74" fmla="*/ 283 w 463"/>
                  <a:gd name="T75" fmla="*/ 151 h 404"/>
                  <a:gd name="T76" fmla="*/ 265 w 463"/>
                  <a:gd name="T77" fmla="*/ 132 h 404"/>
                  <a:gd name="T78" fmla="*/ 283 w 463"/>
                  <a:gd name="T79" fmla="*/ 114 h 404"/>
                  <a:gd name="T80" fmla="*/ 302 w 463"/>
                  <a:gd name="T81" fmla="*/ 132 h 404"/>
                  <a:gd name="T82" fmla="*/ 283 w 463"/>
                  <a:gd name="T83" fmla="*/ 151 h 404"/>
                  <a:gd name="T84" fmla="*/ 283 w 463"/>
                  <a:gd name="T85" fmla="*/ 151 h 404"/>
                  <a:gd name="T86" fmla="*/ 283 w 463"/>
                  <a:gd name="T87" fmla="*/ 151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63" h="404">
                    <a:moveTo>
                      <a:pt x="383" y="146"/>
                    </a:moveTo>
                    <a:cubicBezTo>
                      <a:pt x="383" y="151"/>
                      <a:pt x="382" y="155"/>
                      <a:pt x="382" y="160"/>
                    </a:cubicBezTo>
                    <a:cubicBezTo>
                      <a:pt x="370" y="238"/>
                      <a:pt x="309" y="294"/>
                      <a:pt x="235" y="294"/>
                    </a:cubicBezTo>
                    <a:cubicBezTo>
                      <a:pt x="211" y="294"/>
                      <a:pt x="211" y="294"/>
                      <a:pt x="211" y="294"/>
                    </a:cubicBezTo>
                    <a:cubicBezTo>
                      <a:pt x="206" y="299"/>
                      <a:pt x="206" y="299"/>
                      <a:pt x="206" y="299"/>
                    </a:cubicBezTo>
                    <a:cubicBezTo>
                      <a:pt x="223" y="329"/>
                      <a:pt x="254" y="349"/>
                      <a:pt x="288" y="349"/>
                    </a:cubicBezTo>
                    <a:cubicBezTo>
                      <a:pt x="312" y="349"/>
                      <a:pt x="312" y="349"/>
                      <a:pt x="312" y="349"/>
                    </a:cubicBezTo>
                    <a:cubicBezTo>
                      <a:pt x="360" y="399"/>
                      <a:pt x="360" y="399"/>
                      <a:pt x="360" y="399"/>
                    </a:cubicBezTo>
                    <a:cubicBezTo>
                      <a:pt x="363" y="402"/>
                      <a:pt x="367" y="404"/>
                      <a:pt x="371" y="404"/>
                    </a:cubicBezTo>
                    <a:cubicBezTo>
                      <a:pt x="373" y="404"/>
                      <a:pt x="375" y="403"/>
                      <a:pt x="377" y="402"/>
                    </a:cubicBezTo>
                    <a:cubicBezTo>
                      <a:pt x="383" y="400"/>
                      <a:pt x="387" y="394"/>
                      <a:pt x="387" y="388"/>
                    </a:cubicBezTo>
                    <a:cubicBezTo>
                      <a:pt x="387" y="347"/>
                      <a:pt x="387" y="347"/>
                      <a:pt x="387" y="347"/>
                    </a:cubicBezTo>
                    <a:cubicBezTo>
                      <a:pt x="431" y="338"/>
                      <a:pt x="463" y="297"/>
                      <a:pt x="463" y="247"/>
                    </a:cubicBezTo>
                    <a:cubicBezTo>
                      <a:pt x="463" y="196"/>
                      <a:pt x="428" y="154"/>
                      <a:pt x="383" y="146"/>
                    </a:cubicBezTo>
                    <a:close/>
                    <a:moveTo>
                      <a:pt x="235" y="0"/>
                    </a:moveTo>
                    <a:cubicBezTo>
                      <a:pt x="126" y="0"/>
                      <a:pt x="126" y="0"/>
                      <a:pt x="126" y="0"/>
                    </a:cubicBezTo>
                    <a:cubicBezTo>
                      <a:pt x="57" y="0"/>
                      <a:pt x="0" y="61"/>
                      <a:pt x="0" y="136"/>
                    </a:cubicBezTo>
                    <a:cubicBezTo>
                      <a:pt x="0" y="203"/>
                      <a:pt x="45" y="258"/>
                      <a:pt x="104" y="269"/>
                    </a:cubicBezTo>
                    <a:cubicBezTo>
                      <a:pt x="104" y="326"/>
                      <a:pt x="104" y="326"/>
                      <a:pt x="104" y="326"/>
                    </a:cubicBezTo>
                    <a:cubicBezTo>
                      <a:pt x="104" y="334"/>
                      <a:pt x="109" y="341"/>
                      <a:pt x="116" y="344"/>
                    </a:cubicBezTo>
                    <a:cubicBezTo>
                      <a:pt x="118" y="344"/>
                      <a:pt x="120" y="345"/>
                      <a:pt x="123" y="345"/>
                    </a:cubicBezTo>
                    <a:cubicBezTo>
                      <a:pt x="128" y="345"/>
                      <a:pt x="133" y="343"/>
                      <a:pt x="136" y="339"/>
                    </a:cubicBezTo>
                    <a:cubicBezTo>
                      <a:pt x="201" y="271"/>
                      <a:pt x="201" y="271"/>
                      <a:pt x="201" y="271"/>
                    </a:cubicBezTo>
                    <a:cubicBezTo>
                      <a:pt x="235" y="271"/>
                      <a:pt x="235" y="271"/>
                      <a:pt x="235" y="271"/>
                    </a:cubicBezTo>
                    <a:cubicBezTo>
                      <a:pt x="297" y="271"/>
                      <a:pt x="349" y="223"/>
                      <a:pt x="359" y="156"/>
                    </a:cubicBezTo>
                    <a:cubicBezTo>
                      <a:pt x="360" y="149"/>
                      <a:pt x="361" y="142"/>
                      <a:pt x="361" y="136"/>
                    </a:cubicBezTo>
                    <a:cubicBezTo>
                      <a:pt x="361" y="61"/>
                      <a:pt x="304" y="0"/>
                      <a:pt x="235" y="0"/>
                    </a:cubicBezTo>
                    <a:close/>
                    <a:moveTo>
                      <a:pt x="92" y="151"/>
                    </a:moveTo>
                    <a:cubicBezTo>
                      <a:pt x="82" y="151"/>
                      <a:pt x="74" y="142"/>
                      <a:pt x="74" y="132"/>
                    </a:cubicBezTo>
                    <a:cubicBezTo>
                      <a:pt x="74" y="122"/>
                      <a:pt x="82" y="114"/>
                      <a:pt x="92" y="114"/>
                    </a:cubicBezTo>
                    <a:cubicBezTo>
                      <a:pt x="102" y="114"/>
                      <a:pt x="111" y="122"/>
                      <a:pt x="111" y="132"/>
                    </a:cubicBezTo>
                    <a:cubicBezTo>
                      <a:pt x="111" y="142"/>
                      <a:pt x="102" y="151"/>
                      <a:pt x="92" y="151"/>
                    </a:cubicBezTo>
                    <a:close/>
                    <a:moveTo>
                      <a:pt x="188" y="151"/>
                    </a:moveTo>
                    <a:cubicBezTo>
                      <a:pt x="177" y="151"/>
                      <a:pt x="169" y="142"/>
                      <a:pt x="169" y="132"/>
                    </a:cubicBezTo>
                    <a:cubicBezTo>
                      <a:pt x="169" y="122"/>
                      <a:pt x="177" y="114"/>
                      <a:pt x="188" y="114"/>
                    </a:cubicBezTo>
                    <a:cubicBezTo>
                      <a:pt x="198" y="114"/>
                      <a:pt x="206" y="122"/>
                      <a:pt x="206" y="132"/>
                    </a:cubicBezTo>
                    <a:cubicBezTo>
                      <a:pt x="206" y="142"/>
                      <a:pt x="198" y="151"/>
                      <a:pt x="188" y="151"/>
                    </a:cubicBezTo>
                    <a:close/>
                    <a:moveTo>
                      <a:pt x="283" y="151"/>
                    </a:moveTo>
                    <a:cubicBezTo>
                      <a:pt x="273" y="151"/>
                      <a:pt x="265" y="142"/>
                      <a:pt x="265" y="132"/>
                    </a:cubicBezTo>
                    <a:cubicBezTo>
                      <a:pt x="265" y="122"/>
                      <a:pt x="273" y="114"/>
                      <a:pt x="283" y="114"/>
                    </a:cubicBezTo>
                    <a:cubicBezTo>
                      <a:pt x="293" y="114"/>
                      <a:pt x="302" y="122"/>
                      <a:pt x="302" y="132"/>
                    </a:cubicBezTo>
                    <a:cubicBezTo>
                      <a:pt x="302" y="142"/>
                      <a:pt x="293" y="151"/>
                      <a:pt x="283" y="151"/>
                    </a:cubicBezTo>
                    <a:close/>
                    <a:moveTo>
                      <a:pt x="283" y="151"/>
                    </a:moveTo>
                    <a:cubicBezTo>
                      <a:pt x="283" y="151"/>
                      <a:pt x="283" y="151"/>
                      <a:pt x="283" y="151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tx1"/>
                  </a:solidFill>
                  <a:latin typeface="Batang" panose="02030600000101010101" charset="-127"/>
                  <a:ea typeface="Batang" panose="02030600000101010101" charset="-127"/>
                </a:endParaRP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3498850" y="3194050"/>
              <a:ext cx="876300" cy="876300"/>
              <a:chOff x="3327400" y="3194050"/>
              <a:chExt cx="876300" cy="876300"/>
            </a:xfrm>
          </p:grpSpPr>
          <p:grpSp>
            <p:nvGrpSpPr>
              <p:cNvPr id="30" name="组合 29"/>
              <p:cNvGrpSpPr/>
              <p:nvPr/>
            </p:nvGrpSpPr>
            <p:grpSpPr>
              <a:xfrm rot="14400000">
                <a:off x="3327400" y="3194050"/>
                <a:ext cx="876300" cy="876300"/>
                <a:chOff x="2613025" y="1343025"/>
                <a:chExt cx="876300" cy="876300"/>
              </a:xfrm>
            </p:grpSpPr>
            <p:sp>
              <p:nvSpPr>
                <p:cNvPr id="31" name="任意多边形 30"/>
                <p:cNvSpPr/>
                <p:nvPr/>
              </p:nvSpPr>
              <p:spPr>
                <a:xfrm>
                  <a:off x="2613025" y="1343025"/>
                  <a:ext cx="819150" cy="628650"/>
                </a:xfrm>
                <a:custGeom>
                  <a:avLst/>
                  <a:gdLst>
                    <a:gd name="connsiteX0" fmla="*/ 0 w 819150"/>
                    <a:gd name="connsiteY0" fmla="*/ 628650 h 628650"/>
                    <a:gd name="connsiteX1" fmla="*/ 190500 w 819150"/>
                    <a:gd name="connsiteY1" fmla="*/ 0 h 628650"/>
                    <a:gd name="connsiteX2" fmla="*/ 819150 w 819150"/>
                    <a:gd name="connsiteY2" fmla="*/ 152400 h 628650"/>
                    <a:gd name="connsiteX3" fmla="*/ 0 w 819150"/>
                    <a:gd name="connsiteY3" fmla="*/ 628650 h 628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19150" h="628650">
                      <a:moveTo>
                        <a:pt x="0" y="628650"/>
                      </a:moveTo>
                      <a:lnTo>
                        <a:pt x="190500" y="0"/>
                      </a:lnTo>
                      <a:lnTo>
                        <a:pt x="819150" y="152400"/>
                      </a:lnTo>
                      <a:lnTo>
                        <a:pt x="0" y="628650"/>
                      </a:lnTo>
                      <a:close/>
                    </a:path>
                  </a:pathLst>
                </a:custGeom>
                <a:solidFill>
                  <a:srgbClr val="9CC136">
                    <a:alpha val="77000"/>
                  </a:srgbClr>
                </a:solidFill>
                <a:ln>
                  <a:solidFill>
                    <a:schemeClr val="bg1"/>
                  </a:solidFill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schemeClr val="tx1"/>
                    </a:solidFill>
                    <a:latin typeface="Batang" panose="02030600000101010101" charset="-127"/>
                    <a:ea typeface="Batang" panose="02030600000101010101" charset="-127"/>
                  </a:endParaRPr>
                </a:p>
              </p:txBody>
            </p:sp>
            <p:sp>
              <p:nvSpPr>
                <p:cNvPr id="32" name="任意多边形 31"/>
                <p:cNvSpPr/>
                <p:nvPr/>
              </p:nvSpPr>
              <p:spPr>
                <a:xfrm>
                  <a:off x="2676525" y="1597025"/>
                  <a:ext cx="812800" cy="622300"/>
                </a:xfrm>
                <a:custGeom>
                  <a:avLst/>
                  <a:gdLst>
                    <a:gd name="connsiteX0" fmla="*/ 0 w 812800"/>
                    <a:gd name="connsiteY0" fmla="*/ 463550 h 622300"/>
                    <a:gd name="connsiteX1" fmla="*/ 641350 w 812800"/>
                    <a:gd name="connsiteY1" fmla="*/ 622300 h 622300"/>
                    <a:gd name="connsiteX2" fmla="*/ 812800 w 812800"/>
                    <a:gd name="connsiteY2" fmla="*/ 0 h 622300"/>
                    <a:gd name="connsiteX3" fmla="*/ 660400 w 812800"/>
                    <a:gd name="connsiteY3" fmla="*/ 101600 h 622300"/>
                    <a:gd name="connsiteX4" fmla="*/ 615950 w 812800"/>
                    <a:gd name="connsiteY4" fmla="*/ 25400 h 622300"/>
                    <a:gd name="connsiteX5" fmla="*/ 158750 w 812800"/>
                    <a:gd name="connsiteY5" fmla="*/ 304800 h 622300"/>
                    <a:gd name="connsiteX6" fmla="*/ 177800 w 812800"/>
                    <a:gd name="connsiteY6" fmla="*/ 361950 h 622300"/>
                    <a:gd name="connsiteX7" fmla="*/ 0 w 812800"/>
                    <a:gd name="connsiteY7" fmla="*/ 463550 h 622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12800" h="622300">
                      <a:moveTo>
                        <a:pt x="0" y="463550"/>
                      </a:moveTo>
                      <a:lnTo>
                        <a:pt x="641350" y="622300"/>
                      </a:lnTo>
                      <a:lnTo>
                        <a:pt x="812800" y="0"/>
                      </a:lnTo>
                      <a:lnTo>
                        <a:pt x="660400" y="101600"/>
                      </a:lnTo>
                      <a:lnTo>
                        <a:pt x="615950" y="25400"/>
                      </a:lnTo>
                      <a:lnTo>
                        <a:pt x="158750" y="304800"/>
                      </a:lnTo>
                      <a:lnTo>
                        <a:pt x="177800" y="361950"/>
                      </a:lnTo>
                      <a:lnTo>
                        <a:pt x="0" y="463550"/>
                      </a:lnTo>
                      <a:close/>
                    </a:path>
                  </a:pathLst>
                </a:custGeom>
                <a:solidFill>
                  <a:srgbClr val="FFCA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schemeClr val="tx1"/>
                    </a:solidFill>
                    <a:latin typeface="Batang" panose="02030600000101010101" charset="-127"/>
                    <a:ea typeface="Batang" panose="02030600000101010101" charset="-127"/>
                  </a:endParaRPr>
                </a:p>
              </p:txBody>
            </p:sp>
          </p:grpSp>
          <p:sp>
            <p:nvSpPr>
              <p:cNvPr id="33" name="Freeform 9"/>
              <p:cNvSpPr>
                <a:spLocks noEditPoints="1"/>
              </p:cNvSpPr>
              <p:nvPr/>
            </p:nvSpPr>
            <p:spPr bwMode="auto">
              <a:xfrm>
                <a:off x="3547035" y="3713718"/>
                <a:ext cx="150836" cy="226602"/>
              </a:xfrm>
              <a:custGeom>
                <a:avLst/>
                <a:gdLst>
                  <a:gd name="T0" fmla="*/ 258 w 341"/>
                  <a:gd name="T1" fmla="*/ 344 h 509"/>
                  <a:gd name="T2" fmla="*/ 222 w 341"/>
                  <a:gd name="T3" fmla="*/ 352 h 509"/>
                  <a:gd name="T4" fmla="*/ 158 w 341"/>
                  <a:gd name="T5" fmla="*/ 288 h 509"/>
                  <a:gd name="T6" fmla="*/ 165 w 341"/>
                  <a:gd name="T7" fmla="*/ 254 h 509"/>
                  <a:gd name="T8" fmla="*/ 158 w 341"/>
                  <a:gd name="T9" fmla="*/ 220 h 509"/>
                  <a:gd name="T10" fmla="*/ 221 w 341"/>
                  <a:gd name="T11" fmla="*/ 157 h 509"/>
                  <a:gd name="T12" fmla="*/ 258 w 341"/>
                  <a:gd name="T13" fmla="*/ 166 h 509"/>
                  <a:gd name="T14" fmla="*/ 341 w 341"/>
                  <a:gd name="T15" fmla="*/ 83 h 509"/>
                  <a:gd name="T16" fmla="*/ 258 w 341"/>
                  <a:gd name="T17" fmla="*/ 0 h 509"/>
                  <a:gd name="T18" fmla="*/ 175 w 341"/>
                  <a:gd name="T19" fmla="*/ 83 h 509"/>
                  <a:gd name="T20" fmla="*/ 181 w 341"/>
                  <a:gd name="T21" fmla="*/ 114 h 509"/>
                  <a:gd name="T22" fmla="*/ 117 w 341"/>
                  <a:gd name="T23" fmla="*/ 179 h 509"/>
                  <a:gd name="T24" fmla="*/ 83 w 341"/>
                  <a:gd name="T25" fmla="*/ 172 h 509"/>
                  <a:gd name="T26" fmla="*/ 0 w 341"/>
                  <a:gd name="T27" fmla="*/ 254 h 509"/>
                  <a:gd name="T28" fmla="*/ 83 w 341"/>
                  <a:gd name="T29" fmla="*/ 337 h 509"/>
                  <a:gd name="T30" fmla="*/ 117 w 341"/>
                  <a:gd name="T31" fmla="*/ 330 h 509"/>
                  <a:gd name="T32" fmla="*/ 181 w 341"/>
                  <a:gd name="T33" fmla="*/ 395 h 509"/>
                  <a:gd name="T34" fmla="*/ 175 w 341"/>
                  <a:gd name="T35" fmla="*/ 426 h 509"/>
                  <a:gd name="T36" fmla="*/ 258 w 341"/>
                  <a:gd name="T37" fmla="*/ 509 h 509"/>
                  <a:gd name="T38" fmla="*/ 341 w 341"/>
                  <a:gd name="T39" fmla="*/ 426 h 509"/>
                  <a:gd name="T40" fmla="*/ 258 w 341"/>
                  <a:gd name="T41" fmla="*/ 344 h 509"/>
                  <a:gd name="T42" fmla="*/ 258 w 341"/>
                  <a:gd name="T43" fmla="*/ 344 h 509"/>
                  <a:gd name="T44" fmla="*/ 258 w 341"/>
                  <a:gd name="T45" fmla="*/ 344 h 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41" h="509">
                    <a:moveTo>
                      <a:pt x="258" y="344"/>
                    </a:moveTo>
                    <a:cubicBezTo>
                      <a:pt x="245" y="344"/>
                      <a:pt x="233" y="347"/>
                      <a:pt x="222" y="352"/>
                    </a:cubicBezTo>
                    <a:cubicBezTo>
                      <a:pt x="158" y="288"/>
                      <a:pt x="158" y="288"/>
                      <a:pt x="158" y="288"/>
                    </a:cubicBezTo>
                    <a:cubicBezTo>
                      <a:pt x="163" y="278"/>
                      <a:pt x="165" y="267"/>
                      <a:pt x="165" y="254"/>
                    </a:cubicBezTo>
                    <a:cubicBezTo>
                      <a:pt x="165" y="242"/>
                      <a:pt x="163" y="231"/>
                      <a:pt x="158" y="220"/>
                    </a:cubicBezTo>
                    <a:cubicBezTo>
                      <a:pt x="221" y="157"/>
                      <a:pt x="221" y="157"/>
                      <a:pt x="221" y="157"/>
                    </a:cubicBezTo>
                    <a:cubicBezTo>
                      <a:pt x="232" y="163"/>
                      <a:pt x="245" y="166"/>
                      <a:pt x="258" y="166"/>
                    </a:cubicBezTo>
                    <a:cubicBezTo>
                      <a:pt x="304" y="166"/>
                      <a:pt x="341" y="129"/>
                      <a:pt x="341" y="83"/>
                    </a:cubicBezTo>
                    <a:cubicBezTo>
                      <a:pt x="341" y="37"/>
                      <a:pt x="304" y="0"/>
                      <a:pt x="258" y="0"/>
                    </a:cubicBezTo>
                    <a:cubicBezTo>
                      <a:pt x="212" y="0"/>
                      <a:pt x="175" y="37"/>
                      <a:pt x="175" y="83"/>
                    </a:cubicBezTo>
                    <a:cubicBezTo>
                      <a:pt x="175" y="94"/>
                      <a:pt x="177" y="105"/>
                      <a:pt x="181" y="114"/>
                    </a:cubicBezTo>
                    <a:cubicBezTo>
                      <a:pt x="117" y="179"/>
                      <a:pt x="117" y="179"/>
                      <a:pt x="117" y="179"/>
                    </a:cubicBezTo>
                    <a:cubicBezTo>
                      <a:pt x="106" y="174"/>
                      <a:pt x="95" y="172"/>
                      <a:pt x="83" y="172"/>
                    </a:cubicBezTo>
                    <a:cubicBezTo>
                      <a:pt x="37" y="172"/>
                      <a:pt x="0" y="209"/>
                      <a:pt x="0" y="254"/>
                    </a:cubicBezTo>
                    <a:cubicBezTo>
                      <a:pt x="0" y="300"/>
                      <a:pt x="37" y="337"/>
                      <a:pt x="83" y="337"/>
                    </a:cubicBezTo>
                    <a:cubicBezTo>
                      <a:pt x="95" y="337"/>
                      <a:pt x="106" y="335"/>
                      <a:pt x="117" y="330"/>
                    </a:cubicBezTo>
                    <a:cubicBezTo>
                      <a:pt x="181" y="395"/>
                      <a:pt x="181" y="395"/>
                      <a:pt x="181" y="395"/>
                    </a:cubicBezTo>
                    <a:cubicBezTo>
                      <a:pt x="177" y="404"/>
                      <a:pt x="175" y="415"/>
                      <a:pt x="175" y="426"/>
                    </a:cubicBezTo>
                    <a:cubicBezTo>
                      <a:pt x="175" y="472"/>
                      <a:pt x="212" y="509"/>
                      <a:pt x="258" y="509"/>
                    </a:cubicBezTo>
                    <a:cubicBezTo>
                      <a:pt x="304" y="509"/>
                      <a:pt x="341" y="472"/>
                      <a:pt x="341" y="426"/>
                    </a:cubicBezTo>
                    <a:cubicBezTo>
                      <a:pt x="341" y="381"/>
                      <a:pt x="304" y="344"/>
                      <a:pt x="258" y="344"/>
                    </a:cubicBezTo>
                    <a:close/>
                    <a:moveTo>
                      <a:pt x="258" y="344"/>
                    </a:moveTo>
                    <a:cubicBezTo>
                      <a:pt x="258" y="344"/>
                      <a:pt x="258" y="344"/>
                      <a:pt x="258" y="344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tx1"/>
                  </a:solidFill>
                  <a:latin typeface="Batang" panose="02030600000101010101" charset="-127"/>
                  <a:ea typeface="Batang" panose="02030600000101010101" charset="-127"/>
                </a:endParaRPr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2926910" y="2222377"/>
              <a:ext cx="876300" cy="876300"/>
              <a:chOff x="2755460" y="2222377"/>
              <a:chExt cx="876300" cy="876300"/>
            </a:xfrm>
          </p:grpSpPr>
          <p:grpSp>
            <p:nvGrpSpPr>
              <p:cNvPr id="35" name="组合 34"/>
              <p:cNvGrpSpPr/>
              <p:nvPr/>
            </p:nvGrpSpPr>
            <p:grpSpPr>
              <a:xfrm rot="18000000">
                <a:off x="2755460" y="2222377"/>
                <a:ext cx="876300" cy="876300"/>
                <a:chOff x="2613025" y="1343025"/>
                <a:chExt cx="876300" cy="876300"/>
              </a:xfrm>
            </p:grpSpPr>
            <p:sp>
              <p:nvSpPr>
                <p:cNvPr id="36" name="任意多边形 35"/>
                <p:cNvSpPr/>
                <p:nvPr/>
              </p:nvSpPr>
              <p:spPr>
                <a:xfrm>
                  <a:off x="2613025" y="1343025"/>
                  <a:ext cx="819150" cy="628650"/>
                </a:xfrm>
                <a:custGeom>
                  <a:avLst/>
                  <a:gdLst>
                    <a:gd name="connsiteX0" fmla="*/ 0 w 819150"/>
                    <a:gd name="connsiteY0" fmla="*/ 628650 h 628650"/>
                    <a:gd name="connsiteX1" fmla="*/ 190500 w 819150"/>
                    <a:gd name="connsiteY1" fmla="*/ 0 h 628650"/>
                    <a:gd name="connsiteX2" fmla="*/ 819150 w 819150"/>
                    <a:gd name="connsiteY2" fmla="*/ 152400 h 628650"/>
                    <a:gd name="connsiteX3" fmla="*/ 0 w 819150"/>
                    <a:gd name="connsiteY3" fmla="*/ 628650 h 628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19150" h="628650">
                      <a:moveTo>
                        <a:pt x="0" y="628650"/>
                      </a:moveTo>
                      <a:lnTo>
                        <a:pt x="190500" y="0"/>
                      </a:lnTo>
                      <a:lnTo>
                        <a:pt x="819150" y="152400"/>
                      </a:lnTo>
                      <a:lnTo>
                        <a:pt x="0" y="628650"/>
                      </a:lnTo>
                      <a:close/>
                    </a:path>
                  </a:pathLst>
                </a:custGeom>
                <a:solidFill>
                  <a:srgbClr val="52C5C4">
                    <a:alpha val="77000"/>
                  </a:srgbClr>
                </a:solidFill>
                <a:ln>
                  <a:solidFill>
                    <a:schemeClr val="bg1"/>
                  </a:solidFill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schemeClr val="tx1"/>
                    </a:solidFill>
                    <a:latin typeface="Batang" panose="02030600000101010101" charset="-127"/>
                    <a:ea typeface="Batang" panose="02030600000101010101" charset="-127"/>
                  </a:endParaRPr>
                </a:p>
              </p:txBody>
            </p:sp>
            <p:sp>
              <p:nvSpPr>
                <p:cNvPr id="37" name="任意多边形 36"/>
                <p:cNvSpPr/>
                <p:nvPr/>
              </p:nvSpPr>
              <p:spPr>
                <a:xfrm>
                  <a:off x="2676525" y="1597025"/>
                  <a:ext cx="812800" cy="622300"/>
                </a:xfrm>
                <a:custGeom>
                  <a:avLst/>
                  <a:gdLst>
                    <a:gd name="connsiteX0" fmla="*/ 0 w 812800"/>
                    <a:gd name="connsiteY0" fmla="*/ 463550 h 622300"/>
                    <a:gd name="connsiteX1" fmla="*/ 641350 w 812800"/>
                    <a:gd name="connsiteY1" fmla="*/ 622300 h 622300"/>
                    <a:gd name="connsiteX2" fmla="*/ 812800 w 812800"/>
                    <a:gd name="connsiteY2" fmla="*/ 0 h 622300"/>
                    <a:gd name="connsiteX3" fmla="*/ 660400 w 812800"/>
                    <a:gd name="connsiteY3" fmla="*/ 101600 h 622300"/>
                    <a:gd name="connsiteX4" fmla="*/ 615950 w 812800"/>
                    <a:gd name="connsiteY4" fmla="*/ 25400 h 622300"/>
                    <a:gd name="connsiteX5" fmla="*/ 158750 w 812800"/>
                    <a:gd name="connsiteY5" fmla="*/ 304800 h 622300"/>
                    <a:gd name="connsiteX6" fmla="*/ 177800 w 812800"/>
                    <a:gd name="connsiteY6" fmla="*/ 361950 h 622300"/>
                    <a:gd name="connsiteX7" fmla="*/ 0 w 812800"/>
                    <a:gd name="connsiteY7" fmla="*/ 463550 h 622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12800" h="622300">
                      <a:moveTo>
                        <a:pt x="0" y="463550"/>
                      </a:moveTo>
                      <a:lnTo>
                        <a:pt x="641350" y="622300"/>
                      </a:lnTo>
                      <a:lnTo>
                        <a:pt x="812800" y="0"/>
                      </a:lnTo>
                      <a:lnTo>
                        <a:pt x="660400" y="101600"/>
                      </a:lnTo>
                      <a:lnTo>
                        <a:pt x="615950" y="25400"/>
                      </a:lnTo>
                      <a:lnTo>
                        <a:pt x="158750" y="304800"/>
                      </a:lnTo>
                      <a:lnTo>
                        <a:pt x="177800" y="361950"/>
                      </a:lnTo>
                      <a:lnTo>
                        <a:pt x="0" y="463550"/>
                      </a:lnTo>
                      <a:close/>
                    </a:path>
                  </a:pathLst>
                </a:custGeom>
                <a:solidFill>
                  <a:srgbClr val="FFCA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schemeClr val="tx1"/>
                    </a:solidFill>
                    <a:latin typeface="Batang" panose="02030600000101010101" charset="-127"/>
                    <a:ea typeface="Batang" panose="02030600000101010101" charset="-127"/>
                  </a:endParaRPr>
                </a:p>
              </p:txBody>
            </p:sp>
          </p:grpSp>
          <p:sp>
            <p:nvSpPr>
              <p:cNvPr id="38" name="Freeform 11"/>
              <p:cNvSpPr>
                <a:spLocks noEditPoints="1"/>
              </p:cNvSpPr>
              <p:nvPr/>
            </p:nvSpPr>
            <p:spPr bwMode="auto">
              <a:xfrm>
                <a:off x="2857744" y="2557462"/>
                <a:ext cx="214211" cy="166901"/>
              </a:xfrm>
              <a:custGeom>
                <a:avLst/>
                <a:gdLst>
                  <a:gd name="T0" fmla="*/ 179 w 514"/>
                  <a:gd name="T1" fmla="*/ 211 h 397"/>
                  <a:gd name="T2" fmla="*/ 108 w 514"/>
                  <a:gd name="T3" fmla="*/ 296 h 397"/>
                  <a:gd name="T4" fmla="*/ 130 w 514"/>
                  <a:gd name="T5" fmla="*/ 332 h 397"/>
                  <a:gd name="T6" fmla="*/ 249 w 514"/>
                  <a:gd name="T7" fmla="*/ 310 h 397"/>
                  <a:gd name="T8" fmla="*/ 179 w 514"/>
                  <a:gd name="T9" fmla="*/ 211 h 397"/>
                  <a:gd name="T10" fmla="*/ 159 w 514"/>
                  <a:gd name="T11" fmla="*/ 317 h 397"/>
                  <a:gd name="T12" fmla="*/ 132 w 514"/>
                  <a:gd name="T13" fmla="*/ 297 h 397"/>
                  <a:gd name="T14" fmla="*/ 158 w 514"/>
                  <a:gd name="T15" fmla="*/ 270 h 397"/>
                  <a:gd name="T16" fmla="*/ 186 w 514"/>
                  <a:gd name="T17" fmla="*/ 291 h 397"/>
                  <a:gd name="T18" fmla="*/ 159 w 514"/>
                  <a:gd name="T19" fmla="*/ 317 h 397"/>
                  <a:gd name="T20" fmla="*/ 206 w 514"/>
                  <a:gd name="T21" fmla="*/ 276 h 397"/>
                  <a:gd name="T22" fmla="*/ 192 w 514"/>
                  <a:gd name="T23" fmla="*/ 275 h 397"/>
                  <a:gd name="T24" fmla="*/ 196 w 514"/>
                  <a:gd name="T25" fmla="*/ 260 h 397"/>
                  <a:gd name="T26" fmla="*/ 210 w 514"/>
                  <a:gd name="T27" fmla="*/ 261 h 397"/>
                  <a:gd name="T28" fmla="*/ 206 w 514"/>
                  <a:gd name="T29" fmla="*/ 276 h 397"/>
                  <a:gd name="T30" fmla="*/ 394 w 514"/>
                  <a:gd name="T31" fmla="*/ 7 h 397"/>
                  <a:gd name="T32" fmla="*/ 328 w 514"/>
                  <a:gd name="T33" fmla="*/ 8 h 397"/>
                  <a:gd name="T34" fmla="*/ 326 w 514"/>
                  <a:gd name="T35" fmla="*/ 8 h 397"/>
                  <a:gd name="T36" fmla="*/ 326 w 514"/>
                  <a:gd name="T37" fmla="*/ 9 h 397"/>
                  <a:gd name="T38" fmla="*/ 312 w 514"/>
                  <a:gd name="T39" fmla="*/ 27 h 397"/>
                  <a:gd name="T40" fmla="*/ 331 w 514"/>
                  <a:gd name="T41" fmla="*/ 46 h 397"/>
                  <a:gd name="T42" fmla="*/ 348 w 514"/>
                  <a:gd name="T43" fmla="*/ 42 h 397"/>
                  <a:gd name="T44" fmla="*/ 443 w 514"/>
                  <a:gd name="T45" fmla="*/ 89 h 397"/>
                  <a:gd name="T46" fmla="*/ 449 w 514"/>
                  <a:gd name="T47" fmla="*/ 152 h 397"/>
                  <a:gd name="T48" fmla="*/ 445 w 514"/>
                  <a:gd name="T49" fmla="*/ 171 h 397"/>
                  <a:gd name="T50" fmla="*/ 464 w 514"/>
                  <a:gd name="T51" fmla="*/ 188 h 397"/>
                  <a:gd name="T52" fmla="*/ 482 w 514"/>
                  <a:gd name="T53" fmla="*/ 172 h 397"/>
                  <a:gd name="T54" fmla="*/ 482 w 514"/>
                  <a:gd name="T55" fmla="*/ 172 h 397"/>
                  <a:gd name="T56" fmla="*/ 394 w 514"/>
                  <a:gd name="T57" fmla="*/ 7 h 397"/>
                  <a:gd name="T58" fmla="*/ 403 w 514"/>
                  <a:gd name="T59" fmla="*/ 160 h 397"/>
                  <a:gd name="T60" fmla="*/ 416 w 514"/>
                  <a:gd name="T61" fmla="*/ 149 h 397"/>
                  <a:gd name="T62" fmla="*/ 416 w 514"/>
                  <a:gd name="T63" fmla="*/ 148 h 397"/>
                  <a:gd name="T64" fmla="*/ 344 w 514"/>
                  <a:gd name="T65" fmla="*/ 75 h 397"/>
                  <a:gd name="T66" fmla="*/ 331 w 514"/>
                  <a:gd name="T67" fmla="*/ 88 h 397"/>
                  <a:gd name="T68" fmla="*/ 344 w 514"/>
                  <a:gd name="T69" fmla="*/ 101 h 397"/>
                  <a:gd name="T70" fmla="*/ 390 w 514"/>
                  <a:gd name="T71" fmla="*/ 147 h 397"/>
                  <a:gd name="T72" fmla="*/ 403 w 514"/>
                  <a:gd name="T73" fmla="*/ 160 h 397"/>
                  <a:gd name="T74" fmla="*/ 364 w 514"/>
                  <a:gd name="T75" fmla="*/ 193 h 397"/>
                  <a:gd name="T76" fmla="*/ 355 w 514"/>
                  <a:gd name="T77" fmla="*/ 179 h 397"/>
                  <a:gd name="T78" fmla="*/ 351 w 514"/>
                  <a:gd name="T79" fmla="*/ 126 h 397"/>
                  <a:gd name="T80" fmla="*/ 257 w 514"/>
                  <a:gd name="T81" fmla="*/ 130 h 397"/>
                  <a:gd name="T82" fmla="*/ 242 w 514"/>
                  <a:gd name="T83" fmla="*/ 107 h 397"/>
                  <a:gd name="T84" fmla="*/ 166 w 514"/>
                  <a:gd name="T85" fmla="*/ 68 h 397"/>
                  <a:gd name="T86" fmla="*/ 40 w 514"/>
                  <a:gd name="T87" fmla="*/ 172 h 397"/>
                  <a:gd name="T88" fmla="*/ 5 w 514"/>
                  <a:gd name="T89" fmla="*/ 268 h 397"/>
                  <a:gd name="T90" fmla="*/ 189 w 514"/>
                  <a:gd name="T91" fmla="*/ 391 h 397"/>
                  <a:gd name="T92" fmla="*/ 410 w 514"/>
                  <a:gd name="T93" fmla="*/ 294 h 397"/>
                  <a:gd name="T94" fmla="*/ 364 w 514"/>
                  <a:gd name="T95" fmla="*/ 193 h 397"/>
                  <a:gd name="T96" fmla="*/ 195 w 514"/>
                  <a:gd name="T97" fmla="*/ 365 h 397"/>
                  <a:gd name="T98" fmla="*/ 51 w 514"/>
                  <a:gd name="T99" fmla="*/ 276 h 397"/>
                  <a:gd name="T100" fmla="*/ 195 w 514"/>
                  <a:gd name="T101" fmla="*/ 177 h 397"/>
                  <a:gd name="T102" fmla="*/ 339 w 514"/>
                  <a:gd name="T103" fmla="*/ 259 h 397"/>
                  <a:gd name="T104" fmla="*/ 195 w 514"/>
                  <a:gd name="T105" fmla="*/ 365 h 397"/>
                  <a:gd name="T106" fmla="*/ 195 w 514"/>
                  <a:gd name="T107" fmla="*/ 365 h 397"/>
                  <a:gd name="T108" fmla="*/ 195 w 514"/>
                  <a:gd name="T109" fmla="*/ 365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14" h="397">
                    <a:moveTo>
                      <a:pt x="179" y="211"/>
                    </a:moveTo>
                    <a:cubicBezTo>
                      <a:pt x="99" y="221"/>
                      <a:pt x="108" y="296"/>
                      <a:pt x="108" y="296"/>
                    </a:cubicBezTo>
                    <a:cubicBezTo>
                      <a:pt x="108" y="296"/>
                      <a:pt x="108" y="319"/>
                      <a:pt x="130" y="332"/>
                    </a:cubicBezTo>
                    <a:cubicBezTo>
                      <a:pt x="177" y="357"/>
                      <a:pt x="225" y="342"/>
                      <a:pt x="249" y="310"/>
                    </a:cubicBezTo>
                    <a:cubicBezTo>
                      <a:pt x="274" y="279"/>
                      <a:pt x="259" y="202"/>
                      <a:pt x="179" y="211"/>
                    </a:cubicBezTo>
                    <a:close/>
                    <a:moveTo>
                      <a:pt x="159" y="317"/>
                    </a:moveTo>
                    <a:cubicBezTo>
                      <a:pt x="144" y="318"/>
                      <a:pt x="132" y="310"/>
                      <a:pt x="132" y="297"/>
                    </a:cubicBezTo>
                    <a:cubicBezTo>
                      <a:pt x="132" y="285"/>
                      <a:pt x="143" y="272"/>
                      <a:pt x="158" y="270"/>
                    </a:cubicBezTo>
                    <a:cubicBezTo>
                      <a:pt x="175" y="269"/>
                      <a:pt x="186" y="278"/>
                      <a:pt x="186" y="291"/>
                    </a:cubicBezTo>
                    <a:cubicBezTo>
                      <a:pt x="186" y="303"/>
                      <a:pt x="174" y="315"/>
                      <a:pt x="159" y="317"/>
                    </a:cubicBezTo>
                    <a:close/>
                    <a:moveTo>
                      <a:pt x="206" y="276"/>
                    </a:moveTo>
                    <a:cubicBezTo>
                      <a:pt x="201" y="280"/>
                      <a:pt x="195" y="280"/>
                      <a:pt x="192" y="275"/>
                    </a:cubicBezTo>
                    <a:cubicBezTo>
                      <a:pt x="189" y="271"/>
                      <a:pt x="190" y="264"/>
                      <a:pt x="196" y="260"/>
                    </a:cubicBezTo>
                    <a:cubicBezTo>
                      <a:pt x="201" y="256"/>
                      <a:pt x="208" y="257"/>
                      <a:pt x="210" y="261"/>
                    </a:cubicBezTo>
                    <a:cubicBezTo>
                      <a:pt x="213" y="266"/>
                      <a:pt x="211" y="273"/>
                      <a:pt x="206" y="276"/>
                    </a:cubicBezTo>
                    <a:close/>
                    <a:moveTo>
                      <a:pt x="394" y="7"/>
                    </a:moveTo>
                    <a:cubicBezTo>
                      <a:pt x="365" y="0"/>
                      <a:pt x="336" y="6"/>
                      <a:pt x="328" y="8"/>
                    </a:cubicBezTo>
                    <a:cubicBezTo>
                      <a:pt x="328" y="8"/>
                      <a:pt x="327" y="8"/>
                      <a:pt x="326" y="8"/>
                    </a:cubicBezTo>
                    <a:cubicBezTo>
                      <a:pt x="326" y="9"/>
                      <a:pt x="326" y="9"/>
                      <a:pt x="326" y="9"/>
                    </a:cubicBezTo>
                    <a:cubicBezTo>
                      <a:pt x="318" y="11"/>
                      <a:pt x="312" y="19"/>
                      <a:pt x="312" y="27"/>
                    </a:cubicBezTo>
                    <a:cubicBezTo>
                      <a:pt x="312" y="38"/>
                      <a:pt x="321" y="46"/>
                      <a:pt x="331" y="46"/>
                    </a:cubicBezTo>
                    <a:cubicBezTo>
                      <a:pt x="331" y="46"/>
                      <a:pt x="341" y="45"/>
                      <a:pt x="348" y="42"/>
                    </a:cubicBezTo>
                    <a:cubicBezTo>
                      <a:pt x="355" y="39"/>
                      <a:pt x="414" y="40"/>
                      <a:pt x="443" y="89"/>
                    </a:cubicBezTo>
                    <a:cubicBezTo>
                      <a:pt x="459" y="125"/>
                      <a:pt x="450" y="148"/>
                      <a:pt x="449" y="152"/>
                    </a:cubicBezTo>
                    <a:cubicBezTo>
                      <a:pt x="449" y="152"/>
                      <a:pt x="445" y="162"/>
                      <a:pt x="445" y="171"/>
                    </a:cubicBezTo>
                    <a:cubicBezTo>
                      <a:pt x="445" y="181"/>
                      <a:pt x="453" y="188"/>
                      <a:pt x="464" y="188"/>
                    </a:cubicBezTo>
                    <a:cubicBezTo>
                      <a:pt x="473" y="188"/>
                      <a:pt x="480" y="187"/>
                      <a:pt x="482" y="172"/>
                    </a:cubicBezTo>
                    <a:cubicBezTo>
                      <a:pt x="482" y="172"/>
                      <a:pt x="482" y="172"/>
                      <a:pt x="482" y="172"/>
                    </a:cubicBezTo>
                    <a:cubicBezTo>
                      <a:pt x="514" y="68"/>
                      <a:pt x="444" y="19"/>
                      <a:pt x="394" y="7"/>
                    </a:cubicBezTo>
                    <a:close/>
                    <a:moveTo>
                      <a:pt x="403" y="160"/>
                    </a:moveTo>
                    <a:cubicBezTo>
                      <a:pt x="410" y="160"/>
                      <a:pt x="415" y="156"/>
                      <a:pt x="416" y="149"/>
                    </a:cubicBezTo>
                    <a:cubicBezTo>
                      <a:pt x="416" y="149"/>
                      <a:pt x="416" y="148"/>
                      <a:pt x="416" y="148"/>
                    </a:cubicBezTo>
                    <a:cubicBezTo>
                      <a:pt x="426" y="60"/>
                      <a:pt x="344" y="75"/>
                      <a:pt x="344" y="75"/>
                    </a:cubicBezTo>
                    <a:cubicBezTo>
                      <a:pt x="337" y="75"/>
                      <a:pt x="331" y="81"/>
                      <a:pt x="331" y="88"/>
                    </a:cubicBezTo>
                    <a:cubicBezTo>
                      <a:pt x="331" y="96"/>
                      <a:pt x="337" y="101"/>
                      <a:pt x="344" y="101"/>
                    </a:cubicBezTo>
                    <a:cubicBezTo>
                      <a:pt x="403" y="89"/>
                      <a:pt x="390" y="147"/>
                      <a:pt x="390" y="147"/>
                    </a:cubicBezTo>
                    <a:cubicBezTo>
                      <a:pt x="390" y="154"/>
                      <a:pt x="396" y="160"/>
                      <a:pt x="403" y="160"/>
                    </a:cubicBezTo>
                    <a:close/>
                    <a:moveTo>
                      <a:pt x="364" y="193"/>
                    </a:moveTo>
                    <a:cubicBezTo>
                      <a:pt x="345" y="189"/>
                      <a:pt x="355" y="179"/>
                      <a:pt x="355" y="179"/>
                    </a:cubicBezTo>
                    <a:cubicBezTo>
                      <a:pt x="355" y="179"/>
                      <a:pt x="373" y="148"/>
                      <a:pt x="351" y="126"/>
                    </a:cubicBezTo>
                    <a:cubicBezTo>
                      <a:pt x="323" y="99"/>
                      <a:pt x="257" y="130"/>
                      <a:pt x="257" y="130"/>
                    </a:cubicBezTo>
                    <a:cubicBezTo>
                      <a:pt x="231" y="138"/>
                      <a:pt x="238" y="126"/>
                      <a:pt x="242" y="107"/>
                    </a:cubicBezTo>
                    <a:cubicBezTo>
                      <a:pt x="242" y="84"/>
                      <a:pt x="234" y="45"/>
                      <a:pt x="166" y="68"/>
                    </a:cubicBezTo>
                    <a:cubicBezTo>
                      <a:pt x="98" y="91"/>
                      <a:pt x="40" y="172"/>
                      <a:pt x="40" y="172"/>
                    </a:cubicBezTo>
                    <a:cubicBezTo>
                      <a:pt x="0" y="226"/>
                      <a:pt x="5" y="268"/>
                      <a:pt x="5" y="268"/>
                    </a:cubicBezTo>
                    <a:cubicBezTo>
                      <a:pt x="15" y="360"/>
                      <a:pt x="113" y="385"/>
                      <a:pt x="189" y="391"/>
                    </a:cubicBezTo>
                    <a:cubicBezTo>
                      <a:pt x="269" y="397"/>
                      <a:pt x="377" y="363"/>
                      <a:pt x="410" y="294"/>
                    </a:cubicBezTo>
                    <a:cubicBezTo>
                      <a:pt x="443" y="224"/>
                      <a:pt x="383" y="197"/>
                      <a:pt x="364" y="193"/>
                    </a:cubicBezTo>
                    <a:close/>
                    <a:moveTo>
                      <a:pt x="195" y="365"/>
                    </a:moveTo>
                    <a:cubicBezTo>
                      <a:pt x="115" y="369"/>
                      <a:pt x="51" y="329"/>
                      <a:pt x="51" y="276"/>
                    </a:cubicBezTo>
                    <a:cubicBezTo>
                      <a:pt x="51" y="223"/>
                      <a:pt x="115" y="180"/>
                      <a:pt x="195" y="177"/>
                    </a:cubicBezTo>
                    <a:cubicBezTo>
                      <a:pt x="275" y="173"/>
                      <a:pt x="339" y="206"/>
                      <a:pt x="339" y="259"/>
                    </a:cubicBezTo>
                    <a:cubicBezTo>
                      <a:pt x="339" y="312"/>
                      <a:pt x="275" y="361"/>
                      <a:pt x="195" y="365"/>
                    </a:cubicBezTo>
                    <a:close/>
                    <a:moveTo>
                      <a:pt x="195" y="365"/>
                    </a:moveTo>
                    <a:cubicBezTo>
                      <a:pt x="195" y="365"/>
                      <a:pt x="195" y="365"/>
                      <a:pt x="195" y="36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tx1"/>
                  </a:solidFill>
                  <a:latin typeface="Batang" panose="02030600000101010101" charset="-127"/>
                  <a:ea typeface="Batang" panose="02030600000101010101" charset="-127"/>
                </a:endParaRPr>
              </a:p>
            </p:txBody>
          </p:sp>
        </p:grpSp>
      </p:grpSp>
      <p:sp>
        <p:nvSpPr>
          <p:cNvPr id="39" name="文本框 38"/>
          <p:cNvSpPr txBox="1"/>
          <p:nvPr/>
        </p:nvSpPr>
        <p:spPr>
          <a:xfrm>
            <a:off x="8431530" y="3451225"/>
            <a:ext cx="2842895" cy="3962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00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sed do eiusmod tempor</a:t>
            </a:r>
            <a:endParaRPr lang="en-US" altLang="zh-CN" sz="1000" dirty="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8431530" y="3085465"/>
            <a:ext cx="2842895" cy="3048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x-none" sz="1400" b="1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微软雅黑" panose="020B0503020204020204" charset="-122"/>
              </a:rPr>
              <a:t>TITLE ADD HERE </a:t>
            </a:r>
            <a:endParaRPr lang="en-US" altLang="zh-CN" sz="1400" b="1" dirty="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7753350" y="4949825"/>
            <a:ext cx="2842895" cy="3962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00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sed do eiusmod tempor</a:t>
            </a:r>
            <a:endParaRPr lang="en-US" altLang="zh-CN" sz="1000" dirty="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7753350" y="4584065"/>
            <a:ext cx="2842895" cy="3048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x-none" sz="1400" b="1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微软雅黑" panose="020B0503020204020204" charset="-122"/>
              </a:rPr>
              <a:t>TITLE ADD HERE </a:t>
            </a:r>
            <a:endParaRPr lang="en-US" altLang="zh-CN" sz="1400" b="1" dirty="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1158240" y="4949825"/>
            <a:ext cx="2842895" cy="3962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00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sed do eiusmod tempor</a:t>
            </a:r>
            <a:endParaRPr lang="en-US" altLang="zh-CN" sz="1000" dirty="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1158240" y="4584065"/>
            <a:ext cx="2842895" cy="3048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x-none" sz="1400" b="1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微软雅黑" panose="020B0503020204020204" charset="-122"/>
              </a:rPr>
              <a:t>TITLE ADD HERE </a:t>
            </a:r>
            <a:endParaRPr lang="en-US" altLang="zh-CN" sz="1400" b="1" dirty="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1355725" y="2082800"/>
            <a:ext cx="2842895" cy="3962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00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sed do eiusmod tempor</a:t>
            </a:r>
            <a:endParaRPr lang="en-US" altLang="zh-CN" sz="1000" dirty="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1355725" y="1717040"/>
            <a:ext cx="2842895" cy="3048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x-none" sz="1400" b="1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微软雅黑" panose="020B0503020204020204" charset="-122"/>
              </a:rPr>
              <a:t>TITLE ADD HERE </a:t>
            </a:r>
            <a:endParaRPr lang="en-US" altLang="zh-CN" sz="1400" b="1" dirty="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792480" y="3451225"/>
            <a:ext cx="2842895" cy="3962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00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sed do eiusmod tempor</a:t>
            </a:r>
            <a:endParaRPr lang="en-US" altLang="zh-CN" sz="1000" dirty="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792480" y="3085465"/>
            <a:ext cx="2842895" cy="3048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x-none" sz="1400" b="1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微软雅黑" panose="020B0503020204020204" charset="-122"/>
              </a:rPr>
              <a:t>TITLE ADD HERE </a:t>
            </a:r>
            <a:endParaRPr lang="en-US" altLang="zh-CN" sz="1400" b="1" dirty="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pic>
        <p:nvPicPr>
          <p:cNvPr id="49" name="图片 48" descr="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5400000">
            <a:off x="10558780" y="5514975"/>
            <a:ext cx="1543685" cy="12109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9" name="组合 223"/>
          <p:cNvGrpSpPr/>
          <p:nvPr/>
        </p:nvGrpSpPr>
        <p:grpSpPr>
          <a:xfrm>
            <a:off x="3628390" y="1593215"/>
            <a:ext cx="2789238" cy="4489450"/>
            <a:chOff x="3566" y="1622"/>
            <a:chExt cx="5200" cy="8368"/>
          </a:xfrm>
        </p:grpSpPr>
        <p:grpSp>
          <p:nvGrpSpPr>
            <p:cNvPr id="7170" name="组合 208"/>
            <p:cNvGrpSpPr/>
            <p:nvPr/>
          </p:nvGrpSpPr>
          <p:grpSpPr>
            <a:xfrm>
              <a:off x="6058" y="6639"/>
              <a:ext cx="290" cy="1015"/>
              <a:chOff x="2752726" y="4344988"/>
              <a:chExt cx="184150" cy="644525"/>
            </a:xfrm>
          </p:grpSpPr>
          <p:sp>
            <p:nvSpPr>
              <p:cNvPr id="7171" name="Freeform 101"/>
              <p:cNvSpPr/>
              <p:nvPr/>
            </p:nvSpPr>
            <p:spPr>
              <a:xfrm>
                <a:off x="2762251" y="4427538"/>
                <a:ext cx="174625" cy="519113"/>
              </a:xfrm>
              <a:custGeom>
                <a:avLst/>
                <a:gdLst/>
                <a:ahLst/>
                <a:cxnLst>
                  <a:cxn ang="0">
                    <a:pos x="53975" y="423862"/>
                  </a:cxn>
                  <a:cxn ang="0">
                    <a:pos x="106362" y="519113"/>
                  </a:cxn>
                  <a:cxn ang="0">
                    <a:pos x="150812" y="512762"/>
                  </a:cxn>
                  <a:cxn ang="0">
                    <a:pos x="174625" y="406400"/>
                  </a:cxn>
                  <a:cxn ang="0">
                    <a:pos x="120650" y="0"/>
                  </a:cxn>
                  <a:cxn ang="0">
                    <a:pos x="0" y="15875"/>
                  </a:cxn>
                  <a:cxn ang="0">
                    <a:pos x="53975" y="423862"/>
                  </a:cxn>
                </a:cxnLst>
                <a:rect l="0" t="0" r="0" b="0"/>
                <a:pathLst>
                  <a:path w="110" h="327">
                    <a:moveTo>
                      <a:pt x="34" y="267"/>
                    </a:moveTo>
                    <a:lnTo>
                      <a:pt x="67" y="327"/>
                    </a:lnTo>
                    <a:lnTo>
                      <a:pt x="95" y="323"/>
                    </a:lnTo>
                    <a:lnTo>
                      <a:pt x="110" y="256"/>
                    </a:lnTo>
                    <a:lnTo>
                      <a:pt x="76" y="0"/>
                    </a:lnTo>
                    <a:lnTo>
                      <a:pt x="0" y="10"/>
                    </a:lnTo>
                    <a:lnTo>
                      <a:pt x="34" y="267"/>
                    </a:lnTo>
                    <a:close/>
                  </a:path>
                </a:pathLst>
              </a:custGeom>
              <a:solidFill>
                <a:srgbClr val="EDCD2D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72" name="Freeform 102"/>
              <p:cNvSpPr/>
              <p:nvPr/>
            </p:nvSpPr>
            <p:spPr>
              <a:xfrm>
                <a:off x="2754313" y="4344988"/>
                <a:ext cx="128588" cy="146050"/>
              </a:xfrm>
              <a:custGeom>
                <a:avLst/>
                <a:gdLst/>
                <a:ahLst/>
                <a:cxnLst>
                  <a:cxn ang="0">
                    <a:pos x="7937" y="92075"/>
                  </a:cxn>
                  <a:cxn ang="0">
                    <a:pos x="7937" y="92075"/>
                  </a:cxn>
                  <a:cxn ang="0">
                    <a:pos x="11112" y="104775"/>
                  </a:cxn>
                  <a:cxn ang="0">
                    <a:pos x="15875" y="115887"/>
                  </a:cxn>
                  <a:cxn ang="0">
                    <a:pos x="23812" y="123825"/>
                  </a:cxn>
                  <a:cxn ang="0">
                    <a:pos x="31750" y="133350"/>
                  </a:cxn>
                  <a:cxn ang="0">
                    <a:pos x="41275" y="139700"/>
                  </a:cxn>
                  <a:cxn ang="0">
                    <a:pos x="52387" y="142875"/>
                  </a:cxn>
                  <a:cxn ang="0">
                    <a:pos x="61912" y="146050"/>
                  </a:cxn>
                  <a:cxn ang="0">
                    <a:pos x="74612" y="142875"/>
                  </a:cxn>
                  <a:cxn ang="0">
                    <a:pos x="77787" y="142875"/>
                  </a:cxn>
                  <a:cxn ang="0">
                    <a:pos x="77787" y="142875"/>
                  </a:cxn>
                  <a:cxn ang="0">
                    <a:pos x="88900" y="141287"/>
                  </a:cxn>
                  <a:cxn ang="0">
                    <a:pos x="98425" y="136525"/>
                  </a:cxn>
                  <a:cxn ang="0">
                    <a:pos x="109537" y="128587"/>
                  </a:cxn>
                  <a:cxn ang="0">
                    <a:pos x="115887" y="122237"/>
                  </a:cxn>
                  <a:cxn ang="0">
                    <a:pos x="122237" y="111125"/>
                  </a:cxn>
                  <a:cxn ang="0">
                    <a:pos x="127000" y="100012"/>
                  </a:cxn>
                  <a:cxn ang="0">
                    <a:pos x="128588" y="88900"/>
                  </a:cxn>
                  <a:cxn ang="0">
                    <a:pos x="128588" y="76200"/>
                  </a:cxn>
                  <a:cxn ang="0">
                    <a:pos x="120650" y="20637"/>
                  </a:cxn>
                  <a:cxn ang="0">
                    <a:pos x="120650" y="20637"/>
                  </a:cxn>
                  <a:cxn ang="0">
                    <a:pos x="119062" y="12700"/>
                  </a:cxn>
                  <a:cxn ang="0">
                    <a:pos x="114300" y="3175"/>
                  </a:cxn>
                  <a:cxn ang="0">
                    <a:pos x="107950" y="1587"/>
                  </a:cxn>
                  <a:cxn ang="0">
                    <a:pos x="101600" y="0"/>
                  </a:cxn>
                  <a:cxn ang="0">
                    <a:pos x="80962" y="0"/>
                  </a:cxn>
                  <a:cxn ang="0">
                    <a:pos x="58737" y="3175"/>
                  </a:cxn>
                  <a:cxn ang="0">
                    <a:pos x="55562" y="3175"/>
                  </a:cxn>
                  <a:cxn ang="0">
                    <a:pos x="55562" y="3175"/>
                  </a:cxn>
                  <a:cxn ang="0">
                    <a:pos x="34925" y="6350"/>
                  </a:cxn>
                  <a:cxn ang="0">
                    <a:pos x="15875" y="9525"/>
                  </a:cxn>
                  <a:cxn ang="0">
                    <a:pos x="7937" y="14287"/>
                  </a:cxn>
                  <a:cxn ang="0">
                    <a:pos x="4762" y="19050"/>
                  </a:cxn>
                  <a:cxn ang="0">
                    <a:pos x="0" y="26987"/>
                  </a:cxn>
                  <a:cxn ang="0">
                    <a:pos x="0" y="38100"/>
                  </a:cxn>
                  <a:cxn ang="0">
                    <a:pos x="7937" y="92075"/>
                  </a:cxn>
                </a:cxnLst>
                <a:rect l="0" t="0" r="0" b="0"/>
                <a:pathLst>
                  <a:path w="81" h="92">
                    <a:moveTo>
                      <a:pt x="5" y="58"/>
                    </a:moveTo>
                    <a:lnTo>
                      <a:pt x="5" y="58"/>
                    </a:lnTo>
                    <a:lnTo>
                      <a:pt x="7" y="66"/>
                    </a:lnTo>
                    <a:lnTo>
                      <a:pt x="10" y="73"/>
                    </a:lnTo>
                    <a:lnTo>
                      <a:pt x="15" y="78"/>
                    </a:lnTo>
                    <a:lnTo>
                      <a:pt x="20" y="84"/>
                    </a:lnTo>
                    <a:lnTo>
                      <a:pt x="26" y="88"/>
                    </a:lnTo>
                    <a:lnTo>
                      <a:pt x="33" y="90"/>
                    </a:lnTo>
                    <a:lnTo>
                      <a:pt x="39" y="92"/>
                    </a:lnTo>
                    <a:lnTo>
                      <a:pt x="47" y="90"/>
                    </a:lnTo>
                    <a:lnTo>
                      <a:pt x="49" y="90"/>
                    </a:lnTo>
                    <a:lnTo>
                      <a:pt x="49" y="90"/>
                    </a:lnTo>
                    <a:lnTo>
                      <a:pt x="56" y="89"/>
                    </a:lnTo>
                    <a:lnTo>
                      <a:pt x="62" y="86"/>
                    </a:lnTo>
                    <a:lnTo>
                      <a:pt x="69" y="81"/>
                    </a:lnTo>
                    <a:lnTo>
                      <a:pt x="73" y="77"/>
                    </a:lnTo>
                    <a:lnTo>
                      <a:pt x="77" y="70"/>
                    </a:lnTo>
                    <a:lnTo>
                      <a:pt x="80" y="63"/>
                    </a:lnTo>
                    <a:lnTo>
                      <a:pt x="81" y="56"/>
                    </a:lnTo>
                    <a:lnTo>
                      <a:pt x="81" y="48"/>
                    </a:lnTo>
                    <a:lnTo>
                      <a:pt x="76" y="13"/>
                    </a:lnTo>
                    <a:lnTo>
                      <a:pt x="76" y="13"/>
                    </a:lnTo>
                    <a:lnTo>
                      <a:pt x="75" y="8"/>
                    </a:lnTo>
                    <a:lnTo>
                      <a:pt x="72" y="2"/>
                    </a:lnTo>
                    <a:lnTo>
                      <a:pt x="68" y="1"/>
                    </a:lnTo>
                    <a:lnTo>
                      <a:pt x="64" y="0"/>
                    </a:lnTo>
                    <a:lnTo>
                      <a:pt x="51" y="0"/>
                    </a:lnTo>
                    <a:lnTo>
                      <a:pt x="37" y="2"/>
                    </a:lnTo>
                    <a:lnTo>
                      <a:pt x="35" y="2"/>
                    </a:lnTo>
                    <a:lnTo>
                      <a:pt x="35" y="2"/>
                    </a:lnTo>
                    <a:lnTo>
                      <a:pt x="22" y="4"/>
                    </a:lnTo>
                    <a:lnTo>
                      <a:pt x="10" y="6"/>
                    </a:lnTo>
                    <a:lnTo>
                      <a:pt x="5" y="9"/>
                    </a:lnTo>
                    <a:lnTo>
                      <a:pt x="3" y="12"/>
                    </a:lnTo>
                    <a:lnTo>
                      <a:pt x="0" y="17"/>
                    </a:lnTo>
                    <a:lnTo>
                      <a:pt x="0" y="24"/>
                    </a:lnTo>
                    <a:lnTo>
                      <a:pt x="5" y="58"/>
                    </a:lnTo>
                    <a:close/>
                  </a:path>
                </a:pathLst>
              </a:custGeom>
              <a:solidFill>
                <a:srgbClr val="EDCD2D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73" name="Freeform 103"/>
              <p:cNvSpPr/>
              <p:nvPr/>
            </p:nvSpPr>
            <p:spPr>
              <a:xfrm>
                <a:off x="2752726" y="4394200"/>
                <a:ext cx="149225" cy="142875"/>
              </a:xfrm>
              <a:custGeom>
                <a:avLst/>
                <a:gdLst/>
                <a:ahLst/>
                <a:cxnLst>
                  <a:cxn ang="0">
                    <a:pos x="17462" y="142875"/>
                  </a:cxn>
                  <a:cxn ang="0">
                    <a:pos x="149225" y="127000"/>
                  </a:cxn>
                  <a:cxn ang="0">
                    <a:pos x="133350" y="0"/>
                  </a:cxn>
                  <a:cxn ang="0">
                    <a:pos x="0" y="17462"/>
                  </a:cxn>
                  <a:cxn ang="0">
                    <a:pos x="17462" y="142875"/>
                  </a:cxn>
                </a:cxnLst>
                <a:rect l="0" t="0" r="0" b="0"/>
                <a:pathLst>
                  <a:path w="94" h="90">
                    <a:moveTo>
                      <a:pt x="11" y="90"/>
                    </a:moveTo>
                    <a:lnTo>
                      <a:pt x="94" y="80"/>
                    </a:lnTo>
                    <a:lnTo>
                      <a:pt x="84" y="0"/>
                    </a:lnTo>
                    <a:lnTo>
                      <a:pt x="0" y="11"/>
                    </a:lnTo>
                    <a:lnTo>
                      <a:pt x="11" y="90"/>
                    </a:lnTo>
                    <a:close/>
                  </a:path>
                </a:pathLst>
              </a:custGeom>
              <a:solidFill>
                <a:srgbClr val="EDCD2D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74" name="Freeform 104"/>
              <p:cNvSpPr/>
              <p:nvPr/>
            </p:nvSpPr>
            <p:spPr>
              <a:xfrm>
                <a:off x="2868613" y="4933950"/>
                <a:ext cx="44450" cy="55563"/>
              </a:xfrm>
              <a:custGeom>
                <a:avLst/>
                <a:gdLst/>
                <a:ahLst/>
                <a:cxnLst>
                  <a:cxn ang="0">
                    <a:pos x="44450" y="3175"/>
                  </a:cxn>
                  <a:cxn ang="0">
                    <a:pos x="44450" y="3175"/>
                  </a:cxn>
                  <a:cxn ang="0">
                    <a:pos x="42862" y="22225"/>
                  </a:cxn>
                  <a:cxn ang="0">
                    <a:pos x="33337" y="49212"/>
                  </a:cxn>
                  <a:cxn ang="0">
                    <a:pos x="33337" y="49212"/>
                  </a:cxn>
                  <a:cxn ang="0">
                    <a:pos x="31750" y="55563"/>
                  </a:cxn>
                  <a:cxn ang="0">
                    <a:pos x="30162" y="55563"/>
                  </a:cxn>
                  <a:cxn ang="0">
                    <a:pos x="25400" y="55563"/>
                  </a:cxn>
                  <a:cxn ang="0">
                    <a:pos x="20637" y="50800"/>
                  </a:cxn>
                  <a:cxn ang="0">
                    <a:pos x="17462" y="42862"/>
                  </a:cxn>
                  <a:cxn ang="0">
                    <a:pos x="0" y="12700"/>
                  </a:cxn>
                  <a:cxn ang="0">
                    <a:pos x="0" y="12700"/>
                  </a:cxn>
                  <a:cxn ang="0">
                    <a:pos x="4762" y="7937"/>
                  </a:cxn>
                  <a:cxn ang="0">
                    <a:pos x="12700" y="3175"/>
                  </a:cxn>
                  <a:cxn ang="0">
                    <a:pos x="19050" y="1587"/>
                  </a:cxn>
                  <a:cxn ang="0">
                    <a:pos x="25400" y="0"/>
                  </a:cxn>
                  <a:cxn ang="0">
                    <a:pos x="36512" y="0"/>
                  </a:cxn>
                  <a:cxn ang="0">
                    <a:pos x="44450" y="3175"/>
                  </a:cxn>
                  <a:cxn ang="0">
                    <a:pos x="44450" y="3175"/>
                  </a:cxn>
                </a:cxnLst>
                <a:rect l="0" t="0" r="0" b="0"/>
                <a:pathLst>
                  <a:path w="28" h="35">
                    <a:moveTo>
                      <a:pt x="28" y="2"/>
                    </a:moveTo>
                    <a:lnTo>
                      <a:pt x="28" y="2"/>
                    </a:lnTo>
                    <a:lnTo>
                      <a:pt x="27" y="14"/>
                    </a:lnTo>
                    <a:lnTo>
                      <a:pt x="21" y="31"/>
                    </a:lnTo>
                    <a:lnTo>
                      <a:pt x="21" y="31"/>
                    </a:lnTo>
                    <a:lnTo>
                      <a:pt x="20" y="35"/>
                    </a:lnTo>
                    <a:lnTo>
                      <a:pt x="19" y="35"/>
                    </a:lnTo>
                    <a:lnTo>
                      <a:pt x="16" y="35"/>
                    </a:lnTo>
                    <a:lnTo>
                      <a:pt x="13" y="32"/>
                    </a:lnTo>
                    <a:lnTo>
                      <a:pt x="11" y="2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3" y="5"/>
                    </a:lnTo>
                    <a:lnTo>
                      <a:pt x="8" y="2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23" y="0"/>
                    </a:lnTo>
                    <a:lnTo>
                      <a:pt x="28" y="2"/>
                    </a:lnTo>
                    <a:lnTo>
                      <a:pt x="28" y="2"/>
                    </a:lnTo>
                    <a:close/>
                  </a:path>
                </a:pathLst>
              </a:custGeom>
              <a:solidFill>
                <a:srgbClr val="EDCD2D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175" name="组合 215"/>
            <p:cNvGrpSpPr/>
            <p:nvPr/>
          </p:nvGrpSpPr>
          <p:grpSpPr>
            <a:xfrm>
              <a:off x="5098" y="7562"/>
              <a:ext cx="2227" cy="2427"/>
              <a:chOff x="2143126" y="4930775"/>
              <a:chExt cx="1414463" cy="1541463"/>
            </a:xfrm>
          </p:grpSpPr>
          <p:sp>
            <p:nvSpPr>
              <p:cNvPr id="7176" name="Freeform 5"/>
              <p:cNvSpPr/>
              <p:nvPr/>
            </p:nvSpPr>
            <p:spPr>
              <a:xfrm>
                <a:off x="2143126" y="5083175"/>
                <a:ext cx="1414463" cy="1257300"/>
              </a:xfrm>
              <a:custGeom>
                <a:avLst/>
                <a:gdLst/>
                <a:ahLst/>
                <a:cxnLst>
                  <a:cxn ang="0">
                    <a:pos x="530225" y="1254125"/>
                  </a:cxn>
                  <a:cxn ang="0">
                    <a:pos x="361950" y="1230312"/>
                  </a:cxn>
                  <a:cxn ang="0">
                    <a:pos x="336550" y="1212850"/>
                  </a:cxn>
                  <a:cxn ang="0">
                    <a:pos x="301625" y="1165225"/>
                  </a:cxn>
                  <a:cxn ang="0">
                    <a:pos x="174625" y="1084262"/>
                  </a:cxn>
                  <a:cxn ang="0">
                    <a:pos x="103187" y="1001712"/>
                  </a:cxn>
                  <a:cxn ang="0">
                    <a:pos x="88900" y="947737"/>
                  </a:cxn>
                  <a:cxn ang="0">
                    <a:pos x="96837" y="889000"/>
                  </a:cxn>
                  <a:cxn ang="0">
                    <a:pos x="71437" y="865187"/>
                  </a:cxn>
                  <a:cxn ang="0">
                    <a:pos x="41275" y="838200"/>
                  </a:cxn>
                  <a:cxn ang="0">
                    <a:pos x="76200" y="814387"/>
                  </a:cxn>
                  <a:cxn ang="0">
                    <a:pos x="96837" y="795337"/>
                  </a:cxn>
                  <a:cxn ang="0">
                    <a:pos x="88900" y="738187"/>
                  </a:cxn>
                  <a:cxn ang="0">
                    <a:pos x="103187" y="701675"/>
                  </a:cxn>
                  <a:cxn ang="0">
                    <a:pos x="76200" y="690562"/>
                  </a:cxn>
                  <a:cxn ang="0">
                    <a:pos x="36512" y="674687"/>
                  </a:cxn>
                  <a:cxn ang="0">
                    <a:pos x="53975" y="642937"/>
                  </a:cxn>
                  <a:cxn ang="0">
                    <a:pos x="88900" y="623887"/>
                  </a:cxn>
                  <a:cxn ang="0">
                    <a:pos x="87312" y="579437"/>
                  </a:cxn>
                  <a:cxn ang="0">
                    <a:pos x="88900" y="544512"/>
                  </a:cxn>
                  <a:cxn ang="0">
                    <a:pos x="84137" y="508000"/>
                  </a:cxn>
                  <a:cxn ang="0">
                    <a:pos x="50800" y="492125"/>
                  </a:cxn>
                  <a:cxn ang="0">
                    <a:pos x="57150" y="461962"/>
                  </a:cxn>
                  <a:cxn ang="0">
                    <a:pos x="95250" y="446087"/>
                  </a:cxn>
                  <a:cxn ang="0">
                    <a:pos x="101600" y="415925"/>
                  </a:cxn>
                  <a:cxn ang="0">
                    <a:pos x="96837" y="388937"/>
                  </a:cxn>
                  <a:cxn ang="0">
                    <a:pos x="112712" y="346075"/>
                  </a:cxn>
                  <a:cxn ang="0">
                    <a:pos x="93662" y="339725"/>
                  </a:cxn>
                  <a:cxn ang="0">
                    <a:pos x="53975" y="322262"/>
                  </a:cxn>
                  <a:cxn ang="0">
                    <a:pos x="0" y="0"/>
                  </a:cxn>
                  <a:cxn ang="0">
                    <a:pos x="1385887" y="233362"/>
                  </a:cxn>
                  <a:cxn ang="0">
                    <a:pos x="1355725" y="260350"/>
                  </a:cxn>
                  <a:cxn ang="0">
                    <a:pos x="1325562" y="266700"/>
                  </a:cxn>
                  <a:cxn ang="0">
                    <a:pos x="1320800" y="285750"/>
                  </a:cxn>
                  <a:cxn ang="0">
                    <a:pos x="1331912" y="325437"/>
                  </a:cxn>
                  <a:cxn ang="0">
                    <a:pos x="1320800" y="361950"/>
                  </a:cxn>
                  <a:cxn ang="0">
                    <a:pos x="1346200" y="376237"/>
                  </a:cxn>
                  <a:cxn ang="0">
                    <a:pos x="1382712" y="403225"/>
                  </a:cxn>
                  <a:cxn ang="0">
                    <a:pos x="1355725" y="430212"/>
                  </a:cxn>
                  <a:cxn ang="0">
                    <a:pos x="1335087" y="446087"/>
                  </a:cxn>
                  <a:cxn ang="0">
                    <a:pos x="1341437" y="492125"/>
                  </a:cxn>
                  <a:cxn ang="0">
                    <a:pos x="1335087" y="533400"/>
                  </a:cxn>
                  <a:cxn ang="0">
                    <a:pos x="1358900" y="563562"/>
                  </a:cxn>
                  <a:cxn ang="0">
                    <a:pos x="1392237" y="585787"/>
                  </a:cxn>
                  <a:cxn ang="0">
                    <a:pos x="1370012" y="612775"/>
                  </a:cxn>
                  <a:cxn ang="0">
                    <a:pos x="1327150" y="619125"/>
                  </a:cxn>
                  <a:cxn ang="0">
                    <a:pos x="1338262" y="652462"/>
                  </a:cxn>
                  <a:cxn ang="0">
                    <a:pos x="1335087" y="690562"/>
                  </a:cxn>
                  <a:cxn ang="0">
                    <a:pos x="1339850" y="735012"/>
                  </a:cxn>
                  <a:cxn ang="0">
                    <a:pos x="1376362" y="752475"/>
                  </a:cxn>
                  <a:cxn ang="0">
                    <a:pos x="1381125" y="777875"/>
                  </a:cxn>
                  <a:cxn ang="0">
                    <a:pos x="1341437" y="798512"/>
                  </a:cxn>
                  <a:cxn ang="0">
                    <a:pos x="1335087" y="849312"/>
                  </a:cxn>
                  <a:cxn ang="0">
                    <a:pos x="1339850" y="879475"/>
                  </a:cxn>
                  <a:cxn ang="0">
                    <a:pos x="1362075" y="908050"/>
                  </a:cxn>
                  <a:cxn ang="0">
                    <a:pos x="1358900" y="944562"/>
                  </a:cxn>
                  <a:cxn ang="0">
                    <a:pos x="1301750" y="1036637"/>
                  </a:cxn>
                  <a:cxn ang="0">
                    <a:pos x="1231900" y="1103312"/>
                  </a:cxn>
                  <a:cxn ang="0">
                    <a:pos x="1128712" y="1177925"/>
                  </a:cxn>
                  <a:cxn ang="0">
                    <a:pos x="1103312" y="1212850"/>
                  </a:cxn>
                  <a:cxn ang="0">
                    <a:pos x="1071562" y="1230312"/>
                  </a:cxn>
                  <a:cxn ang="0">
                    <a:pos x="869950" y="1254125"/>
                  </a:cxn>
                </a:cxnLst>
                <a:rect l="0" t="0" r="0" b="0"/>
                <a:pathLst>
                  <a:path w="891" h="792">
                    <a:moveTo>
                      <a:pt x="435" y="792"/>
                    </a:moveTo>
                    <a:lnTo>
                      <a:pt x="435" y="792"/>
                    </a:lnTo>
                    <a:lnTo>
                      <a:pt x="370" y="791"/>
                    </a:lnTo>
                    <a:lnTo>
                      <a:pt x="334" y="790"/>
                    </a:lnTo>
                    <a:lnTo>
                      <a:pt x="298" y="787"/>
                    </a:lnTo>
                    <a:lnTo>
                      <a:pt x="266" y="783"/>
                    </a:lnTo>
                    <a:lnTo>
                      <a:pt x="237" y="778"/>
                    </a:lnTo>
                    <a:lnTo>
                      <a:pt x="228" y="775"/>
                    </a:lnTo>
                    <a:lnTo>
                      <a:pt x="220" y="772"/>
                    </a:lnTo>
                    <a:lnTo>
                      <a:pt x="213" y="768"/>
                    </a:lnTo>
                    <a:lnTo>
                      <a:pt x="212" y="764"/>
                    </a:lnTo>
                    <a:lnTo>
                      <a:pt x="212" y="764"/>
                    </a:lnTo>
                    <a:lnTo>
                      <a:pt x="209" y="756"/>
                    </a:lnTo>
                    <a:lnTo>
                      <a:pt x="205" y="749"/>
                    </a:lnTo>
                    <a:lnTo>
                      <a:pt x="198" y="741"/>
                    </a:lnTo>
                    <a:lnTo>
                      <a:pt x="190" y="734"/>
                    </a:lnTo>
                    <a:lnTo>
                      <a:pt x="164" y="717"/>
                    </a:lnTo>
                    <a:lnTo>
                      <a:pt x="129" y="695"/>
                    </a:lnTo>
                    <a:lnTo>
                      <a:pt x="129" y="695"/>
                    </a:lnTo>
                    <a:lnTo>
                      <a:pt x="110" y="683"/>
                    </a:lnTo>
                    <a:lnTo>
                      <a:pt x="95" y="669"/>
                    </a:lnTo>
                    <a:lnTo>
                      <a:pt x="82" y="657"/>
                    </a:lnTo>
                    <a:lnTo>
                      <a:pt x="72" y="643"/>
                    </a:lnTo>
                    <a:lnTo>
                      <a:pt x="65" y="631"/>
                    </a:lnTo>
                    <a:lnTo>
                      <a:pt x="60" y="619"/>
                    </a:lnTo>
                    <a:lnTo>
                      <a:pt x="57" y="608"/>
                    </a:lnTo>
                    <a:lnTo>
                      <a:pt x="56" y="597"/>
                    </a:lnTo>
                    <a:lnTo>
                      <a:pt x="56" y="597"/>
                    </a:lnTo>
                    <a:lnTo>
                      <a:pt x="57" y="589"/>
                    </a:lnTo>
                    <a:lnTo>
                      <a:pt x="59" y="581"/>
                    </a:lnTo>
                    <a:lnTo>
                      <a:pt x="61" y="566"/>
                    </a:lnTo>
                    <a:lnTo>
                      <a:pt x="61" y="560"/>
                    </a:lnTo>
                    <a:lnTo>
                      <a:pt x="59" y="554"/>
                    </a:lnTo>
                    <a:lnTo>
                      <a:pt x="55" y="549"/>
                    </a:lnTo>
                    <a:lnTo>
                      <a:pt x="45" y="545"/>
                    </a:lnTo>
                    <a:lnTo>
                      <a:pt x="45" y="545"/>
                    </a:lnTo>
                    <a:lnTo>
                      <a:pt x="36" y="541"/>
                    </a:lnTo>
                    <a:lnTo>
                      <a:pt x="30" y="537"/>
                    </a:lnTo>
                    <a:lnTo>
                      <a:pt x="28" y="532"/>
                    </a:lnTo>
                    <a:lnTo>
                      <a:pt x="26" y="528"/>
                    </a:lnTo>
                    <a:lnTo>
                      <a:pt x="29" y="524"/>
                    </a:lnTo>
                    <a:lnTo>
                      <a:pt x="33" y="522"/>
                    </a:lnTo>
                    <a:lnTo>
                      <a:pt x="40" y="518"/>
                    </a:lnTo>
                    <a:lnTo>
                      <a:pt x="48" y="513"/>
                    </a:lnTo>
                    <a:lnTo>
                      <a:pt x="48" y="513"/>
                    </a:lnTo>
                    <a:lnTo>
                      <a:pt x="55" y="511"/>
                    </a:lnTo>
                    <a:lnTo>
                      <a:pt x="59" y="505"/>
                    </a:lnTo>
                    <a:lnTo>
                      <a:pt x="61" y="501"/>
                    </a:lnTo>
                    <a:lnTo>
                      <a:pt x="61" y="496"/>
                    </a:lnTo>
                    <a:lnTo>
                      <a:pt x="59" y="482"/>
                    </a:lnTo>
                    <a:lnTo>
                      <a:pt x="57" y="474"/>
                    </a:lnTo>
                    <a:lnTo>
                      <a:pt x="56" y="465"/>
                    </a:lnTo>
                    <a:lnTo>
                      <a:pt x="56" y="465"/>
                    </a:lnTo>
                    <a:lnTo>
                      <a:pt x="57" y="457"/>
                    </a:lnTo>
                    <a:lnTo>
                      <a:pt x="60" y="450"/>
                    </a:lnTo>
                    <a:lnTo>
                      <a:pt x="65" y="442"/>
                    </a:lnTo>
                    <a:lnTo>
                      <a:pt x="65" y="439"/>
                    </a:lnTo>
                    <a:lnTo>
                      <a:pt x="64" y="436"/>
                    </a:lnTo>
                    <a:lnTo>
                      <a:pt x="59" y="435"/>
                    </a:lnTo>
                    <a:lnTo>
                      <a:pt x="48" y="435"/>
                    </a:lnTo>
                    <a:lnTo>
                      <a:pt x="48" y="435"/>
                    </a:lnTo>
                    <a:lnTo>
                      <a:pt x="36" y="432"/>
                    </a:lnTo>
                    <a:lnTo>
                      <a:pt x="28" y="430"/>
                    </a:lnTo>
                    <a:lnTo>
                      <a:pt x="23" y="425"/>
                    </a:lnTo>
                    <a:lnTo>
                      <a:pt x="22" y="420"/>
                    </a:lnTo>
                    <a:lnTo>
                      <a:pt x="23" y="415"/>
                    </a:lnTo>
                    <a:lnTo>
                      <a:pt x="28" y="409"/>
                    </a:lnTo>
                    <a:lnTo>
                      <a:pt x="34" y="405"/>
                    </a:lnTo>
                    <a:lnTo>
                      <a:pt x="42" y="401"/>
                    </a:lnTo>
                    <a:lnTo>
                      <a:pt x="42" y="401"/>
                    </a:lnTo>
                    <a:lnTo>
                      <a:pt x="51" y="397"/>
                    </a:lnTo>
                    <a:lnTo>
                      <a:pt x="56" y="393"/>
                    </a:lnTo>
                    <a:lnTo>
                      <a:pt x="59" y="389"/>
                    </a:lnTo>
                    <a:lnTo>
                      <a:pt x="59" y="384"/>
                    </a:lnTo>
                    <a:lnTo>
                      <a:pt x="56" y="371"/>
                    </a:lnTo>
                    <a:lnTo>
                      <a:pt x="55" y="365"/>
                    </a:lnTo>
                    <a:lnTo>
                      <a:pt x="55" y="356"/>
                    </a:lnTo>
                    <a:lnTo>
                      <a:pt x="55" y="356"/>
                    </a:lnTo>
                    <a:lnTo>
                      <a:pt x="55" y="350"/>
                    </a:lnTo>
                    <a:lnTo>
                      <a:pt x="56" y="343"/>
                    </a:lnTo>
                    <a:lnTo>
                      <a:pt x="59" y="332"/>
                    </a:lnTo>
                    <a:lnTo>
                      <a:pt x="59" y="328"/>
                    </a:lnTo>
                    <a:lnTo>
                      <a:pt x="57" y="324"/>
                    </a:lnTo>
                    <a:lnTo>
                      <a:pt x="53" y="320"/>
                    </a:lnTo>
                    <a:lnTo>
                      <a:pt x="45" y="317"/>
                    </a:lnTo>
                    <a:lnTo>
                      <a:pt x="45" y="317"/>
                    </a:lnTo>
                    <a:lnTo>
                      <a:pt x="37" y="314"/>
                    </a:lnTo>
                    <a:lnTo>
                      <a:pt x="32" y="310"/>
                    </a:lnTo>
                    <a:lnTo>
                      <a:pt x="29" y="305"/>
                    </a:lnTo>
                    <a:lnTo>
                      <a:pt x="29" y="301"/>
                    </a:lnTo>
                    <a:lnTo>
                      <a:pt x="30" y="296"/>
                    </a:lnTo>
                    <a:lnTo>
                      <a:pt x="36" y="291"/>
                    </a:lnTo>
                    <a:lnTo>
                      <a:pt x="42" y="287"/>
                    </a:lnTo>
                    <a:lnTo>
                      <a:pt x="52" y="283"/>
                    </a:lnTo>
                    <a:lnTo>
                      <a:pt x="52" y="283"/>
                    </a:lnTo>
                    <a:lnTo>
                      <a:pt x="60" y="281"/>
                    </a:lnTo>
                    <a:lnTo>
                      <a:pt x="65" y="278"/>
                    </a:lnTo>
                    <a:lnTo>
                      <a:pt x="68" y="275"/>
                    </a:lnTo>
                    <a:lnTo>
                      <a:pt x="68" y="271"/>
                    </a:lnTo>
                    <a:lnTo>
                      <a:pt x="64" y="262"/>
                    </a:lnTo>
                    <a:lnTo>
                      <a:pt x="63" y="256"/>
                    </a:lnTo>
                    <a:lnTo>
                      <a:pt x="61" y="251"/>
                    </a:lnTo>
                    <a:lnTo>
                      <a:pt x="61" y="251"/>
                    </a:lnTo>
                    <a:lnTo>
                      <a:pt x="61" y="245"/>
                    </a:lnTo>
                    <a:lnTo>
                      <a:pt x="63" y="239"/>
                    </a:lnTo>
                    <a:lnTo>
                      <a:pt x="68" y="228"/>
                    </a:lnTo>
                    <a:lnTo>
                      <a:pt x="70" y="222"/>
                    </a:lnTo>
                    <a:lnTo>
                      <a:pt x="71" y="218"/>
                    </a:lnTo>
                    <a:lnTo>
                      <a:pt x="70" y="216"/>
                    </a:lnTo>
                    <a:lnTo>
                      <a:pt x="65" y="216"/>
                    </a:lnTo>
                    <a:lnTo>
                      <a:pt x="65" y="216"/>
                    </a:lnTo>
                    <a:lnTo>
                      <a:pt x="59" y="214"/>
                    </a:lnTo>
                    <a:lnTo>
                      <a:pt x="53" y="213"/>
                    </a:lnTo>
                    <a:lnTo>
                      <a:pt x="46" y="210"/>
                    </a:lnTo>
                    <a:lnTo>
                      <a:pt x="40" y="207"/>
                    </a:lnTo>
                    <a:lnTo>
                      <a:pt x="34" y="203"/>
                    </a:lnTo>
                    <a:lnTo>
                      <a:pt x="30" y="198"/>
                    </a:lnTo>
                    <a:lnTo>
                      <a:pt x="28" y="193"/>
                    </a:lnTo>
                    <a:lnTo>
                      <a:pt x="25" y="187"/>
                    </a:lnTo>
                    <a:lnTo>
                      <a:pt x="0" y="0"/>
                    </a:lnTo>
                    <a:lnTo>
                      <a:pt x="891" y="0"/>
                    </a:lnTo>
                    <a:lnTo>
                      <a:pt x="874" y="140"/>
                    </a:lnTo>
                    <a:lnTo>
                      <a:pt x="874" y="140"/>
                    </a:lnTo>
                    <a:lnTo>
                      <a:pt x="873" y="147"/>
                    </a:lnTo>
                    <a:lnTo>
                      <a:pt x="870" y="152"/>
                    </a:lnTo>
                    <a:lnTo>
                      <a:pt x="864" y="157"/>
                    </a:lnTo>
                    <a:lnTo>
                      <a:pt x="859" y="161"/>
                    </a:lnTo>
                    <a:lnTo>
                      <a:pt x="854" y="164"/>
                    </a:lnTo>
                    <a:lnTo>
                      <a:pt x="847" y="167"/>
                    </a:lnTo>
                    <a:lnTo>
                      <a:pt x="840" y="168"/>
                    </a:lnTo>
                    <a:lnTo>
                      <a:pt x="835" y="168"/>
                    </a:lnTo>
                    <a:lnTo>
                      <a:pt x="835" y="168"/>
                    </a:lnTo>
                    <a:lnTo>
                      <a:pt x="831" y="170"/>
                    </a:lnTo>
                    <a:lnTo>
                      <a:pt x="829" y="172"/>
                    </a:lnTo>
                    <a:lnTo>
                      <a:pt x="829" y="176"/>
                    </a:lnTo>
                    <a:lnTo>
                      <a:pt x="832" y="180"/>
                    </a:lnTo>
                    <a:lnTo>
                      <a:pt x="837" y="193"/>
                    </a:lnTo>
                    <a:lnTo>
                      <a:pt x="839" y="198"/>
                    </a:lnTo>
                    <a:lnTo>
                      <a:pt x="839" y="205"/>
                    </a:lnTo>
                    <a:lnTo>
                      <a:pt x="839" y="205"/>
                    </a:lnTo>
                    <a:lnTo>
                      <a:pt x="837" y="210"/>
                    </a:lnTo>
                    <a:lnTo>
                      <a:pt x="835" y="216"/>
                    </a:lnTo>
                    <a:lnTo>
                      <a:pt x="832" y="224"/>
                    </a:lnTo>
                    <a:lnTo>
                      <a:pt x="832" y="228"/>
                    </a:lnTo>
                    <a:lnTo>
                      <a:pt x="833" y="232"/>
                    </a:lnTo>
                    <a:lnTo>
                      <a:pt x="839" y="235"/>
                    </a:lnTo>
                    <a:lnTo>
                      <a:pt x="848" y="237"/>
                    </a:lnTo>
                    <a:lnTo>
                      <a:pt x="848" y="237"/>
                    </a:lnTo>
                    <a:lnTo>
                      <a:pt x="858" y="240"/>
                    </a:lnTo>
                    <a:lnTo>
                      <a:pt x="864" y="244"/>
                    </a:lnTo>
                    <a:lnTo>
                      <a:pt x="868" y="249"/>
                    </a:lnTo>
                    <a:lnTo>
                      <a:pt x="871" y="254"/>
                    </a:lnTo>
                    <a:lnTo>
                      <a:pt x="870" y="259"/>
                    </a:lnTo>
                    <a:lnTo>
                      <a:pt x="867" y="263"/>
                    </a:lnTo>
                    <a:lnTo>
                      <a:pt x="862" y="267"/>
                    </a:lnTo>
                    <a:lnTo>
                      <a:pt x="854" y="271"/>
                    </a:lnTo>
                    <a:lnTo>
                      <a:pt x="854" y="271"/>
                    </a:lnTo>
                    <a:lnTo>
                      <a:pt x="847" y="274"/>
                    </a:lnTo>
                    <a:lnTo>
                      <a:pt x="843" y="277"/>
                    </a:lnTo>
                    <a:lnTo>
                      <a:pt x="841" y="281"/>
                    </a:lnTo>
                    <a:lnTo>
                      <a:pt x="840" y="286"/>
                    </a:lnTo>
                    <a:lnTo>
                      <a:pt x="843" y="297"/>
                    </a:lnTo>
                    <a:lnTo>
                      <a:pt x="844" y="304"/>
                    </a:lnTo>
                    <a:lnTo>
                      <a:pt x="845" y="310"/>
                    </a:lnTo>
                    <a:lnTo>
                      <a:pt x="845" y="310"/>
                    </a:lnTo>
                    <a:lnTo>
                      <a:pt x="844" y="317"/>
                    </a:lnTo>
                    <a:lnTo>
                      <a:pt x="843" y="324"/>
                    </a:lnTo>
                    <a:lnTo>
                      <a:pt x="841" y="336"/>
                    </a:lnTo>
                    <a:lnTo>
                      <a:pt x="841" y="342"/>
                    </a:lnTo>
                    <a:lnTo>
                      <a:pt x="844" y="347"/>
                    </a:lnTo>
                    <a:lnTo>
                      <a:pt x="848" y="351"/>
                    </a:lnTo>
                    <a:lnTo>
                      <a:pt x="856" y="355"/>
                    </a:lnTo>
                    <a:lnTo>
                      <a:pt x="856" y="355"/>
                    </a:lnTo>
                    <a:lnTo>
                      <a:pt x="866" y="359"/>
                    </a:lnTo>
                    <a:lnTo>
                      <a:pt x="873" y="363"/>
                    </a:lnTo>
                    <a:lnTo>
                      <a:pt x="877" y="369"/>
                    </a:lnTo>
                    <a:lnTo>
                      <a:pt x="878" y="374"/>
                    </a:lnTo>
                    <a:lnTo>
                      <a:pt x="877" y="378"/>
                    </a:lnTo>
                    <a:lnTo>
                      <a:pt x="871" y="384"/>
                    </a:lnTo>
                    <a:lnTo>
                      <a:pt x="863" y="386"/>
                    </a:lnTo>
                    <a:lnTo>
                      <a:pt x="852" y="388"/>
                    </a:lnTo>
                    <a:lnTo>
                      <a:pt x="852" y="388"/>
                    </a:lnTo>
                    <a:lnTo>
                      <a:pt x="841" y="389"/>
                    </a:lnTo>
                    <a:lnTo>
                      <a:pt x="836" y="390"/>
                    </a:lnTo>
                    <a:lnTo>
                      <a:pt x="833" y="392"/>
                    </a:lnTo>
                    <a:lnTo>
                      <a:pt x="835" y="396"/>
                    </a:lnTo>
                    <a:lnTo>
                      <a:pt x="840" y="404"/>
                    </a:lnTo>
                    <a:lnTo>
                      <a:pt x="843" y="411"/>
                    </a:lnTo>
                    <a:lnTo>
                      <a:pt x="843" y="419"/>
                    </a:lnTo>
                    <a:lnTo>
                      <a:pt x="843" y="419"/>
                    </a:lnTo>
                    <a:lnTo>
                      <a:pt x="843" y="428"/>
                    </a:lnTo>
                    <a:lnTo>
                      <a:pt x="841" y="435"/>
                    </a:lnTo>
                    <a:lnTo>
                      <a:pt x="839" y="449"/>
                    </a:lnTo>
                    <a:lnTo>
                      <a:pt x="839" y="455"/>
                    </a:lnTo>
                    <a:lnTo>
                      <a:pt x="840" y="459"/>
                    </a:lnTo>
                    <a:lnTo>
                      <a:pt x="844" y="463"/>
                    </a:lnTo>
                    <a:lnTo>
                      <a:pt x="852" y="467"/>
                    </a:lnTo>
                    <a:lnTo>
                      <a:pt x="852" y="467"/>
                    </a:lnTo>
                    <a:lnTo>
                      <a:pt x="860" y="472"/>
                    </a:lnTo>
                    <a:lnTo>
                      <a:pt x="867" y="474"/>
                    </a:lnTo>
                    <a:lnTo>
                      <a:pt x="871" y="478"/>
                    </a:lnTo>
                    <a:lnTo>
                      <a:pt x="873" y="482"/>
                    </a:lnTo>
                    <a:lnTo>
                      <a:pt x="873" y="486"/>
                    </a:lnTo>
                    <a:lnTo>
                      <a:pt x="870" y="490"/>
                    </a:lnTo>
                    <a:lnTo>
                      <a:pt x="863" y="495"/>
                    </a:lnTo>
                    <a:lnTo>
                      <a:pt x="854" y="499"/>
                    </a:lnTo>
                    <a:lnTo>
                      <a:pt x="854" y="499"/>
                    </a:lnTo>
                    <a:lnTo>
                      <a:pt x="845" y="503"/>
                    </a:lnTo>
                    <a:lnTo>
                      <a:pt x="840" y="508"/>
                    </a:lnTo>
                    <a:lnTo>
                      <a:pt x="839" y="513"/>
                    </a:lnTo>
                    <a:lnTo>
                      <a:pt x="837" y="520"/>
                    </a:lnTo>
                    <a:lnTo>
                      <a:pt x="841" y="535"/>
                    </a:lnTo>
                    <a:lnTo>
                      <a:pt x="843" y="543"/>
                    </a:lnTo>
                    <a:lnTo>
                      <a:pt x="843" y="551"/>
                    </a:lnTo>
                    <a:lnTo>
                      <a:pt x="843" y="551"/>
                    </a:lnTo>
                    <a:lnTo>
                      <a:pt x="844" y="554"/>
                    </a:lnTo>
                    <a:lnTo>
                      <a:pt x="845" y="557"/>
                    </a:lnTo>
                    <a:lnTo>
                      <a:pt x="852" y="564"/>
                    </a:lnTo>
                    <a:lnTo>
                      <a:pt x="855" y="568"/>
                    </a:lnTo>
                    <a:lnTo>
                      <a:pt x="858" y="572"/>
                    </a:lnTo>
                    <a:lnTo>
                      <a:pt x="859" y="576"/>
                    </a:lnTo>
                    <a:lnTo>
                      <a:pt x="859" y="581"/>
                    </a:lnTo>
                    <a:lnTo>
                      <a:pt x="859" y="581"/>
                    </a:lnTo>
                    <a:lnTo>
                      <a:pt x="856" y="595"/>
                    </a:lnTo>
                    <a:lnTo>
                      <a:pt x="850" y="610"/>
                    </a:lnTo>
                    <a:lnTo>
                      <a:pt x="841" y="625"/>
                    </a:lnTo>
                    <a:lnTo>
                      <a:pt x="832" y="638"/>
                    </a:lnTo>
                    <a:lnTo>
                      <a:pt x="820" y="653"/>
                    </a:lnTo>
                    <a:lnTo>
                      <a:pt x="806" y="668"/>
                    </a:lnTo>
                    <a:lnTo>
                      <a:pt x="793" y="681"/>
                    </a:lnTo>
                    <a:lnTo>
                      <a:pt x="776" y="695"/>
                    </a:lnTo>
                    <a:lnTo>
                      <a:pt x="776" y="695"/>
                    </a:lnTo>
                    <a:lnTo>
                      <a:pt x="761" y="707"/>
                    </a:lnTo>
                    <a:lnTo>
                      <a:pt x="747" y="718"/>
                    </a:lnTo>
                    <a:lnTo>
                      <a:pt x="722" y="734"/>
                    </a:lnTo>
                    <a:lnTo>
                      <a:pt x="711" y="742"/>
                    </a:lnTo>
                    <a:lnTo>
                      <a:pt x="703" y="749"/>
                    </a:lnTo>
                    <a:lnTo>
                      <a:pt x="698" y="756"/>
                    </a:lnTo>
                    <a:lnTo>
                      <a:pt x="695" y="764"/>
                    </a:lnTo>
                    <a:lnTo>
                      <a:pt x="695" y="764"/>
                    </a:lnTo>
                    <a:lnTo>
                      <a:pt x="694" y="765"/>
                    </a:lnTo>
                    <a:lnTo>
                      <a:pt x="692" y="768"/>
                    </a:lnTo>
                    <a:lnTo>
                      <a:pt x="686" y="772"/>
                    </a:lnTo>
                    <a:lnTo>
                      <a:pt x="675" y="775"/>
                    </a:lnTo>
                    <a:lnTo>
                      <a:pt x="663" y="778"/>
                    </a:lnTo>
                    <a:lnTo>
                      <a:pt x="629" y="783"/>
                    </a:lnTo>
                    <a:lnTo>
                      <a:pt x="590" y="787"/>
                    </a:lnTo>
                    <a:lnTo>
                      <a:pt x="548" y="790"/>
                    </a:lnTo>
                    <a:lnTo>
                      <a:pt x="504" y="791"/>
                    </a:lnTo>
                    <a:lnTo>
                      <a:pt x="435" y="792"/>
                    </a:lnTo>
                    <a:lnTo>
                      <a:pt x="435" y="792"/>
                    </a:lnTo>
                    <a:close/>
                  </a:path>
                </a:pathLst>
              </a:custGeom>
              <a:solidFill>
                <a:srgbClr val="939396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77" name="Freeform 6"/>
              <p:cNvSpPr/>
              <p:nvPr/>
            </p:nvSpPr>
            <p:spPr>
              <a:xfrm>
                <a:off x="2446338" y="5083175"/>
                <a:ext cx="400050" cy="1257300"/>
              </a:xfrm>
              <a:custGeom>
                <a:avLst/>
                <a:gdLst/>
                <a:ahLst/>
                <a:cxnLst>
                  <a:cxn ang="0">
                    <a:pos x="146050" y="1254125"/>
                  </a:cxn>
                  <a:cxn ang="0">
                    <a:pos x="93662" y="1225550"/>
                  </a:cxn>
                  <a:cxn ang="0">
                    <a:pos x="87312" y="1189037"/>
                  </a:cxn>
                  <a:cxn ang="0">
                    <a:pos x="52387" y="1103312"/>
                  </a:cxn>
                  <a:cxn ang="0">
                    <a:pos x="22225" y="982662"/>
                  </a:cxn>
                  <a:cxn ang="0">
                    <a:pos x="22225" y="898525"/>
                  </a:cxn>
                  <a:cxn ang="0">
                    <a:pos x="15875" y="865187"/>
                  </a:cxn>
                  <a:cxn ang="0">
                    <a:pos x="15875" y="814387"/>
                  </a:cxn>
                  <a:cxn ang="0">
                    <a:pos x="22225" y="787400"/>
                  </a:cxn>
                  <a:cxn ang="0">
                    <a:pos x="22225" y="714375"/>
                  </a:cxn>
                  <a:cxn ang="0">
                    <a:pos x="20637" y="690562"/>
                  </a:cxn>
                  <a:cxn ang="0">
                    <a:pos x="6350" y="682625"/>
                  </a:cxn>
                  <a:cxn ang="0">
                    <a:pos x="9525" y="642937"/>
                  </a:cxn>
                  <a:cxn ang="0">
                    <a:pos x="20637" y="623887"/>
                  </a:cxn>
                  <a:cxn ang="0">
                    <a:pos x="20637" y="527050"/>
                  </a:cxn>
                  <a:cxn ang="0">
                    <a:pos x="15875" y="503237"/>
                  </a:cxn>
                  <a:cxn ang="0">
                    <a:pos x="9525" y="461962"/>
                  </a:cxn>
                  <a:cxn ang="0">
                    <a:pos x="22225" y="446087"/>
                  </a:cxn>
                  <a:cxn ang="0">
                    <a:pos x="22225" y="398462"/>
                  </a:cxn>
                  <a:cxn ang="0">
                    <a:pos x="26987" y="342900"/>
                  </a:cxn>
                  <a:cxn ang="0">
                    <a:pos x="11112" y="328612"/>
                  </a:cxn>
                  <a:cxn ang="0">
                    <a:pos x="6350" y="276225"/>
                  </a:cxn>
                  <a:cxn ang="0">
                    <a:pos x="11112" y="211137"/>
                  </a:cxn>
                  <a:cxn ang="0">
                    <a:pos x="11112" y="103187"/>
                  </a:cxn>
                  <a:cxn ang="0">
                    <a:pos x="400050" y="0"/>
                  </a:cxn>
                  <a:cxn ang="0">
                    <a:pos x="396875" y="53975"/>
                  </a:cxn>
                  <a:cxn ang="0">
                    <a:pos x="387350" y="138112"/>
                  </a:cxn>
                  <a:cxn ang="0">
                    <a:pos x="392112" y="222250"/>
                  </a:cxn>
                  <a:cxn ang="0">
                    <a:pos x="381000" y="265112"/>
                  </a:cxn>
                  <a:cxn ang="0">
                    <a:pos x="373062" y="273050"/>
                  </a:cxn>
                  <a:cxn ang="0">
                    <a:pos x="376237" y="325437"/>
                  </a:cxn>
                  <a:cxn ang="0">
                    <a:pos x="381000" y="376237"/>
                  </a:cxn>
                  <a:cxn ang="0">
                    <a:pos x="392112" y="403225"/>
                  </a:cxn>
                  <a:cxn ang="0">
                    <a:pos x="382587" y="430212"/>
                  </a:cxn>
                  <a:cxn ang="0">
                    <a:pos x="379412" y="492125"/>
                  </a:cxn>
                  <a:cxn ang="0">
                    <a:pos x="381000" y="557212"/>
                  </a:cxn>
                  <a:cxn ang="0">
                    <a:pos x="392112" y="576262"/>
                  </a:cxn>
                  <a:cxn ang="0">
                    <a:pos x="387350" y="612775"/>
                  </a:cxn>
                  <a:cxn ang="0">
                    <a:pos x="374650" y="619125"/>
                  </a:cxn>
                  <a:cxn ang="0">
                    <a:pos x="379412" y="665162"/>
                  </a:cxn>
                  <a:cxn ang="0">
                    <a:pos x="376237" y="728662"/>
                  </a:cxn>
                  <a:cxn ang="0">
                    <a:pos x="388937" y="752475"/>
                  </a:cxn>
                  <a:cxn ang="0">
                    <a:pos x="382587" y="792162"/>
                  </a:cxn>
                  <a:cxn ang="0">
                    <a:pos x="376237" y="849312"/>
                  </a:cxn>
                  <a:cxn ang="0">
                    <a:pos x="382587" y="895350"/>
                  </a:cxn>
                  <a:cxn ang="0">
                    <a:pos x="381000" y="968375"/>
                  </a:cxn>
                  <a:cxn ang="0">
                    <a:pos x="349250" y="1103312"/>
                  </a:cxn>
                  <a:cxn ang="0">
                    <a:pos x="312737" y="1200150"/>
                  </a:cxn>
                  <a:cxn ang="0">
                    <a:pos x="306387" y="1225550"/>
                  </a:cxn>
                  <a:cxn ang="0">
                    <a:pos x="263525" y="1249362"/>
                  </a:cxn>
                  <a:cxn ang="0">
                    <a:pos x="192087" y="1257300"/>
                  </a:cxn>
                </a:cxnLst>
                <a:rect l="0" t="0" r="0" b="0"/>
                <a:pathLst>
                  <a:path w="252" h="792">
                    <a:moveTo>
                      <a:pt x="121" y="792"/>
                    </a:moveTo>
                    <a:lnTo>
                      <a:pt x="121" y="792"/>
                    </a:lnTo>
                    <a:lnTo>
                      <a:pt x="103" y="791"/>
                    </a:lnTo>
                    <a:lnTo>
                      <a:pt x="92" y="790"/>
                    </a:lnTo>
                    <a:lnTo>
                      <a:pt x="82" y="787"/>
                    </a:lnTo>
                    <a:lnTo>
                      <a:pt x="72" y="783"/>
                    </a:lnTo>
                    <a:lnTo>
                      <a:pt x="64" y="778"/>
                    </a:lnTo>
                    <a:lnTo>
                      <a:pt x="59" y="772"/>
                    </a:lnTo>
                    <a:lnTo>
                      <a:pt x="57" y="768"/>
                    </a:lnTo>
                    <a:lnTo>
                      <a:pt x="57" y="764"/>
                    </a:lnTo>
                    <a:lnTo>
                      <a:pt x="57" y="764"/>
                    </a:lnTo>
                    <a:lnTo>
                      <a:pt x="55" y="749"/>
                    </a:lnTo>
                    <a:lnTo>
                      <a:pt x="50" y="734"/>
                    </a:lnTo>
                    <a:lnTo>
                      <a:pt x="44" y="717"/>
                    </a:lnTo>
                    <a:lnTo>
                      <a:pt x="33" y="695"/>
                    </a:lnTo>
                    <a:lnTo>
                      <a:pt x="33" y="695"/>
                    </a:lnTo>
                    <a:lnTo>
                      <a:pt x="27" y="683"/>
                    </a:lnTo>
                    <a:lnTo>
                      <a:pt x="23" y="669"/>
                    </a:lnTo>
                    <a:lnTo>
                      <a:pt x="17" y="643"/>
                    </a:lnTo>
                    <a:lnTo>
                      <a:pt x="14" y="619"/>
                    </a:lnTo>
                    <a:lnTo>
                      <a:pt x="13" y="597"/>
                    </a:lnTo>
                    <a:lnTo>
                      <a:pt x="13" y="597"/>
                    </a:lnTo>
                    <a:lnTo>
                      <a:pt x="13" y="581"/>
                    </a:lnTo>
                    <a:lnTo>
                      <a:pt x="14" y="566"/>
                    </a:lnTo>
                    <a:lnTo>
                      <a:pt x="13" y="554"/>
                    </a:lnTo>
                    <a:lnTo>
                      <a:pt x="11" y="549"/>
                    </a:lnTo>
                    <a:lnTo>
                      <a:pt x="10" y="545"/>
                    </a:lnTo>
                    <a:lnTo>
                      <a:pt x="10" y="545"/>
                    </a:lnTo>
                    <a:lnTo>
                      <a:pt x="4" y="537"/>
                    </a:lnTo>
                    <a:lnTo>
                      <a:pt x="4" y="528"/>
                    </a:lnTo>
                    <a:lnTo>
                      <a:pt x="6" y="522"/>
                    </a:lnTo>
                    <a:lnTo>
                      <a:pt x="10" y="513"/>
                    </a:lnTo>
                    <a:lnTo>
                      <a:pt x="10" y="513"/>
                    </a:lnTo>
                    <a:lnTo>
                      <a:pt x="13" y="511"/>
                    </a:lnTo>
                    <a:lnTo>
                      <a:pt x="13" y="505"/>
                    </a:lnTo>
                    <a:lnTo>
                      <a:pt x="14" y="496"/>
                    </a:lnTo>
                    <a:lnTo>
                      <a:pt x="13" y="482"/>
                    </a:lnTo>
                    <a:lnTo>
                      <a:pt x="13" y="465"/>
                    </a:lnTo>
                    <a:lnTo>
                      <a:pt x="13" y="465"/>
                    </a:lnTo>
                    <a:lnTo>
                      <a:pt x="14" y="450"/>
                    </a:lnTo>
                    <a:lnTo>
                      <a:pt x="15" y="442"/>
                    </a:lnTo>
                    <a:lnTo>
                      <a:pt x="15" y="439"/>
                    </a:lnTo>
                    <a:lnTo>
                      <a:pt x="14" y="436"/>
                    </a:lnTo>
                    <a:lnTo>
                      <a:pt x="13" y="435"/>
                    </a:lnTo>
                    <a:lnTo>
                      <a:pt x="10" y="435"/>
                    </a:lnTo>
                    <a:lnTo>
                      <a:pt x="10" y="435"/>
                    </a:lnTo>
                    <a:lnTo>
                      <a:pt x="7" y="432"/>
                    </a:lnTo>
                    <a:lnTo>
                      <a:pt x="4" y="430"/>
                    </a:lnTo>
                    <a:lnTo>
                      <a:pt x="3" y="425"/>
                    </a:lnTo>
                    <a:lnTo>
                      <a:pt x="3" y="420"/>
                    </a:lnTo>
                    <a:lnTo>
                      <a:pt x="4" y="409"/>
                    </a:lnTo>
                    <a:lnTo>
                      <a:pt x="6" y="405"/>
                    </a:lnTo>
                    <a:lnTo>
                      <a:pt x="9" y="401"/>
                    </a:lnTo>
                    <a:lnTo>
                      <a:pt x="9" y="401"/>
                    </a:lnTo>
                    <a:lnTo>
                      <a:pt x="11" y="397"/>
                    </a:lnTo>
                    <a:lnTo>
                      <a:pt x="13" y="393"/>
                    </a:lnTo>
                    <a:lnTo>
                      <a:pt x="13" y="384"/>
                    </a:lnTo>
                    <a:lnTo>
                      <a:pt x="11" y="356"/>
                    </a:lnTo>
                    <a:lnTo>
                      <a:pt x="11" y="356"/>
                    </a:lnTo>
                    <a:lnTo>
                      <a:pt x="13" y="332"/>
                    </a:lnTo>
                    <a:lnTo>
                      <a:pt x="13" y="324"/>
                    </a:lnTo>
                    <a:lnTo>
                      <a:pt x="11" y="320"/>
                    </a:lnTo>
                    <a:lnTo>
                      <a:pt x="10" y="317"/>
                    </a:lnTo>
                    <a:lnTo>
                      <a:pt x="10" y="317"/>
                    </a:lnTo>
                    <a:lnTo>
                      <a:pt x="7" y="314"/>
                    </a:lnTo>
                    <a:lnTo>
                      <a:pt x="6" y="310"/>
                    </a:lnTo>
                    <a:lnTo>
                      <a:pt x="4" y="301"/>
                    </a:lnTo>
                    <a:lnTo>
                      <a:pt x="6" y="291"/>
                    </a:lnTo>
                    <a:lnTo>
                      <a:pt x="9" y="287"/>
                    </a:lnTo>
                    <a:lnTo>
                      <a:pt x="11" y="283"/>
                    </a:lnTo>
                    <a:lnTo>
                      <a:pt x="11" y="283"/>
                    </a:lnTo>
                    <a:lnTo>
                      <a:pt x="14" y="281"/>
                    </a:lnTo>
                    <a:lnTo>
                      <a:pt x="15" y="278"/>
                    </a:lnTo>
                    <a:lnTo>
                      <a:pt x="15" y="271"/>
                    </a:lnTo>
                    <a:lnTo>
                      <a:pt x="14" y="251"/>
                    </a:lnTo>
                    <a:lnTo>
                      <a:pt x="14" y="251"/>
                    </a:lnTo>
                    <a:lnTo>
                      <a:pt x="14" y="239"/>
                    </a:lnTo>
                    <a:lnTo>
                      <a:pt x="15" y="228"/>
                    </a:lnTo>
                    <a:lnTo>
                      <a:pt x="17" y="218"/>
                    </a:lnTo>
                    <a:lnTo>
                      <a:pt x="17" y="216"/>
                    </a:lnTo>
                    <a:lnTo>
                      <a:pt x="15" y="216"/>
                    </a:lnTo>
                    <a:lnTo>
                      <a:pt x="15" y="216"/>
                    </a:lnTo>
                    <a:lnTo>
                      <a:pt x="11" y="213"/>
                    </a:lnTo>
                    <a:lnTo>
                      <a:pt x="7" y="207"/>
                    </a:lnTo>
                    <a:lnTo>
                      <a:pt x="4" y="198"/>
                    </a:lnTo>
                    <a:lnTo>
                      <a:pt x="3" y="187"/>
                    </a:lnTo>
                    <a:lnTo>
                      <a:pt x="3" y="187"/>
                    </a:lnTo>
                    <a:lnTo>
                      <a:pt x="4" y="174"/>
                    </a:lnTo>
                    <a:lnTo>
                      <a:pt x="6" y="163"/>
                    </a:lnTo>
                    <a:lnTo>
                      <a:pt x="7" y="149"/>
                    </a:lnTo>
                    <a:lnTo>
                      <a:pt x="7" y="133"/>
                    </a:lnTo>
                    <a:lnTo>
                      <a:pt x="7" y="133"/>
                    </a:lnTo>
                    <a:lnTo>
                      <a:pt x="9" y="96"/>
                    </a:lnTo>
                    <a:lnTo>
                      <a:pt x="7" y="80"/>
                    </a:lnTo>
                    <a:lnTo>
                      <a:pt x="7" y="65"/>
                    </a:lnTo>
                    <a:lnTo>
                      <a:pt x="7" y="65"/>
                    </a:lnTo>
                    <a:lnTo>
                      <a:pt x="3" y="34"/>
                    </a:lnTo>
                    <a:lnTo>
                      <a:pt x="0" y="0"/>
                    </a:lnTo>
                    <a:lnTo>
                      <a:pt x="252" y="0"/>
                    </a:lnTo>
                    <a:lnTo>
                      <a:pt x="252" y="0"/>
                    </a:lnTo>
                    <a:lnTo>
                      <a:pt x="252" y="21"/>
                    </a:lnTo>
                    <a:lnTo>
                      <a:pt x="251" y="27"/>
                    </a:lnTo>
                    <a:lnTo>
                      <a:pt x="250" y="34"/>
                    </a:lnTo>
                    <a:lnTo>
                      <a:pt x="250" y="34"/>
                    </a:lnTo>
                    <a:lnTo>
                      <a:pt x="245" y="46"/>
                    </a:lnTo>
                    <a:lnTo>
                      <a:pt x="244" y="59"/>
                    </a:lnTo>
                    <a:lnTo>
                      <a:pt x="244" y="87"/>
                    </a:lnTo>
                    <a:lnTo>
                      <a:pt x="244" y="87"/>
                    </a:lnTo>
                    <a:lnTo>
                      <a:pt x="244" y="103"/>
                    </a:lnTo>
                    <a:lnTo>
                      <a:pt x="245" y="115"/>
                    </a:lnTo>
                    <a:lnTo>
                      <a:pt x="247" y="128"/>
                    </a:lnTo>
                    <a:lnTo>
                      <a:pt x="247" y="140"/>
                    </a:lnTo>
                    <a:lnTo>
                      <a:pt x="247" y="140"/>
                    </a:lnTo>
                    <a:lnTo>
                      <a:pt x="247" y="152"/>
                    </a:lnTo>
                    <a:lnTo>
                      <a:pt x="243" y="161"/>
                    </a:lnTo>
                    <a:lnTo>
                      <a:pt x="240" y="167"/>
                    </a:lnTo>
                    <a:lnTo>
                      <a:pt x="236" y="168"/>
                    </a:lnTo>
                    <a:lnTo>
                      <a:pt x="236" y="168"/>
                    </a:lnTo>
                    <a:lnTo>
                      <a:pt x="235" y="170"/>
                    </a:lnTo>
                    <a:lnTo>
                      <a:pt x="235" y="172"/>
                    </a:lnTo>
                    <a:lnTo>
                      <a:pt x="235" y="180"/>
                    </a:lnTo>
                    <a:lnTo>
                      <a:pt x="236" y="193"/>
                    </a:lnTo>
                    <a:lnTo>
                      <a:pt x="237" y="205"/>
                    </a:lnTo>
                    <a:lnTo>
                      <a:pt x="237" y="205"/>
                    </a:lnTo>
                    <a:lnTo>
                      <a:pt x="235" y="224"/>
                    </a:lnTo>
                    <a:lnTo>
                      <a:pt x="236" y="232"/>
                    </a:lnTo>
                    <a:lnTo>
                      <a:pt x="237" y="235"/>
                    </a:lnTo>
                    <a:lnTo>
                      <a:pt x="240" y="237"/>
                    </a:lnTo>
                    <a:lnTo>
                      <a:pt x="240" y="237"/>
                    </a:lnTo>
                    <a:lnTo>
                      <a:pt x="243" y="240"/>
                    </a:lnTo>
                    <a:lnTo>
                      <a:pt x="244" y="244"/>
                    </a:lnTo>
                    <a:lnTo>
                      <a:pt x="247" y="254"/>
                    </a:lnTo>
                    <a:lnTo>
                      <a:pt x="245" y="263"/>
                    </a:lnTo>
                    <a:lnTo>
                      <a:pt x="244" y="267"/>
                    </a:lnTo>
                    <a:lnTo>
                      <a:pt x="241" y="271"/>
                    </a:lnTo>
                    <a:lnTo>
                      <a:pt x="241" y="271"/>
                    </a:lnTo>
                    <a:lnTo>
                      <a:pt x="240" y="274"/>
                    </a:lnTo>
                    <a:lnTo>
                      <a:pt x="239" y="277"/>
                    </a:lnTo>
                    <a:lnTo>
                      <a:pt x="237" y="286"/>
                    </a:lnTo>
                    <a:lnTo>
                      <a:pt x="239" y="310"/>
                    </a:lnTo>
                    <a:lnTo>
                      <a:pt x="239" y="310"/>
                    </a:lnTo>
                    <a:lnTo>
                      <a:pt x="237" y="336"/>
                    </a:lnTo>
                    <a:lnTo>
                      <a:pt x="239" y="347"/>
                    </a:lnTo>
                    <a:lnTo>
                      <a:pt x="240" y="351"/>
                    </a:lnTo>
                    <a:lnTo>
                      <a:pt x="243" y="355"/>
                    </a:lnTo>
                    <a:lnTo>
                      <a:pt x="243" y="355"/>
                    </a:lnTo>
                    <a:lnTo>
                      <a:pt x="245" y="359"/>
                    </a:lnTo>
                    <a:lnTo>
                      <a:pt x="247" y="363"/>
                    </a:lnTo>
                    <a:lnTo>
                      <a:pt x="248" y="374"/>
                    </a:lnTo>
                    <a:lnTo>
                      <a:pt x="248" y="378"/>
                    </a:lnTo>
                    <a:lnTo>
                      <a:pt x="247" y="384"/>
                    </a:lnTo>
                    <a:lnTo>
                      <a:pt x="244" y="386"/>
                    </a:lnTo>
                    <a:lnTo>
                      <a:pt x="241" y="388"/>
                    </a:lnTo>
                    <a:lnTo>
                      <a:pt x="241" y="388"/>
                    </a:lnTo>
                    <a:lnTo>
                      <a:pt x="237" y="389"/>
                    </a:lnTo>
                    <a:lnTo>
                      <a:pt x="236" y="390"/>
                    </a:lnTo>
                    <a:lnTo>
                      <a:pt x="236" y="392"/>
                    </a:lnTo>
                    <a:lnTo>
                      <a:pt x="236" y="396"/>
                    </a:lnTo>
                    <a:lnTo>
                      <a:pt x="237" y="404"/>
                    </a:lnTo>
                    <a:lnTo>
                      <a:pt x="239" y="419"/>
                    </a:lnTo>
                    <a:lnTo>
                      <a:pt x="239" y="419"/>
                    </a:lnTo>
                    <a:lnTo>
                      <a:pt x="237" y="435"/>
                    </a:lnTo>
                    <a:lnTo>
                      <a:pt x="237" y="449"/>
                    </a:lnTo>
                    <a:lnTo>
                      <a:pt x="237" y="459"/>
                    </a:lnTo>
                    <a:lnTo>
                      <a:pt x="239" y="463"/>
                    </a:lnTo>
                    <a:lnTo>
                      <a:pt x="241" y="467"/>
                    </a:lnTo>
                    <a:lnTo>
                      <a:pt x="241" y="467"/>
                    </a:lnTo>
                    <a:lnTo>
                      <a:pt x="245" y="474"/>
                    </a:lnTo>
                    <a:lnTo>
                      <a:pt x="247" y="482"/>
                    </a:lnTo>
                    <a:lnTo>
                      <a:pt x="245" y="490"/>
                    </a:lnTo>
                    <a:lnTo>
                      <a:pt x="241" y="499"/>
                    </a:lnTo>
                    <a:lnTo>
                      <a:pt x="241" y="499"/>
                    </a:lnTo>
                    <a:lnTo>
                      <a:pt x="239" y="503"/>
                    </a:lnTo>
                    <a:lnTo>
                      <a:pt x="237" y="508"/>
                    </a:lnTo>
                    <a:lnTo>
                      <a:pt x="237" y="520"/>
                    </a:lnTo>
                    <a:lnTo>
                      <a:pt x="237" y="535"/>
                    </a:lnTo>
                    <a:lnTo>
                      <a:pt x="239" y="551"/>
                    </a:lnTo>
                    <a:lnTo>
                      <a:pt x="239" y="551"/>
                    </a:lnTo>
                    <a:lnTo>
                      <a:pt x="239" y="557"/>
                    </a:lnTo>
                    <a:lnTo>
                      <a:pt x="241" y="564"/>
                    </a:lnTo>
                    <a:lnTo>
                      <a:pt x="243" y="572"/>
                    </a:lnTo>
                    <a:lnTo>
                      <a:pt x="243" y="581"/>
                    </a:lnTo>
                    <a:lnTo>
                      <a:pt x="243" y="581"/>
                    </a:lnTo>
                    <a:lnTo>
                      <a:pt x="240" y="610"/>
                    </a:lnTo>
                    <a:lnTo>
                      <a:pt x="235" y="638"/>
                    </a:lnTo>
                    <a:lnTo>
                      <a:pt x="228" y="668"/>
                    </a:lnTo>
                    <a:lnTo>
                      <a:pt x="220" y="695"/>
                    </a:lnTo>
                    <a:lnTo>
                      <a:pt x="220" y="695"/>
                    </a:lnTo>
                    <a:lnTo>
                      <a:pt x="210" y="718"/>
                    </a:lnTo>
                    <a:lnTo>
                      <a:pt x="204" y="734"/>
                    </a:lnTo>
                    <a:lnTo>
                      <a:pt x="198" y="749"/>
                    </a:lnTo>
                    <a:lnTo>
                      <a:pt x="197" y="756"/>
                    </a:lnTo>
                    <a:lnTo>
                      <a:pt x="195" y="764"/>
                    </a:lnTo>
                    <a:lnTo>
                      <a:pt x="195" y="764"/>
                    </a:lnTo>
                    <a:lnTo>
                      <a:pt x="195" y="768"/>
                    </a:lnTo>
                    <a:lnTo>
                      <a:pt x="193" y="772"/>
                    </a:lnTo>
                    <a:lnTo>
                      <a:pt x="190" y="775"/>
                    </a:lnTo>
                    <a:lnTo>
                      <a:pt x="186" y="778"/>
                    </a:lnTo>
                    <a:lnTo>
                      <a:pt x="176" y="783"/>
                    </a:lnTo>
                    <a:lnTo>
                      <a:pt x="166" y="787"/>
                    </a:lnTo>
                    <a:lnTo>
                      <a:pt x="153" y="790"/>
                    </a:lnTo>
                    <a:lnTo>
                      <a:pt x="141" y="791"/>
                    </a:lnTo>
                    <a:lnTo>
                      <a:pt x="121" y="792"/>
                    </a:lnTo>
                    <a:lnTo>
                      <a:pt x="121" y="792"/>
                    </a:lnTo>
                    <a:close/>
                  </a:path>
                </a:pathLst>
              </a:custGeom>
              <a:solidFill>
                <a:srgbClr val="B1B1B3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78" name="Freeform 7"/>
              <p:cNvSpPr/>
              <p:nvPr/>
            </p:nvSpPr>
            <p:spPr>
              <a:xfrm>
                <a:off x="2700338" y="6330950"/>
                <a:ext cx="322263" cy="141288"/>
              </a:xfrm>
              <a:custGeom>
                <a:avLst/>
                <a:gdLst/>
                <a:ahLst/>
                <a:cxnLst>
                  <a:cxn ang="0">
                    <a:pos x="161925" y="0"/>
                  </a:cxn>
                  <a:cxn ang="0">
                    <a:pos x="161925" y="0"/>
                  </a:cxn>
                  <a:cxn ang="0">
                    <a:pos x="193675" y="1587"/>
                  </a:cxn>
                  <a:cxn ang="0">
                    <a:pos x="223837" y="6350"/>
                  </a:cxn>
                  <a:cxn ang="0">
                    <a:pos x="252412" y="12700"/>
                  </a:cxn>
                  <a:cxn ang="0">
                    <a:pos x="276225" y="20637"/>
                  </a:cxn>
                  <a:cxn ang="0">
                    <a:pos x="295275" y="31750"/>
                  </a:cxn>
                  <a:cxn ang="0">
                    <a:pos x="309562" y="42862"/>
                  </a:cxn>
                  <a:cxn ang="0">
                    <a:pos x="315912" y="49212"/>
                  </a:cxn>
                  <a:cxn ang="0">
                    <a:pos x="320675" y="57150"/>
                  </a:cxn>
                  <a:cxn ang="0">
                    <a:pos x="322263" y="63500"/>
                  </a:cxn>
                  <a:cxn ang="0">
                    <a:pos x="322263" y="69850"/>
                  </a:cxn>
                  <a:cxn ang="0">
                    <a:pos x="322263" y="69850"/>
                  </a:cxn>
                  <a:cxn ang="0">
                    <a:pos x="322263" y="79375"/>
                  </a:cxn>
                  <a:cxn ang="0">
                    <a:pos x="320675" y="85725"/>
                  </a:cxn>
                  <a:cxn ang="0">
                    <a:pos x="315912" y="92075"/>
                  </a:cxn>
                  <a:cxn ang="0">
                    <a:pos x="309562" y="98425"/>
                  </a:cxn>
                  <a:cxn ang="0">
                    <a:pos x="295275" y="111125"/>
                  </a:cxn>
                  <a:cxn ang="0">
                    <a:pos x="276225" y="122237"/>
                  </a:cxn>
                  <a:cxn ang="0">
                    <a:pos x="252412" y="130175"/>
                  </a:cxn>
                  <a:cxn ang="0">
                    <a:pos x="223837" y="136525"/>
                  </a:cxn>
                  <a:cxn ang="0">
                    <a:pos x="193675" y="141288"/>
                  </a:cxn>
                  <a:cxn ang="0">
                    <a:pos x="161925" y="141288"/>
                  </a:cxn>
                  <a:cxn ang="0">
                    <a:pos x="161925" y="141288"/>
                  </a:cxn>
                  <a:cxn ang="0">
                    <a:pos x="128587" y="141288"/>
                  </a:cxn>
                  <a:cxn ang="0">
                    <a:pos x="98425" y="136525"/>
                  </a:cxn>
                  <a:cxn ang="0">
                    <a:pos x="71437" y="130175"/>
                  </a:cxn>
                  <a:cxn ang="0">
                    <a:pos x="47625" y="122237"/>
                  </a:cxn>
                  <a:cxn ang="0">
                    <a:pos x="28575" y="111125"/>
                  </a:cxn>
                  <a:cxn ang="0">
                    <a:pos x="12700" y="98425"/>
                  </a:cxn>
                  <a:cxn ang="0">
                    <a:pos x="6350" y="92075"/>
                  </a:cxn>
                  <a:cxn ang="0">
                    <a:pos x="3175" y="85725"/>
                  </a:cxn>
                  <a:cxn ang="0">
                    <a:pos x="0" y="79375"/>
                  </a:cxn>
                  <a:cxn ang="0">
                    <a:pos x="0" y="69850"/>
                  </a:cxn>
                  <a:cxn ang="0">
                    <a:pos x="0" y="69850"/>
                  </a:cxn>
                  <a:cxn ang="0">
                    <a:pos x="0" y="63500"/>
                  </a:cxn>
                  <a:cxn ang="0">
                    <a:pos x="3175" y="57150"/>
                  </a:cxn>
                  <a:cxn ang="0">
                    <a:pos x="6350" y="49212"/>
                  </a:cxn>
                  <a:cxn ang="0">
                    <a:pos x="12700" y="42862"/>
                  </a:cxn>
                  <a:cxn ang="0">
                    <a:pos x="28575" y="31750"/>
                  </a:cxn>
                  <a:cxn ang="0">
                    <a:pos x="47625" y="20637"/>
                  </a:cxn>
                  <a:cxn ang="0">
                    <a:pos x="71437" y="12700"/>
                  </a:cxn>
                  <a:cxn ang="0">
                    <a:pos x="98425" y="6350"/>
                  </a:cxn>
                  <a:cxn ang="0">
                    <a:pos x="128587" y="1587"/>
                  </a:cxn>
                  <a:cxn ang="0">
                    <a:pos x="161925" y="0"/>
                  </a:cxn>
                  <a:cxn ang="0">
                    <a:pos x="161925" y="0"/>
                  </a:cxn>
                </a:cxnLst>
                <a:rect l="0" t="0" r="0" b="0"/>
                <a:pathLst>
                  <a:path w="203" h="89">
                    <a:moveTo>
                      <a:pt x="102" y="0"/>
                    </a:moveTo>
                    <a:lnTo>
                      <a:pt x="102" y="0"/>
                    </a:lnTo>
                    <a:lnTo>
                      <a:pt x="122" y="1"/>
                    </a:lnTo>
                    <a:lnTo>
                      <a:pt x="141" y="4"/>
                    </a:lnTo>
                    <a:lnTo>
                      <a:pt x="159" y="8"/>
                    </a:lnTo>
                    <a:lnTo>
                      <a:pt x="174" y="13"/>
                    </a:lnTo>
                    <a:lnTo>
                      <a:pt x="186" y="20"/>
                    </a:lnTo>
                    <a:lnTo>
                      <a:pt x="195" y="27"/>
                    </a:lnTo>
                    <a:lnTo>
                      <a:pt x="199" y="31"/>
                    </a:lnTo>
                    <a:lnTo>
                      <a:pt x="202" y="36"/>
                    </a:lnTo>
                    <a:lnTo>
                      <a:pt x="203" y="40"/>
                    </a:lnTo>
                    <a:lnTo>
                      <a:pt x="203" y="44"/>
                    </a:lnTo>
                    <a:lnTo>
                      <a:pt x="203" y="44"/>
                    </a:lnTo>
                    <a:lnTo>
                      <a:pt x="203" y="50"/>
                    </a:lnTo>
                    <a:lnTo>
                      <a:pt x="202" y="54"/>
                    </a:lnTo>
                    <a:lnTo>
                      <a:pt x="199" y="58"/>
                    </a:lnTo>
                    <a:lnTo>
                      <a:pt x="195" y="62"/>
                    </a:lnTo>
                    <a:lnTo>
                      <a:pt x="186" y="70"/>
                    </a:lnTo>
                    <a:lnTo>
                      <a:pt x="174" y="77"/>
                    </a:lnTo>
                    <a:lnTo>
                      <a:pt x="159" y="82"/>
                    </a:lnTo>
                    <a:lnTo>
                      <a:pt x="141" y="86"/>
                    </a:lnTo>
                    <a:lnTo>
                      <a:pt x="122" y="89"/>
                    </a:lnTo>
                    <a:lnTo>
                      <a:pt x="102" y="89"/>
                    </a:lnTo>
                    <a:lnTo>
                      <a:pt x="102" y="89"/>
                    </a:lnTo>
                    <a:lnTo>
                      <a:pt x="81" y="89"/>
                    </a:lnTo>
                    <a:lnTo>
                      <a:pt x="62" y="86"/>
                    </a:lnTo>
                    <a:lnTo>
                      <a:pt x="45" y="82"/>
                    </a:lnTo>
                    <a:lnTo>
                      <a:pt x="30" y="77"/>
                    </a:lnTo>
                    <a:lnTo>
                      <a:pt x="18" y="70"/>
                    </a:lnTo>
                    <a:lnTo>
                      <a:pt x="8" y="62"/>
                    </a:lnTo>
                    <a:lnTo>
                      <a:pt x="4" y="58"/>
                    </a:lnTo>
                    <a:lnTo>
                      <a:pt x="2" y="54"/>
                    </a:lnTo>
                    <a:lnTo>
                      <a:pt x="0" y="50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0"/>
                    </a:lnTo>
                    <a:lnTo>
                      <a:pt x="2" y="36"/>
                    </a:lnTo>
                    <a:lnTo>
                      <a:pt x="4" y="31"/>
                    </a:lnTo>
                    <a:lnTo>
                      <a:pt x="8" y="27"/>
                    </a:lnTo>
                    <a:lnTo>
                      <a:pt x="18" y="20"/>
                    </a:lnTo>
                    <a:lnTo>
                      <a:pt x="30" y="13"/>
                    </a:lnTo>
                    <a:lnTo>
                      <a:pt x="45" y="8"/>
                    </a:lnTo>
                    <a:lnTo>
                      <a:pt x="62" y="4"/>
                    </a:lnTo>
                    <a:lnTo>
                      <a:pt x="81" y="1"/>
                    </a:lnTo>
                    <a:lnTo>
                      <a:pt x="102" y="0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6C6C6E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79" name="Freeform 8"/>
              <p:cNvSpPr/>
              <p:nvPr/>
            </p:nvSpPr>
            <p:spPr>
              <a:xfrm>
                <a:off x="2579688" y="6265863"/>
                <a:ext cx="563563" cy="157163"/>
              </a:xfrm>
              <a:custGeom>
                <a:avLst/>
                <a:gdLst/>
                <a:ahLst/>
                <a:cxnLst>
                  <a:cxn ang="0">
                    <a:pos x="282575" y="0"/>
                  </a:cxn>
                  <a:cxn ang="0">
                    <a:pos x="282575" y="0"/>
                  </a:cxn>
                  <a:cxn ang="0">
                    <a:pos x="338137" y="1587"/>
                  </a:cxn>
                  <a:cxn ang="0">
                    <a:pos x="392112" y="6350"/>
                  </a:cxn>
                  <a:cxn ang="0">
                    <a:pos x="439737" y="12700"/>
                  </a:cxn>
                  <a:cxn ang="0">
                    <a:pos x="479425" y="23812"/>
                  </a:cxn>
                  <a:cxn ang="0">
                    <a:pos x="514350" y="34925"/>
                  </a:cxn>
                  <a:cxn ang="0">
                    <a:pos x="528637" y="41275"/>
                  </a:cxn>
                  <a:cxn ang="0">
                    <a:pos x="539750" y="47625"/>
                  </a:cxn>
                  <a:cxn ang="0">
                    <a:pos x="550862" y="53975"/>
                  </a:cxn>
                  <a:cxn ang="0">
                    <a:pos x="557212" y="61912"/>
                  </a:cxn>
                  <a:cxn ang="0">
                    <a:pos x="561975" y="71437"/>
                  </a:cxn>
                  <a:cxn ang="0">
                    <a:pos x="563563" y="77787"/>
                  </a:cxn>
                  <a:cxn ang="0">
                    <a:pos x="563563" y="77787"/>
                  </a:cxn>
                  <a:cxn ang="0">
                    <a:pos x="561975" y="85725"/>
                  </a:cxn>
                  <a:cxn ang="0">
                    <a:pos x="557212" y="95250"/>
                  </a:cxn>
                  <a:cxn ang="0">
                    <a:pos x="550862" y="101600"/>
                  </a:cxn>
                  <a:cxn ang="0">
                    <a:pos x="539750" y="107950"/>
                  </a:cxn>
                  <a:cxn ang="0">
                    <a:pos x="528637" y="115887"/>
                  </a:cxn>
                  <a:cxn ang="0">
                    <a:pos x="514350" y="122237"/>
                  </a:cxn>
                  <a:cxn ang="0">
                    <a:pos x="479425" y="133350"/>
                  </a:cxn>
                  <a:cxn ang="0">
                    <a:pos x="439737" y="141287"/>
                  </a:cxn>
                  <a:cxn ang="0">
                    <a:pos x="392112" y="150812"/>
                  </a:cxn>
                  <a:cxn ang="0">
                    <a:pos x="338137" y="155575"/>
                  </a:cxn>
                  <a:cxn ang="0">
                    <a:pos x="282575" y="157163"/>
                  </a:cxn>
                  <a:cxn ang="0">
                    <a:pos x="282575" y="157163"/>
                  </a:cxn>
                  <a:cxn ang="0">
                    <a:pos x="227012" y="155575"/>
                  </a:cxn>
                  <a:cxn ang="0">
                    <a:pos x="173037" y="150812"/>
                  </a:cxn>
                  <a:cxn ang="0">
                    <a:pos x="125412" y="141287"/>
                  </a:cxn>
                  <a:cxn ang="0">
                    <a:pos x="84137" y="133350"/>
                  </a:cxn>
                  <a:cxn ang="0">
                    <a:pos x="49212" y="122237"/>
                  </a:cxn>
                  <a:cxn ang="0">
                    <a:pos x="34925" y="115887"/>
                  </a:cxn>
                  <a:cxn ang="0">
                    <a:pos x="23812" y="107950"/>
                  </a:cxn>
                  <a:cxn ang="0">
                    <a:pos x="12700" y="101600"/>
                  </a:cxn>
                  <a:cxn ang="0">
                    <a:pos x="6350" y="95250"/>
                  </a:cxn>
                  <a:cxn ang="0">
                    <a:pos x="3175" y="85725"/>
                  </a:cxn>
                  <a:cxn ang="0">
                    <a:pos x="0" y="77787"/>
                  </a:cxn>
                  <a:cxn ang="0">
                    <a:pos x="0" y="77787"/>
                  </a:cxn>
                  <a:cxn ang="0">
                    <a:pos x="3175" y="71437"/>
                  </a:cxn>
                  <a:cxn ang="0">
                    <a:pos x="6350" y="61912"/>
                  </a:cxn>
                  <a:cxn ang="0">
                    <a:pos x="12700" y="53975"/>
                  </a:cxn>
                  <a:cxn ang="0">
                    <a:pos x="23812" y="47625"/>
                  </a:cxn>
                  <a:cxn ang="0">
                    <a:pos x="34925" y="41275"/>
                  </a:cxn>
                  <a:cxn ang="0">
                    <a:pos x="49212" y="34925"/>
                  </a:cxn>
                  <a:cxn ang="0">
                    <a:pos x="84137" y="23812"/>
                  </a:cxn>
                  <a:cxn ang="0">
                    <a:pos x="125412" y="12700"/>
                  </a:cxn>
                  <a:cxn ang="0">
                    <a:pos x="173037" y="6350"/>
                  </a:cxn>
                  <a:cxn ang="0">
                    <a:pos x="227012" y="1587"/>
                  </a:cxn>
                  <a:cxn ang="0">
                    <a:pos x="282575" y="0"/>
                  </a:cxn>
                  <a:cxn ang="0">
                    <a:pos x="282575" y="0"/>
                  </a:cxn>
                </a:cxnLst>
                <a:rect l="0" t="0" r="0" b="0"/>
                <a:pathLst>
                  <a:path w="355" h="99">
                    <a:moveTo>
                      <a:pt x="178" y="0"/>
                    </a:moveTo>
                    <a:lnTo>
                      <a:pt x="178" y="0"/>
                    </a:lnTo>
                    <a:lnTo>
                      <a:pt x="213" y="1"/>
                    </a:lnTo>
                    <a:lnTo>
                      <a:pt x="247" y="4"/>
                    </a:lnTo>
                    <a:lnTo>
                      <a:pt x="277" y="8"/>
                    </a:lnTo>
                    <a:lnTo>
                      <a:pt x="302" y="15"/>
                    </a:lnTo>
                    <a:lnTo>
                      <a:pt x="324" y="22"/>
                    </a:lnTo>
                    <a:lnTo>
                      <a:pt x="333" y="26"/>
                    </a:lnTo>
                    <a:lnTo>
                      <a:pt x="340" y="30"/>
                    </a:lnTo>
                    <a:lnTo>
                      <a:pt x="347" y="34"/>
                    </a:lnTo>
                    <a:lnTo>
                      <a:pt x="351" y="39"/>
                    </a:lnTo>
                    <a:lnTo>
                      <a:pt x="354" y="45"/>
                    </a:lnTo>
                    <a:lnTo>
                      <a:pt x="355" y="49"/>
                    </a:lnTo>
                    <a:lnTo>
                      <a:pt x="355" y="49"/>
                    </a:lnTo>
                    <a:lnTo>
                      <a:pt x="354" y="54"/>
                    </a:lnTo>
                    <a:lnTo>
                      <a:pt x="351" y="60"/>
                    </a:lnTo>
                    <a:lnTo>
                      <a:pt x="347" y="64"/>
                    </a:lnTo>
                    <a:lnTo>
                      <a:pt x="340" y="68"/>
                    </a:lnTo>
                    <a:lnTo>
                      <a:pt x="333" y="73"/>
                    </a:lnTo>
                    <a:lnTo>
                      <a:pt x="324" y="77"/>
                    </a:lnTo>
                    <a:lnTo>
                      <a:pt x="302" y="84"/>
                    </a:lnTo>
                    <a:lnTo>
                      <a:pt x="277" y="89"/>
                    </a:lnTo>
                    <a:lnTo>
                      <a:pt x="247" y="95"/>
                    </a:lnTo>
                    <a:lnTo>
                      <a:pt x="213" y="98"/>
                    </a:lnTo>
                    <a:lnTo>
                      <a:pt x="178" y="99"/>
                    </a:lnTo>
                    <a:lnTo>
                      <a:pt x="178" y="99"/>
                    </a:lnTo>
                    <a:lnTo>
                      <a:pt x="143" y="98"/>
                    </a:lnTo>
                    <a:lnTo>
                      <a:pt x="109" y="95"/>
                    </a:lnTo>
                    <a:lnTo>
                      <a:pt x="79" y="89"/>
                    </a:lnTo>
                    <a:lnTo>
                      <a:pt x="53" y="84"/>
                    </a:lnTo>
                    <a:lnTo>
                      <a:pt x="31" y="77"/>
                    </a:lnTo>
                    <a:lnTo>
                      <a:pt x="22" y="73"/>
                    </a:lnTo>
                    <a:lnTo>
                      <a:pt x="15" y="68"/>
                    </a:lnTo>
                    <a:lnTo>
                      <a:pt x="8" y="64"/>
                    </a:lnTo>
                    <a:lnTo>
                      <a:pt x="4" y="60"/>
                    </a:lnTo>
                    <a:lnTo>
                      <a:pt x="2" y="54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2" y="45"/>
                    </a:lnTo>
                    <a:lnTo>
                      <a:pt x="4" y="39"/>
                    </a:lnTo>
                    <a:lnTo>
                      <a:pt x="8" y="34"/>
                    </a:lnTo>
                    <a:lnTo>
                      <a:pt x="15" y="30"/>
                    </a:lnTo>
                    <a:lnTo>
                      <a:pt x="22" y="26"/>
                    </a:lnTo>
                    <a:lnTo>
                      <a:pt x="31" y="22"/>
                    </a:lnTo>
                    <a:lnTo>
                      <a:pt x="53" y="15"/>
                    </a:lnTo>
                    <a:lnTo>
                      <a:pt x="79" y="8"/>
                    </a:lnTo>
                    <a:lnTo>
                      <a:pt x="109" y="4"/>
                    </a:lnTo>
                    <a:lnTo>
                      <a:pt x="143" y="1"/>
                    </a:lnTo>
                    <a:lnTo>
                      <a:pt x="178" y="0"/>
                    </a:lnTo>
                    <a:lnTo>
                      <a:pt x="178" y="0"/>
                    </a:lnTo>
                    <a:close/>
                  </a:path>
                </a:pathLst>
              </a:custGeom>
              <a:solidFill>
                <a:srgbClr val="575759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80" name="Freeform 9"/>
              <p:cNvSpPr/>
              <p:nvPr/>
            </p:nvSpPr>
            <p:spPr>
              <a:xfrm>
                <a:off x="2505076" y="6310313"/>
                <a:ext cx="714375" cy="58738"/>
              </a:xfrm>
              <a:custGeom>
                <a:avLst/>
                <a:gdLst/>
                <a:ahLst/>
                <a:cxnLst>
                  <a:cxn ang="0">
                    <a:pos x="328612" y="58738"/>
                  </a:cxn>
                  <a:cxn ang="0">
                    <a:pos x="328612" y="58738"/>
                  </a:cxn>
                  <a:cxn ang="0">
                    <a:pos x="236537" y="58738"/>
                  </a:cxn>
                  <a:cxn ang="0">
                    <a:pos x="182562" y="53975"/>
                  </a:cxn>
                  <a:cxn ang="0">
                    <a:pos x="131762" y="50800"/>
                  </a:cxn>
                  <a:cxn ang="0">
                    <a:pos x="84137" y="46037"/>
                  </a:cxn>
                  <a:cxn ang="0">
                    <a:pos x="42862" y="36512"/>
                  </a:cxn>
                  <a:cxn ang="0">
                    <a:pos x="28575" y="33337"/>
                  </a:cxn>
                  <a:cxn ang="0">
                    <a:pos x="14287" y="28575"/>
                  </a:cxn>
                  <a:cxn ang="0">
                    <a:pos x="7937" y="23812"/>
                  </a:cxn>
                  <a:cxn ang="0">
                    <a:pos x="4762" y="17462"/>
                  </a:cxn>
                  <a:cxn ang="0">
                    <a:pos x="4762" y="17462"/>
                  </a:cxn>
                  <a:cxn ang="0">
                    <a:pos x="0" y="3175"/>
                  </a:cxn>
                  <a:cxn ang="0">
                    <a:pos x="0" y="3175"/>
                  </a:cxn>
                  <a:cxn ang="0">
                    <a:pos x="30162" y="11112"/>
                  </a:cxn>
                  <a:cxn ang="0">
                    <a:pos x="66675" y="15875"/>
                  </a:cxn>
                  <a:cxn ang="0">
                    <a:pos x="109537" y="22225"/>
                  </a:cxn>
                  <a:cxn ang="0">
                    <a:pos x="153987" y="23812"/>
                  </a:cxn>
                  <a:cxn ang="0">
                    <a:pos x="247650" y="30162"/>
                  </a:cxn>
                  <a:cxn ang="0">
                    <a:pos x="327025" y="30162"/>
                  </a:cxn>
                  <a:cxn ang="0">
                    <a:pos x="327025" y="30162"/>
                  </a:cxn>
                  <a:cxn ang="0">
                    <a:pos x="417512" y="28575"/>
                  </a:cxn>
                  <a:cxn ang="0">
                    <a:pos x="527050" y="23812"/>
                  </a:cxn>
                  <a:cxn ang="0">
                    <a:pos x="582612" y="20637"/>
                  </a:cxn>
                  <a:cxn ang="0">
                    <a:pos x="633412" y="15875"/>
                  </a:cxn>
                  <a:cxn ang="0">
                    <a:pos x="679450" y="9525"/>
                  </a:cxn>
                  <a:cxn ang="0">
                    <a:pos x="714375" y="0"/>
                  </a:cxn>
                  <a:cxn ang="0">
                    <a:pos x="714375" y="0"/>
                  </a:cxn>
                  <a:cxn ang="0">
                    <a:pos x="709612" y="17462"/>
                  </a:cxn>
                  <a:cxn ang="0">
                    <a:pos x="709612" y="17462"/>
                  </a:cxn>
                  <a:cxn ang="0">
                    <a:pos x="704850" y="23812"/>
                  </a:cxn>
                  <a:cxn ang="0">
                    <a:pos x="693737" y="28575"/>
                  </a:cxn>
                  <a:cxn ang="0">
                    <a:pos x="681037" y="33337"/>
                  </a:cxn>
                  <a:cxn ang="0">
                    <a:pos x="661987" y="36512"/>
                  </a:cxn>
                  <a:cxn ang="0">
                    <a:pos x="612775" y="46037"/>
                  </a:cxn>
                  <a:cxn ang="0">
                    <a:pos x="557212" y="50800"/>
                  </a:cxn>
                  <a:cxn ang="0">
                    <a:pos x="493712" y="53975"/>
                  </a:cxn>
                  <a:cxn ang="0">
                    <a:pos x="431800" y="58738"/>
                  </a:cxn>
                  <a:cxn ang="0">
                    <a:pos x="328612" y="58738"/>
                  </a:cxn>
                  <a:cxn ang="0">
                    <a:pos x="328612" y="58738"/>
                  </a:cxn>
                </a:cxnLst>
                <a:rect l="0" t="0" r="0" b="0"/>
                <a:pathLst>
                  <a:path w="450" h="37">
                    <a:moveTo>
                      <a:pt x="207" y="37"/>
                    </a:moveTo>
                    <a:lnTo>
                      <a:pt x="207" y="37"/>
                    </a:lnTo>
                    <a:lnTo>
                      <a:pt x="149" y="37"/>
                    </a:lnTo>
                    <a:lnTo>
                      <a:pt x="115" y="34"/>
                    </a:lnTo>
                    <a:lnTo>
                      <a:pt x="83" y="32"/>
                    </a:lnTo>
                    <a:lnTo>
                      <a:pt x="53" y="29"/>
                    </a:lnTo>
                    <a:lnTo>
                      <a:pt x="27" y="23"/>
                    </a:lnTo>
                    <a:lnTo>
                      <a:pt x="18" y="21"/>
                    </a:lnTo>
                    <a:lnTo>
                      <a:pt x="9" y="18"/>
                    </a:lnTo>
                    <a:lnTo>
                      <a:pt x="5" y="15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9" y="7"/>
                    </a:lnTo>
                    <a:lnTo>
                      <a:pt x="42" y="10"/>
                    </a:lnTo>
                    <a:lnTo>
                      <a:pt x="69" y="14"/>
                    </a:lnTo>
                    <a:lnTo>
                      <a:pt x="97" y="15"/>
                    </a:lnTo>
                    <a:lnTo>
                      <a:pt x="156" y="19"/>
                    </a:lnTo>
                    <a:lnTo>
                      <a:pt x="206" y="19"/>
                    </a:lnTo>
                    <a:lnTo>
                      <a:pt x="206" y="19"/>
                    </a:lnTo>
                    <a:lnTo>
                      <a:pt x="263" y="18"/>
                    </a:lnTo>
                    <a:lnTo>
                      <a:pt x="332" y="15"/>
                    </a:lnTo>
                    <a:lnTo>
                      <a:pt x="367" y="13"/>
                    </a:lnTo>
                    <a:lnTo>
                      <a:pt x="399" y="10"/>
                    </a:lnTo>
                    <a:lnTo>
                      <a:pt x="428" y="6"/>
                    </a:lnTo>
                    <a:lnTo>
                      <a:pt x="450" y="0"/>
                    </a:lnTo>
                    <a:lnTo>
                      <a:pt x="450" y="0"/>
                    </a:lnTo>
                    <a:lnTo>
                      <a:pt x="447" y="11"/>
                    </a:lnTo>
                    <a:lnTo>
                      <a:pt x="447" y="11"/>
                    </a:lnTo>
                    <a:lnTo>
                      <a:pt x="444" y="15"/>
                    </a:lnTo>
                    <a:lnTo>
                      <a:pt x="437" y="18"/>
                    </a:lnTo>
                    <a:lnTo>
                      <a:pt x="429" y="21"/>
                    </a:lnTo>
                    <a:lnTo>
                      <a:pt x="417" y="23"/>
                    </a:lnTo>
                    <a:lnTo>
                      <a:pt x="386" y="29"/>
                    </a:lnTo>
                    <a:lnTo>
                      <a:pt x="351" y="32"/>
                    </a:lnTo>
                    <a:lnTo>
                      <a:pt x="311" y="34"/>
                    </a:lnTo>
                    <a:lnTo>
                      <a:pt x="272" y="37"/>
                    </a:lnTo>
                    <a:lnTo>
                      <a:pt x="207" y="37"/>
                    </a:lnTo>
                    <a:lnTo>
                      <a:pt x="207" y="37"/>
                    </a:lnTo>
                    <a:close/>
                  </a:path>
                </a:pathLst>
              </a:custGeom>
              <a:solidFill>
                <a:srgbClr val="4B4B4D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81" name="Freeform 10"/>
              <p:cNvSpPr/>
              <p:nvPr/>
            </p:nvSpPr>
            <p:spPr>
              <a:xfrm>
                <a:off x="2212976" y="5440363"/>
                <a:ext cx="1306513" cy="96838"/>
              </a:xfrm>
              <a:custGeom>
                <a:avLst/>
                <a:gdLst/>
                <a:ahLst/>
                <a:cxnLst>
                  <a:cxn ang="0">
                    <a:pos x="31750" y="58737"/>
                  </a:cxn>
                  <a:cxn ang="0">
                    <a:pos x="1250950" y="0"/>
                  </a:cxn>
                  <a:cxn ang="0">
                    <a:pos x="1250950" y="0"/>
                  </a:cxn>
                  <a:cxn ang="0">
                    <a:pos x="1250950" y="6350"/>
                  </a:cxn>
                  <a:cxn ang="0">
                    <a:pos x="1255712" y="11112"/>
                  </a:cxn>
                  <a:cxn ang="0">
                    <a:pos x="1262062" y="15875"/>
                  </a:cxn>
                  <a:cxn ang="0">
                    <a:pos x="1276350" y="19050"/>
                  </a:cxn>
                  <a:cxn ang="0">
                    <a:pos x="1276350" y="19050"/>
                  </a:cxn>
                  <a:cxn ang="0">
                    <a:pos x="1285875" y="23812"/>
                  </a:cxn>
                  <a:cxn ang="0">
                    <a:pos x="1295400" y="25400"/>
                  </a:cxn>
                  <a:cxn ang="0">
                    <a:pos x="1301750" y="30162"/>
                  </a:cxn>
                  <a:cxn ang="0">
                    <a:pos x="1306513" y="36512"/>
                  </a:cxn>
                  <a:cxn ang="0">
                    <a:pos x="0" y="96838"/>
                  </a:cxn>
                  <a:cxn ang="0">
                    <a:pos x="0" y="96838"/>
                  </a:cxn>
                  <a:cxn ang="0">
                    <a:pos x="12700" y="92075"/>
                  </a:cxn>
                  <a:cxn ang="0">
                    <a:pos x="12700" y="92075"/>
                  </a:cxn>
                  <a:cxn ang="0">
                    <a:pos x="23812" y="90487"/>
                  </a:cxn>
                  <a:cxn ang="0">
                    <a:pos x="31750" y="85725"/>
                  </a:cxn>
                  <a:cxn ang="0">
                    <a:pos x="36512" y="82550"/>
                  </a:cxn>
                  <a:cxn ang="0">
                    <a:pos x="38100" y="77787"/>
                  </a:cxn>
                  <a:cxn ang="0">
                    <a:pos x="38100" y="73025"/>
                  </a:cxn>
                  <a:cxn ang="0">
                    <a:pos x="36512" y="68262"/>
                  </a:cxn>
                  <a:cxn ang="0">
                    <a:pos x="31750" y="58737"/>
                  </a:cxn>
                  <a:cxn ang="0">
                    <a:pos x="31750" y="58737"/>
                  </a:cxn>
                </a:cxnLst>
                <a:rect l="0" t="0" r="0" b="0"/>
                <a:pathLst>
                  <a:path w="823" h="61">
                    <a:moveTo>
                      <a:pt x="20" y="37"/>
                    </a:moveTo>
                    <a:lnTo>
                      <a:pt x="788" y="0"/>
                    </a:lnTo>
                    <a:lnTo>
                      <a:pt x="788" y="0"/>
                    </a:lnTo>
                    <a:lnTo>
                      <a:pt x="788" y="4"/>
                    </a:lnTo>
                    <a:lnTo>
                      <a:pt x="791" y="7"/>
                    </a:lnTo>
                    <a:lnTo>
                      <a:pt x="795" y="10"/>
                    </a:lnTo>
                    <a:lnTo>
                      <a:pt x="804" y="12"/>
                    </a:lnTo>
                    <a:lnTo>
                      <a:pt x="804" y="12"/>
                    </a:lnTo>
                    <a:lnTo>
                      <a:pt x="810" y="15"/>
                    </a:lnTo>
                    <a:lnTo>
                      <a:pt x="816" y="16"/>
                    </a:lnTo>
                    <a:lnTo>
                      <a:pt x="820" y="19"/>
                    </a:lnTo>
                    <a:lnTo>
                      <a:pt x="823" y="23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8" y="58"/>
                    </a:lnTo>
                    <a:lnTo>
                      <a:pt x="8" y="58"/>
                    </a:lnTo>
                    <a:lnTo>
                      <a:pt x="15" y="57"/>
                    </a:lnTo>
                    <a:lnTo>
                      <a:pt x="20" y="54"/>
                    </a:lnTo>
                    <a:lnTo>
                      <a:pt x="23" y="52"/>
                    </a:lnTo>
                    <a:lnTo>
                      <a:pt x="24" y="49"/>
                    </a:lnTo>
                    <a:lnTo>
                      <a:pt x="24" y="46"/>
                    </a:lnTo>
                    <a:lnTo>
                      <a:pt x="23" y="43"/>
                    </a:lnTo>
                    <a:lnTo>
                      <a:pt x="20" y="37"/>
                    </a:lnTo>
                    <a:lnTo>
                      <a:pt x="20" y="37"/>
                    </a:lnTo>
                    <a:close/>
                  </a:path>
                </a:pathLst>
              </a:custGeom>
              <a:solidFill>
                <a:srgbClr val="6C6C6E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82" name="Freeform 11"/>
              <p:cNvSpPr/>
              <p:nvPr/>
            </p:nvSpPr>
            <p:spPr>
              <a:xfrm>
                <a:off x="2189163" y="5332413"/>
                <a:ext cx="1325563" cy="100013"/>
              </a:xfrm>
              <a:custGeom>
                <a:avLst/>
                <a:gdLst/>
                <a:ahLst/>
                <a:cxnLst>
                  <a:cxn ang="0">
                    <a:pos x="0" y="63500"/>
                  </a:cxn>
                  <a:cxn ang="0">
                    <a:pos x="1325563" y="0"/>
                  </a:cxn>
                  <a:cxn ang="0">
                    <a:pos x="1325563" y="0"/>
                  </a:cxn>
                  <a:cxn ang="0">
                    <a:pos x="1316037" y="9525"/>
                  </a:cxn>
                  <a:cxn ang="0">
                    <a:pos x="1303337" y="14287"/>
                  </a:cxn>
                  <a:cxn ang="0">
                    <a:pos x="1289050" y="17462"/>
                  </a:cxn>
                  <a:cxn ang="0">
                    <a:pos x="1279525" y="17462"/>
                  </a:cxn>
                  <a:cxn ang="0">
                    <a:pos x="1279525" y="17462"/>
                  </a:cxn>
                  <a:cxn ang="0">
                    <a:pos x="1270000" y="20637"/>
                  </a:cxn>
                  <a:cxn ang="0">
                    <a:pos x="1270000" y="22225"/>
                  </a:cxn>
                  <a:cxn ang="0">
                    <a:pos x="1270000" y="26987"/>
                  </a:cxn>
                  <a:cxn ang="0">
                    <a:pos x="1273175" y="33337"/>
                  </a:cxn>
                  <a:cxn ang="0">
                    <a:pos x="1276350" y="41275"/>
                  </a:cxn>
                  <a:cxn ang="0">
                    <a:pos x="66675" y="100013"/>
                  </a:cxn>
                  <a:cxn ang="0">
                    <a:pos x="66675" y="100013"/>
                  </a:cxn>
                  <a:cxn ang="0">
                    <a:pos x="66675" y="95250"/>
                  </a:cxn>
                  <a:cxn ang="0">
                    <a:pos x="65087" y="95250"/>
                  </a:cxn>
                  <a:cxn ang="0">
                    <a:pos x="57150" y="93662"/>
                  </a:cxn>
                  <a:cxn ang="0">
                    <a:pos x="57150" y="93662"/>
                  </a:cxn>
                  <a:cxn ang="0">
                    <a:pos x="42862" y="90487"/>
                  </a:cxn>
                  <a:cxn ang="0">
                    <a:pos x="25400" y="84137"/>
                  </a:cxn>
                  <a:cxn ang="0">
                    <a:pos x="11112" y="76200"/>
                  </a:cxn>
                  <a:cxn ang="0">
                    <a:pos x="4762" y="69850"/>
                  </a:cxn>
                  <a:cxn ang="0">
                    <a:pos x="0" y="63500"/>
                  </a:cxn>
                  <a:cxn ang="0">
                    <a:pos x="0" y="63500"/>
                  </a:cxn>
                </a:cxnLst>
                <a:rect l="0" t="0" r="0" b="0"/>
                <a:pathLst>
                  <a:path w="835" h="63">
                    <a:moveTo>
                      <a:pt x="0" y="40"/>
                    </a:moveTo>
                    <a:lnTo>
                      <a:pt x="835" y="0"/>
                    </a:lnTo>
                    <a:lnTo>
                      <a:pt x="835" y="0"/>
                    </a:lnTo>
                    <a:lnTo>
                      <a:pt x="829" y="6"/>
                    </a:lnTo>
                    <a:lnTo>
                      <a:pt x="821" y="9"/>
                    </a:lnTo>
                    <a:lnTo>
                      <a:pt x="812" y="11"/>
                    </a:lnTo>
                    <a:lnTo>
                      <a:pt x="806" y="11"/>
                    </a:lnTo>
                    <a:lnTo>
                      <a:pt x="806" y="11"/>
                    </a:lnTo>
                    <a:lnTo>
                      <a:pt x="800" y="13"/>
                    </a:lnTo>
                    <a:lnTo>
                      <a:pt x="800" y="14"/>
                    </a:lnTo>
                    <a:lnTo>
                      <a:pt x="800" y="17"/>
                    </a:lnTo>
                    <a:lnTo>
                      <a:pt x="802" y="21"/>
                    </a:lnTo>
                    <a:lnTo>
                      <a:pt x="804" y="26"/>
                    </a:lnTo>
                    <a:lnTo>
                      <a:pt x="42" y="63"/>
                    </a:lnTo>
                    <a:lnTo>
                      <a:pt x="42" y="63"/>
                    </a:lnTo>
                    <a:lnTo>
                      <a:pt x="42" y="60"/>
                    </a:lnTo>
                    <a:lnTo>
                      <a:pt x="41" y="60"/>
                    </a:lnTo>
                    <a:lnTo>
                      <a:pt x="36" y="59"/>
                    </a:lnTo>
                    <a:lnTo>
                      <a:pt x="36" y="59"/>
                    </a:lnTo>
                    <a:lnTo>
                      <a:pt x="27" y="57"/>
                    </a:lnTo>
                    <a:lnTo>
                      <a:pt x="16" y="53"/>
                    </a:lnTo>
                    <a:lnTo>
                      <a:pt x="7" y="48"/>
                    </a:lnTo>
                    <a:lnTo>
                      <a:pt x="3" y="44"/>
                    </a:lnTo>
                    <a:lnTo>
                      <a:pt x="0" y="4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6C6C6E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83" name="Freeform 12"/>
              <p:cNvSpPr/>
              <p:nvPr/>
            </p:nvSpPr>
            <p:spPr>
              <a:xfrm>
                <a:off x="2216151" y="5529263"/>
                <a:ext cx="1268413" cy="96838"/>
              </a:xfrm>
              <a:custGeom>
                <a:avLst/>
                <a:gdLst/>
                <a:ahLst/>
                <a:cxnLst>
                  <a:cxn ang="0">
                    <a:pos x="0" y="57150"/>
                  </a:cxn>
                  <a:cxn ang="0">
                    <a:pos x="1262062" y="0"/>
                  </a:cxn>
                  <a:cxn ang="0">
                    <a:pos x="1262062" y="0"/>
                  </a:cxn>
                  <a:cxn ang="0">
                    <a:pos x="1260475" y="6350"/>
                  </a:cxn>
                  <a:cxn ang="0">
                    <a:pos x="1262062" y="15875"/>
                  </a:cxn>
                  <a:cxn ang="0">
                    <a:pos x="1268413" y="36512"/>
                  </a:cxn>
                  <a:cxn ang="0">
                    <a:pos x="17462" y="96838"/>
                  </a:cxn>
                  <a:cxn ang="0">
                    <a:pos x="17462" y="96838"/>
                  </a:cxn>
                  <a:cxn ang="0">
                    <a:pos x="20637" y="82550"/>
                  </a:cxn>
                  <a:cxn ang="0">
                    <a:pos x="20637" y="73025"/>
                  </a:cxn>
                  <a:cxn ang="0">
                    <a:pos x="17462" y="68262"/>
                  </a:cxn>
                  <a:cxn ang="0">
                    <a:pos x="15875" y="63500"/>
                  </a:cxn>
                  <a:cxn ang="0">
                    <a:pos x="9525" y="61912"/>
                  </a:cxn>
                  <a:cxn ang="0">
                    <a:pos x="0" y="57150"/>
                  </a:cxn>
                  <a:cxn ang="0">
                    <a:pos x="0" y="57150"/>
                  </a:cxn>
                </a:cxnLst>
                <a:rect l="0" t="0" r="0" b="0"/>
                <a:pathLst>
                  <a:path w="799" h="61">
                    <a:moveTo>
                      <a:pt x="0" y="36"/>
                    </a:moveTo>
                    <a:lnTo>
                      <a:pt x="795" y="0"/>
                    </a:lnTo>
                    <a:lnTo>
                      <a:pt x="795" y="0"/>
                    </a:lnTo>
                    <a:lnTo>
                      <a:pt x="794" y="4"/>
                    </a:lnTo>
                    <a:lnTo>
                      <a:pt x="795" y="10"/>
                    </a:lnTo>
                    <a:lnTo>
                      <a:pt x="799" y="23"/>
                    </a:lnTo>
                    <a:lnTo>
                      <a:pt x="11" y="61"/>
                    </a:lnTo>
                    <a:lnTo>
                      <a:pt x="11" y="61"/>
                    </a:lnTo>
                    <a:lnTo>
                      <a:pt x="13" y="52"/>
                    </a:lnTo>
                    <a:lnTo>
                      <a:pt x="13" y="46"/>
                    </a:lnTo>
                    <a:lnTo>
                      <a:pt x="11" y="43"/>
                    </a:lnTo>
                    <a:lnTo>
                      <a:pt x="10" y="40"/>
                    </a:lnTo>
                    <a:lnTo>
                      <a:pt x="6" y="39"/>
                    </a:lnTo>
                    <a:lnTo>
                      <a:pt x="0" y="36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6C6C6E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84" name="Freeform 13"/>
              <p:cNvSpPr/>
              <p:nvPr/>
            </p:nvSpPr>
            <p:spPr>
              <a:xfrm>
                <a:off x="2227263" y="5614988"/>
                <a:ext cx="1285875" cy="96838"/>
              </a:xfrm>
              <a:custGeom>
                <a:avLst/>
                <a:gdLst/>
                <a:ahLst/>
                <a:cxnLst>
                  <a:cxn ang="0">
                    <a:pos x="4762" y="57150"/>
                  </a:cxn>
                  <a:cxn ang="0">
                    <a:pos x="1250950" y="0"/>
                  </a:cxn>
                  <a:cxn ang="0">
                    <a:pos x="1250950" y="0"/>
                  </a:cxn>
                  <a:cxn ang="0">
                    <a:pos x="1250950" y="7937"/>
                  </a:cxn>
                  <a:cxn ang="0">
                    <a:pos x="1254125" y="17462"/>
                  </a:cxn>
                  <a:cxn ang="0">
                    <a:pos x="1262062" y="25400"/>
                  </a:cxn>
                  <a:cxn ang="0">
                    <a:pos x="1274762" y="31750"/>
                  </a:cxn>
                  <a:cxn ang="0">
                    <a:pos x="1274762" y="31750"/>
                  </a:cxn>
                  <a:cxn ang="0">
                    <a:pos x="1285875" y="36512"/>
                  </a:cxn>
                  <a:cxn ang="0">
                    <a:pos x="0" y="96838"/>
                  </a:cxn>
                  <a:cxn ang="0">
                    <a:pos x="0" y="96838"/>
                  </a:cxn>
                  <a:cxn ang="0">
                    <a:pos x="6350" y="87312"/>
                  </a:cxn>
                  <a:cxn ang="0">
                    <a:pos x="9525" y="79375"/>
                  </a:cxn>
                  <a:cxn ang="0">
                    <a:pos x="6350" y="68262"/>
                  </a:cxn>
                  <a:cxn ang="0">
                    <a:pos x="4762" y="57150"/>
                  </a:cxn>
                  <a:cxn ang="0">
                    <a:pos x="4762" y="57150"/>
                  </a:cxn>
                </a:cxnLst>
                <a:rect l="0" t="0" r="0" b="0"/>
                <a:pathLst>
                  <a:path w="810" h="61">
                    <a:moveTo>
                      <a:pt x="3" y="36"/>
                    </a:moveTo>
                    <a:lnTo>
                      <a:pt x="788" y="0"/>
                    </a:lnTo>
                    <a:lnTo>
                      <a:pt x="788" y="0"/>
                    </a:lnTo>
                    <a:lnTo>
                      <a:pt x="788" y="5"/>
                    </a:lnTo>
                    <a:lnTo>
                      <a:pt x="790" y="11"/>
                    </a:lnTo>
                    <a:lnTo>
                      <a:pt x="795" y="16"/>
                    </a:lnTo>
                    <a:lnTo>
                      <a:pt x="803" y="20"/>
                    </a:lnTo>
                    <a:lnTo>
                      <a:pt x="803" y="20"/>
                    </a:lnTo>
                    <a:lnTo>
                      <a:pt x="810" y="23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4" y="55"/>
                    </a:lnTo>
                    <a:lnTo>
                      <a:pt x="6" y="50"/>
                    </a:lnTo>
                    <a:lnTo>
                      <a:pt x="4" y="43"/>
                    </a:lnTo>
                    <a:lnTo>
                      <a:pt x="3" y="36"/>
                    </a:lnTo>
                    <a:lnTo>
                      <a:pt x="3" y="36"/>
                    </a:lnTo>
                    <a:close/>
                  </a:path>
                </a:pathLst>
              </a:custGeom>
              <a:solidFill>
                <a:srgbClr val="6C6C6E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85" name="Freeform 14"/>
              <p:cNvSpPr/>
              <p:nvPr/>
            </p:nvSpPr>
            <p:spPr>
              <a:xfrm>
                <a:off x="2219326" y="5713413"/>
                <a:ext cx="1262063" cy="96838"/>
              </a:xfrm>
              <a:custGeom>
                <a:avLst/>
                <a:gdLst/>
                <a:ahLst/>
                <a:cxnLst>
                  <a:cxn ang="0">
                    <a:pos x="0" y="60325"/>
                  </a:cxn>
                  <a:cxn ang="0">
                    <a:pos x="1250950" y="0"/>
                  </a:cxn>
                  <a:cxn ang="0">
                    <a:pos x="1250950" y="0"/>
                  </a:cxn>
                  <a:cxn ang="0">
                    <a:pos x="1257300" y="12700"/>
                  </a:cxn>
                  <a:cxn ang="0">
                    <a:pos x="1262063" y="23812"/>
                  </a:cxn>
                  <a:cxn ang="0">
                    <a:pos x="1262063" y="34925"/>
                  </a:cxn>
                  <a:cxn ang="0">
                    <a:pos x="1262063" y="34925"/>
                  </a:cxn>
                  <a:cxn ang="0">
                    <a:pos x="1262063" y="38100"/>
                  </a:cxn>
                  <a:cxn ang="0">
                    <a:pos x="14287" y="96838"/>
                  </a:cxn>
                  <a:cxn ang="0">
                    <a:pos x="14287" y="96838"/>
                  </a:cxn>
                  <a:cxn ang="0">
                    <a:pos x="17462" y="88900"/>
                  </a:cxn>
                  <a:cxn ang="0">
                    <a:pos x="20637" y="79375"/>
                  </a:cxn>
                  <a:cxn ang="0">
                    <a:pos x="26987" y="68262"/>
                  </a:cxn>
                  <a:cxn ang="0">
                    <a:pos x="26987" y="65087"/>
                  </a:cxn>
                  <a:cxn ang="0">
                    <a:pos x="23812" y="61912"/>
                  </a:cxn>
                  <a:cxn ang="0">
                    <a:pos x="14287" y="60325"/>
                  </a:cxn>
                  <a:cxn ang="0">
                    <a:pos x="0" y="60325"/>
                  </a:cxn>
                  <a:cxn ang="0">
                    <a:pos x="0" y="60325"/>
                  </a:cxn>
                </a:cxnLst>
                <a:rect l="0" t="0" r="0" b="0"/>
                <a:pathLst>
                  <a:path w="795" h="61">
                    <a:moveTo>
                      <a:pt x="0" y="38"/>
                    </a:moveTo>
                    <a:lnTo>
                      <a:pt x="788" y="0"/>
                    </a:lnTo>
                    <a:lnTo>
                      <a:pt x="788" y="0"/>
                    </a:lnTo>
                    <a:lnTo>
                      <a:pt x="792" y="8"/>
                    </a:lnTo>
                    <a:lnTo>
                      <a:pt x="795" y="15"/>
                    </a:lnTo>
                    <a:lnTo>
                      <a:pt x="795" y="22"/>
                    </a:lnTo>
                    <a:lnTo>
                      <a:pt x="795" y="22"/>
                    </a:lnTo>
                    <a:lnTo>
                      <a:pt x="795" y="24"/>
                    </a:lnTo>
                    <a:lnTo>
                      <a:pt x="9" y="61"/>
                    </a:lnTo>
                    <a:lnTo>
                      <a:pt x="9" y="61"/>
                    </a:lnTo>
                    <a:lnTo>
                      <a:pt x="11" y="56"/>
                    </a:lnTo>
                    <a:lnTo>
                      <a:pt x="13" y="50"/>
                    </a:lnTo>
                    <a:lnTo>
                      <a:pt x="17" y="43"/>
                    </a:lnTo>
                    <a:lnTo>
                      <a:pt x="17" y="41"/>
                    </a:lnTo>
                    <a:lnTo>
                      <a:pt x="15" y="39"/>
                    </a:lnTo>
                    <a:lnTo>
                      <a:pt x="9" y="38"/>
                    </a:lnTo>
                    <a:lnTo>
                      <a:pt x="0" y="38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6C6C6E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86" name="Freeform 15"/>
              <p:cNvSpPr/>
              <p:nvPr/>
            </p:nvSpPr>
            <p:spPr>
              <a:xfrm>
                <a:off x="2214563" y="5803900"/>
                <a:ext cx="1306513" cy="96838"/>
              </a:xfrm>
              <a:custGeom>
                <a:avLst/>
                <a:gdLst/>
                <a:ahLst/>
                <a:cxnLst>
                  <a:cxn ang="0">
                    <a:pos x="23812" y="57150"/>
                  </a:cxn>
                  <a:cxn ang="0">
                    <a:pos x="1260475" y="0"/>
                  </a:cxn>
                  <a:cxn ang="0">
                    <a:pos x="1260475" y="0"/>
                  </a:cxn>
                  <a:cxn ang="0">
                    <a:pos x="1260475" y="6350"/>
                  </a:cxn>
                  <a:cxn ang="0">
                    <a:pos x="1263650" y="11112"/>
                  </a:cxn>
                  <a:cxn ang="0">
                    <a:pos x="1270000" y="17462"/>
                  </a:cxn>
                  <a:cxn ang="0">
                    <a:pos x="1281112" y="20637"/>
                  </a:cxn>
                  <a:cxn ang="0">
                    <a:pos x="1281112" y="20637"/>
                  </a:cxn>
                  <a:cxn ang="0">
                    <a:pos x="1296987" y="28575"/>
                  </a:cxn>
                  <a:cxn ang="0">
                    <a:pos x="1306513" y="34925"/>
                  </a:cxn>
                  <a:cxn ang="0">
                    <a:pos x="0" y="96838"/>
                  </a:cxn>
                  <a:cxn ang="0">
                    <a:pos x="0" y="96838"/>
                  </a:cxn>
                  <a:cxn ang="0">
                    <a:pos x="4762" y="93662"/>
                  </a:cxn>
                  <a:cxn ang="0">
                    <a:pos x="4762" y="93662"/>
                  </a:cxn>
                  <a:cxn ang="0">
                    <a:pos x="17462" y="87312"/>
                  </a:cxn>
                  <a:cxn ang="0">
                    <a:pos x="22225" y="84137"/>
                  </a:cxn>
                  <a:cxn ang="0">
                    <a:pos x="23812" y="79375"/>
                  </a:cxn>
                  <a:cxn ang="0">
                    <a:pos x="25400" y="68262"/>
                  </a:cxn>
                  <a:cxn ang="0">
                    <a:pos x="23812" y="57150"/>
                  </a:cxn>
                  <a:cxn ang="0">
                    <a:pos x="23812" y="57150"/>
                  </a:cxn>
                </a:cxnLst>
                <a:rect l="0" t="0" r="0" b="0"/>
                <a:pathLst>
                  <a:path w="823" h="61">
                    <a:moveTo>
                      <a:pt x="15" y="36"/>
                    </a:moveTo>
                    <a:lnTo>
                      <a:pt x="794" y="0"/>
                    </a:lnTo>
                    <a:lnTo>
                      <a:pt x="794" y="0"/>
                    </a:lnTo>
                    <a:lnTo>
                      <a:pt x="794" y="4"/>
                    </a:lnTo>
                    <a:lnTo>
                      <a:pt x="796" y="7"/>
                    </a:lnTo>
                    <a:lnTo>
                      <a:pt x="800" y="11"/>
                    </a:lnTo>
                    <a:lnTo>
                      <a:pt x="807" y="13"/>
                    </a:lnTo>
                    <a:lnTo>
                      <a:pt x="807" y="13"/>
                    </a:lnTo>
                    <a:lnTo>
                      <a:pt x="817" y="18"/>
                    </a:lnTo>
                    <a:lnTo>
                      <a:pt x="823" y="22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3" y="59"/>
                    </a:lnTo>
                    <a:lnTo>
                      <a:pt x="3" y="59"/>
                    </a:lnTo>
                    <a:lnTo>
                      <a:pt x="11" y="55"/>
                    </a:lnTo>
                    <a:lnTo>
                      <a:pt x="14" y="53"/>
                    </a:lnTo>
                    <a:lnTo>
                      <a:pt x="15" y="50"/>
                    </a:lnTo>
                    <a:lnTo>
                      <a:pt x="16" y="43"/>
                    </a:lnTo>
                    <a:lnTo>
                      <a:pt x="15" y="36"/>
                    </a:lnTo>
                    <a:lnTo>
                      <a:pt x="15" y="36"/>
                    </a:lnTo>
                    <a:close/>
                  </a:path>
                </a:pathLst>
              </a:custGeom>
              <a:solidFill>
                <a:srgbClr val="6C6C6E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87" name="Freeform 16"/>
              <p:cNvSpPr/>
              <p:nvPr/>
            </p:nvSpPr>
            <p:spPr>
              <a:xfrm>
                <a:off x="2227263" y="5895975"/>
                <a:ext cx="1250950" cy="96838"/>
              </a:xfrm>
              <a:custGeom>
                <a:avLst/>
                <a:gdLst/>
                <a:ahLst/>
                <a:cxnLst>
                  <a:cxn ang="0">
                    <a:pos x="0" y="58737"/>
                  </a:cxn>
                  <a:cxn ang="0">
                    <a:pos x="1247775" y="0"/>
                  </a:cxn>
                  <a:cxn ang="0">
                    <a:pos x="1247775" y="0"/>
                  </a:cxn>
                  <a:cxn ang="0">
                    <a:pos x="1244600" y="9525"/>
                  </a:cxn>
                  <a:cxn ang="0">
                    <a:pos x="1247775" y="17462"/>
                  </a:cxn>
                  <a:cxn ang="0">
                    <a:pos x="1250950" y="39687"/>
                  </a:cxn>
                  <a:cxn ang="0">
                    <a:pos x="11112" y="96838"/>
                  </a:cxn>
                  <a:cxn ang="0">
                    <a:pos x="11112" y="96838"/>
                  </a:cxn>
                  <a:cxn ang="0">
                    <a:pos x="12700" y="85725"/>
                  </a:cxn>
                  <a:cxn ang="0">
                    <a:pos x="12700" y="76200"/>
                  </a:cxn>
                  <a:cxn ang="0">
                    <a:pos x="9525" y="66675"/>
                  </a:cxn>
                  <a:cxn ang="0">
                    <a:pos x="0" y="58737"/>
                  </a:cxn>
                  <a:cxn ang="0">
                    <a:pos x="0" y="58737"/>
                  </a:cxn>
                </a:cxnLst>
                <a:rect l="0" t="0" r="0" b="0"/>
                <a:pathLst>
                  <a:path w="788" h="61">
                    <a:moveTo>
                      <a:pt x="0" y="37"/>
                    </a:moveTo>
                    <a:lnTo>
                      <a:pt x="786" y="0"/>
                    </a:lnTo>
                    <a:lnTo>
                      <a:pt x="786" y="0"/>
                    </a:lnTo>
                    <a:lnTo>
                      <a:pt x="784" y="6"/>
                    </a:lnTo>
                    <a:lnTo>
                      <a:pt x="786" y="11"/>
                    </a:lnTo>
                    <a:lnTo>
                      <a:pt x="788" y="25"/>
                    </a:lnTo>
                    <a:lnTo>
                      <a:pt x="7" y="61"/>
                    </a:lnTo>
                    <a:lnTo>
                      <a:pt x="7" y="61"/>
                    </a:lnTo>
                    <a:lnTo>
                      <a:pt x="8" y="54"/>
                    </a:lnTo>
                    <a:lnTo>
                      <a:pt x="8" y="48"/>
                    </a:lnTo>
                    <a:lnTo>
                      <a:pt x="6" y="42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6C6C6E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88" name="Freeform 17"/>
              <p:cNvSpPr/>
              <p:nvPr/>
            </p:nvSpPr>
            <p:spPr>
              <a:xfrm>
                <a:off x="2246313" y="6029325"/>
                <a:ext cx="1254125" cy="311150"/>
              </a:xfrm>
              <a:custGeom>
                <a:avLst/>
                <a:gdLst/>
                <a:ahLst/>
                <a:cxnLst>
                  <a:cxn ang="0">
                    <a:pos x="587375" y="311150"/>
                  </a:cxn>
                  <a:cxn ang="0">
                    <a:pos x="587375" y="311150"/>
                  </a:cxn>
                  <a:cxn ang="0">
                    <a:pos x="484187" y="309562"/>
                  </a:cxn>
                  <a:cxn ang="0">
                    <a:pos x="427037" y="307975"/>
                  </a:cxn>
                  <a:cxn ang="0">
                    <a:pos x="369887" y="303212"/>
                  </a:cxn>
                  <a:cxn ang="0">
                    <a:pos x="319087" y="296862"/>
                  </a:cxn>
                  <a:cxn ang="0">
                    <a:pos x="273050" y="288925"/>
                  </a:cxn>
                  <a:cxn ang="0">
                    <a:pos x="258762" y="284162"/>
                  </a:cxn>
                  <a:cxn ang="0">
                    <a:pos x="246062" y="279400"/>
                  </a:cxn>
                  <a:cxn ang="0">
                    <a:pos x="234950" y="273050"/>
                  </a:cxn>
                  <a:cxn ang="0">
                    <a:pos x="233362" y="266700"/>
                  </a:cxn>
                  <a:cxn ang="0">
                    <a:pos x="233362" y="266700"/>
                  </a:cxn>
                  <a:cxn ang="0">
                    <a:pos x="228600" y="254000"/>
                  </a:cxn>
                  <a:cxn ang="0">
                    <a:pos x="222250" y="242887"/>
                  </a:cxn>
                  <a:cxn ang="0">
                    <a:pos x="211137" y="230187"/>
                  </a:cxn>
                  <a:cxn ang="0">
                    <a:pos x="198437" y="219075"/>
                  </a:cxn>
                  <a:cxn ang="0">
                    <a:pos x="157162" y="192087"/>
                  </a:cxn>
                  <a:cxn ang="0">
                    <a:pos x="101600" y="157162"/>
                  </a:cxn>
                  <a:cxn ang="0">
                    <a:pos x="101600" y="157162"/>
                  </a:cxn>
                  <a:cxn ang="0">
                    <a:pos x="82550" y="146050"/>
                  </a:cxn>
                  <a:cxn ang="0">
                    <a:pos x="66675" y="133350"/>
                  </a:cxn>
                  <a:cxn ang="0">
                    <a:pos x="52387" y="120650"/>
                  </a:cxn>
                  <a:cxn ang="0">
                    <a:pos x="36512" y="107950"/>
                  </a:cxn>
                  <a:cxn ang="0">
                    <a:pos x="17462" y="84137"/>
                  </a:cxn>
                  <a:cxn ang="0">
                    <a:pos x="0" y="58737"/>
                  </a:cxn>
                  <a:cxn ang="0">
                    <a:pos x="1254125" y="0"/>
                  </a:cxn>
                  <a:cxn ang="0">
                    <a:pos x="1254125" y="0"/>
                  </a:cxn>
                  <a:cxn ang="0">
                    <a:pos x="1247775" y="19050"/>
                  </a:cxn>
                  <a:cxn ang="0">
                    <a:pos x="1235075" y="38100"/>
                  </a:cxn>
                  <a:cxn ang="0">
                    <a:pos x="1222375" y="60325"/>
                  </a:cxn>
                  <a:cxn ang="0">
                    <a:pos x="1206500" y="79375"/>
                  </a:cxn>
                  <a:cxn ang="0">
                    <a:pos x="1189037" y="98425"/>
                  </a:cxn>
                  <a:cxn ang="0">
                    <a:pos x="1171575" y="120650"/>
                  </a:cxn>
                  <a:cxn ang="0">
                    <a:pos x="1128712" y="157162"/>
                  </a:cxn>
                  <a:cxn ang="0">
                    <a:pos x="1128712" y="157162"/>
                  </a:cxn>
                  <a:cxn ang="0">
                    <a:pos x="1104900" y="176212"/>
                  </a:cxn>
                  <a:cxn ang="0">
                    <a:pos x="1082675" y="193675"/>
                  </a:cxn>
                  <a:cxn ang="0">
                    <a:pos x="1042987" y="219075"/>
                  </a:cxn>
                  <a:cxn ang="0">
                    <a:pos x="1025525" y="231775"/>
                  </a:cxn>
                  <a:cxn ang="0">
                    <a:pos x="1012825" y="242887"/>
                  </a:cxn>
                  <a:cxn ang="0">
                    <a:pos x="1004887" y="254000"/>
                  </a:cxn>
                  <a:cxn ang="0">
                    <a:pos x="1000125" y="266700"/>
                  </a:cxn>
                  <a:cxn ang="0">
                    <a:pos x="1000125" y="266700"/>
                  </a:cxn>
                  <a:cxn ang="0">
                    <a:pos x="998537" y="268287"/>
                  </a:cxn>
                  <a:cxn ang="0">
                    <a:pos x="995362" y="273050"/>
                  </a:cxn>
                  <a:cxn ang="0">
                    <a:pos x="985837" y="279400"/>
                  </a:cxn>
                  <a:cxn ang="0">
                    <a:pos x="968375" y="284162"/>
                  </a:cxn>
                  <a:cxn ang="0">
                    <a:pos x="949325" y="288925"/>
                  </a:cxn>
                  <a:cxn ang="0">
                    <a:pos x="895350" y="296862"/>
                  </a:cxn>
                  <a:cxn ang="0">
                    <a:pos x="833437" y="303212"/>
                  </a:cxn>
                  <a:cxn ang="0">
                    <a:pos x="766762" y="307975"/>
                  </a:cxn>
                  <a:cxn ang="0">
                    <a:pos x="696912" y="309562"/>
                  </a:cxn>
                  <a:cxn ang="0">
                    <a:pos x="587375" y="311150"/>
                  </a:cxn>
                  <a:cxn ang="0">
                    <a:pos x="587375" y="311150"/>
                  </a:cxn>
                </a:cxnLst>
                <a:rect l="0" t="0" r="0" b="0"/>
                <a:pathLst>
                  <a:path w="790" h="196">
                    <a:moveTo>
                      <a:pt x="370" y="196"/>
                    </a:moveTo>
                    <a:lnTo>
                      <a:pt x="370" y="196"/>
                    </a:lnTo>
                    <a:lnTo>
                      <a:pt x="305" y="195"/>
                    </a:lnTo>
                    <a:lnTo>
                      <a:pt x="269" y="194"/>
                    </a:lnTo>
                    <a:lnTo>
                      <a:pt x="233" y="191"/>
                    </a:lnTo>
                    <a:lnTo>
                      <a:pt x="201" y="187"/>
                    </a:lnTo>
                    <a:lnTo>
                      <a:pt x="172" y="182"/>
                    </a:lnTo>
                    <a:lnTo>
                      <a:pt x="163" y="179"/>
                    </a:lnTo>
                    <a:lnTo>
                      <a:pt x="155" y="176"/>
                    </a:lnTo>
                    <a:lnTo>
                      <a:pt x="148" y="172"/>
                    </a:lnTo>
                    <a:lnTo>
                      <a:pt x="147" y="168"/>
                    </a:lnTo>
                    <a:lnTo>
                      <a:pt x="147" y="168"/>
                    </a:lnTo>
                    <a:lnTo>
                      <a:pt x="144" y="160"/>
                    </a:lnTo>
                    <a:lnTo>
                      <a:pt x="140" y="153"/>
                    </a:lnTo>
                    <a:lnTo>
                      <a:pt x="133" y="145"/>
                    </a:lnTo>
                    <a:lnTo>
                      <a:pt x="125" y="138"/>
                    </a:lnTo>
                    <a:lnTo>
                      <a:pt x="99" y="121"/>
                    </a:lnTo>
                    <a:lnTo>
                      <a:pt x="64" y="99"/>
                    </a:lnTo>
                    <a:lnTo>
                      <a:pt x="64" y="99"/>
                    </a:lnTo>
                    <a:lnTo>
                      <a:pt x="52" y="92"/>
                    </a:lnTo>
                    <a:lnTo>
                      <a:pt x="42" y="84"/>
                    </a:lnTo>
                    <a:lnTo>
                      <a:pt x="33" y="76"/>
                    </a:lnTo>
                    <a:lnTo>
                      <a:pt x="23" y="68"/>
                    </a:lnTo>
                    <a:lnTo>
                      <a:pt x="11" y="53"/>
                    </a:lnTo>
                    <a:lnTo>
                      <a:pt x="0" y="37"/>
                    </a:lnTo>
                    <a:lnTo>
                      <a:pt x="790" y="0"/>
                    </a:lnTo>
                    <a:lnTo>
                      <a:pt x="790" y="0"/>
                    </a:lnTo>
                    <a:lnTo>
                      <a:pt x="786" y="12"/>
                    </a:lnTo>
                    <a:lnTo>
                      <a:pt x="778" y="24"/>
                    </a:lnTo>
                    <a:lnTo>
                      <a:pt x="770" y="38"/>
                    </a:lnTo>
                    <a:lnTo>
                      <a:pt x="760" y="50"/>
                    </a:lnTo>
                    <a:lnTo>
                      <a:pt x="749" y="62"/>
                    </a:lnTo>
                    <a:lnTo>
                      <a:pt x="738" y="76"/>
                    </a:lnTo>
                    <a:lnTo>
                      <a:pt x="711" y="99"/>
                    </a:lnTo>
                    <a:lnTo>
                      <a:pt x="711" y="99"/>
                    </a:lnTo>
                    <a:lnTo>
                      <a:pt x="696" y="111"/>
                    </a:lnTo>
                    <a:lnTo>
                      <a:pt x="682" y="122"/>
                    </a:lnTo>
                    <a:lnTo>
                      <a:pt x="657" y="138"/>
                    </a:lnTo>
                    <a:lnTo>
                      <a:pt x="646" y="146"/>
                    </a:lnTo>
                    <a:lnTo>
                      <a:pt x="638" y="153"/>
                    </a:lnTo>
                    <a:lnTo>
                      <a:pt x="633" y="160"/>
                    </a:lnTo>
                    <a:lnTo>
                      <a:pt x="630" y="168"/>
                    </a:lnTo>
                    <a:lnTo>
                      <a:pt x="630" y="168"/>
                    </a:lnTo>
                    <a:lnTo>
                      <a:pt x="629" y="169"/>
                    </a:lnTo>
                    <a:lnTo>
                      <a:pt x="627" y="172"/>
                    </a:lnTo>
                    <a:lnTo>
                      <a:pt x="621" y="176"/>
                    </a:lnTo>
                    <a:lnTo>
                      <a:pt x="610" y="179"/>
                    </a:lnTo>
                    <a:lnTo>
                      <a:pt x="598" y="182"/>
                    </a:lnTo>
                    <a:lnTo>
                      <a:pt x="564" y="187"/>
                    </a:lnTo>
                    <a:lnTo>
                      <a:pt x="525" y="191"/>
                    </a:lnTo>
                    <a:lnTo>
                      <a:pt x="483" y="194"/>
                    </a:lnTo>
                    <a:lnTo>
                      <a:pt x="439" y="195"/>
                    </a:lnTo>
                    <a:lnTo>
                      <a:pt x="370" y="196"/>
                    </a:lnTo>
                    <a:lnTo>
                      <a:pt x="370" y="196"/>
                    </a:lnTo>
                    <a:close/>
                  </a:path>
                </a:pathLst>
              </a:custGeom>
              <a:solidFill>
                <a:srgbClr val="6C6C6E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89" name="Freeform 18"/>
              <p:cNvSpPr/>
              <p:nvPr/>
            </p:nvSpPr>
            <p:spPr>
              <a:xfrm>
                <a:off x="2470151" y="6061075"/>
                <a:ext cx="361950" cy="279400"/>
              </a:xfrm>
              <a:custGeom>
                <a:avLst/>
                <a:gdLst/>
                <a:ahLst/>
                <a:cxnLst>
                  <a:cxn ang="0">
                    <a:pos x="130175" y="269875"/>
                  </a:cxn>
                  <a:cxn ang="0">
                    <a:pos x="130175" y="269875"/>
                  </a:cxn>
                  <a:cxn ang="0">
                    <a:pos x="115887" y="236537"/>
                  </a:cxn>
                  <a:cxn ang="0">
                    <a:pos x="103187" y="206375"/>
                  </a:cxn>
                  <a:cxn ang="0">
                    <a:pos x="82550" y="173037"/>
                  </a:cxn>
                  <a:cxn ang="0">
                    <a:pos x="53975" y="127000"/>
                  </a:cxn>
                  <a:cxn ang="0">
                    <a:pos x="53975" y="127000"/>
                  </a:cxn>
                  <a:cxn ang="0">
                    <a:pos x="39687" y="101600"/>
                  </a:cxn>
                  <a:cxn ang="0">
                    <a:pos x="23812" y="73025"/>
                  </a:cxn>
                  <a:cxn ang="0">
                    <a:pos x="0" y="15875"/>
                  </a:cxn>
                  <a:cxn ang="0">
                    <a:pos x="357187" y="0"/>
                  </a:cxn>
                  <a:cxn ang="0">
                    <a:pos x="357187" y="0"/>
                  </a:cxn>
                  <a:cxn ang="0">
                    <a:pos x="361950" y="65087"/>
                  </a:cxn>
                  <a:cxn ang="0">
                    <a:pos x="361950" y="127000"/>
                  </a:cxn>
                  <a:cxn ang="0">
                    <a:pos x="361950" y="127000"/>
                  </a:cxn>
                  <a:cxn ang="0">
                    <a:pos x="358775" y="174625"/>
                  </a:cxn>
                  <a:cxn ang="0">
                    <a:pos x="355600" y="211137"/>
                  </a:cxn>
                  <a:cxn ang="0">
                    <a:pos x="355600" y="241300"/>
                  </a:cxn>
                  <a:cxn ang="0">
                    <a:pos x="355600" y="257175"/>
                  </a:cxn>
                  <a:cxn ang="0">
                    <a:pos x="358775" y="273050"/>
                  </a:cxn>
                  <a:cxn ang="0">
                    <a:pos x="358775" y="273050"/>
                  </a:cxn>
                  <a:cxn ang="0">
                    <a:pos x="358775" y="279400"/>
                  </a:cxn>
                  <a:cxn ang="0">
                    <a:pos x="358775" y="279400"/>
                  </a:cxn>
                  <a:cxn ang="0">
                    <a:pos x="249237" y="277812"/>
                  </a:cxn>
                  <a:cxn ang="0">
                    <a:pos x="187325" y="273050"/>
                  </a:cxn>
                  <a:cxn ang="0">
                    <a:pos x="130175" y="269875"/>
                  </a:cxn>
                  <a:cxn ang="0">
                    <a:pos x="130175" y="269875"/>
                  </a:cxn>
                </a:cxnLst>
                <a:rect l="0" t="0" r="0" b="0"/>
                <a:pathLst>
                  <a:path w="228" h="176">
                    <a:moveTo>
                      <a:pt x="82" y="170"/>
                    </a:moveTo>
                    <a:lnTo>
                      <a:pt x="82" y="170"/>
                    </a:lnTo>
                    <a:lnTo>
                      <a:pt x="73" y="149"/>
                    </a:lnTo>
                    <a:lnTo>
                      <a:pt x="65" y="130"/>
                    </a:lnTo>
                    <a:lnTo>
                      <a:pt x="52" y="109"/>
                    </a:lnTo>
                    <a:lnTo>
                      <a:pt x="34" y="80"/>
                    </a:lnTo>
                    <a:lnTo>
                      <a:pt x="34" y="80"/>
                    </a:lnTo>
                    <a:lnTo>
                      <a:pt x="25" y="64"/>
                    </a:lnTo>
                    <a:lnTo>
                      <a:pt x="15" y="46"/>
                    </a:lnTo>
                    <a:lnTo>
                      <a:pt x="0" y="10"/>
                    </a:lnTo>
                    <a:lnTo>
                      <a:pt x="225" y="0"/>
                    </a:lnTo>
                    <a:lnTo>
                      <a:pt x="225" y="0"/>
                    </a:lnTo>
                    <a:lnTo>
                      <a:pt x="228" y="41"/>
                    </a:lnTo>
                    <a:lnTo>
                      <a:pt x="228" y="80"/>
                    </a:lnTo>
                    <a:lnTo>
                      <a:pt x="228" y="80"/>
                    </a:lnTo>
                    <a:lnTo>
                      <a:pt x="226" y="110"/>
                    </a:lnTo>
                    <a:lnTo>
                      <a:pt x="224" y="133"/>
                    </a:lnTo>
                    <a:lnTo>
                      <a:pt x="224" y="152"/>
                    </a:lnTo>
                    <a:lnTo>
                      <a:pt x="224" y="162"/>
                    </a:lnTo>
                    <a:lnTo>
                      <a:pt x="226" y="172"/>
                    </a:lnTo>
                    <a:lnTo>
                      <a:pt x="226" y="172"/>
                    </a:lnTo>
                    <a:lnTo>
                      <a:pt x="226" y="176"/>
                    </a:lnTo>
                    <a:lnTo>
                      <a:pt x="226" y="176"/>
                    </a:lnTo>
                    <a:lnTo>
                      <a:pt x="157" y="175"/>
                    </a:lnTo>
                    <a:lnTo>
                      <a:pt x="118" y="172"/>
                    </a:lnTo>
                    <a:lnTo>
                      <a:pt x="82" y="170"/>
                    </a:lnTo>
                    <a:lnTo>
                      <a:pt x="82" y="170"/>
                    </a:lnTo>
                    <a:close/>
                  </a:path>
                </a:pathLst>
              </a:custGeom>
              <a:solidFill>
                <a:srgbClr val="939396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90" name="Freeform 19"/>
              <p:cNvSpPr/>
              <p:nvPr/>
            </p:nvSpPr>
            <p:spPr>
              <a:xfrm>
                <a:off x="3044826" y="5083175"/>
                <a:ext cx="512763" cy="2714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12763" y="0"/>
                  </a:cxn>
                  <a:cxn ang="0">
                    <a:pos x="485775" y="222250"/>
                  </a:cxn>
                  <a:cxn ang="0">
                    <a:pos x="485775" y="222250"/>
                  </a:cxn>
                  <a:cxn ang="0">
                    <a:pos x="484187" y="233362"/>
                  </a:cxn>
                  <a:cxn ang="0">
                    <a:pos x="479425" y="241300"/>
                  </a:cxn>
                  <a:cxn ang="0">
                    <a:pos x="469900" y="249237"/>
                  </a:cxn>
                  <a:cxn ang="0">
                    <a:pos x="461962" y="255587"/>
                  </a:cxn>
                  <a:cxn ang="0">
                    <a:pos x="454025" y="260350"/>
                  </a:cxn>
                  <a:cxn ang="0">
                    <a:pos x="442912" y="265112"/>
                  </a:cxn>
                  <a:cxn ang="0">
                    <a:pos x="431800" y="266700"/>
                  </a:cxn>
                  <a:cxn ang="0">
                    <a:pos x="423862" y="266700"/>
                  </a:cxn>
                  <a:cxn ang="0">
                    <a:pos x="0" y="271463"/>
                  </a:cxn>
                  <a:cxn ang="0">
                    <a:pos x="0" y="0"/>
                  </a:cxn>
                </a:cxnLst>
                <a:rect l="0" t="0" r="0" b="0"/>
                <a:pathLst>
                  <a:path w="323" h="171">
                    <a:moveTo>
                      <a:pt x="0" y="0"/>
                    </a:moveTo>
                    <a:lnTo>
                      <a:pt x="323" y="0"/>
                    </a:lnTo>
                    <a:lnTo>
                      <a:pt x="306" y="140"/>
                    </a:lnTo>
                    <a:lnTo>
                      <a:pt x="306" y="140"/>
                    </a:lnTo>
                    <a:lnTo>
                      <a:pt x="305" y="147"/>
                    </a:lnTo>
                    <a:lnTo>
                      <a:pt x="302" y="152"/>
                    </a:lnTo>
                    <a:lnTo>
                      <a:pt x="296" y="157"/>
                    </a:lnTo>
                    <a:lnTo>
                      <a:pt x="291" y="161"/>
                    </a:lnTo>
                    <a:lnTo>
                      <a:pt x="286" y="164"/>
                    </a:lnTo>
                    <a:lnTo>
                      <a:pt x="279" y="167"/>
                    </a:lnTo>
                    <a:lnTo>
                      <a:pt x="272" y="168"/>
                    </a:lnTo>
                    <a:lnTo>
                      <a:pt x="267" y="168"/>
                    </a:lnTo>
                    <a:lnTo>
                      <a:pt x="0" y="1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9396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91" name="Freeform 20"/>
              <p:cNvSpPr/>
              <p:nvPr/>
            </p:nvSpPr>
            <p:spPr>
              <a:xfrm>
                <a:off x="3049588" y="5083175"/>
                <a:ext cx="508000" cy="2698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508000" y="0"/>
                  </a:cxn>
                  <a:cxn ang="0">
                    <a:pos x="508000" y="0"/>
                  </a:cxn>
                  <a:cxn ang="0">
                    <a:pos x="481012" y="222250"/>
                  </a:cxn>
                  <a:cxn ang="0">
                    <a:pos x="481012" y="222250"/>
                  </a:cxn>
                  <a:cxn ang="0">
                    <a:pos x="479425" y="233362"/>
                  </a:cxn>
                  <a:cxn ang="0">
                    <a:pos x="474662" y="241300"/>
                  </a:cxn>
                  <a:cxn ang="0">
                    <a:pos x="465137" y="249237"/>
                  </a:cxn>
                  <a:cxn ang="0">
                    <a:pos x="457200" y="255587"/>
                  </a:cxn>
                  <a:cxn ang="0">
                    <a:pos x="449262" y="260350"/>
                  </a:cxn>
                  <a:cxn ang="0">
                    <a:pos x="438150" y="265112"/>
                  </a:cxn>
                  <a:cxn ang="0">
                    <a:pos x="427037" y="266700"/>
                  </a:cxn>
                  <a:cxn ang="0">
                    <a:pos x="419100" y="266700"/>
                  </a:cxn>
                  <a:cxn ang="0">
                    <a:pos x="419100" y="266700"/>
                  </a:cxn>
                  <a:cxn ang="0">
                    <a:pos x="1587" y="269875"/>
                  </a:cxn>
                  <a:cxn ang="0">
                    <a:pos x="1587" y="269875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20" h="170">
                    <a:moveTo>
                      <a:pt x="0" y="0"/>
                    </a:moveTo>
                    <a:lnTo>
                      <a:pt x="0" y="0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303" y="140"/>
                    </a:lnTo>
                    <a:lnTo>
                      <a:pt x="303" y="140"/>
                    </a:lnTo>
                    <a:lnTo>
                      <a:pt x="302" y="147"/>
                    </a:lnTo>
                    <a:lnTo>
                      <a:pt x="299" y="152"/>
                    </a:lnTo>
                    <a:lnTo>
                      <a:pt x="293" y="157"/>
                    </a:lnTo>
                    <a:lnTo>
                      <a:pt x="288" y="161"/>
                    </a:lnTo>
                    <a:lnTo>
                      <a:pt x="283" y="164"/>
                    </a:lnTo>
                    <a:lnTo>
                      <a:pt x="276" y="167"/>
                    </a:lnTo>
                    <a:lnTo>
                      <a:pt x="269" y="168"/>
                    </a:lnTo>
                    <a:lnTo>
                      <a:pt x="264" y="168"/>
                    </a:lnTo>
                    <a:lnTo>
                      <a:pt x="264" y="168"/>
                    </a:lnTo>
                    <a:lnTo>
                      <a:pt x="1" y="170"/>
                    </a:lnTo>
                    <a:lnTo>
                      <a:pt x="1" y="17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4949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92" name="Freeform 21"/>
              <p:cNvSpPr/>
              <p:nvPr/>
            </p:nvSpPr>
            <p:spPr>
              <a:xfrm>
                <a:off x="3055938" y="5083175"/>
                <a:ext cx="501650" cy="2698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501650" y="0"/>
                  </a:cxn>
                  <a:cxn ang="0">
                    <a:pos x="501650" y="0"/>
                  </a:cxn>
                  <a:cxn ang="0">
                    <a:pos x="474662" y="222250"/>
                  </a:cxn>
                  <a:cxn ang="0">
                    <a:pos x="474662" y="222250"/>
                  </a:cxn>
                  <a:cxn ang="0">
                    <a:pos x="473075" y="233362"/>
                  </a:cxn>
                  <a:cxn ang="0">
                    <a:pos x="468312" y="241300"/>
                  </a:cxn>
                  <a:cxn ang="0">
                    <a:pos x="458787" y="247650"/>
                  </a:cxn>
                  <a:cxn ang="0">
                    <a:pos x="450850" y="254000"/>
                  </a:cxn>
                  <a:cxn ang="0">
                    <a:pos x="442912" y="260350"/>
                  </a:cxn>
                  <a:cxn ang="0">
                    <a:pos x="431800" y="265112"/>
                  </a:cxn>
                  <a:cxn ang="0">
                    <a:pos x="422275" y="266700"/>
                  </a:cxn>
                  <a:cxn ang="0">
                    <a:pos x="412750" y="266700"/>
                  </a:cxn>
                  <a:cxn ang="0">
                    <a:pos x="412750" y="266700"/>
                  </a:cxn>
                  <a:cxn ang="0">
                    <a:pos x="1587" y="269875"/>
                  </a:cxn>
                  <a:cxn ang="0">
                    <a:pos x="1587" y="269875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16" h="170">
                    <a:moveTo>
                      <a:pt x="0" y="0"/>
                    </a:moveTo>
                    <a:lnTo>
                      <a:pt x="0" y="0"/>
                    </a:lnTo>
                    <a:lnTo>
                      <a:pt x="316" y="0"/>
                    </a:lnTo>
                    <a:lnTo>
                      <a:pt x="316" y="0"/>
                    </a:lnTo>
                    <a:lnTo>
                      <a:pt x="299" y="140"/>
                    </a:lnTo>
                    <a:lnTo>
                      <a:pt x="299" y="140"/>
                    </a:lnTo>
                    <a:lnTo>
                      <a:pt x="298" y="147"/>
                    </a:lnTo>
                    <a:lnTo>
                      <a:pt x="295" y="152"/>
                    </a:lnTo>
                    <a:lnTo>
                      <a:pt x="289" y="156"/>
                    </a:lnTo>
                    <a:lnTo>
                      <a:pt x="284" y="160"/>
                    </a:lnTo>
                    <a:lnTo>
                      <a:pt x="279" y="164"/>
                    </a:lnTo>
                    <a:lnTo>
                      <a:pt x="272" y="167"/>
                    </a:lnTo>
                    <a:lnTo>
                      <a:pt x="266" y="168"/>
                    </a:lnTo>
                    <a:lnTo>
                      <a:pt x="260" y="168"/>
                    </a:lnTo>
                    <a:lnTo>
                      <a:pt x="260" y="168"/>
                    </a:lnTo>
                    <a:lnTo>
                      <a:pt x="1" y="170"/>
                    </a:lnTo>
                    <a:lnTo>
                      <a:pt x="1" y="17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4949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93" name="Freeform 22"/>
              <p:cNvSpPr/>
              <p:nvPr/>
            </p:nvSpPr>
            <p:spPr>
              <a:xfrm>
                <a:off x="3062288" y="5083175"/>
                <a:ext cx="495300" cy="2667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95300" y="0"/>
                  </a:cxn>
                  <a:cxn ang="0">
                    <a:pos x="495300" y="0"/>
                  </a:cxn>
                  <a:cxn ang="0">
                    <a:pos x="468312" y="222250"/>
                  </a:cxn>
                  <a:cxn ang="0">
                    <a:pos x="468312" y="222250"/>
                  </a:cxn>
                  <a:cxn ang="0">
                    <a:pos x="466725" y="233362"/>
                  </a:cxn>
                  <a:cxn ang="0">
                    <a:pos x="461962" y="241300"/>
                  </a:cxn>
                  <a:cxn ang="0">
                    <a:pos x="452437" y="247650"/>
                  </a:cxn>
                  <a:cxn ang="0">
                    <a:pos x="444500" y="254000"/>
                  </a:cxn>
                  <a:cxn ang="0">
                    <a:pos x="436562" y="260350"/>
                  </a:cxn>
                  <a:cxn ang="0">
                    <a:pos x="427037" y="265112"/>
                  </a:cxn>
                  <a:cxn ang="0">
                    <a:pos x="415925" y="266700"/>
                  </a:cxn>
                  <a:cxn ang="0">
                    <a:pos x="407987" y="266700"/>
                  </a:cxn>
                  <a:cxn ang="0">
                    <a:pos x="407987" y="266700"/>
                  </a:cxn>
                  <a:cxn ang="0">
                    <a:pos x="0" y="266700"/>
                  </a:cxn>
                  <a:cxn ang="0">
                    <a:pos x="0" y="26670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12" h="168">
                    <a:moveTo>
                      <a:pt x="0" y="0"/>
                    </a:moveTo>
                    <a:lnTo>
                      <a:pt x="0" y="0"/>
                    </a:lnTo>
                    <a:lnTo>
                      <a:pt x="312" y="0"/>
                    </a:lnTo>
                    <a:lnTo>
                      <a:pt x="312" y="0"/>
                    </a:lnTo>
                    <a:lnTo>
                      <a:pt x="295" y="140"/>
                    </a:lnTo>
                    <a:lnTo>
                      <a:pt x="295" y="140"/>
                    </a:lnTo>
                    <a:lnTo>
                      <a:pt x="294" y="147"/>
                    </a:lnTo>
                    <a:lnTo>
                      <a:pt x="291" y="152"/>
                    </a:lnTo>
                    <a:lnTo>
                      <a:pt x="285" y="156"/>
                    </a:lnTo>
                    <a:lnTo>
                      <a:pt x="280" y="160"/>
                    </a:lnTo>
                    <a:lnTo>
                      <a:pt x="275" y="164"/>
                    </a:lnTo>
                    <a:lnTo>
                      <a:pt x="269" y="167"/>
                    </a:lnTo>
                    <a:lnTo>
                      <a:pt x="262" y="168"/>
                    </a:lnTo>
                    <a:lnTo>
                      <a:pt x="257" y="168"/>
                    </a:lnTo>
                    <a:lnTo>
                      <a:pt x="257" y="168"/>
                    </a:lnTo>
                    <a:lnTo>
                      <a:pt x="0" y="168"/>
                    </a:lnTo>
                    <a:lnTo>
                      <a:pt x="0" y="16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59598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94" name="Freeform 23"/>
              <p:cNvSpPr/>
              <p:nvPr/>
            </p:nvSpPr>
            <p:spPr>
              <a:xfrm>
                <a:off x="3068638" y="5083175"/>
                <a:ext cx="488950" cy="2667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88950" y="0"/>
                  </a:cxn>
                  <a:cxn ang="0">
                    <a:pos x="488950" y="0"/>
                  </a:cxn>
                  <a:cxn ang="0">
                    <a:pos x="461962" y="222250"/>
                  </a:cxn>
                  <a:cxn ang="0">
                    <a:pos x="461962" y="222250"/>
                  </a:cxn>
                  <a:cxn ang="0">
                    <a:pos x="460375" y="233362"/>
                  </a:cxn>
                  <a:cxn ang="0">
                    <a:pos x="455612" y="241300"/>
                  </a:cxn>
                  <a:cxn ang="0">
                    <a:pos x="446087" y="247650"/>
                  </a:cxn>
                  <a:cxn ang="0">
                    <a:pos x="439737" y="254000"/>
                  </a:cxn>
                  <a:cxn ang="0">
                    <a:pos x="430212" y="260350"/>
                  </a:cxn>
                  <a:cxn ang="0">
                    <a:pos x="420687" y="263525"/>
                  </a:cxn>
                  <a:cxn ang="0">
                    <a:pos x="409575" y="266700"/>
                  </a:cxn>
                  <a:cxn ang="0">
                    <a:pos x="401637" y="266700"/>
                  </a:cxn>
                  <a:cxn ang="0">
                    <a:pos x="401637" y="266700"/>
                  </a:cxn>
                  <a:cxn ang="0">
                    <a:pos x="0" y="265112"/>
                  </a:cxn>
                  <a:cxn ang="0">
                    <a:pos x="0" y="2651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08" h="168">
                    <a:moveTo>
                      <a:pt x="0" y="0"/>
                    </a:moveTo>
                    <a:lnTo>
                      <a:pt x="0" y="0"/>
                    </a:lnTo>
                    <a:lnTo>
                      <a:pt x="308" y="0"/>
                    </a:lnTo>
                    <a:lnTo>
                      <a:pt x="308" y="0"/>
                    </a:lnTo>
                    <a:lnTo>
                      <a:pt x="291" y="140"/>
                    </a:lnTo>
                    <a:lnTo>
                      <a:pt x="291" y="140"/>
                    </a:lnTo>
                    <a:lnTo>
                      <a:pt x="290" y="147"/>
                    </a:lnTo>
                    <a:lnTo>
                      <a:pt x="287" y="152"/>
                    </a:lnTo>
                    <a:lnTo>
                      <a:pt x="281" y="156"/>
                    </a:lnTo>
                    <a:lnTo>
                      <a:pt x="277" y="160"/>
                    </a:lnTo>
                    <a:lnTo>
                      <a:pt x="271" y="164"/>
                    </a:lnTo>
                    <a:lnTo>
                      <a:pt x="265" y="166"/>
                    </a:lnTo>
                    <a:lnTo>
                      <a:pt x="258" y="168"/>
                    </a:lnTo>
                    <a:lnTo>
                      <a:pt x="253" y="168"/>
                    </a:lnTo>
                    <a:lnTo>
                      <a:pt x="253" y="168"/>
                    </a:lnTo>
                    <a:lnTo>
                      <a:pt x="0" y="167"/>
                    </a:lnTo>
                    <a:lnTo>
                      <a:pt x="0" y="16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59599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95" name="Freeform 24"/>
              <p:cNvSpPr/>
              <p:nvPr/>
            </p:nvSpPr>
            <p:spPr>
              <a:xfrm>
                <a:off x="3074988" y="5083175"/>
                <a:ext cx="482600" cy="2667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82600" y="0"/>
                  </a:cxn>
                  <a:cxn ang="0">
                    <a:pos x="482600" y="0"/>
                  </a:cxn>
                  <a:cxn ang="0">
                    <a:pos x="455612" y="222250"/>
                  </a:cxn>
                  <a:cxn ang="0">
                    <a:pos x="455612" y="222250"/>
                  </a:cxn>
                  <a:cxn ang="0">
                    <a:pos x="454025" y="233362"/>
                  </a:cxn>
                  <a:cxn ang="0">
                    <a:pos x="449262" y="241300"/>
                  </a:cxn>
                  <a:cxn ang="0">
                    <a:pos x="442912" y="247650"/>
                  </a:cxn>
                  <a:cxn ang="0">
                    <a:pos x="433387" y="254000"/>
                  </a:cxn>
                  <a:cxn ang="0">
                    <a:pos x="423862" y="260350"/>
                  </a:cxn>
                  <a:cxn ang="0">
                    <a:pos x="414337" y="263525"/>
                  </a:cxn>
                  <a:cxn ang="0">
                    <a:pos x="403225" y="265112"/>
                  </a:cxn>
                  <a:cxn ang="0">
                    <a:pos x="395287" y="266700"/>
                  </a:cxn>
                  <a:cxn ang="0">
                    <a:pos x="395287" y="266700"/>
                  </a:cxn>
                  <a:cxn ang="0">
                    <a:pos x="0" y="263525"/>
                  </a:cxn>
                  <a:cxn ang="0">
                    <a:pos x="0" y="263525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04" h="168">
                    <a:moveTo>
                      <a:pt x="0" y="0"/>
                    </a:moveTo>
                    <a:lnTo>
                      <a:pt x="0" y="0"/>
                    </a:lnTo>
                    <a:lnTo>
                      <a:pt x="304" y="0"/>
                    </a:lnTo>
                    <a:lnTo>
                      <a:pt x="304" y="0"/>
                    </a:lnTo>
                    <a:lnTo>
                      <a:pt x="287" y="140"/>
                    </a:lnTo>
                    <a:lnTo>
                      <a:pt x="287" y="140"/>
                    </a:lnTo>
                    <a:lnTo>
                      <a:pt x="286" y="147"/>
                    </a:lnTo>
                    <a:lnTo>
                      <a:pt x="283" y="152"/>
                    </a:lnTo>
                    <a:lnTo>
                      <a:pt x="279" y="156"/>
                    </a:lnTo>
                    <a:lnTo>
                      <a:pt x="273" y="160"/>
                    </a:lnTo>
                    <a:lnTo>
                      <a:pt x="267" y="164"/>
                    </a:lnTo>
                    <a:lnTo>
                      <a:pt x="261" y="166"/>
                    </a:lnTo>
                    <a:lnTo>
                      <a:pt x="254" y="167"/>
                    </a:lnTo>
                    <a:lnTo>
                      <a:pt x="249" y="168"/>
                    </a:lnTo>
                    <a:lnTo>
                      <a:pt x="249" y="168"/>
                    </a:lnTo>
                    <a:lnTo>
                      <a:pt x="0" y="166"/>
                    </a:lnTo>
                    <a:lnTo>
                      <a:pt x="0" y="16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9699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96" name="Freeform 25"/>
              <p:cNvSpPr/>
              <p:nvPr/>
            </p:nvSpPr>
            <p:spPr>
              <a:xfrm>
                <a:off x="3081338" y="5083175"/>
                <a:ext cx="476250" cy="2667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76250" y="0"/>
                  </a:cxn>
                  <a:cxn ang="0">
                    <a:pos x="476250" y="0"/>
                  </a:cxn>
                  <a:cxn ang="0">
                    <a:pos x="449262" y="222250"/>
                  </a:cxn>
                  <a:cxn ang="0">
                    <a:pos x="449262" y="222250"/>
                  </a:cxn>
                  <a:cxn ang="0">
                    <a:pos x="447675" y="233362"/>
                  </a:cxn>
                  <a:cxn ang="0">
                    <a:pos x="442912" y="241300"/>
                  </a:cxn>
                  <a:cxn ang="0">
                    <a:pos x="436562" y="247650"/>
                  </a:cxn>
                  <a:cxn ang="0">
                    <a:pos x="427037" y="254000"/>
                  </a:cxn>
                  <a:cxn ang="0">
                    <a:pos x="419100" y="258762"/>
                  </a:cxn>
                  <a:cxn ang="0">
                    <a:pos x="407987" y="263525"/>
                  </a:cxn>
                  <a:cxn ang="0">
                    <a:pos x="400050" y="265112"/>
                  </a:cxn>
                  <a:cxn ang="0">
                    <a:pos x="388937" y="266700"/>
                  </a:cxn>
                  <a:cxn ang="0">
                    <a:pos x="388937" y="266700"/>
                  </a:cxn>
                  <a:cxn ang="0">
                    <a:pos x="0" y="260350"/>
                  </a:cxn>
                  <a:cxn ang="0">
                    <a:pos x="0" y="26035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00" h="168">
                    <a:moveTo>
                      <a:pt x="0" y="0"/>
                    </a:moveTo>
                    <a:lnTo>
                      <a:pt x="0" y="0"/>
                    </a:lnTo>
                    <a:lnTo>
                      <a:pt x="300" y="0"/>
                    </a:lnTo>
                    <a:lnTo>
                      <a:pt x="300" y="0"/>
                    </a:lnTo>
                    <a:lnTo>
                      <a:pt x="283" y="140"/>
                    </a:lnTo>
                    <a:lnTo>
                      <a:pt x="283" y="140"/>
                    </a:lnTo>
                    <a:lnTo>
                      <a:pt x="282" y="147"/>
                    </a:lnTo>
                    <a:lnTo>
                      <a:pt x="279" y="152"/>
                    </a:lnTo>
                    <a:lnTo>
                      <a:pt x="275" y="156"/>
                    </a:lnTo>
                    <a:lnTo>
                      <a:pt x="269" y="160"/>
                    </a:lnTo>
                    <a:lnTo>
                      <a:pt x="264" y="163"/>
                    </a:lnTo>
                    <a:lnTo>
                      <a:pt x="257" y="166"/>
                    </a:lnTo>
                    <a:lnTo>
                      <a:pt x="252" y="167"/>
                    </a:lnTo>
                    <a:lnTo>
                      <a:pt x="245" y="168"/>
                    </a:lnTo>
                    <a:lnTo>
                      <a:pt x="245" y="168"/>
                    </a:lnTo>
                    <a:lnTo>
                      <a:pt x="0" y="164"/>
                    </a:lnTo>
                    <a:lnTo>
                      <a:pt x="0" y="16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7979A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97" name="Freeform 26"/>
              <p:cNvSpPr/>
              <p:nvPr/>
            </p:nvSpPr>
            <p:spPr>
              <a:xfrm>
                <a:off x="3086101" y="5083175"/>
                <a:ext cx="471488" cy="2667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71488" y="0"/>
                  </a:cxn>
                  <a:cxn ang="0">
                    <a:pos x="471488" y="0"/>
                  </a:cxn>
                  <a:cxn ang="0">
                    <a:pos x="444500" y="222250"/>
                  </a:cxn>
                  <a:cxn ang="0">
                    <a:pos x="444500" y="222250"/>
                  </a:cxn>
                  <a:cxn ang="0">
                    <a:pos x="442912" y="233362"/>
                  </a:cxn>
                  <a:cxn ang="0">
                    <a:pos x="438150" y="241300"/>
                  </a:cxn>
                  <a:cxn ang="0">
                    <a:pos x="431800" y="247650"/>
                  </a:cxn>
                  <a:cxn ang="0">
                    <a:pos x="422275" y="254000"/>
                  </a:cxn>
                  <a:cxn ang="0">
                    <a:pos x="414337" y="258762"/>
                  </a:cxn>
                  <a:cxn ang="0">
                    <a:pos x="403225" y="263525"/>
                  </a:cxn>
                  <a:cxn ang="0">
                    <a:pos x="395287" y="265112"/>
                  </a:cxn>
                  <a:cxn ang="0">
                    <a:pos x="385762" y="266700"/>
                  </a:cxn>
                  <a:cxn ang="0">
                    <a:pos x="385762" y="266700"/>
                  </a:cxn>
                  <a:cxn ang="0">
                    <a:pos x="1587" y="258762"/>
                  </a:cxn>
                  <a:cxn ang="0">
                    <a:pos x="1587" y="25876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297" h="168">
                    <a:moveTo>
                      <a:pt x="0" y="0"/>
                    </a:moveTo>
                    <a:lnTo>
                      <a:pt x="0" y="0"/>
                    </a:lnTo>
                    <a:lnTo>
                      <a:pt x="297" y="0"/>
                    </a:lnTo>
                    <a:lnTo>
                      <a:pt x="297" y="0"/>
                    </a:lnTo>
                    <a:lnTo>
                      <a:pt x="280" y="140"/>
                    </a:lnTo>
                    <a:lnTo>
                      <a:pt x="280" y="140"/>
                    </a:lnTo>
                    <a:lnTo>
                      <a:pt x="279" y="147"/>
                    </a:lnTo>
                    <a:lnTo>
                      <a:pt x="276" y="152"/>
                    </a:lnTo>
                    <a:lnTo>
                      <a:pt x="272" y="156"/>
                    </a:lnTo>
                    <a:lnTo>
                      <a:pt x="266" y="160"/>
                    </a:lnTo>
                    <a:lnTo>
                      <a:pt x="261" y="163"/>
                    </a:lnTo>
                    <a:lnTo>
                      <a:pt x="254" y="166"/>
                    </a:lnTo>
                    <a:lnTo>
                      <a:pt x="249" y="167"/>
                    </a:lnTo>
                    <a:lnTo>
                      <a:pt x="243" y="168"/>
                    </a:lnTo>
                    <a:lnTo>
                      <a:pt x="243" y="168"/>
                    </a:lnTo>
                    <a:lnTo>
                      <a:pt x="1" y="163"/>
                    </a:lnTo>
                    <a:lnTo>
                      <a:pt x="1" y="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7979A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98" name="Freeform 27"/>
              <p:cNvSpPr/>
              <p:nvPr/>
            </p:nvSpPr>
            <p:spPr>
              <a:xfrm>
                <a:off x="3092451" y="5083175"/>
                <a:ext cx="465138" cy="2667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65138" y="0"/>
                  </a:cxn>
                  <a:cxn ang="0">
                    <a:pos x="465138" y="0"/>
                  </a:cxn>
                  <a:cxn ang="0">
                    <a:pos x="438150" y="222250"/>
                  </a:cxn>
                  <a:cxn ang="0">
                    <a:pos x="438150" y="222250"/>
                  </a:cxn>
                  <a:cxn ang="0">
                    <a:pos x="436562" y="233362"/>
                  </a:cxn>
                  <a:cxn ang="0">
                    <a:pos x="431800" y="241300"/>
                  </a:cxn>
                  <a:cxn ang="0">
                    <a:pos x="425450" y="247650"/>
                  </a:cxn>
                  <a:cxn ang="0">
                    <a:pos x="415925" y="254000"/>
                  </a:cxn>
                  <a:cxn ang="0">
                    <a:pos x="407987" y="258762"/>
                  </a:cxn>
                  <a:cxn ang="0">
                    <a:pos x="396875" y="263525"/>
                  </a:cxn>
                  <a:cxn ang="0">
                    <a:pos x="388937" y="265112"/>
                  </a:cxn>
                  <a:cxn ang="0">
                    <a:pos x="379412" y="266700"/>
                  </a:cxn>
                  <a:cxn ang="0">
                    <a:pos x="379412" y="266700"/>
                  </a:cxn>
                  <a:cxn ang="0">
                    <a:pos x="0" y="258762"/>
                  </a:cxn>
                  <a:cxn ang="0">
                    <a:pos x="0" y="25876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293" h="168">
                    <a:moveTo>
                      <a:pt x="0" y="0"/>
                    </a:moveTo>
                    <a:lnTo>
                      <a:pt x="0" y="0"/>
                    </a:lnTo>
                    <a:lnTo>
                      <a:pt x="293" y="0"/>
                    </a:lnTo>
                    <a:lnTo>
                      <a:pt x="293" y="0"/>
                    </a:lnTo>
                    <a:lnTo>
                      <a:pt x="276" y="140"/>
                    </a:lnTo>
                    <a:lnTo>
                      <a:pt x="276" y="140"/>
                    </a:lnTo>
                    <a:lnTo>
                      <a:pt x="275" y="147"/>
                    </a:lnTo>
                    <a:lnTo>
                      <a:pt x="272" y="152"/>
                    </a:lnTo>
                    <a:lnTo>
                      <a:pt x="268" y="156"/>
                    </a:lnTo>
                    <a:lnTo>
                      <a:pt x="262" y="160"/>
                    </a:lnTo>
                    <a:lnTo>
                      <a:pt x="257" y="163"/>
                    </a:lnTo>
                    <a:lnTo>
                      <a:pt x="250" y="166"/>
                    </a:lnTo>
                    <a:lnTo>
                      <a:pt x="245" y="167"/>
                    </a:lnTo>
                    <a:lnTo>
                      <a:pt x="239" y="168"/>
                    </a:lnTo>
                    <a:lnTo>
                      <a:pt x="239" y="168"/>
                    </a:lnTo>
                    <a:lnTo>
                      <a:pt x="0" y="163"/>
                    </a:lnTo>
                    <a:lnTo>
                      <a:pt x="0" y="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8989B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99" name="Freeform 28"/>
              <p:cNvSpPr/>
              <p:nvPr/>
            </p:nvSpPr>
            <p:spPr>
              <a:xfrm>
                <a:off x="3098801" y="5083175"/>
                <a:ext cx="458788" cy="2667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58788" y="0"/>
                  </a:cxn>
                  <a:cxn ang="0">
                    <a:pos x="458788" y="0"/>
                  </a:cxn>
                  <a:cxn ang="0">
                    <a:pos x="431800" y="222250"/>
                  </a:cxn>
                  <a:cxn ang="0">
                    <a:pos x="431800" y="222250"/>
                  </a:cxn>
                  <a:cxn ang="0">
                    <a:pos x="430212" y="233362"/>
                  </a:cxn>
                  <a:cxn ang="0">
                    <a:pos x="425450" y="239712"/>
                  </a:cxn>
                  <a:cxn ang="0">
                    <a:pos x="419100" y="247650"/>
                  </a:cxn>
                  <a:cxn ang="0">
                    <a:pos x="409575" y="254000"/>
                  </a:cxn>
                  <a:cxn ang="0">
                    <a:pos x="401637" y="258762"/>
                  </a:cxn>
                  <a:cxn ang="0">
                    <a:pos x="393700" y="263525"/>
                  </a:cxn>
                  <a:cxn ang="0">
                    <a:pos x="373062" y="266700"/>
                  </a:cxn>
                  <a:cxn ang="0">
                    <a:pos x="373062" y="266700"/>
                  </a:cxn>
                  <a:cxn ang="0">
                    <a:pos x="0" y="255587"/>
                  </a:cxn>
                  <a:cxn ang="0">
                    <a:pos x="0" y="255587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289" h="168">
                    <a:moveTo>
                      <a:pt x="0" y="0"/>
                    </a:moveTo>
                    <a:lnTo>
                      <a:pt x="0" y="0"/>
                    </a:lnTo>
                    <a:lnTo>
                      <a:pt x="289" y="0"/>
                    </a:lnTo>
                    <a:lnTo>
                      <a:pt x="289" y="0"/>
                    </a:lnTo>
                    <a:lnTo>
                      <a:pt x="272" y="140"/>
                    </a:lnTo>
                    <a:lnTo>
                      <a:pt x="272" y="140"/>
                    </a:lnTo>
                    <a:lnTo>
                      <a:pt x="271" y="147"/>
                    </a:lnTo>
                    <a:lnTo>
                      <a:pt x="268" y="151"/>
                    </a:lnTo>
                    <a:lnTo>
                      <a:pt x="264" y="156"/>
                    </a:lnTo>
                    <a:lnTo>
                      <a:pt x="258" y="160"/>
                    </a:lnTo>
                    <a:lnTo>
                      <a:pt x="253" y="163"/>
                    </a:lnTo>
                    <a:lnTo>
                      <a:pt x="248" y="166"/>
                    </a:lnTo>
                    <a:lnTo>
                      <a:pt x="235" y="168"/>
                    </a:lnTo>
                    <a:lnTo>
                      <a:pt x="235" y="168"/>
                    </a:lnTo>
                    <a:lnTo>
                      <a:pt x="0" y="161"/>
                    </a:lnTo>
                    <a:lnTo>
                      <a:pt x="0" y="16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C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00" name="Freeform 29"/>
              <p:cNvSpPr/>
              <p:nvPr/>
            </p:nvSpPr>
            <p:spPr>
              <a:xfrm>
                <a:off x="3105151" y="5083175"/>
                <a:ext cx="452438" cy="265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52438" y="0"/>
                  </a:cxn>
                  <a:cxn ang="0">
                    <a:pos x="452438" y="0"/>
                  </a:cxn>
                  <a:cxn ang="0">
                    <a:pos x="425450" y="222250"/>
                  </a:cxn>
                  <a:cxn ang="0">
                    <a:pos x="425450" y="222250"/>
                  </a:cxn>
                  <a:cxn ang="0">
                    <a:pos x="423862" y="233362"/>
                  </a:cxn>
                  <a:cxn ang="0">
                    <a:pos x="419100" y="239712"/>
                  </a:cxn>
                  <a:cxn ang="0">
                    <a:pos x="412750" y="247650"/>
                  </a:cxn>
                  <a:cxn ang="0">
                    <a:pos x="403225" y="254000"/>
                  </a:cxn>
                  <a:cxn ang="0">
                    <a:pos x="395287" y="258762"/>
                  </a:cxn>
                  <a:cxn ang="0">
                    <a:pos x="387350" y="263525"/>
                  </a:cxn>
                  <a:cxn ang="0">
                    <a:pos x="366712" y="265113"/>
                  </a:cxn>
                  <a:cxn ang="0">
                    <a:pos x="366712" y="265113"/>
                  </a:cxn>
                  <a:cxn ang="0">
                    <a:pos x="0" y="254000"/>
                  </a:cxn>
                  <a:cxn ang="0">
                    <a:pos x="0" y="25400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285" h="167">
                    <a:moveTo>
                      <a:pt x="0" y="0"/>
                    </a:moveTo>
                    <a:lnTo>
                      <a:pt x="0" y="0"/>
                    </a:lnTo>
                    <a:lnTo>
                      <a:pt x="285" y="0"/>
                    </a:lnTo>
                    <a:lnTo>
                      <a:pt x="285" y="0"/>
                    </a:lnTo>
                    <a:lnTo>
                      <a:pt x="268" y="140"/>
                    </a:lnTo>
                    <a:lnTo>
                      <a:pt x="268" y="140"/>
                    </a:lnTo>
                    <a:lnTo>
                      <a:pt x="267" y="147"/>
                    </a:lnTo>
                    <a:lnTo>
                      <a:pt x="264" y="151"/>
                    </a:lnTo>
                    <a:lnTo>
                      <a:pt x="260" y="156"/>
                    </a:lnTo>
                    <a:lnTo>
                      <a:pt x="254" y="160"/>
                    </a:lnTo>
                    <a:lnTo>
                      <a:pt x="249" y="163"/>
                    </a:lnTo>
                    <a:lnTo>
                      <a:pt x="244" y="166"/>
                    </a:lnTo>
                    <a:lnTo>
                      <a:pt x="231" y="167"/>
                    </a:lnTo>
                    <a:lnTo>
                      <a:pt x="231" y="167"/>
                    </a:lnTo>
                    <a:lnTo>
                      <a:pt x="0" y="160"/>
                    </a:lnTo>
                    <a:lnTo>
                      <a:pt x="0" y="16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C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01" name="Freeform 30"/>
              <p:cNvSpPr/>
              <p:nvPr/>
            </p:nvSpPr>
            <p:spPr>
              <a:xfrm>
                <a:off x="3111501" y="5083175"/>
                <a:ext cx="446088" cy="265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46088" y="0"/>
                  </a:cxn>
                  <a:cxn ang="0">
                    <a:pos x="446088" y="0"/>
                  </a:cxn>
                  <a:cxn ang="0">
                    <a:pos x="419100" y="222250"/>
                  </a:cxn>
                  <a:cxn ang="0">
                    <a:pos x="419100" y="222250"/>
                  </a:cxn>
                  <a:cxn ang="0">
                    <a:pos x="417512" y="230187"/>
                  </a:cxn>
                  <a:cxn ang="0">
                    <a:pos x="412750" y="239712"/>
                  </a:cxn>
                  <a:cxn ang="0">
                    <a:pos x="406400" y="247650"/>
                  </a:cxn>
                  <a:cxn ang="0">
                    <a:pos x="396875" y="254000"/>
                  </a:cxn>
                  <a:cxn ang="0">
                    <a:pos x="388937" y="258762"/>
                  </a:cxn>
                  <a:cxn ang="0">
                    <a:pos x="381000" y="263525"/>
                  </a:cxn>
                  <a:cxn ang="0">
                    <a:pos x="363537" y="265113"/>
                  </a:cxn>
                  <a:cxn ang="0">
                    <a:pos x="363537" y="265113"/>
                  </a:cxn>
                  <a:cxn ang="0">
                    <a:pos x="0" y="252412"/>
                  </a:cxn>
                  <a:cxn ang="0">
                    <a:pos x="0" y="2524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281" h="167">
                    <a:moveTo>
                      <a:pt x="0" y="0"/>
                    </a:moveTo>
                    <a:lnTo>
                      <a:pt x="0" y="0"/>
                    </a:lnTo>
                    <a:lnTo>
                      <a:pt x="281" y="0"/>
                    </a:lnTo>
                    <a:lnTo>
                      <a:pt x="281" y="0"/>
                    </a:lnTo>
                    <a:lnTo>
                      <a:pt x="264" y="140"/>
                    </a:lnTo>
                    <a:lnTo>
                      <a:pt x="264" y="140"/>
                    </a:lnTo>
                    <a:lnTo>
                      <a:pt x="263" y="145"/>
                    </a:lnTo>
                    <a:lnTo>
                      <a:pt x="260" y="151"/>
                    </a:lnTo>
                    <a:lnTo>
                      <a:pt x="256" y="156"/>
                    </a:lnTo>
                    <a:lnTo>
                      <a:pt x="250" y="160"/>
                    </a:lnTo>
                    <a:lnTo>
                      <a:pt x="245" y="163"/>
                    </a:lnTo>
                    <a:lnTo>
                      <a:pt x="240" y="166"/>
                    </a:lnTo>
                    <a:lnTo>
                      <a:pt x="229" y="167"/>
                    </a:lnTo>
                    <a:lnTo>
                      <a:pt x="229" y="167"/>
                    </a:lnTo>
                    <a:lnTo>
                      <a:pt x="0" y="159"/>
                    </a:lnTo>
                    <a:lnTo>
                      <a:pt x="0" y="15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A9A9D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02" name="Freeform 31"/>
              <p:cNvSpPr/>
              <p:nvPr/>
            </p:nvSpPr>
            <p:spPr>
              <a:xfrm>
                <a:off x="3116263" y="5083175"/>
                <a:ext cx="441325" cy="265113"/>
              </a:xfrm>
              <a:custGeom>
                <a:avLst/>
                <a:gdLst/>
                <a:ahLst/>
                <a:cxnLst>
                  <a:cxn ang="0">
                    <a:pos x="1587" y="0"/>
                  </a:cxn>
                  <a:cxn ang="0">
                    <a:pos x="1587" y="0"/>
                  </a:cxn>
                  <a:cxn ang="0">
                    <a:pos x="441325" y="0"/>
                  </a:cxn>
                  <a:cxn ang="0">
                    <a:pos x="441325" y="0"/>
                  </a:cxn>
                  <a:cxn ang="0">
                    <a:pos x="414337" y="222250"/>
                  </a:cxn>
                  <a:cxn ang="0">
                    <a:pos x="414337" y="222250"/>
                  </a:cxn>
                  <a:cxn ang="0">
                    <a:pos x="412750" y="230187"/>
                  </a:cxn>
                  <a:cxn ang="0">
                    <a:pos x="407987" y="239712"/>
                  </a:cxn>
                  <a:cxn ang="0">
                    <a:pos x="401637" y="247650"/>
                  </a:cxn>
                  <a:cxn ang="0">
                    <a:pos x="392112" y="252412"/>
                  </a:cxn>
                  <a:cxn ang="0">
                    <a:pos x="384175" y="258762"/>
                  </a:cxn>
                  <a:cxn ang="0">
                    <a:pos x="376237" y="263525"/>
                  </a:cxn>
                  <a:cxn ang="0">
                    <a:pos x="358775" y="265113"/>
                  </a:cxn>
                  <a:cxn ang="0">
                    <a:pos x="358775" y="265113"/>
                  </a:cxn>
                  <a:cxn ang="0">
                    <a:pos x="0" y="249237"/>
                  </a:cxn>
                  <a:cxn ang="0">
                    <a:pos x="0" y="249237"/>
                  </a:cxn>
                  <a:cxn ang="0">
                    <a:pos x="1587" y="0"/>
                  </a:cxn>
                  <a:cxn ang="0">
                    <a:pos x="1587" y="0"/>
                  </a:cxn>
                </a:cxnLst>
                <a:rect l="0" t="0" r="0" b="0"/>
                <a:pathLst>
                  <a:path w="278" h="167">
                    <a:moveTo>
                      <a:pt x="1" y="0"/>
                    </a:moveTo>
                    <a:lnTo>
                      <a:pt x="1" y="0"/>
                    </a:lnTo>
                    <a:lnTo>
                      <a:pt x="278" y="0"/>
                    </a:lnTo>
                    <a:lnTo>
                      <a:pt x="278" y="0"/>
                    </a:lnTo>
                    <a:lnTo>
                      <a:pt x="261" y="140"/>
                    </a:lnTo>
                    <a:lnTo>
                      <a:pt x="261" y="140"/>
                    </a:lnTo>
                    <a:lnTo>
                      <a:pt x="260" y="145"/>
                    </a:lnTo>
                    <a:lnTo>
                      <a:pt x="257" y="151"/>
                    </a:lnTo>
                    <a:lnTo>
                      <a:pt x="253" y="156"/>
                    </a:lnTo>
                    <a:lnTo>
                      <a:pt x="247" y="159"/>
                    </a:lnTo>
                    <a:lnTo>
                      <a:pt x="242" y="163"/>
                    </a:lnTo>
                    <a:lnTo>
                      <a:pt x="237" y="166"/>
                    </a:lnTo>
                    <a:lnTo>
                      <a:pt x="226" y="167"/>
                    </a:lnTo>
                    <a:lnTo>
                      <a:pt x="226" y="167"/>
                    </a:lnTo>
                    <a:lnTo>
                      <a:pt x="0" y="157"/>
                    </a:lnTo>
                    <a:lnTo>
                      <a:pt x="0" y="157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A9A9E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03" name="Freeform 32"/>
              <p:cNvSpPr/>
              <p:nvPr/>
            </p:nvSpPr>
            <p:spPr>
              <a:xfrm>
                <a:off x="3122613" y="5083175"/>
                <a:ext cx="434975" cy="265113"/>
              </a:xfrm>
              <a:custGeom>
                <a:avLst/>
                <a:gdLst/>
                <a:ahLst/>
                <a:cxnLst>
                  <a:cxn ang="0">
                    <a:pos x="1587" y="0"/>
                  </a:cxn>
                  <a:cxn ang="0">
                    <a:pos x="1587" y="0"/>
                  </a:cxn>
                  <a:cxn ang="0">
                    <a:pos x="434975" y="0"/>
                  </a:cxn>
                  <a:cxn ang="0">
                    <a:pos x="434975" y="0"/>
                  </a:cxn>
                  <a:cxn ang="0">
                    <a:pos x="407987" y="222250"/>
                  </a:cxn>
                  <a:cxn ang="0">
                    <a:pos x="407987" y="222250"/>
                  </a:cxn>
                  <a:cxn ang="0">
                    <a:pos x="406400" y="230187"/>
                  </a:cxn>
                  <a:cxn ang="0">
                    <a:pos x="401637" y="239712"/>
                  </a:cxn>
                  <a:cxn ang="0">
                    <a:pos x="395287" y="247650"/>
                  </a:cxn>
                  <a:cxn ang="0">
                    <a:pos x="388937" y="252412"/>
                  </a:cxn>
                  <a:cxn ang="0">
                    <a:pos x="379412" y="258762"/>
                  </a:cxn>
                  <a:cxn ang="0">
                    <a:pos x="369887" y="260350"/>
                  </a:cxn>
                  <a:cxn ang="0">
                    <a:pos x="352425" y="265113"/>
                  </a:cxn>
                  <a:cxn ang="0">
                    <a:pos x="352425" y="265113"/>
                  </a:cxn>
                  <a:cxn ang="0">
                    <a:pos x="0" y="247650"/>
                  </a:cxn>
                  <a:cxn ang="0">
                    <a:pos x="0" y="247650"/>
                  </a:cxn>
                  <a:cxn ang="0">
                    <a:pos x="1587" y="0"/>
                  </a:cxn>
                  <a:cxn ang="0">
                    <a:pos x="1587" y="0"/>
                  </a:cxn>
                </a:cxnLst>
                <a:rect l="0" t="0" r="0" b="0"/>
                <a:pathLst>
                  <a:path w="274" h="167">
                    <a:moveTo>
                      <a:pt x="1" y="0"/>
                    </a:moveTo>
                    <a:lnTo>
                      <a:pt x="1" y="0"/>
                    </a:lnTo>
                    <a:lnTo>
                      <a:pt x="274" y="0"/>
                    </a:lnTo>
                    <a:lnTo>
                      <a:pt x="274" y="0"/>
                    </a:lnTo>
                    <a:lnTo>
                      <a:pt x="257" y="140"/>
                    </a:lnTo>
                    <a:lnTo>
                      <a:pt x="257" y="140"/>
                    </a:lnTo>
                    <a:lnTo>
                      <a:pt x="256" y="145"/>
                    </a:lnTo>
                    <a:lnTo>
                      <a:pt x="253" y="151"/>
                    </a:lnTo>
                    <a:lnTo>
                      <a:pt x="249" y="156"/>
                    </a:lnTo>
                    <a:lnTo>
                      <a:pt x="245" y="159"/>
                    </a:lnTo>
                    <a:lnTo>
                      <a:pt x="239" y="163"/>
                    </a:lnTo>
                    <a:lnTo>
                      <a:pt x="233" y="164"/>
                    </a:lnTo>
                    <a:lnTo>
                      <a:pt x="222" y="167"/>
                    </a:lnTo>
                    <a:lnTo>
                      <a:pt x="222" y="167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B9B9E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04" name="Freeform 33"/>
              <p:cNvSpPr/>
              <p:nvPr/>
            </p:nvSpPr>
            <p:spPr>
              <a:xfrm>
                <a:off x="3128963" y="5083175"/>
                <a:ext cx="428625" cy="265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28625" y="0"/>
                  </a:cxn>
                  <a:cxn ang="0">
                    <a:pos x="428625" y="0"/>
                  </a:cxn>
                  <a:cxn ang="0">
                    <a:pos x="401637" y="222250"/>
                  </a:cxn>
                  <a:cxn ang="0">
                    <a:pos x="401637" y="222250"/>
                  </a:cxn>
                  <a:cxn ang="0">
                    <a:pos x="400050" y="230187"/>
                  </a:cxn>
                  <a:cxn ang="0">
                    <a:pos x="395287" y="239712"/>
                  </a:cxn>
                  <a:cxn ang="0">
                    <a:pos x="388937" y="246062"/>
                  </a:cxn>
                  <a:cxn ang="0">
                    <a:pos x="382587" y="252412"/>
                  </a:cxn>
                  <a:cxn ang="0">
                    <a:pos x="373062" y="258762"/>
                  </a:cxn>
                  <a:cxn ang="0">
                    <a:pos x="365125" y="260350"/>
                  </a:cxn>
                  <a:cxn ang="0">
                    <a:pos x="347662" y="265113"/>
                  </a:cxn>
                  <a:cxn ang="0">
                    <a:pos x="347662" y="265113"/>
                  </a:cxn>
                  <a:cxn ang="0">
                    <a:pos x="0" y="247650"/>
                  </a:cxn>
                  <a:cxn ang="0">
                    <a:pos x="0" y="24765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270" h="167">
                    <a:moveTo>
                      <a:pt x="0" y="0"/>
                    </a:moveTo>
                    <a:lnTo>
                      <a:pt x="0" y="0"/>
                    </a:lnTo>
                    <a:lnTo>
                      <a:pt x="270" y="0"/>
                    </a:lnTo>
                    <a:lnTo>
                      <a:pt x="270" y="0"/>
                    </a:lnTo>
                    <a:lnTo>
                      <a:pt x="253" y="140"/>
                    </a:lnTo>
                    <a:lnTo>
                      <a:pt x="253" y="140"/>
                    </a:lnTo>
                    <a:lnTo>
                      <a:pt x="252" y="145"/>
                    </a:lnTo>
                    <a:lnTo>
                      <a:pt x="249" y="151"/>
                    </a:lnTo>
                    <a:lnTo>
                      <a:pt x="245" y="155"/>
                    </a:lnTo>
                    <a:lnTo>
                      <a:pt x="241" y="159"/>
                    </a:lnTo>
                    <a:lnTo>
                      <a:pt x="235" y="163"/>
                    </a:lnTo>
                    <a:lnTo>
                      <a:pt x="230" y="164"/>
                    </a:lnTo>
                    <a:lnTo>
                      <a:pt x="219" y="167"/>
                    </a:lnTo>
                    <a:lnTo>
                      <a:pt x="219" y="167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C9C9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05" name="Freeform 34"/>
              <p:cNvSpPr/>
              <p:nvPr/>
            </p:nvSpPr>
            <p:spPr>
              <a:xfrm>
                <a:off x="3135313" y="5083175"/>
                <a:ext cx="422275" cy="265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22275" y="0"/>
                  </a:cxn>
                  <a:cxn ang="0">
                    <a:pos x="422275" y="0"/>
                  </a:cxn>
                  <a:cxn ang="0">
                    <a:pos x="395287" y="222250"/>
                  </a:cxn>
                  <a:cxn ang="0">
                    <a:pos x="395287" y="222250"/>
                  </a:cxn>
                  <a:cxn ang="0">
                    <a:pos x="393700" y="230187"/>
                  </a:cxn>
                  <a:cxn ang="0">
                    <a:pos x="388937" y="239712"/>
                  </a:cxn>
                  <a:cxn ang="0">
                    <a:pos x="382587" y="246062"/>
                  </a:cxn>
                  <a:cxn ang="0">
                    <a:pos x="376237" y="252412"/>
                  </a:cxn>
                  <a:cxn ang="0">
                    <a:pos x="358775" y="260350"/>
                  </a:cxn>
                  <a:cxn ang="0">
                    <a:pos x="341312" y="265113"/>
                  </a:cxn>
                  <a:cxn ang="0">
                    <a:pos x="341312" y="265113"/>
                  </a:cxn>
                  <a:cxn ang="0">
                    <a:pos x="0" y="246062"/>
                  </a:cxn>
                  <a:cxn ang="0">
                    <a:pos x="0" y="24606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266" h="167">
                    <a:moveTo>
                      <a:pt x="0" y="0"/>
                    </a:moveTo>
                    <a:lnTo>
                      <a:pt x="0" y="0"/>
                    </a:lnTo>
                    <a:lnTo>
                      <a:pt x="266" y="0"/>
                    </a:lnTo>
                    <a:lnTo>
                      <a:pt x="266" y="0"/>
                    </a:lnTo>
                    <a:lnTo>
                      <a:pt x="249" y="140"/>
                    </a:lnTo>
                    <a:lnTo>
                      <a:pt x="249" y="140"/>
                    </a:lnTo>
                    <a:lnTo>
                      <a:pt x="248" y="145"/>
                    </a:lnTo>
                    <a:lnTo>
                      <a:pt x="245" y="151"/>
                    </a:lnTo>
                    <a:lnTo>
                      <a:pt x="241" y="155"/>
                    </a:lnTo>
                    <a:lnTo>
                      <a:pt x="237" y="159"/>
                    </a:lnTo>
                    <a:lnTo>
                      <a:pt x="226" y="164"/>
                    </a:lnTo>
                    <a:lnTo>
                      <a:pt x="215" y="167"/>
                    </a:lnTo>
                    <a:lnTo>
                      <a:pt x="215" y="167"/>
                    </a:lnTo>
                    <a:lnTo>
                      <a:pt x="0" y="155"/>
                    </a:lnTo>
                    <a:lnTo>
                      <a:pt x="0" y="15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C9C9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06" name="Freeform 35"/>
              <p:cNvSpPr/>
              <p:nvPr/>
            </p:nvSpPr>
            <p:spPr>
              <a:xfrm>
                <a:off x="3138488" y="5083175"/>
                <a:ext cx="419100" cy="265113"/>
              </a:xfrm>
              <a:custGeom>
                <a:avLst/>
                <a:gdLst/>
                <a:ahLst/>
                <a:cxnLst>
                  <a:cxn ang="0">
                    <a:pos x="3175" y="0"/>
                  </a:cxn>
                  <a:cxn ang="0">
                    <a:pos x="3175" y="0"/>
                  </a:cxn>
                  <a:cxn ang="0">
                    <a:pos x="419100" y="0"/>
                  </a:cxn>
                  <a:cxn ang="0">
                    <a:pos x="419100" y="0"/>
                  </a:cxn>
                  <a:cxn ang="0">
                    <a:pos x="392112" y="222250"/>
                  </a:cxn>
                  <a:cxn ang="0">
                    <a:pos x="392112" y="222250"/>
                  </a:cxn>
                  <a:cxn ang="0">
                    <a:pos x="390525" y="230187"/>
                  </a:cxn>
                  <a:cxn ang="0">
                    <a:pos x="385762" y="239712"/>
                  </a:cxn>
                  <a:cxn ang="0">
                    <a:pos x="379412" y="246062"/>
                  </a:cxn>
                  <a:cxn ang="0">
                    <a:pos x="373062" y="252412"/>
                  </a:cxn>
                  <a:cxn ang="0">
                    <a:pos x="355600" y="260350"/>
                  </a:cxn>
                  <a:cxn ang="0">
                    <a:pos x="338137" y="265113"/>
                  </a:cxn>
                  <a:cxn ang="0">
                    <a:pos x="338137" y="265113"/>
                  </a:cxn>
                  <a:cxn ang="0">
                    <a:pos x="0" y="242887"/>
                  </a:cxn>
                  <a:cxn ang="0">
                    <a:pos x="0" y="242887"/>
                  </a:cxn>
                  <a:cxn ang="0">
                    <a:pos x="3175" y="0"/>
                  </a:cxn>
                  <a:cxn ang="0">
                    <a:pos x="3175" y="0"/>
                  </a:cxn>
                </a:cxnLst>
                <a:rect l="0" t="0" r="0" b="0"/>
                <a:pathLst>
                  <a:path w="264" h="167">
                    <a:moveTo>
                      <a:pt x="2" y="0"/>
                    </a:moveTo>
                    <a:lnTo>
                      <a:pt x="2" y="0"/>
                    </a:lnTo>
                    <a:lnTo>
                      <a:pt x="264" y="0"/>
                    </a:lnTo>
                    <a:lnTo>
                      <a:pt x="264" y="0"/>
                    </a:lnTo>
                    <a:lnTo>
                      <a:pt x="247" y="140"/>
                    </a:lnTo>
                    <a:lnTo>
                      <a:pt x="247" y="140"/>
                    </a:lnTo>
                    <a:lnTo>
                      <a:pt x="246" y="145"/>
                    </a:lnTo>
                    <a:lnTo>
                      <a:pt x="243" y="151"/>
                    </a:lnTo>
                    <a:lnTo>
                      <a:pt x="239" y="155"/>
                    </a:lnTo>
                    <a:lnTo>
                      <a:pt x="235" y="159"/>
                    </a:lnTo>
                    <a:lnTo>
                      <a:pt x="224" y="164"/>
                    </a:lnTo>
                    <a:lnTo>
                      <a:pt x="213" y="167"/>
                    </a:lnTo>
                    <a:lnTo>
                      <a:pt x="213" y="167"/>
                    </a:lnTo>
                    <a:lnTo>
                      <a:pt x="0" y="153"/>
                    </a:lnTo>
                    <a:lnTo>
                      <a:pt x="0" y="153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D9DA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07" name="Freeform 36"/>
              <p:cNvSpPr/>
              <p:nvPr/>
            </p:nvSpPr>
            <p:spPr>
              <a:xfrm>
                <a:off x="3144838" y="5083175"/>
                <a:ext cx="412750" cy="265113"/>
              </a:xfrm>
              <a:custGeom>
                <a:avLst/>
                <a:gdLst/>
                <a:ahLst/>
                <a:cxnLst>
                  <a:cxn ang="0">
                    <a:pos x="3175" y="0"/>
                  </a:cxn>
                  <a:cxn ang="0">
                    <a:pos x="3175" y="0"/>
                  </a:cxn>
                  <a:cxn ang="0">
                    <a:pos x="412750" y="0"/>
                  </a:cxn>
                  <a:cxn ang="0">
                    <a:pos x="412750" y="0"/>
                  </a:cxn>
                  <a:cxn ang="0">
                    <a:pos x="385762" y="222250"/>
                  </a:cxn>
                  <a:cxn ang="0">
                    <a:pos x="385762" y="222250"/>
                  </a:cxn>
                  <a:cxn ang="0">
                    <a:pos x="384175" y="230187"/>
                  </a:cxn>
                  <a:cxn ang="0">
                    <a:pos x="379412" y="239712"/>
                  </a:cxn>
                  <a:cxn ang="0">
                    <a:pos x="373062" y="246062"/>
                  </a:cxn>
                  <a:cxn ang="0">
                    <a:pos x="366712" y="252412"/>
                  </a:cxn>
                  <a:cxn ang="0">
                    <a:pos x="349250" y="260350"/>
                  </a:cxn>
                  <a:cxn ang="0">
                    <a:pos x="331787" y="265113"/>
                  </a:cxn>
                  <a:cxn ang="0">
                    <a:pos x="331787" y="265113"/>
                  </a:cxn>
                  <a:cxn ang="0">
                    <a:pos x="0" y="241300"/>
                  </a:cxn>
                  <a:cxn ang="0">
                    <a:pos x="0" y="241300"/>
                  </a:cxn>
                  <a:cxn ang="0">
                    <a:pos x="3175" y="0"/>
                  </a:cxn>
                  <a:cxn ang="0">
                    <a:pos x="3175" y="0"/>
                  </a:cxn>
                </a:cxnLst>
                <a:rect l="0" t="0" r="0" b="0"/>
                <a:pathLst>
                  <a:path w="260" h="167">
                    <a:moveTo>
                      <a:pt x="2" y="0"/>
                    </a:moveTo>
                    <a:lnTo>
                      <a:pt x="2" y="0"/>
                    </a:lnTo>
                    <a:lnTo>
                      <a:pt x="260" y="0"/>
                    </a:lnTo>
                    <a:lnTo>
                      <a:pt x="260" y="0"/>
                    </a:lnTo>
                    <a:lnTo>
                      <a:pt x="243" y="140"/>
                    </a:lnTo>
                    <a:lnTo>
                      <a:pt x="243" y="140"/>
                    </a:lnTo>
                    <a:lnTo>
                      <a:pt x="242" y="145"/>
                    </a:lnTo>
                    <a:lnTo>
                      <a:pt x="239" y="151"/>
                    </a:lnTo>
                    <a:lnTo>
                      <a:pt x="235" y="155"/>
                    </a:lnTo>
                    <a:lnTo>
                      <a:pt x="231" y="159"/>
                    </a:lnTo>
                    <a:lnTo>
                      <a:pt x="220" y="164"/>
                    </a:lnTo>
                    <a:lnTo>
                      <a:pt x="209" y="167"/>
                    </a:lnTo>
                    <a:lnTo>
                      <a:pt x="209" y="167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D9DA1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08" name="Freeform 37"/>
              <p:cNvSpPr/>
              <p:nvPr/>
            </p:nvSpPr>
            <p:spPr>
              <a:xfrm>
                <a:off x="3152776" y="5083175"/>
                <a:ext cx="404813" cy="265113"/>
              </a:xfrm>
              <a:custGeom>
                <a:avLst/>
                <a:gdLst/>
                <a:ahLst/>
                <a:cxnLst>
                  <a:cxn ang="0">
                    <a:pos x="1587" y="0"/>
                  </a:cxn>
                  <a:cxn ang="0">
                    <a:pos x="1587" y="0"/>
                  </a:cxn>
                  <a:cxn ang="0">
                    <a:pos x="404813" y="0"/>
                  </a:cxn>
                  <a:cxn ang="0">
                    <a:pos x="404813" y="0"/>
                  </a:cxn>
                  <a:cxn ang="0">
                    <a:pos x="377825" y="222250"/>
                  </a:cxn>
                  <a:cxn ang="0">
                    <a:pos x="377825" y="222250"/>
                  </a:cxn>
                  <a:cxn ang="0">
                    <a:pos x="376237" y="230187"/>
                  </a:cxn>
                  <a:cxn ang="0">
                    <a:pos x="371475" y="239712"/>
                  </a:cxn>
                  <a:cxn ang="0">
                    <a:pos x="365125" y="246062"/>
                  </a:cxn>
                  <a:cxn ang="0">
                    <a:pos x="358775" y="252412"/>
                  </a:cxn>
                  <a:cxn ang="0">
                    <a:pos x="341312" y="260350"/>
                  </a:cxn>
                  <a:cxn ang="0">
                    <a:pos x="325437" y="265113"/>
                  </a:cxn>
                  <a:cxn ang="0">
                    <a:pos x="325437" y="265113"/>
                  </a:cxn>
                  <a:cxn ang="0">
                    <a:pos x="0" y="239712"/>
                  </a:cxn>
                  <a:cxn ang="0">
                    <a:pos x="0" y="239712"/>
                  </a:cxn>
                  <a:cxn ang="0">
                    <a:pos x="1587" y="0"/>
                  </a:cxn>
                  <a:cxn ang="0">
                    <a:pos x="1587" y="0"/>
                  </a:cxn>
                </a:cxnLst>
                <a:rect l="0" t="0" r="0" b="0"/>
                <a:pathLst>
                  <a:path w="255" h="167">
                    <a:moveTo>
                      <a:pt x="1" y="0"/>
                    </a:moveTo>
                    <a:lnTo>
                      <a:pt x="1" y="0"/>
                    </a:lnTo>
                    <a:lnTo>
                      <a:pt x="255" y="0"/>
                    </a:lnTo>
                    <a:lnTo>
                      <a:pt x="255" y="0"/>
                    </a:lnTo>
                    <a:lnTo>
                      <a:pt x="238" y="140"/>
                    </a:lnTo>
                    <a:lnTo>
                      <a:pt x="238" y="140"/>
                    </a:lnTo>
                    <a:lnTo>
                      <a:pt x="237" y="145"/>
                    </a:lnTo>
                    <a:lnTo>
                      <a:pt x="234" y="151"/>
                    </a:lnTo>
                    <a:lnTo>
                      <a:pt x="230" y="155"/>
                    </a:lnTo>
                    <a:lnTo>
                      <a:pt x="226" y="159"/>
                    </a:lnTo>
                    <a:lnTo>
                      <a:pt x="215" y="164"/>
                    </a:lnTo>
                    <a:lnTo>
                      <a:pt x="205" y="167"/>
                    </a:lnTo>
                    <a:lnTo>
                      <a:pt x="205" y="167"/>
                    </a:lnTo>
                    <a:lnTo>
                      <a:pt x="0" y="151"/>
                    </a:lnTo>
                    <a:lnTo>
                      <a:pt x="0" y="151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E9EA1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09" name="Freeform 38"/>
              <p:cNvSpPr/>
              <p:nvPr/>
            </p:nvSpPr>
            <p:spPr>
              <a:xfrm>
                <a:off x="3159126" y="5083175"/>
                <a:ext cx="398463" cy="265113"/>
              </a:xfrm>
              <a:custGeom>
                <a:avLst/>
                <a:gdLst/>
                <a:ahLst/>
                <a:cxnLst>
                  <a:cxn ang="0">
                    <a:pos x="1587" y="0"/>
                  </a:cxn>
                  <a:cxn ang="0">
                    <a:pos x="1587" y="0"/>
                  </a:cxn>
                  <a:cxn ang="0">
                    <a:pos x="398463" y="0"/>
                  </a:cxn>
                  <a:cxn ang="0">
                    <a:pos x="398463" y="0"/>
                  </a:cxn>
                  <a:cxn ang="0">
                    <a:pos x="371475" y="222250"/>
                  </a:cxn>
                  <a:cxn ang="0">
                    <a:pos x="371475" y="222250"/>
                  </a:cxn>
                  <a:cxn ang="0">
                    <a:pos x="369887" y="230187"/>
                  </a:cxn>
                  <a:cxn ang="0">
                    <a:pos x="365125" y="239712"/>
                  </a:cxn>
                  <a:cxn ang="0">
                    <a:pos x="358775" y="246062"/>
                  </a:cxn>
                  <a:cxn ang="0">
                    <a:pos x="352425" y="252412"/>
                  </a:cxn>
                  <a:cxn ang="0">
                    <a:pos x="336550" y="260350"/>
                  </a:cxn>
                  <a:cxn ang="0">
                    <a:pos x="319087" y="265113"/>
                  </a:cxn>
                  <a:cxn ang="0">
                    <a:pos x="319087" y="265113"/>
                  </a:cxn>
                  <a:cxn ang="0">
                    <a:pos x="0" y="236537"/>
                  </a:cxn>
                  <a:cxn ang="0">
                    <a:pos x="0" y="236537"/>
                  </a:cxn>
                  <a:cxn ang="0">
                    <a:pos x="1587" y="0"/>
                  </a:cxn>
                  <a:cxn ang="0">
                    <a:pos x="1587" y="0"/>
                  </a:cxn>
                </a:cxnLst>
                <a:rect l="0" t="0" r="0" b="0"/>
                <a:pathLst>
                  <a:path w="251" h="167">
                    <a:moveTo>
                      <a:pt x="1" y="0"/>
                    </a:moveTo>
                    <a:lnTo>
                      <a:pt x="1" y="0"/>
                    </a:lnTo>
                    <a:lnTo>
                      <a:pt x="251" y="0"/>
                    </a:lnTo>
                    <a:lnTo>
                      <a:pt x="251" y="0"/>
                    </a:lnTo>
                    <a:lnTo>
                      <a:pt x="234" y="140"/>
                    </a:lnTo>
                    <a:lnTo>
                      <a:pt x="234" y="140"/>
                    </a:lnTo>
                    <a:lnTo>
                      <a:pt x="233" y="145"/>
                    </a:lnTo>
                    <a:lnTo>
                      <a:pt x="230" y="151"/>
                    </a:lnTo>
                    <a:lnTo>
                      <a:pt x="226" y="155"/>
                    </a:lnTo>
                    <a:lnTo>
                      <a:pt x="222" y="159"/>
                    </a:lnTo>
                    <a:lnTo>
                      <a:pt x="212" y="164"/>
                    </a:lnTo>
                    <a:lnTo>
                      <a:pt x="201" y="167"/>
                    </a:lnTo>
                    <a:lnTo>
                      <a:pt x="201" y="167"/>
                    </a:lnTo>
                    <a:lnTo>
                      <a:pt x="0" y="149"/>
                    </a:lnTo>
                    <a:lnTo>
                      <a:pt x="0" y="149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F9FA2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10" name="Freeform 39"/>
              <p:cNvSpPr/>
              <p:nvPr/>
            </p:nvSpPr>
            <p:spPr>
              <a:xfrm>
                <a:off x="3162301" y="5083175"/>
                <a:ext cx="395288" cy="263525"/>
              </a:xfrm>
              <a:custGeom>
                <a:avLst/>
                <a:gdLst/>
                <a:ahLst/>
                <a:cxnLst>
                  <a:cxn ang="0">
                    <a:pos x="3175" y="0"/>
                  </a:cxn>
                  <a:cxn ang="0">
                    <a:pos x="3175" y="0"/>
                  </a:cxn>
                  <a:cxn ang="0">
                    <a:pos x="395288" y="0"/>
                  </a:cxn>
                  <a:cxn ang="0">
                    <a:pos x="395288" y="0"/>
                  </a:cxn>
                  <a:cxn ang="0">
                    <a:pos x="368300" y="222250"/>
                  </a:cxn>
                  <a:cxn ang="0">
                    <a:pos x="368300" y="222250"/>
                  </a:cxn>
                  <a:cxn ang="0">
                    <a:pos x="366712" y="230187"/>
                  </a:cxn>
                  <a:cxn ang="0">
                    <a:pos x="361950" y="239712"/>
                  </a:cxn>
                  <a:cxn ang="0">
                    <a:pos x="357187" y="246062"/>
                  </a:cxn>
                  <a:cxn ang="0">
                    <a:pos x="349250" y="252412"/>
                  </a:cxn>
                  <a:cxn ang="0">
                    <a:pos x="333375" y="260350"/>
                  </a:cxn>
                  <a:cxn ang="0">
                    <a:pos x="315912" y="263525"/>
                  </a:cxn>
                  <a:cxn ang="0">
                    <a:pos x="315912" y="263525"/>
                  </a:cxn>
                  <a:cxn ang="0">
                    <a:pos x="0" y="234950"/>
                  </a:cxn>
                  <a:cxn ang="0">
                    <a:pos x="0" y="234950"/>
                  </a:cxn>
                  <a:cxn ang="0">
                    <a:pos x="3175" y="0"/>
                  </a:cxn>
                  <a:cxn ang="0">
                    <a:pos x="3175" y="0"/>
                  </a:cxn>
                </a:cxnLst>
                <a:rect l="0" t="0" r="0" b="0"/>
                <a:pathLst>
                  <a:path w="249" h="166">
                    <a:moveTo>
                      <a:pt x="2" y="0"/>
                    </a:moveTo>
                    <a:lnTo>
                      <a:pt x="2" y="0"/>
                    </a:lnTo>
                    <a:lnTo>
                      <a:pt x="249" y="0"/>
                    </a:lnTo>
                    <a:lnTo>
                      <a:pt x="249" y="0"/>
                    </a:lnTo>
                    <a:lnTo>
                      <a:pt x="232" y="140"/>
                    </a:lnTo>
                    <a:lnTo>
                      <a:pt x="232" y="140"/>
                    </a:lnTo>
                    <a:lnTo>
                      <a:pt x="231" y="145"/>
                    </a:lnTo>
                    <a:lnTo>
                      <a:pt x="228" y="151"/>
                    </a:lnTo>
                    <a:lnTo>
                      <a:pt x="225" y="155"/>
                    </a:lnTo>
                    <a:lnTo>
                      <a:pt x="220" y="159"/>
                    </a:lnTo>
                    <a:lnTo>
                      <a:pt x="210" y="164"/>
                    </a:lnTo>
                    <a:lnTo>
                      <a:pt x="199" y="166"/>
                    </a:lnTo>
                    <a:lnTo>
                      <a:pt x="199" y="166"/>
                    </a:lnTo>
                    <a:lnTo>
                      <a:pt x="0" y="148"/>
                    </a:lnTo>
                    <a:lnTo>
                      <a:pt x="0" y="148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F9FA3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11" name="Freeform 40"/>
              <p:cNvSpPr/>
              <p:nvPr/>
            </p:nvSpPr>
            <p:spPr>
              <a:xfrm>
                <a:off x="3168651" y="5083175"/>
                <a:ext cx="388938" cy="263525"/>
              </a:xfrm>
              <a:custGeom>
                <a:avLst/>
                <a:gdLst/>
                <a:ahLst/>
                <a:cxnLst>
                  <a:cxn ang="0">
                    <a:pos x="3175" y="0"/>
                  </a:cxn>
                  <a:cxn ang="0">
                    <a:pos x="3175" y="0"/>
                  </a:cxn>
                  <a:cxn ang="0">
                    <a:pos x="388938" y="0"/>
                  </a:cxn>
                  <a:cxn ang="0">
                    <a:pos x="388938" y="0"/>
                  </a:cxn>
                  <a:cxn ang="0">
                    <a:pos x="361950" y="222250"/>
                  </a:cxn>
                  <a:cxn ang="0">
                    <a:pos x="361950" y="222250"/>
                  </a:cxn>
                  <a:cxn ang="0">
                    <a:pos x="360362" y="230187"/>
                  </a:cxn>
                  <a:cxn ang="0">
                    <a:pos x="355600" y="239712"/>
                  </a:cxn>
                  <a:cxn ang="0">
                    <a:pos x="350837" y="246062"/>
                  </a:cxn>
                  <a:cxn ang="0">
                    <a:pos x="342900" y="252412"/>
                  </a:cxn>
                  <a:cxn ang="0">
                    <a:pos x="327025" y="258762"/>
                  </a:cxn>
                  <a:cxn ang="0">
                    <a:pos x="309562" y="263525"/>
                  </a:cxn>
                  <a:cxn ang="0">
                    <a:pos x="309562" y="263525"/>
                  </a:cxn>
                  <a:cxn ang="0">
                    <a:pos x="0" y="234950"/>
                  </a:cxn>
                  <a:cxn ang="0">
                    <a:pos x="0" y="234950"/>
                  </a:cxn>
                  <a:cxn ang="0">
                    <a:pos x="3175" y="0"/>
                  </a:cxn>
                  <a:cxn ang="0">
                    <a:pos x="3175" y="0"/>
                  </a:cxn>
                </a:cxnLst>
                <a:rect l="0" t="0" r="0" b="0"/>
                <a:pathLst>
                  <a:path w="245" h="166">
                    <a:moveTo>
                      <a:pt x="2" y="0"/>
                    </a:moveTo>
                    <a:lnTo>
                      <a:pt x="2" y="0"/>
                    </a:lnTo>
                    <a:lnTo>
                      <a:pt x="245" y="0"/>
                    </a:lnTo>
                    <a:lnTo>
                      <a:pt x="245" y="0"/>
                    </a:lnTo>
                    <a:lnTo>
                      <a:pt x="228" y="140"/>
                    </a:lnTo>
                    <a:lnTo>
                      <a:pt x="228" y="140"/>
                    </a:lnTo>
                    <a:lnTo>
                      <a:pt x="227" y="145"/>
                    </a:lnTo>
                    <a:lnTo>
                      <a:pt x="224" y="151"/>
                    </a:lnTo>
                    <a:lnTo>
                      <a:pt x="221" y="155"/>
                    </a:lnTo>
                    <a:lnTo>
                      <a:pt x="216" y="159"/>
                    </a:lnTo>
                    <a:lnTo>
                      <a:pt x="206" y="163"/>
                    </a:lnTo>
                    <a:lnTo>
                      <a:pt x="195" y="166"/>
                    </a:lnTo>
                    <a:lnTo>
                      <a:pt x="195" y="166"/>
                    </a:lnTo>
                    <a:lnTo>
                      <a:pt x="0" y="148"/>
                    </a:lnTo>
                    <a:lnTo>
                      <a:pt x="0" y="148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A0A3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12" name="Freeform 41"/>
              <p:cNvSpPr/>
              <p:nvPr/>
            </p:nvSpPr>
            <p:spPr>
              <a:xfrm>
                <a:off x="3175001" y="5083175"/>
                <a:ext cx="382588" cy="263525"/>
              </a:xfrm>
              <a:custGeom>
                <a:avLst/>
                <a:gdLst/>
                <a:ahLst/>
                <a:cxnLst>
                  <a:cxn ang="0">
                    <a:pos x="3175" y="0"/>
                  </a:cxn>
                  <a:cxn ang="0">
                    <a:pos x="3175" y="0"/>
                  </a:cxn>
                  <a:cxn ang="0">
                    <a:pos x="382588" y="0"/>
                  </a:cxn>
                  <a:cxn ang="0">
                    <a:pos x="382588" y="0"/>
                  </a:cxn>
                  <a:cxn ang="0">
                    <a:pos x="355600" y="222250"/>
                  </a:cxn>
                  <a:cxn ang="0">
                    <a:pos x="355600" y="222250"/>
                  </a:cxn>
                  <a:cxn ang="0">
                    <a:pos x="354012" y="230187"/>
                  </a:cxn>
                  <a:cxn ang="0">
                    <a:pos x="349250" y="239712"/>
                  </a:cxn>
                  <a:cxn ang="0">
                    <a:pos x="344487" y="246062"/>
                  </a:cxn>
                  <a:cxn ang="0">
                    <a:pos x="336550" y="249237"/>
                  </a:cxn>
                  <a:cxn ang="0">
                    <a:pos x="320675" y="258762"/>
                  </a:cxn>
                  <a:cxn ang="0">
                    <a:pos x="306387" y="263525"/>
                  </a:cxn>
                  <a:cxn ang="0">
                    <a:pos x="306387" y="263525"/>
                  </a:cxn>
                  <a:cxn ang="0">
                    <a:pos x="0" y="233362"/>
                  </a:cxn>
                  <a:cxn ang="0">
                    <a:pos x="0" y="233362"/>
                  </a:cxn>
                  <a:cxn ang="0">
                    <a:pos x="3175" y="0"/>
                  </a:cxn>
                  <a:cxn ang="0">
                    <a:pos x="3175" y="0"/>
                  </a:cxn>
                </a:cxnLst>
                <a:rect l="0" t="0" r="0" b="0"/>
                <a:pathLst>
                  <a:path w="241" h="166">
                    <a:moveTo>
                      <a:pt x="2" y="0"/>
                    </a:moveTo>
                    <a:lnTo>
                      <a:pt x="2" y="0"/>
                    </a:lnTo>
                    <a:lnTo>
                      <a:pt x="241" y="0"/>
                    </a:lnTo>
                    <a:lnTo>
                      <a:pt x="241" y="0"/>
                    </a:lnTo>
                    <a:lnTo>
                      <a:pt x="224" y="140"/>
                    </a:lnTo>
                    <a:lnTo>
                      <a:pt x="224" y="140"/>
                    </a:lnTo>
                    <a:lnTo>
                      <a:pt x="223" y="145"/>
                    </a:lnTo>
                    <a:lnTo>
                      <a:pt x="220" y="151"/>
                    </a:lnTo>
                    <a:lnTo>
                      <a:pt x="217" y="155"/>
                    </a:lnTo>
                    <a:lnTo>
                      <a:pt x="212" y="157"/>
                    </a:lnTo>
                    <a:lnTo>
                      <a:pt x="202" y="163"/>
                    </a:lnTo>
                    <a:lnTo>
                      <a:pt x="193" y="166"/>
                    </a:lnTo>
                    <a:lnTo>
                      <a:pt x="193" y="166"/>
                    </a:lnTo>
                    <a:lnTo>
                      <a:pt x="0" y="147"/>
                    </a:lnTo>
                    <a:lnTo>
                      <a:pt x="0" y="147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1A1A4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13" name="Freeform 42"/>
              <p:cNvSpPr/>
              <p:nvPr/>
            </p:nvSpPr>
            <p:spPr>
              <a:xfrm>
                <a:off x="3182938" y="5083175"/>
                <a:ext cx="374650" cy="263525"/>
              </a:xfrm>
              <a:custGeom>
                <a:avLst/>
                <a:gdLst/>
                <a:ahLst/>
                <a:cxnLst>
                  <a:cxn ang="0">
                    <a:pos x="1587" y="0"/>
                  </a:cxn>
                  <a:cxn ang="0">
                    <a:pos x="1587" y="0"/>
                  </a:cxn>
                  <a:cxn ang="0">
                    <a:pos x="374650" y="0"/>
                  </a:cxn>
                  <a:cxn ang="0">
                    <a:pos x="374650" y="0"/>
                  </a:cxn>
                  <a:cxn ang="0">
                    <a:pos x="347662" y="222250"/>
                  </a:cxn>
                  <a:cxn ang="0">
                    <a:pos x="347662" y="222250"/>
                  </a:cxn>
                  <a:cxn ang="0">
                    <a:pos x="346075" y="230187"/>
                  </a:cxn>
                  <a:cxn ang="0">
                    <a:pos x="341312" y="239712"/>
                  </a:cxn>
                  <a:cxn ang="0">
                    <a:pos x="336550" y="246062"/>
                  </a:cxn>
                  <a:cxn ang="0">
                    <a:pos x="330200" y="249237"/>
                  </a:cxn>
                  <a:cxn ang="0">
                    <a:pos x="312737" y="258762"/>
                  </a:cxn>
                  <a:cxn ang="0">
                    <a:pos x="298450" y="263525"/>
                  </a:cxn>
                  <a:cxn ang="0">
                    <a:pos x="298450" y="263525"/>
                  </a:cxn>
                  <a:cxn ang="0">
                    <a:pos x="0" y="230187"/>
                  </a:cxn>
                  <a:cxn ang="0">
                    <a:pos x="0" y="230187"/>
                  </a:cxn>
                  <a:cxn ang="0">
                    <a:pos x="1587" y="0"/>
                  </a:cxn>
                  <a:cxn ang="0">
                    <a:pos x="1587" y="0"/>
                  </a:cxn>
                </a:cxnLst>
                <a:rect l="0" t="0" r="0" b="0"/>
                <a:pathLst>
                  <a:path w="236" h="166">
                    <a:moveTo>
                      <a:pt x="1" y="0"/>
                    </a:moveTo>
                    <a:lnTo>
                      <a:pt x="1" y="0"/>
                    </a:lnTo>
                    <a:lnTo>
                      <a:pt x="236" y="0"/>
                    </a:lnTo>
                    <a:lnTo>
                      <a:pt x="236" y="0"/>
                    </a:lnTo>
                    <a:lnTo>
                      <a:pt x="219" y="140"/>
                    </a:lnTo>
                    <a:lnTo>
                      <a:pt x="219" y="140"/>
                    </a:lnTo>
                    <a:lnTo>
                      <a:pt x="218" y="145"/>
                    </a:lnTo>
                    <a:lnTo>
                      <a:pt x="215" y="151"/>
                    </a:lnTo>
                    <a:lnTo>
                      <a:pt x="212" y="155"/>
                    </a:lnTo>
                    <a:lnTo>
                      <a:pt x="208" y="157"/>
                    </a:lnTo>
                    <a:lnTo>
                      <a:pt x="197" y="163"/>
                    </a:lnTo>
                    <a:lnTo>
                      <a:pt x="188" y="166"/>
                    </a:lnTo>
                    <a:lnTo>
                      <a:pt x="188" y="166"/>
                    </a:lnTo>
                    <a:lnTo>
                      <a:pt x="0" y="145"/>
                    </a:lnTo>
                    <a:lnTo>
                      <a:pt x="0" y="145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1A1A4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14" name="Freeform 43"/>
              <p:cNvSpPr/>
              <p:nvPr/>
            </p:nvSpPr>
            <p:spPr>
              <a:xfrm>
                <a:off x="3189288" y="5083175"/>
                <a:ext cx="368300" cy="263525"/>
              </a:xfrm>
              <a:custGeom>
                <a:avLst/>
                <a:gdLst/>
                <a:ahLst/>
                <a:cxnLst>
                  <a:cxn ang="0">
                    <a:pos x="1587" y="0"/>
                  </a:cxn>
                  <a:cxn ang="0">
                    <a:pos x="1587" y="0"/>
                  </a:cxn>
                  <a:cxn ang="0">
                    <a:pos x="368300" y="0"/>
                  </a:cxn>
                  <a:cxn ang="0">
                    <a:pos x="368300" y="0"/>
                  </a:cxn>
                  <a:cxn ang="0">
                    <a:pos x="341312" y="222250"/>
                  </a:cxn>
                  <a:cxn ang="0">
                    <a:pos x="341312" y="222250"/>
                  </a:cxn>
                  <a:cxn ang="0">
                    <a:pos x="339725" y="230187"/>
                  </a:cxn>
                  <a:cxn ang="0">
                    <a:pos x="334962" y="239712"/>
                  </a:cxn>
                  <a:cxn ang="0">
                    <a:pos x="330200" y="246062"/>
                  </a:cxn>
                  <a:cxn ang="0">
                    <a:pos x="323850" y="249237"/>
                  </a:cxn>
                  <a:cxn ang="0">
                    <a:pos x="309562" y="258762"/>
                  </a:cxn>
                  <a:cxn ang="0">
                    <a:pos x="292100" y="263525"/>
                  </a:cxn>
                  <a:cxn ang="0">
                    <a:pos x="292100" y="263525"/>
                  </a:cxn>
                  <a:cxn ang="0">
                    <a:pos x="0" y="228600"/>
                  </a:cxn>
                  <a:cxn ang="0">
                    <a:pos x="0" y="228600"/>
                  </a:cxn>
                  <a:cxn ang="0">
                    <a:pos x="1587" y="0"/>
                  </a:cxn>
                  <a:cxn ang="0">
                    <a:pos x="1587" y="0"/>
                  </a:cxn>
                </a:cxnLst>
                <a:rect l="0" t="0" r="0" b="0"/>
                <a:pathLst>
                  <a:path w="232" h="166">
                    <a:moveTo>
                      <a:pt x="1" y="0"/>
                    </a:moveTo>
                    <a:lnTo>
                      <a:pt x="1" y="0"/>
                    </a:lnTo>
                    <a:lnTo>
                      <a:pt x="232" y="0"/>
                    </a:lnTo>
                    <a:lnTo>
                      <a:pt x="232" y="0"/>
                    </a:lnTo>
                    <a:lnTo>
                      <a:pt x="215" y="140"/>
                    </a:lnTo>
                    <a:lnTo>
                      <a:pt x="215" y="140"/>
                    </a:lnTo>
                    <a:lnTo>
                      <a:pt x="214" y="145"/>
                    </a:lnTo>
                    <a:lnTo>
                      <a:pt x="211" y="151"/>
                    </a:lnTo>
                    <a:lnTo>
                      <a:pt x="208" y="155"/>
                    </a:lnTo>
                    <a:lnTo>
                      <a:pt x="204" y="157"/>
                    </a:lnTo>
                    <a:lnTo>
                      <a:pt x="195" y="163"/>
                    </a:lnTo>
                    <a:lnTo>
                      <a:pt x="184" y="166"/>
                    </a:lnTo>
                    <a:lnTo>
                      <a:pt x="184" y="166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2A2A5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15" name="Freeform 44"/>
              <p:cNvSpPr/>
              <p:nvPr/>
            </p:nvSpPr>
            <p:spPr>
              <a:xfrm>
                <a:off x="3192463" y="5083175"/>
                <a:ext cx="365125" cy="263525"/>
              </a:xfrm>
              <a:custGeom>
                <a:avLst/>
                <a:gdLst/>
                <a:ahLst/>
                <a:cxnLst>
                  <a:cxn ang="0">
                    <a:pos x="4762" y="0"/>
                  </a:cxn>
                  <a:cxn ang="0">
                    <a:pos x="4762" y="0"/>
                  </a:cxn>
                  <a:cxn ang="0">
                    <a:pos x="365125" y="0"/>
                  </a:cxn>
                  <a:cxn ang="0">
                    <a:pos x="365125" y="0"/>
                  </a:cxn>
                  <a:cxn ang="0">
                    <a:pos x="338137" y="222250"/>
                  </a:cxn>
                  <a:cxn ang="0">
                    <a:pos x="338137" y="222250"/>
                  </a:cxn>
                  <a:cxn ang="0">
                    <a:pos x="336550" y="230187"/>
                  </a:cxn>
                  <a:cxn ang="0">
                    <a:pos x="331787" y="236537"/>
                  </a:cxn>
                  <a:cxn ang="0">
                    <a:pos x="327025" y="242887"/>
                  </a:cxn>
                  <a:cxn ang="0">
                    <a:pos x="320675" y="249237"/>
                  </a:cxn>
                  <a:cxn ang="0">
                    <a:pos x="306387" y="258762"/>
                  </a:cxn>
                  <a:cxn ang="0">
                    <a:pos x="290512" y="263525"/>
                  </a:cxn>
                  <a:cxn ang="0">
                    <a:pos x="290512" y="263525"/>
                  </a:cxn>
                  <a:cxn ang="0">
                    <a:pos x="0" y="227012"/>
                  </a:cxn>
                  <a:cxn ang="0">
                    <a:pos x="0" y="227012"/>
                  </a:cxn>
                  <a:cxn ang="0">
                    <a:pos x="4762" y="0"/>
                  </a:cxn>
                  <a:cxn ang="0">
                    <a:pos x="4762" y="0"/>
                  </a:cxn>
                </a:cxnLst>
                <a:rect l="0" t="0" r="0" b="0"/>
                <a:pathLst>
                  <a:path w="230" h="166">
                    <a:moveTo>
                      <a:pt x="3" y="0"/>
                    </a:moveTo>
                    <a:lnTo>
                      <a:pt x="3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13" y="140"/>
                    </a:lnTo>
                    <a:lnTo>
                      <a:pt x="213" y="140"/>
                    </a:lnTo>
                    <a:lnTo>
                      <a:pt x="212" y="145"/>
                    </a:lnTo>
                    <a:lnTo>
                      <a:pt x="209" y="149"/>
                    </a:lnTo>
                    <a:lnTo>
                      <a:pt x="206" y="153"/>
                    </a:lnTo>
                    <a:lnTo>
                      <a:pt x="202" y="157"/>
                    </a:lnTo>
                    <a:lnTo>
                      <a:pt x="193" y="163"/>
                    </a:lnTo>
                    <a:lnTo>
                      <a:pt x="183" y="166"/>
                    </a:lnTo>
                    <a:lnTo>
                      <a:pt x="183" y="166"/>
                    </a:lnTo>
                    <a:lnTo>
                      <a:pt x="0" y="143"/>
                    </a:lnTo>
                    <a:lnTo>
                      <a:pt x="0" y="143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2A2A6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16" name="Freeform 45"/>
              <p:cNvSpPr/>
              <p:nvPr/>
            </p:nvSpPr>
            <p:spPr>
              <a:xfrm>
                <a:off x="3198813" y="5083175"/>
                <a:ext cx="358775" cy="263525"/>
              </a:xfrm>
              <a:custGeom>
                <a:avLst/>
                <a:gdLst/>
                <a:ahLst/>
                <a:cxnLst>
                  <a:cxn ang="0">
                    <a:pos x="4762" y="0"/>
                  </a:cxn>
                  <a:cxn ang="0">
                    <a:pos x="4762" y="0"/>
                  </a:cxn>
                  <a:cxn ang="0">
                    <a:pos x="358775" y="0"/>
                  </a:cxn>
                  <a:cxn ang="0">
                    <a:pos x="358775" y="0"/>
                  </a:cxn>
                  <a:cxn ang="0">
                    <a:pos x="331787" y="222250"/>
                  </a:cxn>
                  <a:cxn ang="0">
                    <a:pos x="331787" y="222250"/>
                  </a:cxn>
                  <a:cxn ang="0">
                    <a:pos x="330200" y="230187"/>
                  </a:cxn>
                  <a:cxn ang="0">
                    <a:pos x="325437" y="236537"/>
                  </a:cxn>
                  <a:cxn ang="0">
                    <a:pos x="320675" y="242887"/>
                  </a:cxn>
                  <a:cxn ang="0">
                    <a:pos x="314325" y="249237"/>
                  </a:cxn>
                  <a:cxn ang="0">
                    <a:pos x="300037" y="258762"/>
                  </a:cxn>
                  <a:cxn ang="0">
                    <a:pos x="284162" y="263525"/>
                  </a:cxn>
                  <a:cxn ang="0">
                    <a:pos x="284162" y="263525"/>
                  </a:cxn>
                  <a:cxn ang="0">
                    <a:pos x="0" y="223837"/>
                  </a:cxn>
                  <a:cxn ang="0">
                    <a:pos x="0" y="223837"/>
                  </a:cxn>
                  <a:cxn ang="0">
                    <a:pos x="4762" y="0"/>
                  </a:cxn>
                  <a:cxn ang="0">
                    <a:pos x="4762" y="0"/>
                  </a:cxn>
                </a:cxnLst>
                <a:rect l="0" t="0" r="0" b="0"/>
                <a:pathLst>
                  <a:path w="226" h="166">
                    <a:moveTo>
                      <a:pt x="3" y="0"/>
                    </a:moveTo>
                    <a:lnTo>
                      <a:pt x="3" y="0"/>
                    </a:lnTo>
                    <a:lnTo>
                      <a:pt x="226" y="0"/>
                    </a:lnTo>
                    <a:lnTo>
                      <a:pt x="226" y="0"/>
                    </a:lnTo>
                    <a:lnTo>
                      <a:pt x="209" y="140"/>
                    </a:lnTo>
                    <a:lnTo>
                      <a:pt x="209" y="140"/>
                    </a:lnTo>
                    <a:lnTo>
                      <a:pt x="208" y="145"/>
                    </a:lnTo>
                    <a:lnTo>
                      <a:pt x="205" y="149"/>
                    </a:lnTo>
                    <a:lnTo>
                      <a:pt x="202" y="153"/>
                    </a:lnTo>
                    <a:lnTo>
                      <a:pt x="198" y="157"/>
                    </a:lnTo>
                    <a:lnTo>
                      <a:pt x="189" y="163"/>
                    </a:lnTo>
                    <a:lnTo>
                      <a:pt x="179" y="166"/>
                    </a:lnTo>
                    <a:lnTo>
                      <a:pt x="179" y="166"/>
                    </a:lnTo>
                    <a:lnTo>
                      <a:pt x="0" y="141"/>
                    </a:lnTo>
                    <a:lnTo>
                      <a:pt x="0" y="141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3A3A6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17" name="Freeform 46"/>
              <p:cNvSpPr/>
              <p:nvPr/>
            </p:nvSpPr>
            <p:spPr>
              <a:xfrm>
                <a:off x="3205163" y="5083175"/>
                <a:ext cx="352425" cy="263525"/>
              </a:xfrm>
              <a:custGeom>
                <a:avLst/>
                <a:gdLst/>
                <a:ahLst/>
                <a:cxnLst>
                  <a:cxn ang="0">
                    <a:pos x="3175" y="0"/>
                  </a:cxn>
                  <a:cxn ang="0">
                    <a:pos x="3175" y="0"/>
                  </a:cxn>
                  <a:cxn ang="0">
                    <a:pos x="352425" y="0"/>
                  </a:cxn>
                  <a:cxn ang="0">
                    <a:pos x="352425" y="0"/>
                  </a:cxn>
                  <a:cxn ang="0">
                    <a:pos x="325437" y="222250"/>
                  </a:cxn>
                  <a:cxn ang="0">
                    <a:pos x="325437" y="222250"/>
                  </a:cxn>
                  <a:cxn ang="0">
                    <a:pos x="323850" y="230187"/>
                  </a:cxn>
                  <a:cxn ang="0">
                    <a:pos x="319087" y="236537"/>
                  </a:cxn>
                  <a:cxn ang="0">
                    <a:pos x="314325" y="242887"/>
                  </a:cxn>
                  <a:cxn ang="0">
                    <a:pos x="307975" y="249237"/>
                  </a:cxn>
                  <a:cxn ang="0">
                    <a:pos x="293687" y="258762"/>
                  </a:cxn>
                  <a:cxn ang="0">
                    <a:pos x="277812" y="263525"/>
                  </a:cxn>
                  <a:cxn ang="0">
                    <a:pos x="277812" y="263525"/>
                  </a:cxn>
                  <a:cxn ang="0">
                    <a:pos x="0" y="223837"/>
                  </a:cxn>
                  <a:cxn ang="0">
                    <a:pos x="0" y="223837"/>
                  </a:cxn>
                  <a:cxn ang="0">
                    <a:pos x="3175" y="0"/>
                  </a:cxn>
                  <a:cxn ang="0">
                    <a:pos x="3175" y="0"/>
                  </a:cxn>
                </a:cxnLst>
                <a:rect l="0" t="0" r="0" b="0"/>
                <a:pathLst>
                  <a:path w="222" h="166">
                    <a:moveTo>
                      <a:pt x="2" y="0"/>
                    </a:moveTo>
                    <a:lnTo>
                      <a:pt x="2" y="0"/>
                    </a:lnTo>
                    <a:lnTo>
                      <a:pt x="222" y="0"/>
                    </a:lnTo>
                    <a:lnTo>
                      <a:pt x="222" y="0"/>
                    </a:lnTo>
                    <a:lnTo>
                      <a:pt x="205" y="140"/>
                    </a:lnTo>
                    <a:lnTo>
                      <a:pt x="205" y="140"/>
                    </a:lnTo>
                    <a:lnTo>
                      <a:pt x="204" y="145"/>
                    </a:lnTo>
                    <a:lnTo>
                      <a:pt x="201" y="149"/>
                    </a:lnTo>
                    <a:lnTo>
                      <a:pt x="198" y="153"/>
                    </a:lnTo>
                    <a:lnTo>
                      <a:pt x="194" y="157"/>
                    </a:lnTo>
                    <a:lnTo>
                      <a:pt x="185" y="163"/>
                    </a:lnTo>
                    <a:lnTo>
                      <a:pt x="175" y="166"/>
                    </a:lnTo>
                    <a:lnTo>
                      <a:pt x="175" y="166"/>
                    </a:lnTo>
                    <a:lnTo>
                      <a:pt x="0" y="141"/>
                    </a:lnTo>
                    <a:lnTo>
                      <a:pt x="0" y="141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4A4A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18" name="Freeform 47"/>
              <p:cNvSpPr/>
              <p:nvPr/>
            </p:nvSpPr>
            <p:spPr>
              <a:xfrm>
                <a:off x="3211513" y="5083175"/>
                <a:ext cx="346075" cy="263525"/>
              </a:xfrm>
              <a:custGeom>
                <a:avLst/>
                <a:gdLst/>
                <a:ahLst/>
                <a:cxnLst>
                  <a:cxn ang="0">
                    <a:pos x="3175" y="0"/>
                  </a:cxn>
                  <a:cxn ang="0">
                    <a:pos x="3175" y="0"/>
                  </a:cxn>
                  <a:cxn ang="0">
                    <a:pos x="346075" y="0"/>
                  </a:cxn>
                  <a:cxn ang="0">
                    <a:pos x="346075" y="0"/>
                  </a:cxn>
                  <a:cxn ang="0">
                    <a:pos x="319087" y="222250"/>
                  </a:cxn>
                  <a:cxn ang="0">
                    <a:pos x="319087" y="222250"/>
                  </a:cxn>
                  <a:cxn ang="0">
                    <a:pos x="317500" y="230187"/>
                  </a:cxn>
                  <a:cxn ang="0">
                    <a:pos x="312737" y="236537"/>
                  </a:cxn>
                  <a:cxn ang="0">
                    <a:pos x="307975" y="242887"/>
                  </a:cxn>
                  <a:cxn ang="0">
                    <a:pos x="301625" y="249237"/>
                  </a:cxn>
                  <a:cxn ang="0">
                    <a:pos x="287337" y="258762"/>
                  </a:cxn>
                  <a:cxn ang="0">
                    <a:pos x="271462" y="263525"/>
                  </a:cxn>
                  <a:cxn ang="0">
                    <a:pos x="271462" y="263525"/>
                  </a:cxn>
                  <a:cxn ang="0">
                    <a:pos x="0" y="222250"/>
                  </a:cxn>
                  <a:cxn ang="0">
                    <a:pos x="0" y="222250"/>
                  </a:cxn>
                  <a:cxn ang="0">
                    <a:pos x="3175" y="0"/>
                  </a:cxn>
                  <a:cxn ang="0">
                    <a:pos x="3175" y="0"/>
                  </a:cxn>
                </a:cxnLst>
                <a:rect l="0" t="0" r="0" b="0"/>
                <a:pathLst>
                  <a:path w="218" h="166">
                    <a:moveTo>
                      <a:pt x="2" y="0"/>
                    </a:moveTo>
                    <a:lnTo>
                      <a:pt x="2" y="0"/>
                    </a:lnTo>
                    <a:lnTo>
                      <a:pt x="218" y="0"/>
                    </a:lnTo>
                    <a:lnTo>
                      <a:pt x="218" y="0"/>
                    </a:lnTo>
                    <a:lnTo>
                      <a:pt x="201" y="140"/>
                    </a:lnTo>
                    <a:lnTo>
                      <a:pt x="201" y="140"/>
                    </a:lnTo>
                    <a:lnTo>
                      <a:pt x="200" y="145"/>
                    </a:lnTo>
                    <a:lnTo>
                      <a:pt x="197" y="149"/>
                    </a:lnTo>
                    <a:lnTo>
                      <a:pt x="194" y="153"/>
                    </a:lnTo>
                    <a:lnTo>
                      <a:pt x="190" y="157"/>
                    </a:lnTo>
                    <a:lnTo>
                      <a:pt x="181" y="163"/>
                    </a:lnTo>
                    <a:lnTo>
                      <a:pt x="171" y="166"/>
                    </a:lnTo>
                    <a:lnTo>
                      <a:pt x="171" y="166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4A4A8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19" name="Freeform 48"/>
              <p:cNvSpPr/>
              <p:nvPr/>
            </p:nvSpPr>
            <p:spPr>
              <a:xfrm>
                <a:off x="3216276" y="5083175"/>
                <a:ext cx="341313" cy="260350"/>
              </a:xfrm>
              <a:custGeom>
                <a:avLst/>
                <a:gdLst/>
                <a:ahLst/>
                <a:cxnLst>
                  <a:cxn ang="0">
                    <a:pos x="4762" y="0"/>
                  </a:cxn>
                  <a:cxn ang="0">
                    <a:pos x="4762" y="0"/>
                  </a:cxn>
                  <a:cxn ang="0">
                    <a:pos x="341313" y="0"/>
                  </a:cxn>
                  <a:cxn ang="0">
                    <a:pos x="341313" y="0"/>
                  </a:cxn>
                  <a:cxn ang="0">
                    <a:pos x="314325" y="222250"/>
                  </a:cxn>
                  <a:cxn ang="0">
                    <a:pos x="314325" y="222250"/>
                  </a:cxn>
                  <a:cxn ang="0">
                    <a:pos x="312737" y="230187"/>
                  </a:cxn>
                  <a:cxn ang="0">
                    <a:pos x="309562" y="236537"/>
                  </a:cxn>
                  <a:cxn ang="0">
                    <a:pos x="303212" y="242887"/>
                  </a:cxn>
                  <a:cxn ang="0">
                    <a:pos x="296862" y="249237"/>
                  </a:cxn>
                  <a:cxn ang="0">
                    <a:pos x="282575" y="258762"/>
                  </a:cxn>
                  <a:cxn ang="0">
                    <a:pos x="268287" y="260350"/>
                  </a:cxn>
                  <a:cxn ang="0">
                    <a:pos x="268287" y="260350"/>
                  </a:cxn>
                  <a:cxn ang="0">
                    <a:pos x="0" y="219075"/>
                  </a:cxn>
                  <a:cxn ang="0">
                    <a:pos x="0" y="219075"/>
                  </a:cxn>
                  <a:cxn ang="0">
                    <a:pos x="4762" y="0"/>
                  </a:cxn>
                  <a:cxn ang="0">
                    <a:pos x="4762" y="0"/>
                  </a:cxn>
                </a:cxnLst>
                <a:rect l="0" t="0" r="0" b="0"/>
                <a:pathLst>
                  <a:path w="215" h="164">
                    <a:moveTo>
                      <a:pt x="3" y="0"/>
                    </a:moveTo>
                    <a:lnTo>
                      <a:pt x="3" y="0"/>
                    </a:lnTo>
                    <a:lnTo>
                      <a:pt x="215" y="0"/>
                    </a:lnTo>
                    <a:lnTo>
                      <a:pt x="215" y="0"/>
                    </a:lnTo>
                    <a:lnTo>
                      <a:pt x="198" y="140"/>
                    </a:lnTo>
                    <a:lnTo>
                      <a:pt x="198" y="140"/>
                    </a:lnTo>
                    <a:lnTo>
                      <a:pt x="197" y="145"/>
                    </a:lnTo>
                    <a:lnTo>
                      <a:pt x="195" y="149"/>
                    </a:lnTo>
                    <a:lnTo>
                      <a:pt x="191" y="153"/>
                    </a:lnTo>
                    <a:lnTo>
                      <a:pt x="187" y="157"/>
                    </a:lnTo>
                    <a:lnTo>
                      <a:pt x="178" y="163"/>
                    </a:lnTo>
                    <a:lnTo>
                      <a:pt x="169" y="164"/>
                    </a:lnTo>
                    <a:lnTo>
                      <a:pt x="169" y="164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5A5A8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20" name="Freeform 49"/>
              <p:cNvSpPr/>
              <p:nvPr/>
            </p:nvSpPr>
            <p:spPr>
              <a:xfrm>
                <a:off x="3222626" y="5083175"/>
                <a:ext cx="334963" cy="260350"/>
              </a:xfrm>
              <a:custGeom>
                <a:avLst/>
                <a:gdLst/>
                <a:ahLst/>
                <a:cxnLst>
                  <a:cxn ang="0">
                    <a:pos x="4762" y="0"/>
                  </a:cxn>
                  <a:cxn ang="0">
                    <a:pos x="4762" y="0"/>
                  </a:cxn>
                  <a:cxn ang="0">
                    <a:pos x="334963" y="0"/>
                  </a:cxn>
                  <a:cxn ang="0">
                    <a:pos x="334963" y="0"/>
                  </a:cxn>
                  <a:cxn ang="0">
                    <a:pos x="307975" y="222250"/>
                  </a:cxn>
                  <a:cxn ang="0">
                    <a:pos x="307975" y="222250"/>
                  </a:cxn>
                  <a:cxn ang="0">
                    <a:pos x="306387" y="230187"/>
                  </a:cxn>
                  <a:cxn ang="0">
                    <a:pos x="303212" y="236537"/>
                  </a:cxn>
                  <a:cxn ang="0">
                    <a:pos x="296862" y="242887"/>
                  </a:cxn>
                  <a:cxn ang="0">
                    <a:pos x="290512" y="249237"/>
                  </a:cxn>
                  <a:cxn ang="0">
                    <a:pos x="277812" y="255587"/>
                  </a:cxn>
                  <a:cxn ang="0">
                    <a:pos x="261937" y="260350"/>
                  </a:cxn>
                  <a:cxn ang="0">
                    <a:pos x="261937" y="260350"/>
                  </a:cxn>
                  <a:cxn ang="0">
                    <a:pos x="0" y="217487"/>
                  </a:cxn>
                  <a:cxn ang="0">
                    <a:pos x="0" y="217487"/>
                  </a:cxn>
                  <a:cxn ang="0">
                    <a:pos x="4762" y="0"/>
                  </a:cxn>
                  <a:cxn ang="0">
                    <a:pos x="4762" y="0"/>
                  </a:cxn>
                </a:cxnLst>
                <a:rect l="0" t="0" r="0" b="0"/>
                <a:pathLst>
                  <a:path w="211" h="164">
                    <a:moveTo>
                      <a:pt x="3" y="0"/>
                    </a:moveTo>
                    <a:lnTo>
                      <a:pt x="3" y="0"/>
                    </a:lnTo>
                    <a:lnTo>
                      <a:pt x="211" y="0"/>
                    </a:lnTo>
                    <a:lnTo>
                      <a:pt x="211" y="0"/>
                    </a:lnTo>
                    <a:lnTo>
                      <a:pt x="194" y="140"/>
                    </a:lnTo>
                    <a:lnTo>
                      <a:pt x="194" y="140"/>
                    </a:lnTo>
                    <a:lnTo>
                      <a:pt x="193" y="145"/>
                    </a:lnTo>
                    <a:lnTo>
                      <a:pt x="191" y="149"/>
                    </a:lnTo>
                    <a:lnTo>
                      <a:pt x="187" y="153"/>
                    </a:lnTo>
                    <a:lnTo>
                      <a:pt x="183" y="157"/>
                    </a:lnTo>
                    <a:lnTo>
                      <a:pt x="175" y="161"/>
                    </a:lnTo>
                    <a:lnTo>
                      <a:pt x="165" y="164"/>
                    </a:lnTo>
                    <a:lnTo>
                      <a:pt x="165" y="164"/>
                    </a:lnTo>
                    <a:lnTo>
                      <a:pt x="0" y="137"/>
                    </a:lnTo>
                    <a:lnTo>
                      <a:pt x="0" y="137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6A6A9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21" name="Freeform 50"/>
              <p:cNvSpPr/>
              <p:nvPr/>
            </p:nvSpPr>
            <p:spPr>
              <a:xfrm>
                <a:off x="3228976" y="5083175"/>
                <a:ext cx="328613" cy="260350"/>
              </a:xfrm>
              <a:custGeom>
                <a:avLst/>
                <a:gdLst/>
                <a:ahLst/>
                <a:cxnLst>
                  <a:cxn ang="0">
                    <a:pos x="4762" y="0"/>
                  </a:cxn>
                  <a:cxn ang="0">
                    <a:pos x="4762" y="0"/>
                  </a:cxn>
                  <a:cxn ang="0">
                    <a:pos x="328613" y="0"/>
                  </a:cxn>
                  <a:cxn ang="0">
                    <a:pos x="328613" y="0"/>
                  </a:cxn>
                  <a:cxn ang="0">
                    <a:pos x="301625" y="222250"/>
                  </a:cxn>
                  <a:cxn ang="0">
                    <a:pos x="301625" y="222250"/>
                  </a:cxn>
                  <a:cxn ang="0">
                    <a:pos x="300037" y="230187"/>
                  </a:cxn>
                  <a:cxn ang="0">
                    <a:pos x="296862" y="236537"/>
                  </a:cxn>
                  <a:cxn ang="0">
                    <a:pos x="290512" y="242887"/>
                  </a:cxn>
                  <a:cxn ang="0">
                    <a:pos x="284162" y="247650"/>
                  </a:cxn>
                  <a:cxn ang="0">
                    <a:pos x="271462" y="255587"/>
                  </a:cxn>
                  <a:cxn ang="0">
                    <a:pos x="255587" y="260350"/>
                  </a:cxn>
                  <a:cxn ang="0">
                    <a:pos x="255587" y="260350"/>
                  </a:cxn>
                  <a:cxn ang="0">
                    <a:pos x="0" y="215900"/>
                  </a:cxn>
                  <a:cxn ang="0">
                    <a:pos x="0" y="215900"/>
                  </a:cxn>
                  <a:cxn ang="0">
                    <a:pos x="4762" y="0"/>
                  </a:cxn>
                  <a:cxn ang="0">
                    <a:pos x="4762" y="0"/>
                  </a:cxn>
                </a:cxnLst>
                <a:rect l="0" t="0" r="0" b="0"/>
                <a:pathLst>
                  <a:path w="207" h="164">
                    <a:moveTo>
                      <a:pt x="3" y="0"/>
                    </a:moveTo>
                    <a:lnTo>
                      <a:pt x="3" y="0"/>
                    </a:lnTo>
                    <a:lnTo>
                      <a:pt x="207" y="0"/>
                    </a:lnTo>
                    <a:lnTo>
                      <a:pt x="207" y="0"/>
                    </a:lnTo>
                    <a:lnTo>
                      <a:pt x="190" y="140"/>
                    </a:lnTo>
                    <a:lnTo>
                      <a:pt x="190" y="140"/>
                    </a:lnTo>
                    <a:lnTo>
                      <a:pt x="189" y="145"/>
                    </a:lnTo>
                    <a:lnTo>
                      <a:pt x="187" y="149"/>
                    </a:lnTo>
                    <a:lnTo>
                      <a:pt x="183" y="153"/>
                    </a:lnTo>
                    <a:lnTo>
                      <a:pt x="179" y="156"/>
                    </a:lnTo>
                    <a:lnTo>
                      <a:pt x="171" y="161"/>
                    </a:lnTo>
                    <a:lnTo>
                      <a:pt x="161" y="164"/>
                    </a:lnTo>
                    <a:lnTo>
                      <a:pt x="161" y="164"/>
                    </a:lnTo>
                    <a:lnTo>
                      <a:pt x="0" y="136"/>
                    </a:lnTo>
                    <a:lnTo>
                      <a:pt x="0" y="136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6A6AA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22" name="Freeform 51"/>
              <p:cNvSpPr/>
              <p:nvPr/>
            </p:nvSpPr>
            <p:spPr>
              <a:xfrm>
                <a:off x="3235326" y="5083175"/>
                <a:ext cx="322263" cy="260350"/>
              </a:xfrm>
              <a:custGeom>
                <a:avLst/>
                <a:gdLst/>
                <a:ahLst/>
                <a:cxnLst>
                  <a:cxn ang="0">
                    <a:pos x="4762" y="0"/>
                  </a:cxn>
                  <a:cxn ang="0">
                    <a:pos x="4762" y="0"/>
                  </a:cxn>
                  <a:cxn ang="0">
                    <a:pos x="322263" y="0"/>
                  </a:cxn>
                  <a:cxn ang="0">
                    <a:pos x="322263" y="0"/>
                  </a:cxn>
                  <a:cxn ang="0">
                    <a:pos x="295275" y="222250"/>
                  </a:cxn>
                  <a:cxn ang="0">
                    <a:pos x="295275" y="222250"/>
                  </a:cxn>
                  <a:cxn ang="0">
                    <a:pos x="293687" y="230187"/>
                  </a:cxn>
                  <a:cxn ang="0">
                    <a:pos x="290512" y="236537"/>
                  </a:cxn>
                  <a:cxn ang="0">
                    <a:pos x="284162" y="242887"/>
                  </a:cxn>
                  <a:cxn ang="0">
                    <a:pos x="279400" y="247650"/>
                  </a:cxn>
                  <a:cxn ang="0">
                    <a:pos x="265112" y="255587"/>
                  </a:cxn>
                  <a:cxn ang="0">
                    <a:pos x="249237" y="260350"/>
                  </a:cxn>
                  <a:cxn ang="0">
                    <a:pos x="249237" y="260350"/>
                  </a:cxn>
                  <a:cxn ang="0">
                    <a:pos x="0" y="212725"/>
                  </a:cxn>
                  <a:cxn ang="0">
                    <a:pos x="0" y="212725"/>
                  </a:cxn>
                  <a:cxn ang="0">
                    <a:pos x="4762" y="0"/>
                  </a:cxn>
                  <a:cxn ang="0">
                    <a:pos x="4762" y="0"/>
                  </a:cxn>
                </a:cxnLst>
                <a:rect l="0" t="0" r="0" b="0"/>
                <a:pathLst>
                  <a:path w="203" h="164">
                    <a:moveTo>
                      <a:pt x="3" y="0"/>
                    </a:moveTo>
                    <a:lnTo>
                      <a:pt x="3" y="0"/>
                    </a:lnTo>
                    <a:lnTo>
                      <a:pt x="203" y="0"/>
                    </a:lnTo>
                    <a:lnTo>
                      <a:pt x="203" y="0"/>
                    </a:lnTo>
                    <a:lnTo>
                      <a:pt x="186" y="140"/>
                    </a:lnTo>
                    <a:lnTo>
                      <a:pt x="186" y="140"/>
                    </a:lnTo>
                    <a:lnTo>
                      <a:pt x="185" y="145"/>
                    </a:lnTo>
                    <a:lnTo>
                      <a:pt x="183" y="149"/>
                    </a:lnTo>
                    <a:lnTo>
                      <a:pt x="179" y="153"/>
                    </a:lnTo>
                    <a:lnTo>
                      <a:pt x="176" y="156"/>
                    </a:lnTo>
                    <a:lnTo>
                      <a:pt x="167" y="161"/>
                    </a:lnTo>
                    <a:lnTo>
                      <a:pt x="157" y="164"/>
                    </a:lnTo>
                    <a:lnTo>
                      <a:pt x="157" y="164"/>
                    </a:lnTo>
                    <a:lnTo>
                      <a:pt x="0" y="134"/>
                    </a:lnTo>
                    <a:lnTo>
                      <a:pt x="0" y="134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7A7AA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23" name="Freeform 52"/>
              <p:cNvSpPr/>
              <p:nvPr/>
            </p:nvSpPr>
            <p:spPr>
              <a:xfrm>
                <a:off x="3240088" y="5083175"/>
                <a:ext cx="317500" cy="260350"/>
              </a:xfrm>
              <a:custGeom>
                <a:avLst/>
                <a:gdLst/>
                <a:ahLst/>
                <a:cxnLst>
                  <a:cxn ang="0">
                    <a:pos x="4762" y="0"/>
                  </a:cxn>
                  <a:cxn ang="0">
                    <a:pos x="4762" y="0"/>
                  </a:cxn>
                  <a:cxn ang="0">
                    <a:pos x="317500" y="0"/>
                  </a:cxn>
                  <a:cxn ang="0">
                    <a:pos x="317500" y="0"/>
                  </a:cxn>
                  <a:cxn ang="0">
                    <a:pos x="290512" y="222250"/>
                  </a:cxn>
                  <a:cxn ang="0">
                    <a:pos x="290512" y="222250"/>
                  </a:cxn>
                  <a:cxn ang="0">
                    <a:pos x="288925" y="230187"/>
                  </a:cxn>
                  <a:cxn ang="0">
                    <a:pos x="285750" y="236537"/>
                  </a:cxn>
                  <a:cxn ang="0">
                    <a:pos x="279400" y="242887"/>
                  </a:cxn>
                  <a:cxn ang="0">
                    <a:pos x="274637" y="247650"/>
                  </a:cxn>
                  <a:cxn ang="0">
                    <a:pos x="260350" y="255587"/>
                  </a:cxn>
                  <a:cxn ang="0">
                    <a:pos x="247650" y="260350"/>
                  </a:cxn>
                  <a:cxn ang="0">
                    <a:pos x="247650" y="260350"/>
                  </a:cxn>
                  <a:cxn ang="0">
                    <a:pos x="0" y="212725"/>
                  </a:cxn>
                  <a:cxn ang="0">
                    <a:pos x="0" y="212725"/>
                  </a:cxn>
                  <a:cxn ang="0">
                    <a:pos x="4762" y="0"/>
                  </a:cxn>
                  <a:cxn ang="0">
                    <a:pos x="4762" y="0"/>
                  </a:cxn>
                </a:cxnLst>
                <a:rect l="0" t="0" r="0" b="0"/>
                <a:pathLst>
                  <a:path w="200" h="164">
                    <a:moveTo>
                      <a:pt x="3" y="0"/>
                    </a:moveTo>
                    <a:lnTo>
                      <a:pt x="3" y="0"/>
                    </a:lnTo>
                    <a:lnTo>
                      <a:pt x="200" y="0"/>
                    </a:lnTo>
                    <a:lnTo>
                      <a:pt x="200" y="0"/>
                    </a:lnTo>
                    <a:lnTo>
                      <a:pt x="183" y="140"/>
                    </a:lnTo>
                    <a:lnTo>
                      <a:pt x="183" y="140"/>
                    </a:lnTo>
                    <a:lnTo>
                      <a:pt x="182" y="145"/>
                    </a:lnTo>
                    <a:lnTo>
                      <a:pt x="180" y="149"/>
                    </a:lnTo>
                    <a:lnTo>
                      <a:pt x="176" y="153"/>
                    </a:lnTo>
                    <a:lnTo>
                      <a:pt x="173" y="156"/>
                    </a:lnTo>
                    <a:lnTo>
                      <a:pt x="164" y="161"/>
                    </a:lnTo>
                    <a:lnTo>
                      <a:pt x="156" y="164"/>
                    </a:lnTo>
                    <a:lnTo>
                      <a:pt x="156" y="164"/>
                    </a:lnTo>
                    <a:lnTo>
                      <a:pt x="0" y="134"/>
                    </a:lnTo>
                    <a:lnTo>
                      <a:pt x="0" y="134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7A7AB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24" name="Freeform 53"/>
              <p:cNvSpPr/>
              <p:nvPr/>
            </p:nvSpPr>
            <p:spPr>
              <a:xfrm>
                <a:off x="3246438" y="5083175"/>
                <a:ext cx="311150" cy="260350"/>
              </a:xfrm>
              <a:custGeom>
                <a:avLst/>
                <a:gdLst/>
                <a:ahLst/>
                <a:cxnLst>
                  <a:cxn ang="0">
                    <a:pos x="4762" y="0"/>
                  </a:cxn>
                  <a:cxn ang="0">
                    <a:pos x="4762" y="0"/>
                  </a:cxn>
                  <a:cxn ang="0">
                    <a:pos x="311150" y="0"/>
                  </a:cxn>
                  <a:cxn ang="0">
                    <a:pos x="311150" y="0"/>
                  </a:cxn>
                  <a:cxn ang="0">
                    <a:pos x="284162" y="222250"/>
                  </a:cxn>
                  <a:cxn ang="0">
                    <a:pos x="284162" y="222250"/>
                  </a:cxn>
                  <a:cxn ang="0">
                    <a:pos x="282575" y="230187"/>
                  </a:cxn>
                  <a:cxn ang="0">
                    <a:pos x="279400" y="236537"/>
                  </a:cxn>
                  <a:cxn ang="0">
                    <a:pos x="273050" y="242887"/>
                  </a:cxn>
                  <a:cxn ang="0">
                    <a:pos x="268287" y="247650"/>
                  </a:cxn>
                  <a:cxn ang="0">
                    <a:pos x="254000" y="255587"/>
                  </a:cxn>
                  <a:cxn ang="0">
                    <a:pos x="241300" y="260350"/>
                  </a:cxn>
                  <a:cxn ang="0">
                    <a:pos x="241300" y="260350"/>
                  </a:cxn>
                  <a:cxn ang="0">
                    <a:pos x="0" y="211137"/>
                  </a:cxn>
                  <a:cxn ang="0">
                    <a:pos x="0" y="211137"/>
                  </a:cxn>
                  <a:cxn ang="0">
                    <a:pos x="4762" y="0"/>
                  </a:cxn>
                  <a:cxn ang="0">
                    <a:pos x="4762" y="0"/>
                  </a:cxn>
                </a:cxnLst>
                <a:rect l="0" t="0" r="0" b="0"/>
                <a:pathLst>
                  <a:path w="196" h="164">
                    <a:moveTo>
                      <a:pt x="3" y="0"/>
                    </a:moveTo>
                    <a:lnTo>
                      <a:pt x="3" y="0"/>
                    </a:lnTo>
                    <a:lnTo>
                      <a:pt x="196" y="0"/>
                    </a:lnTo>
                    <a:lnTo>
                      <a:pt x="196" y="0"/>
                    </a:lnTo>
                    <a:lnTo>
                      <a:pt x="179" y="140"/>
                    </a:lnTo>
                    <a:lnTo>
                      <a:pt x="179" y="140"/>
                    </a:lnTo>
                    <a:lnTo>
                      <a:pt x="178" y="145"/>
                    </a:lnTo>
                    <a:lnTo>
                      <a:pt x="176" y="149"/>
                    </a:lnTo>
                    <a:lnTo>
                      <a:pt x="172" y="153"/>
                    </a:lnTo>
                    <a:lnTo>
                      <a:pt x="169" y="156"/>
                    </a:lnTo>
                    <a:lnTo>
                      <a:pt x="160" y="161"/>
                    </a:lnTo>
                    <a:lnTo>
                      <a:pt x="152" y="164"/>
                    </a:lnTo>
                    <a:lnTo>
                      <a:pt x="152" y="164"/>
                    </a:lnTo>
                    <a:lnTo>
                      <a:pt x="0" y="133"/>
                    </a:lnTo>
                    <a:lnTo>
                      <a:pt x="0" y="133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8A8AB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25" name="Freeform 54"/>
              <p:cNvSpPr/>
              <p:nvPr/>
            </p:nvSpPr>
            <p:spPr>
              <a:xfrm>
                <a:off x="3252788" y="5083175"/>
                <a:ext cx="304800" cy="260350"/>
              </a:xfrm>
              <a:custGeom>
                <a:avLst/>
                <a:gdLst/>
                <a:ahLst/>
                <a:cxnLst>
                  <a:cxn ang="0">
                    <a:pos x="4762" y="0"/>
                  </a:cxn>
                  <a:cxn ang="0">
                    <a:pos x="4762" y="0"/>
                  </a:cxn>
                  <a:cxn ang="0">
                    <a:pos x="304800" y="0"/>
                  </a:cxn>
                  <a:cxn ang="0">
                    <a:pos x="304800" y="0"/>
                  </a:cxn>
                  <a:cxn ang="0">
                    <a:pos x="277812" y="222250"/>
                  </a:cxn>
                  <a:cxn ang="0">
                    <a:pos x="277812" y="222250"/>
                  </a:cxn>
                  <a:cxn ang="0">
                    <a:pos x="276225" y="230187"/>
                  </a:cxn>
                  <a:cxn ang="0">
                    <a:pos x="273050" y="236537"/>
                  </a:cxn>
                  <a:cxn ang="0">
                    <a:pos x="268287" y="242887"/>
                  </a:cxn>
                  <a:cxn ang="0">
                    <a:pos x="261937" y="247650"/>
                  </a:cxn>
                  <a:cxn ang="0">
                    <a:pos x="249237" y="255587"/>
                  </a:cxn>
                  <a:cxn ang="0">
                    <a:pos x="234950" y="260350"/>
                  </a:cxn>
                  <a:cxn ang="0">
                    <a:pos x="234950" y="260350"/>
                  </a:cxn>
                  <a:cxn ang="0">
                    <a:pos x="0" y="209550"/>
                  </a:cxn>
                  <a:cxn ang="0">
                    <a:pos x="0" y="209550"/>
                  </a:cxn>
                  <a:cxn ang="0">
                    <a:pos x="4762" y="0"/>
                  </a:cxn>
                  <a:cxn ang="0">
                    <a:pos x="4762" y="0"/>
                  </a:cxn>
                </a:cxnLst>
                <a:rect l="0" t="0" r="0" b="0"/>
                <a:pathLst>
                  <a:path w="192" h="164">
                    <a:moveTo>
                      <a:pt x="3" y="0"/>
                    </a:moveTo>
                    <a:lnTo>
                      <a:pt x="3" y="0"/>
                    </a:lnTo>
                    <a:lnTo>
                      <a:pt x="192" y="0"/>
                    </a:lnTo>
                    <a:lnTo>
                      <a:pt x="192" y="0"/>
                    </a:lnTo>
                    <a:lnTo>
                      <a:pt x="175" y="140"/>
                    </a:lnTo>
                    <a:lnTo>
                      <a:pt x="175" y="140"/>
                    </a:lnTo>
                    <a:lnTo>
                      <a:pt x="174" y="145"/>
                    </a:lnTo>
                    <a:lnTo>
                      <a:pt x="172" y="149"/>
                    </a:lnTo>
                    <a:lnTo>
                      <a:pt x="169" y="153"/>
                    </a:lnTo>
                    <a:lnTo>
                      <a:pt x="165" y="156"/>
                    </a:lnTo>
                    <a:lnTo>
                      <a:pt x="157" y="161"/>
                    </a:lnTo>
                    <a:lnTo>
                      <a:pt x="148" y="164"/>
                    </a:lnTo>
                    <a:lnTo>
                      <a:pt x="148" y="164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9A9AC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26" name="Freeform 55"/>
              <p:cNvSpPr/>
              <p:nvPr/>
            </p:nvSpPr>
            <p:spPr>
              <a:xfrm>
                <a:off x="3259138" y="5083175"/>
                <a:ext cx="298450" cy="260350"/>
              </a:xfrm>
              <a:custGeom>
                <a:avLst/>
                <a:gdLst/>
                <a:ahLst/>
                <a:cxnLst>
                  <a:cxn ang="0">
                    <a:pos x="4762" y="0"/>
                  </a:cxn>
                  <a:cxn ang="0">
                    <a:pos x="4762" y="0"/>
                  </a:cxn>
                  <a:cxn ang="0">
                    <a:pos x="298450" y="0"/>
                  </a:cxn>
                  <a:cxn ang="0">
                    <a:pos x="298450" y="0"/>
                  </a:cxn>
                  <a:cxn ang="0">
                    <a:pos x="271462" y="222250"/>
                  </a:cxn>
                  <a:cxn ang="0">
                    <a:pos x="271462" y="222250"/>
                  </a:cxn>
                  <a:cxn ang="0">
                    <a:pos x="269875" y="230187"/>
                  </a:cxn>
                  <a:cxn ang="0">
                    <a:pos x="266700" y="236537"/>
                  </a:cxn>
                  <a:cxn ang="0">
                    <a:pos x="261937" y="242887"/>
                  </a:cxn>
                  <a:cxn ang="0">
                    <a:pos x="255587" y="247650"/>
                  </a:cxn>
                  <a:cxn ang="0">
                    <a:pos x="242887" y="255587"/>
                  </a:cxn>
                  <a:cxn ang="0">
                    <a:pos x="228600" y="260350"/>
                  </a:cxn>
                  <a:cxn ang="0">
                    <a:pos x="228600" y="260350"/>
                  </a:cxn>
                  <a:cxn ang="0">
                    <a:pos x="0" y="206375"/>
                  </a:cxn>
                  <a:cxn ang="0">
                    <a:pos x="0" y="206375"/>
                  </a:cxn>
                  <a:cxn ang="0">
                    <a:pos x="4762" y="0"/>
                  </a:cxn>
                  <a:cxn ang="0">
                    <a:pos x="4762" y="0"/>
                  </a:cxn>
                </a:cxnLst>
                <a:rect l="0" t="0" r="0" b="0"/>
                <a:pathLst>
                  <a:path w="188" h="164">
                    <a:moveTo>
                      <a:pt x="3" y="0"/>
                    </a:moveTo>
                    <a:lnTo>
                      <a:pt x="3" y="0"/>
                    </a:lnTo>
                    <a:lnTo>
                      <a:pt x="188" y="0"/>
                    </a:lnTo>
                    <a:lnTo>
                      <a:pt x="188" y="0"/>
                    </a:lnTo>
                    <a:lnTo>
                      <a:pt x="171" y="140"/>
                    </a:lnTo>
                    <a:lnTo>
                      <a:pt x="171" y="140"/>
                    </a:lnTo>
                    <a:lnTo>
                      <a:pt x="170" y="145"/>
                    </a:lnTo>
                    <a:lnTo>
                      <a:pt x="168" y="149"/>
                    </a:lnTo>
                    <a:lnTo>
                      <a:pt x="165" y="153"/>
                    </a:lnTo>
                    <a:lnTo>
                      <a:pt x="161" y="156"/>
                    </a:lnTo>
                    <a:lnTo>
                      <a:pt x="153" y="161"/>
                    </a:lnTo>
                    <a:lnTo>
                      <a:pt x="144" y="164"/>
                    </a:lnTo>
                    <a:lnTo>
                      <a:pt x="144" y="164"/>
                    </a:lnTo>
                    <a:lnTo>
                      <a:pt x="0" y="130"/>
                    </a:lnTo>
                    <a:lnTo>
                      <a:pt x="0" y="13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9A9AD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27" name="Freeform 56"/>
              <p:cNvSpPr/>
              <p:nvPr/>
            </p:nvSpPr>
            <p:spPr>
              <a:xfrm>
                <a:off x="3265488" y="5083175"/>
                <a:ext cx="292100" cy="260350"/>
              </a:xfrm>
              <a:custGeom>
                <a:avLst/>
                <a:gdLst/>
                <a:ahLst/>
                <a:cxnLst>
                  <a:cxn ang="0">
                    <a:pos x="4762" y="0"/>
                  </a:cxn>
                  <a:cxn ang="0">
                    <a:pos x="4762" y="0"/>
                  </a:cxn>
                  <a:cxn ang="0">
                    <a:pos x="292100" y="0"/>
                  </a:cxn>
                  <a:cxn ang="0">
                    <a:pos x="292100" y="0"/>
                  </a:cxn>
                  <a:cxn ang="0">
                    <a:pos x="265112" y="222250"/>
                  </a:cxn>
                  <a:cxn ang="0">
                    <a:pos x="265112" y="222250"/>
                  </a:cxn>
                  <a:cxn ang="0">
                    <a:pos x="263525" y="230187"/>
                  </a:cxn>
                  <a:cxn ang="0">
                    <a:pos x="260350" y="236537"/>
                  </a:cxn>
                  <a:cxn ang="0">
                    <a:pos x="249237" y="247650"/>
                  </a:cxn>
                  <a:cxn ang="0">
                    <a:pos x="236537" y="255587"/>
                  </a:cxn>
                  <a:cxn ang="0">
                    <a:pos x="223837" y="260350"/>
                  </a:cxn>
                  <a:cxn ang="0">
                    <a:pos x="223837" y="260350"/>
                  </a:cxn>
                  <a:cxn ang="0">
                    <a:pos x="0" y="204787"/>
                  </a:cxn>
                  <a:cxn ang="0">
                    <a:pos x="0" y="204787"/>
                  </a:cxn>
                  <a:cxn ang="0">
                    <a:pos x="4762" y="0"/>
                  </a:cxn>
                  <a:cxn ang="0">
                    <a:pos x="4762" y="0"/>
                  </a:cxn>
                </a:cxnLst>
                <a:rect l="0" t="0" r="0" b="0"/>
                <a:pathLst>
                  <a:path w="184" h="164">
                    <a:moveTo>
                      <a:pt x="3" y="0"/>
                    </a:moveTo>
                    <a:lnTo>
                      <a:pt x="3" y="0"/>
                    </a:lnTo>
                    <a:lnTo>
                      <a:pt x="184" y="0"/>
                    </a:lnTo>
                    <a:lnTo>
                      <a:pt x="184" y="0"/>
                    </a:lnTo>
                    <a:lnTo>
                      <a:pt x="167" y="140"/>
                    </a:lnTo>
                    <a:lnTo>
                      <a:pt x="167" y="140"/>
                    </a:lnTo>
                    <a:lnTo>
                      <a:pt x="166" y="145"/>
                    </a:lnTo>
                    <a:lnTo>
                      <a:pt x="164" y="149"/>
                    </a:lnTo>
                    <a:lnTo>
                      <a:pt x="157" y="156"/>
                    </a:lnTo>
                    <a:lnTo>
                      <a:pt x="149" y="161"/>
                    </a:lnTo>
                    <a:lnTo>
                      <a:pt x="141" y="164"/>
                    </a:lnTo>
                    <a:lnTo>
                      <a:pt x="141" y="164"/>
                    </a:lnTo>
                    <a:lnTo>
                      <a:pt x="0" y="129"/>
                    </a:lnTo>
                    <a:lnTo>
                      <a:pt x="0" y="129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AAAAD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28" name="Freeform 57"/>
              <p:cNvSpPr/>
              <p:nvPr/>
            </p:nvSpPr>
            <p:spPr>
              <a:xfrm>
                <a:off x="3270251" y="5083175"/>
                <a:ext cx="287338" cy="260350"/>
              </a:xfrm>
              <a:custGeom>
                <a:avLst/>
                <a:gdLst/>
                <a:ahLst/>
                <a:cxnLst>
                  <a:cxn ang="0">
                    <a:pos x="6350" y="0"/>
                  </a:cxn>
                  <a:cxn ang="0">
                    <a:pos x="6350" y="0"/>
                  </a:cxn>
                  <a:cxn ang="0">
                    <a:pos x="287338" y="0"/>
                  </a:cxn>
                  <a:cxn ang="0">
                    <a:pos x="287338" y="0"/>
                  </a:cxn>
                  <a:cxn ang="0">
                    <a:pos x="260350" y="222250"/>
                  </a:cxn>
                  <a:cxn ang="0">
                    <a:pos x="260350" y="222250"/>
                  </a:cxn>
                  <a:cxn ang="0">
                    <a:pos x="258762" y="230187"/>
                  </a:cxn>
                  <a:cxn ang="0">
                    <a:pos x="255587" y="236537"/>
                  </a:cxn>
                  <a:cxn ang="0">
                    <a:pos x="244475" y="247650"/>
                  </a:cxn>
                  <a:cxn ang="0">
                    <a:pos x="231775" y="254000"/>
                  </a:cxn>
                  <a:cxn ang="0">
                    <a:pos x="219075" y="260350"/>
                  </a:cxn>
                  <a:cxn ang="0">
                    <a:pos x="219075" y="260350"/>
                  </a:cxn>
                  <a:cxn ang="0">
                    <a:pos x="0" y="203200"/>
                  </a:cxn>
                  <a:cxn ang="0">
                    <a:pos x="0" y="203200"/>
                  </a:cxn>
                  <a:cxn ang="0">
                    <a:pos x="6350" y="0"/>
                  </a:cxn>
                  <a:cxn ang="0">
                    <a:pos x="6350" y="0"/>
                  </a:cxn>
                </a:cxnLst>
                <a:rect l="0" t="0" r="0" b="0"/>
                <a:pathLst>
                  <a:path w="181" h="164">
                    <a:moveTo>
                      <a:pt x="4" y="0"/>
                    </a:moveTo>
                    <a:lnTo>
                      <a:pt x="4" y="0"/>
                    </a:lnTo>
                    <a:lnTo>
                      <a:pt x="181" y="0"/>
                    </a:lnTo>
                    <a:lnTo>
                      <a:pt x="181" y="0"/>
                    </a:lnTo>
                    <a:lnTo>
                      <a:pt x="164" y="140"/>
                    </a:lnTo>
                    <a:lnTo>
                      <a:pt x="164" y="140"/>
                    </a:lnTo>
                    <a:lnTo>
                      <a:pt x="163" y="145"/>
                    </a:lnTo>
                    <a:lnTo>
                      <a:pt x="161" y="149"/>
                    </a:lnTo>
                    <a:lnTo>
                      <a:pt x="154" y="156"/>
                    </a:lnTo>
                    <a:lnTo>
                      <a:pt x="146" y="160"/>
                    </a:lnTo>
                    <a:lnTo>
                      <a:pt x="138" y="164"/>
                    </a:lnTo>
                    <a:lnTo>
                      <a:pt x="138" y="164"/>
                    </a:lnTo>
                    <a:lnTo>
                      <a:pt x="0" y="128"/>
                    </a:lnTo>
                    <a:lnTo>
                      <a:pt x="0" y="128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AAAAE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29" name="Freeform 58"/>
              <p:cNvSpPr/>
              <p:nvPr/>
            </p:nvSpPr>
            <p:spPr>
              <a:xfrm>
                <a:off x="3276601" y="5083175"/>
                <a:ext cx="280988" cy="258763"/>
              </a:xfrm>
              <a:custGeom>
                <a:avLst/>
                <a:gdLst/>
                <a:ahLst/>
                <a:cxnLst>
                  <a:cxn ang="0">
                    <a:pos x="6350" y="0"/>
                  </a:cxn>
                  <a:cxn ang="0">
                    <a:pos x="6350" y="0"/>
                  </a:cxn>
                  <a:cxn ang="0">
                    <a:pos x="280988" y="0"/>
                  </a:cxn>
                  <a:cxn ang="0">
                    <a:pos x="280988" y="0"/>
                  </a:cxn>
                  <a:cxn ang="0">
                    <a:pos x="254000" y="222250"/>
                  </a:cxn>
                  <a:cxn ang="0">
                    <a:pos x="254000" y="222250"/>
                  </a:cxn>
                  <a:cxn ang="0">
                    <a:pos x="252412" y="230187"/>
                  </a:cxn>
                  <a:cxn ang="0">
                    <a:pos x="249237" y="236537"/>
                  </a:cxn>
                  <a:cxn ang="0">
                    <a:pos x="238125" y="247650"/>
                  </a:cxn>
                  <a:cxn ang="0">
                    <a:pos x="225425" y="254000"/>
                  </a:cxn>
                  <a:cxn ang="0">
                    <a:pos x="212725" y="258763"/>
                  </a:cxn>
                  <a:cxn ang="0">
                    <a:pos x="212725" y="258763"/>
                  </a:cxn>
                  <a:cxn ang="0">
                    <a:pos x="0" y="203200"/>
                  </a:cxn>
                  <a:cxn ang="0">
                    <a:pos x="0" y="203200"/>
                  </a:cxn>
                  <a:cxn ang="0">
                    <a:pos x="6350" y="0"/>
                  </a:cxn>
                  <a:cxn ang="0">
                    <a:pos x="6350" y="0"/>
                  </a:cxn>
                </a:cxnLst>
                <a:rect l="0" t="0" r="0" b="0"/>
                <a:pathLst>
                  <a:path w="177" h="163">
                    <a:moveTo>
                      <a:pt x="4" y="0"/>
                    </a:moveTo>
                    <a:lnTo>
                      <a:pt x="4" y="0"/>
                    </a:lnTo>
                    <a:lnTo>
                      <a:pt x="177" y="0"/>
                    </a:lnTo>
                    <a:lnTo>
                      <a:pt x="177" y="0"/>
                    </a:lnTo>
                    <a:lnTo>
                      <a:pt x="160" y="140"/>
                    </a:lnTo>
                    <a:lnTo>
                      <a:pt x="160" y="140"/>
                    </a:lnTo>
                    <a:lnTo>
                      <a:pt x="159" y="145"/>
                    </a:lnTo>
                    <a:lnTo>
                      <a:pt x="157" y="149"/>
                    </a:lnTo>
                    <a:lnTo>
                      <a:pt x="150" y="156"/>
                    </a:lnTo>
                    <a:lnTo>
                      <a:pt x="142" y="160"/>
                    </a:lnTo>
                    <a:lnTo>
                      <a:pt x="134" y="163"/>
                    </a:lnTo>
                    <a:lnTo>
                      <a:pt x="134" y="163"/>
                    </a:lnTo>
                    <a:lnTo>
                      <a:pt x="0" y="128"/>
                    </a:lnTo>
                    <a:lnTo>
                      <a:pt x="0" y="128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BABA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30" name="Freeform 59"/>
              <p:cNvSpPr/>
              <p:nvPr/>
            </p:nvSpPr>
            <p:spPr>
              <a:xfrm>
                <a:off x="3282951" y="5083175"/>
                <a:ext cx="274638" cy="258763"/>
              </a:xfrm>
              <a:custGeom>
                <a:avLst/>
                <a:gdLst/>
                <a:ahLst/>
                <a:cxnLst>
                  <a:cxn ang="0">
                    <a:pos x="4762" y="0"/>
                  </a:cxn>
                  <a:cxn ang="0">
                    <a:pos x="4762" y="0"/>
                  </a:cxn>
                  <a:cxn ang="0">
                    <a:pos x="274638" y="0"/>
                  </a:cxn>
                  <a:cxn ang="0">
                    <a:pos x="274638" y="0"/>
                  </a:cxn>
                  <a:cxn ang="0">
                    <a:pos x="247650" y="222250"/>
                  </a:cxn>
                  <a:cxn ang="0">
                    <a:pos x="247650" y="222250"/>
                  </a:cxn>
                  <a:cxn ang="0">
                    <a:pos x="246062" y="230187"/>
                  </a:cxn>
                  <a:cxn ang="0">
                    <a:pos x="242887" y="236537"/>
                  </a:cxn>
                  <a:cxn ang="0">
                    <a:pos x="231775" y="247650"/>
                  </a:cxn>
                  <a:cxn ang="0">
                    <a:pos x="222250" y="254000"/>
                  </a:cxn>
                  <a:cxn ang="0">
                    <a:pos x="209550" y="258763"/>
                  </a:cxn>
                  <a:cxn ang="0">
                    <a:pos x="209550" y="258763"/>
                  </a:cxn>
                  <a:cxn ang="0">
                    <a:pos x="0" y="200025"/>
                  </a:cxn>
                  <a:cxn ang="0">
                    <a:pos x="0" y="200025"/>
                  </a:cxn>
                  <a:cxn ang="0">
                    <a:pos x="4762" y="0"/>
                  </a:cxn>
                  <a:cxn ang="0">
                    <a:pos x="4762" y="0"/>
                  </a:cxn>
                </a:cxnLst>
                <a:rect l="0" t="0" r="0" b="0"/>
                <a:pathLst>
                  <a:path w="173" h="163">
                    <a:moveTo>
                      <a:pt x="3" y="0"/>
                    </a:moveTo>
                    <a:lnTo>
                      <a:pt x="3" y="0"/>
                    </a:lnTo>
                    <a:lnTo>
                      <a:pt x="173" y="0"/>
                    </a:lnTo>
                    <a:lnTo>
                      <a:pt x="173" y="0"/>
                    </a:lnTo>
                    <a:lnTo>
                      <a:pt x="156" y="140"/>
                    </a:lnTo>
                    <a:lnTo>
                      <a:pt x="156" y="140"/>
                    </a:lnTo>
                    <a:lnTo>
                      <a:pt x="155" y="145"/>
                    </a:lnTo>
                    <a:lnTo>
                      <a:pt x="153" y="149"/>
                    </a:lnTo>
                    <a:lnTo>
                      <a:pt x="146" y="156"/>
                    </a:lnTo>
                    <a:lnTo>
                      <a:pt x="140" y="160"/>
                    </a:lnTo>
                    <a:lnTo>
                      <a:pt x="132" y="163"/>
                    </a:lnTo>
                    <a:lnTo>
                      <a:pt x="132" y="163"/>
                    </a:lnTo>
                    <a:lnTo>
                      <a:pt x="0" y="126"/>
                    </a:lnTo>
                    <a:lnTo>
                      <a:pt x="0" y="126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CACA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31" name="Freeform 60"/>
              <p:cNvSpPr/>
              <p:nvPr/>
            </p:nvSpPr>
            <p:spPr>
              <a:xfrm>
                <a:off x="3289301" y="5083175"/>
                <a:ext cx="268288" cy="258763"/>
              </a:xfrm>
              <a:custGeom>
                <a:avLst/>
                <a:gdLst/>
                <a:ahLst/>
                <a:cxnLst>
                  <a:cxn ang="0">
                    <a:pos x="4762" y="0"/>
                  </a:cxn>
                  <a:cxn ang="0">
                    <a:pos x="4762" y="0"/>
                  </a:cxn>
                  <a:cxn ang="0">
                    <a:pos x="268288" y="0"/>
                  </a:cxn>
                  <a:cxn ang="0">
                    <a:pos x="268288" y="0"/>
                  </a:cxn>
                  <a:cxn ang="0">
                    <a:pos x="241300" y="222250"/>
                  </a:cxn>
                  <a:cxn ang="0">
                    <a:pos x="241300" y="222250"/>
                  </a:cxn>
                  <a:cxn ang="0">
                    <a:pos x="239712" y="228600"/>
                  </a:cxn>
                  <a:cxn ang="0">
                    <a:pos x="236537" y="234950"/>
                  </a:cxn>
                  <a:cxn ang="0">
                    <a:pos x="225425" y="246062"/>
                  </a:cxn>
                  <a:cxn ang="0">
                    <a:pos x="215900" y="254000"/>
                  </a:cxn>
                  <a:cxn ang="0">
                    <a:pos x="203200" y="258763"/>
                  </a:cxn>
                  <a:cxn ang="0">
                    <a:pos x="203200" y="258763"/>
                  </a:cxn>
                  <a:cxn ang="0">
                    <a:pos x="0" y="198437"/>
                  </a:cxn>
                  <a:cxn ang="0">
                    <a:pos x="0" y="198437"/>
                  </a:cxn>
                  <a:cxn ang="0">
                    <a:pos x="4762" y="0"/>
                  </a:cxn>
                  <a:cxn ang="0">
                    <a:pos x="4762" y="0"/>
                  </a:cxn>
                </a:cxnLst>
                <a:rect l="0" t="0" r="0" b="0"/>
                <a:pathLst>
                  <a:path w="169" h="163">
                    <a:moveTo>
                      <a:pt x="3" y="0"/>
                    </a:moveTo>
                    <a:lnTo>
                      <a:pt x="3" y="0"/>
                    </a:lnTo>
                    <a:lnTo>
                      <a:pt x="169" y="0"/>
                    </a:lnTo>
                    <a:lnTo>
                      <a:pt x="169" y="0"/>
                    </a:lnTo>
                    <a:lnTo>
                      <a:pt x="152" y="140"/>
                    </a:lnTo>
                    <a:lnTo>
                      <a:pt x="152" y="140"/>
                    </a:lnTo>
                    <a:lnTo>
                      <a:pt x="151" y="144"/>
                    </a:lnTo>
                    <a:lnTo>
                      <a:pt x="149" y="148"/>
                    </a:lnTo>
                    <a:lnTo>
                      <a:pt x="142" y="155"/>
                    </a:lnTo>
                    <a:lnTo>
                      <a:pt x="136" y="160"/>
                    </a:lnTo>
                    <a:lnTo>
                      <a:pt x="128" y="163"/>
                    </a:lnTo>
                    <a:lnTo>
                      <a:pt x="128" y="163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CACB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32" name="Freeform 61"/>
              <p:cNvSpPr/>
              <p:nvPr/>
            </p:nvSpPr>
            <p:spPr>
              <a:xfrm>
                <a:off x="3294063" y="5083175"/>
                <a:ext cx="263525" cy="258763"/>
              </a:xfrm>
              <a:custGeom>
                <a:avLst/>
                <a:gdLst/>
                <a:ahLst/>
                <a:cxnLst>
                  <a:cxn ang="0">
                    <a:pos x="6350" y="0"/>
                  </a:cxn>
                  <a:cxn ang="0">
                    <a:pos x="6350" y="0"/>
                  </a:cxn>
                  <a:cxn ang="0">
                    <a:pos x="263525" y="0"/>
                  </a:cxn>
                  <a:cxn ang="0">
                    <a:pos x="263525" y="0"/>
                  </a:cxn>
                  <a:cxn ang="0">
                    <a:pos x="236537" y="222250"/>
                  </a:cxn>
                  <a:cxn ang="0">
                    <a:pos x="236537" y="222250"/>
                  </a:cxn>
                  <a:cxn ang="0">
                    <a:pos x="234950" y="228600"/>
                  </a:cxn>
                  <a:cxn ang="0">
                    <a:pos x="231775" y="234950"/>
                  </a:cxn>
                  <a:cxn ang="0">
                    <a:pos x="223837" y="246062"/>
                  </a:cxn>
                  <a:cxn ang="0">
                    <a:pos x="211137" y="254000"/>
                  </a:cxn>
                  <a:cxn ang="0">
                    <a:pos x="198437" y="258763"/>
                  </a:cxn>
                  <a:cxn ang="0">
                    <a:pos x="198437" y="258763"/>
                  </a:cxn>
                  <a:cxn ang="0">
                    <a:pos x="0" y="196850"/>
                  </a:cxn>
                  <a:cxn ang="0">
                    <a:pos x="0" y="196850"/>
                  </a:cxn>
                  <a:cxn ang="0">
                    <a:pos x="6350" y="0"/>
                  </a:cxn>
                  <a:cxn ang="0">
                    <a:pos x="6350" y="0"/>
                  </a:cxn>
                </a:cxnLst>
                <a:rect l="0" t="0" r="0" b="0"/>
                <a:pathLst>
                  <a:path w="166" h="163">
                    <a:moveTo>
                      <a:pt x="4" y="0"/>
                    </a:moveTo>
                    <a:lnTo>
                      <a:pt x="4" y="0"/>
                    </a:lnTo>
                    <a:lnTo>
                      <a:pt x="166" y="0"/>
                    </a:lnTo>
                    <a:lnTo>
                      <a:pt x="166" y="0"/>
                    </a:lnTo>
                    <a:lnTo>
                      <a:pt x="149" y="140"/>
                    </a:lnTo>
                    <a:lnTo>
                      <a:pt x="149" y="140"/>
                    </a:lnTo>
                    <a:lnTo>
                      <a:pt x="148" y="144"/>
                    </a:lnTo>
                    <a:lnTo>
                      <a:pt x="146" y="148"/>
                    </a:lnTo>
                    <a:lnTo>
                      <a:pt x="141" y="155"/>
                    </a:lnTo>
                    <a:lnTo>
                      <a:pt x="133" y="160"/>
                    </a:lnTo>
                    <a:lnTo>
                      <a:pt x="125" y="163"/>
                    </a:lnTo>
                    <a:lnTo>
                      <a:pt x="125" y="163"/>
                    </a:lnTo>
                    <a:lnTo>
                      <a:pt x="0" y="124"/>
                    </a:lnTo>
                    <a:lnTo>
                      <a:pt x="0" y="124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DADB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33" name="Freeform 62"/>
              <p:cNvSpPr/>
              <p:nvPr/>
            </p:nvSpPr>
            <p:spPr>
              <a:xfrm>
                <a:off x="3300413" y="5083175"/>
                <a:ext cx="257175" cy="258763"/>
              </a:xfrm>
              <a:custGeom>
                <a:avLst/>
                <a:gdLst/>
                <a:ahLst/>
                <a:cxnLst>
                  <a:cxn ang="0">
                    <a:pos x="6350" y="0"/>
                  </a:cxn>
                  <a:cxn ang="0">
                    <a:pos x="6350" y="0"/>
                  </a:cxn>
                  <a:cxn ang="0">
                    <a:pos x="257175" y="0"/>
                  </a:cxn>
                  <a:cxn ang="0">
                    <a:pos x="257175" y="0"/>
                  </a:cxn>
                  <a:cxn ang="0">
                    <a:pos x="230187" y="222250"/>
                  </a:cxn>
                  <a:cxn ang="0">
                    <a:pos x="230187" y="222250"/>
                  </a:cxn>
                  <a:cxn ang="0">
                    <a:pos x="228600" y="228600"/>
                  </a:cxn>
                  <a:cxn ang="0">
                    <a:pos x="225425" y="234950"/>
                  </a:cxn>
                  <a:cxn ang="0">
                    <a:pos x="217487" y="246062"/>
                  </a:cxn>
                  <a:cxn ang="0">
                    <a:pos x="204787" y="254000"/>
                  </a:cxn>
                  <a:cxn ang="0">
                    <a:pos x="192087" y="258763"/>
                  </a:cxn>
                  <a:cxn ang="0">
                    <a:pos x="192087" y="258763"/>
                  </a:cxn>
                  <a:cxn ang="0">
                    <a:pos x="0" y="193675"/>
                  </a:cxn>
                  <a:cxn ang="0">
                    <a:pos x="0" y="193675"/>
                  </a:cxn>
                  <a:cxn ang="0">
                    <a:pos x="6350" y="0"/>
                  </a:cxn>
                  <a:cxn ang="0">
                    <a:pos x="6350" y="0"/>
                  </a:cxn>
                </a:cxnLst>
                <a:rect l="0" t="0" r="0" b="0"/>
                <a:pathLst>
                  <a:path w="162" h="163">
                    <a:moveTo>
                      <a:pt x="4" y="0"/>
                    </a:moveTo>
                    <a:lnTo>
                      <a:pt x="4" y="0"/>
                    </a:lnTo>
                    <a:lnTo>
                      <a:pt x="162" y="0"/>
                    </a:lnTo>
                    <a:lnTo>
                      <a:pt x="162" y="0"/>
                    </a:lnTo>
                    <a:lnTo>
                      <a:pt x="145" y="140"/>
                    </a:lnTo>
                    <a:lnTo>
                      <a:pt x="145" y="140"/>
                    </a:lnTo>
                    <a:lnTo>
                      <a:pt x="144" y="144"/>
                    </a:lnTo>
                    <a:lnTo>
                      <a:pt x="142" y="148"/>
                    </a:lnTo>
                    <a:lnTo>
                      <a:pt x="137" y="155"/>
                    </a:lnTo>
                    <a:lnTo>
                      <a:pt x="129" y="160"/>
                    </a:lnTo>
                    <a:lnTo>
                      <a:pt x="121" y="163"/>
                    </a:lnTo>
                    <a:lnTo>
                      <a:pt x="121" y="163"/>
                    </a:lnTo>
                    <a:lnTo>
                      <a:pt x="0" y="122"/>
                    </a:lnTo>
                    <a:lnTo>
                      <a:pt x="0" y="12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EAEB1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34" name="Freeform 63"/>
              <p:cNvSpPr/>
              <p:nvPr/>
            </p:nvSpPr>
            <p:spPr>
              <a:xfrm>
                <a:off x="3306763" y="5083175"/>
                <a:ext cx="250825" cy="258763"/>
              </a:xfrm>
              <a:custGeom>
                <a:avLst/>
                <a:gdLst/>
                <a:ahLst/>
                <a:cxnLst>
                  <a:cxn ang="0">
                    <a:pos x="6350" y="0"/>
                  </a:cxn>
                  <a:cxn ang="0">
                    <a:pos x="6350" y="0"/>
                  </a:cxn>
                  <a:cxn ang="0">
                    <a:pos x="250825" y="0"/>
                  </a:cxn>
                  <a:cxn ang="0">
                    <a:pos x="250825" y="0"/>
                  </a:cxn>
                  <a:cxn ang="0">
                    <a:pos x="223837" y="222250"/>
                  </a:cxn>
                  <a:cxn ang="0">
                    <a:pos x="223837" y="222250"/>
                  </a:cxn>
                  <a:cxn ang="0">
                    <a:pos x="222250" y="228600"/>
                  </a:cxn>
                  <a:cxn ang="0">
                    <a:pos x="219075" y="234950"/>
                  </a:cxn>
                  <a:cxn ang="0">
                    <a:pos x="211137" y="246062"/>
                  </a:cxn>
                  <a:cxn ang="0">
                    <a:pos x="198437" y="254000"/>
                  </a:cxn>
                  <a:cxn ang="0">
                    <a:pos x="187325" y="258763"/>
                  </a:cxn>
                  <a:cxn ang="0">
                    <a:pos x="187325" y="258763"/>
                  </a:cxn>
                  <a:cxn ang="0">
                    <a:pos x="0" y="192087"/>
                  </a:cxn>
                  <a:cxn ang="0">
                    <a:pos x="0" y="192087"/>
                  </a:cxn>
                  <a:cxn ang="0">
                    <a:pos x="6350" y="0"/>
                  </a:cxn>
                  <a:cxn ang="0">
                    <a:pos x="6350" y="0"/>
                  </a:cxn>
                </a:cxnLst>
                <a:rect l="0" t="0" r="0" b="0"/>
                <a:pathLst>
                  <a:path w="158" h="163">
                    <a:moveTo>
                      <a:pt x="4" y="0"/>
                    </a:moveTo>
                    <a:lnTo>
                      <a:pt x="4" y="0"/>
                    </a:lnTo>
                    <a:lnTo>
                      <a:pt x="158" y="0"/>
                    </a:lnTo>
                    <a:lnTo>
                      <a:pt x="158" y="0"/>
                    </a:lnTo>
                    <a:lnTo>
                      <a:pt x="141" y="140"/>
                    </a:lnTo>
                    <a:lnTo>
                      <a:pt x="141" y="140"/>
                    </a:lnTo>
                    <a:lnTo>
                      <a:pt x="140" y="144"/>
                    </a:lnTo>
                    <a:lnTo>
                      <a:pt x="138" y="148"/>
                    </a:lnTo>
                    <a:lnTo>
                      <a:pt x="133" y="155"/>
                    </a:lnTo>
                    <a:lnTo>
                      <a:pt x="125" y="160"/>
                    </a:lnTo>
                    <a:lnTo>
                      <a:pt x="118" y="163"/>
                    </a:lnTo>
                    <a:lnTo>
                      <a:pt x="118" y="163"/>
                    </a:lnTo>
                    <a:lnTo>
                      <a:pt x="0" y="121"/>
                    </a:lnTo>
                    <a:lnTo>
                      <a:pt x="0" y="121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EAEB2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35" name="Freeform 64"/>
              <p:cNvSpPr/>
              <p:nvPr/>
            </p:nvSpPr>
            <p:spPr>
              <a:xfrm>
                <a:off x="3313113" y="5083175"/>
                <a:ext cx="244475" cy="258763"/>
              </a:xfrm>
              <a:custGeom>
                <a:avLst/>
                <a:gdLst/>
                <a:ahLst/>
                <a:cxnLst>
                  <a:cxn ang="0">
                    <a:pos x="6350" y="0"/>
                  </a:cxn>
                  <a:cxn ang="0">
                    <a:pos x="6350" y="0"/>
                  </a:cxn>
                  <a:cxn ang="0">
                    <a:pos x="244475" y="0"/>
                  </a:cxn>
                  <a:cxn ang="0">
                    <a:pos x="244475" y="0"/>
                  </a:cxn>
                  <a:cxn ang="0">
                    <a:pos x="217487" y="222250"/>
                  </a:cxn>
                  <a:cxn ang="0">
                    <a:pos x="217487" y="222250"/>
                  </a:cxn>
                  <a:cxn ang="0">
                    <a:pos x="215900" y="228600"/>
                  </a:cxn>
                  <a:cxn ang="0">
                    <a:pos x="212725" y="234950"/>
                  </a:cxn>
                  <a:cxn ang="0">
                    <a:pos x="204787" y="246062"/>
                  </a:cxn>
                  <a:cxn ang="0">
                    <a:pos x="193675" y="254000"/>
                  </a:cxn>
                  <a:cxn ang="0">
                    <a:pos x="180975" y="258763"/>
                  </a:cxn>
                  <a:cxn ang="0">
                    <a:pos x="180975" y="258763"/>
                  </a:cxn>
                  <a:cxn ang="0">
                    <a:pos x="0" y="188912"/>
                  </a:cxn>
                  <a:cxn ang="0">
                    <a:pos x="0" y="188912"/>
                  </a:cxn>
                  <a:cxn ang="0">
                    <a:pos x="6350" y="0"/>
                  </a:cxn>
                  <a:cxn ang="0">
                    <a:pos x="6350" y="0"/>
                  </a:cxn>
                </a:cxnLst>
                <a:rect l="0" t="0" r="0" b="0"/>
                <a:pathLst>
                  <a:path w="154" h="163">
                    <a:moveTo>
                      <a:pt x="4" y="0"/>
                    </a:moveTo>
                    <a:lnTo>
                      <a:pt x="4" y="0"/>
                    </a:lnTo>
                    <a:lnTo>
                      <a:pt x="154" y="0"/>
                    </a:lnTo>
                    <a:lnTo>
                      <a:pt x="154" y="0"/>
                    </a:lnTo>
                    <a:lnTo>
                      <a:pt x="137" y="140"/>
                    </a:lnTo>
                    <a:lnTo>
                      <a:pt x="137" y="140"/>
                    </a:lnTo>
                    <a:lnTo>
                      <a:pt x="136" y="144"/>
                    </a:lnTo>
                    <a:lnTo>
                      <a:pt x="134" y="148"/>
                    </a:lnTo>
                    <a:lnTo>
                      <a:pt x="129" y="155"/>
                    </a:lnTo>
                    <a:lnTo>
                      <a:pt x="122" y="160"/>
                    </a:lnTo>
                    <a:lnTo>
                      <a:pt x="114" y="163"/>
                    </a:lnTo>
                    <a:lnTo>
                      <a:pt x="114" y="163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FAFB2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36" name="Freeform 65"/>
              <p:cNvSpPr/>
              <p:nvPr/>
            </p:nvSpPr>
            <p:spPr>
              <a:xfrm>
                <a:off x="3317876" y="5083175"/>
                <a:ext cx="239713" cy="258763"/>
              </a:xfrm>
              <a:custGeom>
                <a:avLst/>
                <a:gdLst/>
                <a:ahLst/>
                <a:cxnLst>
                  <a:cxn ang="0">
                    <a:pos x="6350" y="0"/>
                  </a:cxn>
                  <a:cxn ang="0">
                    <a:pos x="6350" y="0"/>
                  </a:cxn>
                  <a:cxn ang="0">
                    <a:pos x="239713" y="0"/>
                  </a:cxn>
                  <a:cxn ang="0">
                    <a:pos x="239713" y="0"/>
                  </a:cxn>
                  <a:cxn ang="0">
                    <a:pos x="212725" y="222250"/>
                  </a:cxn>
                  <a:cxn ang="0">
                    <a:pos x="212725" y="222250"/>
                  </a:cxn>
                  <a:cxn ang="0">
                    <a:pos x="211137" y="228600"/>
                  </a:cxn>
                  <a:cxn ang="0">
                    <a:pos x="207962" y="234950"/>
                  </a:cxn>
                  <a:cxn ang="0">
                    <a:pos x="200025" y="246062"/>
                  </a:cxn>
                  <a:cxn ang="0">
                    <a:pos x="188912" y="254000"/>
                  </a:cxn>
                  <a:cxn ang="0">
                    <a:pos x="176212" y="258763"/>
                  </a:cxn>
                  <a:cxn ang="0">
                    <a:pos x="176212" y="258763"/>
                  </a:cxn>
                  <a:cxn ang="0">
                    <a:pos x="0" y="188912"/>
                  </a:cxn>
                  <a:cxn ang="0">
                    <a:pos x="0" y="188912"/>
                  </a:cxn>
                  <a:cxn ang="0">
                    <a:pos x="6350" y="0"/>
                  </a:cxn>
                  <a:cxn ang="0">
                    <a:pos x="6350" y="0"/>
                  </a:cxn>
                </a:cxnLst>
                <a:rect l="0" t="0" r="0" b="0"/>
                <a:pathLst>
                  <a:path w="151" h="163">
                    <a:moveTo>
                      <a:pt x="4" y="0"/>
                    </a:moveTo>
                    <a:lnTo>
                      <a:pt x="4" y="0"/>
                    </a:lnTo>
                    <a:lnTo>
                      <a:pt x="151" y="0"/>
                    </a:lnTo>
                    <a:lnTo>
                      <a:pt x="151" y="0"/>
                    </a:lnTo>
                    <a:lnTo>
                      <a:pt x="134" y="140"/>
                    </a:lnTo>
                    <a:lnTo>
                      <a:pt x="134" y="140"/>
                    </a:lnTo>
                    <a:lnTo>
                      <a:pt x="133" y="144"/>
                    </a:lnTo>
                    <a:lnTo>
                      <a:pt x="131" y="148"/>
                    </a:lnTo>
                    <a:lnTo>
                      <a:pt x="126" y="155"/>
                    </a:lnTo>
                    <a:lnTo>
                      <a:pt x="119" y="160"/>
                    </a:lnTo>
                    <a:lnTo>
                      <a:pt x="111" y="163"/>
                    </a:lnTo>
                    <a:lnTo>
                      <a:pt x="111" y="163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FAFB3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37" name="Freeform 66"/>
              <p:cNvSpPr/>
              <p:nvPr/>
            </p:nvSpPr>
            <p:spPr>
              <a:xfrm>
                <a:off x="3324226" y="5083175"/>
                <a:ext cx="233363" cy="258763"/>
              </a:xfrm>
              <a:custGeom>
                <a:avLst/>
                <a:gdLst/>
                <a:ahLst/>
                <a:cxnLst>
                  <a:cxn ang="0">
                    <a:pos x="6350" y="0"/>
                  </a:cxn>
                  <a:cxn ang="0">
                    <a:pos x="6350" y="0"/>
                  </a:cxn>
                  <a:cxn ang="0">
                    <a:pos x="233363" y="0"/>
                  </a:cxn>
                  <a:cxn ang="0">
                    <a:pos x="233363" y="0"/>
                  </a:cxn>
                  <a:cxn ang="0">
                    <a:pos x="206375" y="222250"/>
                  </a:cxn>
                  <a:cxn ang="0">
                    <a:pos x="206375" y="222250"/>
                  </a:cxn>
                  <a:cxn ang="0">
                    <a:pos x="204787" y="228600"/>
                  </a:cxn>
                  <a:cxn ang="0">
                    <a:pos x="201612" y="234950"/>
                  </a:cxn>
                  <a:cxn ang="0">
                    <a:pos x="193675" y="246062"/>
                  </a:cxn>
                  <a:cxn ang="0">
                    <a:pos x="182562" y="252412"/>
                  </a:cxn>
                  <a:cxn ang="0">
                    <a:pos x="169862" y="258763"/>
                  </a:cxn>
                  <a:cxn ang="0">
                    <a:pos x="169862" y="258763"/>
                  </a:cxn>
                  <a:cxn ang="0">
                    <a:pos x="0" y="187325"/>
                  </a:cxn>
                  <a:cxn ang="0">
                    <a:pos x="0" y="187325"/>
                  </a:cxn>
                  <a:cxn ang="0">
                    <a:pos x="6350" y="0"/>
                  </a:cxn>
                  <a:cxn ang="0">
                    <a:pos x="6350" y="0"/>
                  </a:cxn>
                </a:cxnLst>
                <a:rect l="0" t="0" r="0" b="0"/>
                <a:pathLst>
                  <a:path w="147" h="163">
                    <a:moveTo>
                      <a:pt x="4" y="0"/>
                    </a:moveTo>
                    <a:lnTo>
                      <a:pt x="4" y="0"/>
                    </a:lnTo>
                    <a:lnTo>
                      <a:pt x="147" y="0"/>
                    </a:lnTo>
                    <a:lnTo>
                      <a:pt x="147" y="0"/>
                    </a:lnTo>
                    <a:lnTo>
                      <a:pt x="130" y="140"/>
                    </a:lnTo>
                    <a:lnTo>
                      <a:pt x="130" y="140"/>
                    </a:lnTo>
                    <a:lnTo>
                      <a:pt x="129" y="144"/>
                    </a:lnTo>
                    <a:lnTo>
                      <a:pt x="127" y="148"/>
                    </a:lnTo>
                    <a:lnTo>
                      <a:pt x="122" y="155"/>
                    </a:lnTo>
                    <a:lnTo>
                      <a:pt x="115" y="159"/>
                    </a:lnTo>
                    <a:lnTo>
                      <a:pt x="107" y="163"/>
                    </a:lnTo>
                    <a:lnTo>
                      <a:pt x="107" y="163"/>
                    </a:lnTo>
                    <a:lnTo>
                      <a:pt x="0" y="118"/>
                    </a:lnTo>
                    <a:lnTo>
                      <a:pt x="0" y="118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0B0B4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38" name="Freeform 67"/>
              <p:cNvSpPr/>
              <p:nvPr/>
            </p:nvSpPr>
            <p:spPr>
              <a:xfrm>
                <a:off x="3330576" y="5083175"/>
                <a:ext cx="227013" cy="258763"/>
              </a:xfrm>
              <a:custGeom>
                <a:avLst/>
                <a:gdLst/>
                <a:ahLst/>
                <a:cxnLst>
                  <a:cxn ang="0">
                    <a:pos x="6350" y="0"/>
                  </a:cxn>
                  <a:cxn ang="0">
                    <a:pos x="6350" y="0"/>
                  </a:cxn>
                  <a:cxn ang="0">
                    <a:pos x="227013" y="0"/>
                  </a:cxn>
                  <a:cxn ang="0">
                    <a:pos x="227013" y="0"/>
                  </a:cxn>
                  <a:cxn ang="0">
                    <a:pos x="200025" y="222250"/>
                  </a:cxn>
                  <a:cxn ang="0">
                    <a:pos x="200025" y="222250"/>
                  </a:cxn>
                  <a:cxn ang="0">
                    <a:pos x="198437" y="228600"/>
                  </a:cxn>
                  <a:cxn ang="0">
                    <a:pos x="195262" y="234950"/>
                  </a:cxn>
                  <a:cxn ang="0">
                    <a:pos x="187325" y="246062"/>
                  </a:cxn>
                  <a:cxn ang="0">
                    <a:pos x="176212" y="252412"/>
                  </a:cxn>
                  <a:cxn ang="0">
                    <a:pos x="165100" y="258763"/>
                  </a:cxn>
                  <a:cxn ang="0">
                    <a:pos x="165100" y="258763"/>
                  </a:cxn>
                  <a:cxn ang="0">
                    <a:pos x="0" y="185737"/>
                  </a:cxn>
                  <a:cxn ang="0">
                    <a:pos x="0" y="185737"/>
                  </a:cxn>
                  <a:cxn ang="0">
                    <a:pos x="6350" y="0"/>
                  </a:cxn>
                  <a:cxn ang="0">
                    <a:pos x="6350" y="0"/>
                  </a:cxn>
                </a:cxnLst>
                <a:rect l="0" t="0" r="0" b="0"/>
                <a:pathLst>
                  <a:path w="143" h="163">
                    <a:moveTo>
                      <a:pt x="4" y="0"/>
                    </a:moveTo>
                    <a:lnTo>
                      <a:pt x="4" y="0"/>
                    </a:lnTo>
                    <a:lnTo>
                      <a:pt x="143" y="0"/>
                    </a:lnTo>
                    <a:lnTo>
                      <a:pt x="143" y="0"/>
                    </a:lnTo>
                    <a:lnTo>
                      <a:pt x="126" y="140"/>
                    </a:lnTo>
                    <a:lnTo>
                      <a:pt x="126" y="140"/>
                    </a:lnTo>
                    <a:lnTo>
                      <a:pt x="125" y="144"/>
                    </a:lnTo>
                    <a:lnTo>
                      <a:pt x="123" y="148"/>
                    </a:lnTo>
                    <a:lnTo>
                      <a:pt x="118" y="155"/>
                    </a:lnTo>
                    <a:lnTo>
                      <a:pt x="111" y="159"/>
                    </a:lnTo>
                    <a:lnTo>
                      <a:pt x="104" y="163"/>
                    </a:lnTo>
                    <a:lnTo>
                      <a:pt x="104" y="163"/>
                    </a:lnTo>
                    <a:lnTo>
                      <a:pt x="0" y="117"/>
                    </a:lnTo>
                    <a:lnTo>
                      <a:pt x="0" y="117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1B1B4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39" name="Freeform 68"/>
              <p:cNvSpPr/>
              <p:nvPr/>
            </p:nvSpPr>
            <p:spPr>
              <a:xfrm>
                <a:off x="3336926" y="5083175"/>
                <a:ext cx="220663" cy="255588"/>
              </a:xfrm>
              <a:custGeom>
                <a:avLst/>
                <a:gdLst/>
                <a:ahLst/>
                <a:cxnLst>
                  <a:cxn ang="0">
                    <a:pos x="6350" y="0"/>
                  </a:cxn>
                  <a:cxn ang="0">
                    <a:pos x="6350" y="0"/>
                  </a:cxn>
                  <a:cxn ang="0">
                    <a:pos x="220663" y="0"/>
                  </a:cxn>
                  <a:cxn ang="0">
                    <a:pos x="220663" y="0"/>
                  </a:cxn>
                  <a:cxn ang="0">
                    <a:pos x="193675" y="222250"/>
                  </a:cxn>
                  <a:cxn ang="0">
                    <a:pos x="193675" y="222250"/>
                  </a:cxn>
                  <a:cxn ang="0">
                    <a:pos x="192087" y="228600"/>
                  </a:cxn>
                  <a:cxn ang="0">
                    <a:pos x="188912" y="234950"/>
                  </a:cxn>
                  <a:cxn ang="0">
                    <a:pos x="180975" y="246062"/>
                  </a:cxn>
                  <a:cxn ang="0">
                    <a:pos x="169862" y="252412"/>
                  </a:cxn>
                  <a:cxn ang="0">
                    <a:pos x="158750" y="255588"/>
                  </a:cxn>
                  <a:cxn ang="0">
                    <a:pos x="158750" y="255588"/>
                  </a:cxn>
                  <a:cxn ang="0">
                    <a:pos x="0" y="182562"/>
                  </a:cxn>
                  <a:cxn ang="0">
                    <a:pos x="0" y="182562"/>
                  </a:cxn>
                  <a:cxn ang="0">
                    <a:pos x="6350" y="0"/>
                  </a:cxn>
                  <a:cxn ang="0">
                    <a:pos x="6350" y="0"/>
                  </a:cxn>
                </a:cxnLst>
                <a:rect l="0" t="0" r="0" b="0"/>
                <a:pathLst>
                  <a:path w="139" h="161">
                    <a:moveTo>
                      <a:pt x="4" y="0"/>
                    </a:moveTo>
                    <a:lnTo>
                      <a:pt x="4" y="0"/>
                    </a:lnTo>
                    <a:lnTo>
                      <a:pt x="139" y="0"/>
                    </a:lnTo>
                    <a:lnTo>
                      <a:pt x="139" y="0"/>
                    </a:lnTo>
                    <a:lnTo>
                      <a:pt x="122" y="140"/>
                    </a:lnTo>
                    <a:lnTo>
                      <a:pt x="122" y="140"/>
                    </a:lnTo>
                    <a:lnTo>
                      <a:pt x="121" y="144"/>
                    </a:lnTo>
                    <a:lnTo>
                      <a:pt x="119" y="148"/>
                    </a:lnTo>
                    <a:lnTo>
                      <a:pt x="114" y="155"/>
                    </a:lnTo>
                    <a:lnTo>
                      <a:pt x="107" y="159"/>
                    </a:lnTo>
                    <a:lnTo>
                      <a:pt x="100" y="161"/>
                    </a:lnTo>
                    <a:lnTo>
                      <a:pt x="100" y="161"/>
                    </a:lnTo>
                    <a:lnTo>
                      <a:pt x="0" y="115"/>
                    </a:lnTo>
                    <a:lnTo>
                      <a:pt x="0" y="115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1B1B5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40" name="Freeform 69"/>
              <p:cNvSpPr/>
              <p:nvPr/>
            </p:nvSpPr>
            <p:spPr>
              <a:xfrm>
                <a:off x="3343276" y="5083175"/>
                <a:ext cx="214313" cy="255588"/>
              </a:xfrm>
              <a:custGeom>
                <a:avLst/>
                <a:gdLst/>
                <a:ahLst/>
                <a:cxnLst>
                  <a:cxn ang="0">
                    <a:pos x="6350" y="0"/>
                  </a:cxn>
                  <a:cxn ang="0">
                    <a:pos x="6350" y="0"/>
                  </a:cxn>
                  <a:cxn ang="0">
                    <a:pos x="214313" y="0"/>
                  </a:cxn>
                  <a:cxn ang="0">
                    <a:pos x="214313" y="0"/>
                  </a:cxn>
                  <a:cxn ang="0">
                    <a:pos x="187325" y="222250"/>
                  </a:cxn>
                  <a:cxn ang="0">
                    <a:pos x="187325" y="222250"/>
                  </a:cxn>
                  <a:cxn ang="0">
                    <a:pos x="185737" y="228600"/>
                  </a:cxn>
                  <a:cxn ang="0">
                    <a:pos x="182562" y="234950"/>
                  </a:cxn>
                  <a:cxn ang="0">
                    <a:pos x="174625" y="246062"/>
                  </a:cxn>
                  <a:cxn ang="0">
                    <a:pos x="163512" y="252412"/>
                  </a:cxn>
                  <a:cxn ang="0">
                    <a:pos x="152400" y="255588"/>
                  </a:cxn>
                  <a:cxn ang="0">
                    <a:pos x="152400" y="255588"/>
                  </a:cxn>
                  <a:cxn ang="0">
                    <a:pos x="0" y="180975"/>
                  </a:cxn>
                  <a:cxn ang="0">
                    <a:pos x="0" y="180975"/>
                  </a:cxn>
                  <a:cxn ang="0">
                    <a:pos x="6350" y="0"/>
                  </a:cxn>
                  <a:cxn ang="0">
                    <a:pos x="6350" y="0"/>
                  </a:cxn>
                </a:cxnLst>
                <a:rect l="0" t="0" r="0" b="0"/>
                <a:pathLst>
                  <a:path w="135" h="161">
                    <a:moveTo>
                      <a:pt x="4" y="0"/>
                    </a:moveTo>
                    <a:lnTo>
                      <a:pt x="4" y="0"/>
                    </a:lnTo>
                    <a:lnTo>
                      <a:pt x="135" y="0"/>
                    </a:lnTo>
                    <a:lnTo>
                      <a:pt x="135" y="0"/>
                    </a:lnTo>
                    <a:lnTo>
                      <a:pt x="118" y="140"/>
                    </a:lnTo>
                    <a:lnTo>
                      <a:pt x="118" y="140"/>
                    </a:lnTo>
                    <a:lnTo>
                      <a:pt x="117" y="144"/>
                    </a:lnTo>
                    <a:lnTo>
                      <a:pt x="115" y="148"/>
                    </a:lnTo>
                    <a:lnTo>
                      <a:pt x="110" y="155"/>
                    </a:lnTo>
                    <a:lnTo>
                      <a:pt x="103" y="159"/>
                    </a:lnTo>
                    <a:lnTo>
                      <a:pt x="96" y="161"/>
                    </a:lnTo>
                    <a:lnTo>
                      <a:pt x="96" y="161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2B2B5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41" name="Freeform 70"/>
              <p:cNvSpPr/>
              <p:nvPr/>
            </p:nvSpPr>
            <p:spPr>
              <a:xfrm>
                <a:off x="3348038" y="5083175"/>
                <a:ext cx="209550" cy="255588"/>
              </a:xfrm>
              <a:custGeom>
                <a:avLst/>
                <a:gdLst/>
                <a:ahLst/>
                <a:cxnLst>
                  <a:cxn ang="0">
                    <a:pos x="7937" y="0"/>
                  </a:cxn>
                  <a:cxn ang="0">
                    <a:pos x="7937" y="0"/>
                  </a:cxn>
                  <a:cxn ang="0">
                    <a:pos x="209550" y="0"/>
                  </a:cxn>
                  <a:cxn ang="0">
                    <a:pos x="209550" y="0"/>
                  </a:cxn>
                  <a:cxn ang="0">
                    <a:pos x="182562" y="222250"/>
                  </a:cxn>
                  <a:cxn ang="0">
                    <a:pos x="182562" y="222250"/>
                  </a:cxn>
                  <a:cxn ang="0">
                    <a:pos x="180975" y="228600"/>
                  </a:cxn>
                  <a:cxn ang="0">
                    <a:pos x="177800" y="234950"/>
                  </a:cxn>
                  <a:cxn ang="0">
                    <a:pos x="171450" y="242887"/>
                  </a:cxn>
                  <a:cxn ang="0">
                    <a:pos x="160337" y="252412"/>
                  </a:cxn>
                  <a:cxn ang="0">
                    <a:pos x="150812" y="255588"/>
                  </a:cxn>
                  <a:cxn ang="0">
                    <a:pos x="150812" y="255588"/>
                  </a:cxn>
                  <a:cxn ang="0">
                    <a:pos x="0" y="179387"/>
                  </a:cxn>
                  <a:cxn ang="0">
                    <a:pos x="0" y="179387"/>
                  </a:cxn>
                  <a:cxn ang="0">
                    <a:pos x="7937" y="0"/>
                  </a:cxn>
                  <a:cxn ang="0">
                    <a:pos x="7937" y="0"/>
                  </a:cxn>
                </a:cxnLst>
                <a:rect l="0" t="0" r="0" b="0"/>
                <a:pathLst>
                  <a:path w="132" h="161">
                    <a:moveTo>
                      <a:pt x="5" y="0"/>
                    </a:moveTo>
                    <a:lnTo>
                      <a:pt x="5" y="0"/>
                    </a:lnTo>
                    <a:lnTo>
                      <a:pt x="132" y="0"/>
                    </a:lnTo>
                    <a:lnTo>
                      <a:pt x="132" y="0"/>
                    </a:lnTo>
                    <a:lnTo>
                      <a:pt x="115" y="140"/>
                    </a:lnTo>
                    <a:lnTo>
                      <a:pt x="115" y="140"/>
                    </a:lnTo>
                    <a:lnTo>
                      <a:pt x="114" y="144"/>
                    </a:lnTo>
                    <a:lnTo>
                      <a:pt x="112" y="148"/>
                    </a:lnTo>
                    <a:lnTo>
                      <a:pt x="108" y="153"/>
                    </a:lnTo>
                    <a:lnTo>
                      <a:pt x="101" y="159"/>
                    </a:lnTo>
                    <a:lnTo>
                      <a:pt x="95" y="161"/>
                    </a:lnTo>
                    <a:lnTo>
                      <a:pt x="95" y="161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2B2B6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42" name="Freeform 71"/>
              <p:cNvSpPr/>
              <p:nvPr/>
            </p:nvSpPr>
            <p:spPr>
              <a:xfrm>
                <a:off x="3354388" y="5083175"/>
                <a:ext cx="203200" cy="255588"/>
              </a:xfrm>
              <a:custGeom>
                <a:avLst/>
                <a:gdLst/>
                <a:ahLst/>
                <a:cxnLst>
                  <a:cxn ang="0">
                    <a:pos x="6350" y="0"/>
                  </a:cxn>
                  <a:cxn ang="0">
                    <a:pos x="6350" y="0"/>
                  </a:cxn>
                  <a:cxn ang="0">
                    <a:pos x="203200" y="0"/>
                  </a:cxn>
                  <a:cxn ang="0">
                    <a:pos x="203200" y="0"/>
                  </a:cxn>
                  <a:cxn ang="0">
                    <a:pos x="176212" y="222250"/>
                  </a:cxn>
                  <a:cxn ang="0">
                    <a:pos x="176212" y="222250"/>
                  </a:cxn>
                  <a:cxn ang="0">
                    <a:pos x="176212" y="228600"/>
                  </a:cxn>
                  <a:cxn ang="0">
                    <a:pos x="171450" y="234950"/>
                  </a:cxn>
                  <a:cxn ang="0">
                    <a:pos x="165100" y="242887"/>
                  </a:cxn>
                  <a:cxn ang="0">
                    <a:pos x="153987" y="252412"/>
                  </a:cxn>
                  <a:cxn ang="0">
                    <a:pos x="144462" y="255588"/>
                  </a:cxn>
                  <a:cxn ang="0">
                    <a:pos x="144462" y="255588"/>
                  </a:cxn>
                  <a:cxn ang="0">
                    <a:pos x="0" y="179387"/>
                  </a:cxn>
                  <a:cxn ang="0">
                    <a:pos x="0" y="179387"/>
                  </a:cxn>
                  <a:cxn ang="0">
                    <a:pos x="6350" y="0"/>
                  </a:cxn>
                  <a:cxn ang="0">
                    <a:pos x="6350" y="0"/>
                  </a:cxn>
                </a:cxnLst>
                <a:rect l="0" t="0" r="0" b="0"/>
                <a:pathLst>
                  <a:path w="128" h="161">
                    <a:moveTo>
                      <a:pt x="4" y="0"/>
                    </a:moveTo>
                    <a:lnTo>
                      <a:pt x="4" y="0"/>
                    </a:lnTo>
                    <a:lnTo>
                      <a:pt x="128" y="0"/>
                    </a:lnTo>
                    <a:lnTo>
                      <a:pt x="128" y="0"/>
                    </a:lnTo>
                    <a:lnTo>
                      <a:pt x="111" y="140"/>
                    </a:lnTo>
                    <a:lnTo>
                      <a:pt x="111" y="140"/>
                    </a:lnTo>
                    <a:lnTo>
                      <a:pt x="111" y="144"/>
                    </a:lnTo>
                    <a:lnTo>
                      <a:pt x="108" y="148"/>
                    </a:lnTo>
                    <a:lnTo>
                      <a:pt x="104" y="153"/>
                    </a:lnTo>
                    <a:lnTo>
                      <a:pt x="97" y="159"/>
                    </a:lnTo>
                    <a:lnTo>
                      <a:pt x="91" y="161"/>
                    </a:lnTo>
                    <a:lnTo>
                      <a:pt x="91" y="161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3B3B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43" name="Freeform 72"/>
              <p:cNvSpPr/>
              <p:nvPr/>
            </p:nvSpPr>
            <p:spPr>
              <a:xfrm>
                <a:off x="3360738" y="5083175"/>
                <a:ext cx="196850" cy="255588"/>
              </a:xfrm>
              <a:custGeom>
                <a:avLst/>
                <a:gdLst/>
                <a:ahLst/>
                <a:cxnLst>
                  <a:cxn ang="0">
                    <a:pos x="6350" y="0"/>
                  </a:cxn>
                  <a:cxn ang="0">
                    <a:pos x="6350" y="0"/>
                  </a:cxn>
                  <a:cxn ang="0">
                    <a:pos x="196850" y="0"/>
                  </a:cxn>
                  <a:cxn ang="0">
                    <a:pos x="196850" y="0"/>
                  </a:cxn>
                  <a:cxn ang="0">
                    <a:pos x="169862" y="222250"/>
                  </a:cxn>
                  <a:cxn ang="0">
                    <a:pos x="169862" y="222250"/>
                  </a:cxn>
                  <a:cxn ang="0">
                    <a:pos x="165100" y="234950"/>
                  </a:cxn>
                  <a:cxn ang="0">
                    <a:pos x="158750" y="242887"/>
                  </a:cxn>
                  <a:cxn ang="0">
                    <a:pos x="147637" y="252412"/>
                  </a:cxn>
                  <a:cxn ang="0">
                    <a:pos x="138112" y="255588"/>
                  </a:cxn>
                  <a:cxn ang="0">
                    <a:pos x="138112" y="255588"/>
                  </a:cxn>
                  <a:cxn ang="0">
                    <a:pos x="0" y="176212"/>
                  </a:cxn>
                  <a:cxn ang="0">
                    <a:pos x="0" y="176212"/>
                  </a:cxn>
                  <a:cxn ang="0">
                    <a:pos x="6350" y="0"/>
                  </a:cxn>
                  <a:cxn ang="0">
                    <a:pos x="6350" y="0"/>
                  </a:cxn>
                </a:cxnLst>
                <a:rect l="0" t="0" r="0" b="0"/>
                <a:pathLst>
                  <a:path w="124" h="161">
                    <a:moveTo>
                      <a:pt x="4" y="0"/>
                    </a:moveTo>
                    <a:lnTo>
                      <a:pt x="4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07" y="140"/>
                    </a:lnTo>
                    <a:lnTo>
                      <a:pt x="107" y="140"/>
                    </a:lnTo>
                    <a:lnTo>
                      <a:pt x="104" y="148"/>
                    </a:lnTo>
                    <a:lnTo>
                      <a:pt x="100" y="153"/>
                    </a:lnTo>
                    <a:lnTo>
                      <a:pt x="93" y="159"/>
                    </a:lnTo>
                    <a:lnTo>
                      <a:pt x="87" y="161"/>
                    </a:lnTo>
                    <a:lnTo>
                      <a:pt x="87" y="161"/>
                    </a:lnTo>
                    <a:lnTo>
                      <a:pt x="0" y="111"/>
                    </a:lnTo>
                    <a:lnTo>
                      <a:pt x="0" y="111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4B4B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44" name="Freeform 73"/>
              <p:cNvSpPr/>
              <p:nvPr/>
            </p:nvSpPr>
            <p:spPr>
              <a:xfrm>
                <a:off x="3367088" y="5083175"/>
                <a:ext cx="190500" cy="255588"/>
              </a:xfrm>
              <a:custGeom>
                <a:avLst/>
                <a:gdLst/>
                <a:ahLst/>
                <a:cxnLst>
                  <a:cxn ang="0">
                    <a:pos x="6350" y="0"/>
                  </a:cxn>
                  <a:cxn ang="0">
                    <a:pos x="6350" y="0"/>
                  </a:cxn>
                  <a:cxn ang="0">
                    <a:pos x="190500" y="0"/>
                  </a:cxn>
                  <a:cxn ang="0">
                    <a:pos x="190500" y="0"/>
                  </a:cxn>
                  <a:cxn ang="0">
                    <a:pos x="163512" y="222250"/>
                  </a:cxn>
                  <a:cxn ang="0">
                    <a:pos x="163512" y="222250"/>
                  </a:cxn>
                  <a:cxn ang="0">
                    <a:pos x="158750" y="234950"/>
                  </a:cxn>
                  <a:cxn ang="0">
                    <a:pos x="152400" y="242887"/>
                  </a:cxn>
                  <a:cxn ang="0">
                    <a:pos x="141287" y="252412"/>
                  </a:cxn>
                  <a:cxn ang="0">
                    <a:pos x="131762" y="255588"/>
                  </a:cxn>
                  <a:cxn ang="0">
                    <a:pos x="131762" y="255588"/>
                  </a:cxn>
                  <a:cxn ang="0">
                    <a:pos x="0" y="174625"/>
                  </a:cxn>
                  <a:cxn ang="0">
                    <a:pos x="0" y="174625"/>
                  </a:cxn>
                  <a:cxn ang="0">
                    <a:pos x="6350" y="0"/>
                  </a:cxn>
                  <a:cxn ang="0">
                    <a:pos x="6350" y="0"/>
                  </a:cxn>
                </a:cxnLst>
                <a:rect l="0" t="0" r="0" b="0"/>
                <a:pathLst>
                  <a:path w="120" h="161">
                    <a:moveTo>
                      <a:pt x="4" y="0"/>
                    </a:moveTo>
                    <a:lnTo>
                      <a:pt x="4" y="0"/>
                    </a:lnTo>
                    <a:lnTo>
                      <a:pt x="120" y="0"/>
                    </a:lnTo>
                    <a:lnTo>
                      <a:pt x="120" y="0"/>
                    </a:lnTo>
                    <a:lnTo>
                      <a:pt x="103" y="140"/>
                    </a:lnTo>
                    <a:lnTo>
                      <a:pt x="103" y="140"/>
                    </a:lnTo>
                    <a:lnTo>
                      <a:pt x="100" y="148"/>
                    </a:lnTo>
                    <a:lnTo>
                      <a:pt x="96" y="153"/>
                    </a:lnTo>
                    <a:lnTo>
                      <a:pt x="89" y="159"/>
                    </a:lnTo>
                    <a:lnTo>
                      <a:pt x="83" y="161"/>
                    </a:lnTo>
                    <a:lnTo>
                      <a:pt x="83" y="161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4B4B8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45" name="Freeform 74"/>
              <p:cNvSpPr/>
              <p:nvPr/>
            </p:nvSpPr>
            <p:spPr>
              <a:xfrm>
                <a:off x="3371851" y="5083175"/>
                <a:ext cx="185738" cy="255588"/>
              </a:xfrm>
              <a:custGeom>
                <a:avLst/>
                <a:gdLst/>
                <a:ahLst/>
                <a:cxnLst>
                  <a:cxn ang="0">
                    <a:pos x="7937" y="0"/>
                  </a:cxn>
                  <a:cxn ang="0">
                    <a:pos x="7937" y="0"/>
                  </a:cxn>
                  <a:cxn ang="0">
                    <a:pos x="185738" y="0"/>
                  </a:cxn>
                  <a:cxn ang="0">
                    <a:pos x="185738" y="0"/>
                  </a:cxn>
                  <a:cxn ang="0">
                    <a:pos x="158750" y="222250"/>
                  </a:cxn>
                  <a:cxn ang="0">
                    <a:pos x="158750" y="222250"/>
                  </a:cxn>
                  <a:cxn ang="0">
                    <a:pos x="153987" y="234950"/>
                  </a:cxn>
                  <a:cxn ang="0">
                    <a:pos x="147637" y="242887"/>
                  </a:cxn>
                  <a:cxn ang="0">
                    <a:pos x="136525" y="249237"/>
                  </a:cxn>
                  <a:cxn ang="0">
                    <a:pos x="128587" y="255588"/>
                  </a:cxn>
                  <a:cxn ang="0">
                    <a:pos x="128587" y="255588"/>
                  </a:cxn>
                  <a:cxn ang="0">
                    <a:pos x="0" y="173037"/>
                  </a:cxn>
                  <a:cxn ang="0">
                    <a:pos x="0" y="173037"/>
                  </a:cxn>
                  <a:cxn ang="0">
                    <a:pos x="7937" y="0"/>
                  </a:cxn>
                  <a:cxn ang="0">
                    <a:pos x="7937" y="0"/>
                  </a:cxn>
                </a:cxnLst>
                <a:rect l="0" t="0" r="0" b="0"/>
                <a:pathLst>
                  <a:path w="117" h="161">
                    <a:moveTo>
                      <a:pt x="5" y="0"/>
                    </a:moveTo>
                    <a:lnTo>
                      <a:pt x="5" y="0"/>
                    </a:lnTo>
                    <a:lnTo>
                      <a:pt x="117" y="0"/>
                    </a:lnTo>
                    <a:lnTo>
                      <a:pt x="117" y="0"/>
                    </a:lnTo>
                    <a:lnTo>
                      <a:pt x="100" y="140"/>
                    </a:lnTo>
                    <a:lnTo>
                      <a:pt x="100" y="140"/>
                    </a:lnTo>
                    <a:lnTo>
                      <a:pt x="97" y="148"/>
                    </a:lnTo>
                    <a:lnTo>
                      <a:pt x="93" y="153"/>
                    </a:lnTo>
                    <a:lnTo>
                      <a:pt x="86" y="157"/>
                    </a:lnTo>
                    <a:lnTo>
                      <a:pt x="81" y="161"/>
                    </a:lnTo>
                    <a:lnTo>
                      <a:pt x="81" y="161"/>
                    </a:lnTo>
                    <a:lnTo>
                      <a:pt x="0" y="109"/>
                    </a:lnTo>
                    <a:lnTo>
                      <a:pt x="0" y="109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5B5B9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46" name="Freeform 75"/>
              <p:cNvSpPr/>
              <p:nvPr/>
            </p:nvSpPr>
            <p:spPr>
              <a:xfrm>
                <a:off x="3378201" y="5083175"/>
                <a:ext cx="179388" cy="255588"/>
              </a:xfrm>
              <a:custGeom>
                <a:avLst/>
                <a:gdLst/>
                <a:ahLst/>
                <a:cxnLst>
                  <a:cxn ang="0">
                    <a:pos x="7937" y="0"/>
                  </a:cxn>
                  <a:cxn ang="0">
                    <a:pos x="7937" y="0"/>
                  </a:cxn>
                  <a:cxn ang="0">
                    <a:pos x="179388" y="0"/>
                  </a:cxn>
                  <a:cxn ang="0">
                    <a:pos x="179388" y="0"/>
                  </a:cxn>
                  <a:cxn ang="0">
                    <a:pos x="152400" y="222250"/>
                  </a:cxn>
                  <a:cxn ang="0">
                    <a:pos x="152400" y="222250"/>
                  </a:cxn>
                  <a:cxn ang="0">
                    <a:pos x="147637" y="233362"/>
                  </a:cxn>
                  <a:cxn ang="0">
                    <a:pos x="141287" y="242887"/>
                  </a:cxn>
                  <a:cxn ang="0">
                    <a:pos x="133350" y="249237"/>
                  </a:cxn>
                  <a:cxn ang="0">
                    <a:pos x="122237" y="255588"/>
                  </a:cxn>
                  <a:cxn ang="0">
                    <a:pos x="122237" y="255588"/>
                  </a:cxn>
                  <a:cxn ang="0">
                    <a:pos x="0" y="169862"/>
                  </a:cxn>
                  <a:cxn ang="0">
                    <a:pos x="0" y="169862"/>
                  </a:cxn>
                  <a:cxn ang="0">
                    <a:pos x="7937" y="0"/>
                  </a:cxn>
                  <a:cxn ang="0">
                    <a:pos x="7937" y="0"/>
                  </a:cxn>
                </a:cxnLst>
                <a:rect l="0" t="0" r="0" b="0"/>
                <a:pathLst>
                  <a:path w="113" h="161">
                    <a:moveTo>
                      <a:pt x="5" y="0"/>
                    </a:moveTo>
                    <a:lnTo>
                      <a:pt x="5" y="0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96" y="140"/>
                    </a:lnTo>
                    <a:lnTo>
                      <a:pt x="96" y="140"/>
                    </a:lnTo>
                    <a:lnTo>
                      <a:pt x="93" y="147"/>
                    </a:lnTo>
                    <a:lnTo>
                      <a:pt x="89" y="153"/>
                    </a:lnTo>
                    <a:lnTo>
                      <a:pt x="84" y="157"/>
                    </a:lnTo>
                    <a:lnTo>
                      <a:pt x="77" y="161"/>
                    </a:lnTo>
                    <a:lnTo>
                      <a:pt x="77" y="161"/>
                    </a:lnTo>
                    <a:lnTo>
                      <a:pt x="0" y="107"/>
                    </a:lnTo>
                    <a:lnTo>
                      <a:pt x="0" y="107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6B6B9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47" name="Freeform 76"/>
              <p:cNvSpPr/>
              <p:nvPr/>
            </p:nvSpPr>
            <p:spPr>
              <a:xfrm>
                <a:off x="3384551" y="5083175"/>
                <a:ext cx="173038" cy="255588"/>
              </a:xfrm>
              <a:custGeom>
                <a:avLst/>
                <a:gdLst/>
                <a:ahLst/>
                <a:cxnLst>
                  <a:cxn ang="0">
                    <a:pos x="7937" y="0"/>
                  </a:cxn>
                  <a:cxn ang="0">
                    <a:pos x="7937" y="0"/>
                  </a:cxn>
                  <a:cxn ang="0">
                    <a:pos x="173038" y="0"/>
                  </a:cxn>
                  <a:cxn ang="0">
                    <a:pos x="173038" y="0"/>
                  </a:cxn>
                  <a:cxn ang="0">
                    <a:pos x="146050" y="222250"/>
                  </a:cxn>
                  <a:cxn ang="0">
                    <a:pos x="146050" y="222250"/>
                  </a:cxn>
                  <a:cxn ang="0">
                    <a:pos x="141287" y="233362"/>
                  </a:cxn>
                  <a:cxn ang="0">
                    <a:pos x="134937" y="242887"/>
                  </a:cxn>
                  <a:cxn ang="0">
                    <a:pos x="127000" y="249237"/>
                  </a:cxn>
                  <a:cxn ang="0">
                    <a:pos x="115887" y="255588"/>
                  </a:cxn>
                  <a:cxn ang="0">
                    <a:pos x="115887" y="255588"/>
                  </a:cxn>
                  <a:cxn ang="0">
                    <a:pos x="0" y="168275"/>
                  </a:cxn>
                  <a:cxn ang="0">
                    <a:pos x="0" y="168275"/>
                  </a:cxn>
                  <a:cxn ang="0">
                    <a:pos x="7937" y="0"/>
                  </a:cxn>
                  <a:cxn ang="0">
                    <a:pos x="7937" y="0"/>
                  </a:cxn>
                </a:cxnLst>
                <a:rect l="0" t="0" r="0" b="0"/>
                <a:pathLst>
                  <a:path w="109" h="161">
                    <a:moveTo>
                      <a:pt x="5" y="0"/>
                    </a:moveTo>
                    <a:lnTo>
                      <a:pt x="5" y="0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92" y="140"/>
                    </a:lnTo>
                    <a:lnTo>
                      <a:pt x="92" y="140"/>
                    </a:lnTo>
                    <a:lnTo>
                      <a:pt x="89" y="147"/>
                    </a:lnTo>
                    <a:lnTo>
                      <a:pt x="85" y="153"/>
                    </a:lnTo>
                    <a:lnTo>
                      <a:pt x="80" y="157"/>
                    </a:lnTo>
                    <a:lnTo>
                      <a:pt x="73" y="161"/>
                    </a:lnTo>
                    <a:lnTo>
                      <a:pt x="73" y="161"/>
                    </a:lnTo>
                    <a:lnTo>
                      <a:pt x="0" y="106"/>
                    </a:lnTo>
                    <a:lnTo>
                      <a:pt x="0" y="106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6B6BA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48" name="Freeform 77"/>
              <p:cNvSpPr/>
              <p:nvPr/>
            </p:nvSpPr>
            <p:spPr>
              <a:xfrm>
                <a:off x="3390901" y="5083175"/>
                <a:ext cx="166688" cy="254000"/>
              </a:xfrm>
              <a:custGeom>
                <a:avLst/>
                <a:gdLst/>
                <a:ahLst/>
                <a:cxnLst>
                  <a:cxn ang="0">
                    <a:pos x="7937" y="0"/>
                  </a:cxn>
                  <a:cxn ang="0">
                    <a:pos x="7937" y="0"/>
                  </a:cxn>
                  <a:cxn ang="0">
                    <a:pos x="166688" y="0"/>
                  </a:cxn>
                  <a:cxn ang="0">
                    <a:pos x="166688" y="0"/>
                  </a:cxn>
                  <a:cxn ang="0">
                    <a:pos x="139700" y="222250"/>
                  </a:cxn>
                  <a:cxn ang="0">
                    <a:pos x="139700" y="222250"/>
                  </a:cxn>
                  <a:cxn ang="0">
                    <a:pos x="138112" y="233362"/>
                  </a:cxn>
                  <a:cxn ang="0">
                    <a:pos x="128587" y="242887"/>
                  </a:cxn>
                  <a:cxn ang="0">
                    <a:pos x="120650" y="249237"/>
                  </a:cxn>
                  <a:cxn ang="0">
                    <a:pos x="109537" y="254000"/>
                  </a:cxn>
                  <a:cxn ang="0">
                    <a:pos x="109537" y="254000"/>
                  </a:cxn>
                  <a:cxn ang="0">
                    <a:pos x="0" y="168275"/>
                  </a:cxn>
                  <a:cxn ang="0">
                    <a:pos x="0" y="168275"/>
                  </a:cxn>
                  <a:cxn ang="0">
                    <a:pos x="7937" y="0"/>
                  </a:cxn>
                  <a:cxn ang="0">
                    <a:pos x="7937" y="0"/>
                  </a:cxn>
                </a:cxnLst>
                <a:rect l="0" t="0" r="0" b="0"/>
                <a:pathLst>
                  <a:path w="105" h="160">
                    <a:moveTo>
                      <a:pt x="5" y="0"/>
                    </a:moveTo>
                    <a:lnTo>
                      <a:pt x="5" y="0"/>
                    </a:lnTo>
                    <a:lnTo>
                      <a:pt x="105" y="0"/>
                    </a:lnTo>
                    <a:lnTo>
                      <a:pt x="105" y="0"/>
                    </a:lnTo>
                    <a:lnTo>
                      <a:pt x="88" y="140"/>
                    </a:lnTo>
                    <a:lnTo>
                      <a:pt x="88" y="140"/>
                    </a:lnTo>
                    <a:lnTo>
                      <a:pt x="87" y="147"/>
                    </a:lnTo>
                    <a:lnTo>
                      <a:pt x="81" y="153"/>
                    </a:lnTo>
                    <a:lnTo>
                      <a:pt x="76" y="157"/>
                    </a:lnTo>
                    <a:lnTo>
                      <a:pt x="69" y="160"/>
                    </a:lnTo>
                    <a:lnTo>
                      <a:pt x="69" y="160"/>
                    </a:lnTo>
                    <a:lnTo>
                      <a:pt x="0" y="106"/>
                    </a:lnTo>
                    <a:lnTo>
                      <a:pt x="0" y="106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7B7BB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49" name="Freeform 78"/>
              <p:cNvSpPr/>
              <p:nvPr/>
            </p:nvSpPr>
            <p:spPr>
              <a:xfrm>
                <a:off x="3395663" y="5083175"/>
                <a:ext cx="161925" cy="254000"/>
              </a:xfrm>
              <a:custGeom>
                <a:avLst/>
                <a:gdLst/>
                <a:ahLst/>
                <a:cxnLst>
                  <a:cxn ang="0">
                    <a:pos x="7937" y="0"/>
                  </a:cxn>
                  <a:cxn ang="0">
                    <a:pos x="7937" y="0"/>
                  </a:cxn>
                  <a:cxn ang="0">
                    <a:pos x="161925" y="0"/>
                  </a:cxn>
                  <a:cxn ang="0">
                    <a:pos x="161925" y="0"/>
                  </a:cxn>
                  <a:cxn ang="0">
                    <a:pos x="134937" y="222250"/>
                  </a:cxn>
                  <a:cxn ang="0">
                    <a:pos x="134937" y="222250"/>
                  </a:cxn>
                  <a:cxn ang="0">
                    <a:pos x="133350" y="233362"/>
                  </a:cxn>
                  <a:cxn ang="0">
                    <a:pos x="123825" y="242887"/>
                  </a:cxn>
                  <a:cxn ang="0">
                    <a:pos x="115887" y="249237"/>
                  </a:cxn>
                  <a:cxn ang="0">
                    <a:pos x="106362" y="254000"/>
                  </a:cxn>
                  <a:cxn ang="0">
                    <a:pos x="106362" y="254000"/>
                  </a:cxn>
                  <a:cxn ang="0">
                    <a:pos x="0" y="166687"/>
                  </a:cxn>
                  <a:cxn ang="0">
                    <a:pos x="0" y="166687"/>
                  </a:cxn>
                  <a:cxn ang="0">
                    <a:pos x="7937" y="0"/>
                  </a:cxn>
                  <a:cxn ang="0">
                    <a:pos x="7937" y="0"/>
                  </a:cxn>
                </a:cxnLst>
                <a:rect l="0" t="0" r="0" b="0"/>
                <a:pathLst>
                  <a:path w="102" h="160">
                    <a:moveTo>
                      <a:pt x="5" y="0"/>
                    </a:moveTo>
                    <a:lnTo>
                      <a:pt x="5" y="0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85" y="140"/>
                    </a:lnTo>
                    <a:lnTo>
                      <a:pt x="85" y="140"/>
                    </a:lnTo>
                    <a:lnTo>
                      <a:pt x="84" y="147"/>
                    </a:lnTo>
                    <a:lnTo>
                      <a:pt x="78" y="153"/>
                    </a:lnTo>
                    <a:lnTo>
                      <a:pt x="73" y="157"/>
                    </a:lnTo>
                    <a:lnTo>
                      <a:pt x="67" y="160"/>
                    </a:lnTo>
                    <a:lnTo>
                      <a:pt x="67" y="160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7B7BB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50" name="Freeform 79"/>
              <p:cNvSpPr/>
              <p:nvPr/>
            </p:nvSpPr>
            <p:spPr>
              <a:xfrm>
                <a:off x="3402013" y="5083175"/>
                <a:ext cx="155575" cy="254000"/>
              </a:xfrm>
              <a:custGeom>
                <a:avLst/>
                <a:gdLst/>
                <a:ahLst/>
                <a:cxnLst>
                  <a:cxn ang="0">
                    <a:pos x="7937" y="0"/>
                  </a:cxn>
                  <a:cxn ang="0">
                    <a:pos x="7937" y="0"/>
                  </a:cxn>
                  <a:cxn ang="0">
                    <a:pos x="155575" y="0"/>
                  </a:cxn>
                  <a:cxn ang="0">
                    <a:pos x="155575" y="0"/>
                  </a:cxn>
                  <a:cxn ang="0">
                    <a:pos x="128587" y="222250"/>
                  </a:cxn>
                  <a:cxn ang="0">
                    <a:pos x="128587" y="222250"/>
                  </a:cxn>
                  <a:cxn ang="0">
                    <a:pos x="127000" y="233362"/>
                  </a:cxn>
                  <a:cxn ang="0">
                    <a:pos x="117475" y="241300"/>
                  </a:cxn>
                  <a:cxn ang="0">
                    <a:pos x="109537" y="249237"/>
                  </a:cxn>
                  <a:cxn ang="0">
                    <a:pos x="100012" y="254000"/>
                  </a:cxn>
                  <a:cxn ang="0">
                    <a:pos x="100012" y="254000"/>
                  </a:cxn>
                  <a:cxn ang="0">
                    <a:pos x="0" y="163512"/>
                  </a:cxn>
                  <a:cxn ang="0">
                    <a:pos x="0" y="163512"/>
                  </a:cxn>
                  <a:cxn ang="0">
                    <a:pos x="7937" y="0"/>
                  </a:cxn>
                  <a:cxn ang="0">
                    <a:pos x="7937" y="0"/>
                  </a:cxn>
                </a:cxnLst>
                <a:rect l="0" t="0" r="0" b="0"/>
                <a:pathLst>
                  <a:path w="98" h="160">
                    <a:moveTo>
                      <a:pt x="5" y="0"/>
                    </a:moveTo>
                    <a:lnTo>
                      <a:pt x="5" y="0"/>
                    </a:lnTo>
                    <a:lnTo>
                      <a:pt x="98" y="0"/>
                    </a:lnTo>
                    <a:lnTo>
                      <a:pt x="98" y="0"/>
                    </a:lnTo>
                    <a:lnTo>
                      <a:pt x="81" y="140"/>
                    </a:lnTo>
                    <a:lnTo>
                      <a:pt x="81" y="140"/>
                    </a:lnTo>
                    <a:lnTo>
                      <a:pt x="80" y="147"/>
                    </a:lnTo>
                    <a:lnTo>
                      <a:pt x="74" y="152"/>
                    </a:lnTo>
                    <a:lnTo>
                      <a:pt x="69" y="157"/>
                    </a:lnTo>
                    <a:lnTo>
                      <a:pt x="63" y="160"/>
                    </a:lnTo>
                    <a:lnTo>
                      <a:pt x="63" y="160"/>
                    </a:lnTo>
                    <a:lnTo>
                      <a:pt x="0" y="103"/>
                    </a:lnTo>
                    <a:lnTo>
                      <a:pt x="0" y="103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8B8BC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51" name="Freeform 80"/>
              <p:cNvSpPr/>
              <p:nvPr/>
            </p:nvSpPr>
            <p:spPr>
              <a:xfrm>
                <a:off x="3408363" y="5083175"/>
                <a:ext cx="149225" cy="254000"/>
              </a:xfrm>
              <a:custGeom>
                <a:avLst/>
                <a:gdLst/>
                <a:ahLst/>
                <a:cxnLst>
                  <a:cxn ang="0">
                    <a:pos x="7937" y="0"/>
                  </a:cxn>
                  <a:cxn ang="0">
                    <a:pos x="7937" y="0"/>
                  </a:cxn>
                  <a:cxn ang="0">
                    <a:pos x="149225" y="0"/>
                  </a:cxn>
                  <a:cxn ang="0">
                    <a:pos x="149225" y="0"/>
                  </a:cxn>
                  <a:cxn ang="0">
                    <a:pos x="122237" y="222250"/>
                  </a:cxn>
                  <a:cxn ang="0">
                    <a:pos x="122237" y="222250"/>
                  </a:cxn>
                  <a:cxn ang="0">
                    <a:pos x="120650" y="233362"/>
                  </a:cxn>
                  <a:cxn ang="0">
                    <a:pos x="112712" y="241300"/>
                  </a:cxn>
                  <a:cxn ang="0">
                    <a:pos x="104775" y="249237"/>
                  </a:cxn>
                  <a:cxn ang="0">
                    <a:pos x="93662" y="254000"/>
                  </a:cxn>
                  <a:cxn ang="0">
                    <a:pos x="93662" y="254000"/>
                  </a:cxn>
                  <a:cxn ang="0">
                    <a:pos x="0" y="161925"/>
                  </a:cxn>
                  <a:cxn ang="0">
                    <a:pos x="0" y="161925"/>
                  </a:cxn>
                  <a:cxn ang="0">
                    <a:pos x="7937" y="0"/>
                  </a:cxn>
                  <a:cxn ang="0">
                    <a:pos x="7937" y="0"/>
                  </a:cxn>
                </a:cxnLst>
                <a:rect l="0" t="0" r="0" b="0"/>
                <a:pathLst>
                  <a:path w="94" h="160">
                    <a:moveTo>
                      <a:pt x="5" y="0"/>
                    </a:moveTo>
                    <a:lnTo>
                      <a:pt x="5" y="0"/>
                    </a:lnTo>
                    <a:lnTo>
                      <a:pt x="94" y="0"/>
                    </a:lnTo>
                    <a:lnTo>
                      <a:pt x="94" y="0"/>
                    </a:lnTo>
                    <a:lnTo>
                      <a:pt x="77" y="140"/>
                    </a:lnTo>
                    <a:lnTo>
                      <a:pt x="77" y="140"/>
                    </a:lnTo>
                    <a:lnTo>
                      <a:pt x="76" y="147"/>
                    </a:lnTo>
                    <a:lnTo>
                      <a:pt x="71" y="152"/>
                    </a:lnTo>
                    <a:lnTo>
                      <a:pt x="66" y="157"/>
                    </a:lnTo>
                    <a:lnTo>
                      <a:pt x="59" y="160"/>
                    </a:lnTo>
                    <a:lnTo>
                      <a:pt x="59" y="16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9B9BC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52" name="Freeform 81"/>
              <p:cNvSpPr/>
              <p:nvPr/>
            </p:nvSpPr>
            <p:spPr>
              <a:xfrm>
                <a:off x="3414713" y="5083175"/>
                <a:ext cx="142875" cy="254000"/>
              </a:xfrm>
              <a:custGeom>
                <a:avLst/>
                <a:gdLst/>
                <a:ahLst/>
                <a:cxnLst>
                  <a:cxn ang="0">
                    <a:pos x="7937" y="0"/>
                  </a:cxn>
                  <a:cxn ang="0">
                    <a:pos x="7937" y="0"/>
                  </a:cxn>
                  <a:cxn ang="0">
                    <a:pos x="142875" y="0"/>
                  </a:cxn>
                  <a:cxn ang="0">
                    <a:pos x="142875" y="0"/>
                  </a:cxn>
                  <a:cxn ang="0">
                    <a:pos x="115887" y="222250"/>
                  </a:cxn>
                  <a:cxn ang="0">
                    <a:pos x="115887" y="222250"/>
                  </a:cxn>
                  <a:cxn ang="0">
                    <a:pos x="114300" y="233362"/>
                  </a:cxn>
                  <a:cxn ang="0">
                    <a:pos x="106362" y="241300"/>
                  </a:cxn>
                  <a:cxn ang="0">
                    <a:pos x="98425" y="249237"/>
                  </a:cxn>
                  <a:cxn ang="0">
                    <a:pos x="87312" y="254000"/>
                  </a:cxn>
                  <a:cxn ang="0">
                    <a:pos x="87312" y="254000"/>
                  </a:cxn>
                  <a:cxn ang="0">
                    <a:pos x="0" y="160337"/>
                  </a:cxn>
                  <a:cxn ang="0">
                    <a:pos x="0" y="160337"/>
                  </a:cxn>
                  <a:cxn ang="0">
                    <a:pos x="7937" y="0"/>
                  </a:cxn>
                  <a:cxn ang="0">
                    <a:pos x="7937" y="0"/>
                  </a:cxn>
                </a:cxnLst>
                <a:rect l="0" t="0" r="0" b="0"/>
                <a:pathLst>
                  <a:path w="90" h="160">
                    <a:moveTo>
                      <a:pt x="5" y="0"/>
                    </a:moveTo>
                    <a:lnTo>
                      <a:pt x="5" y="0"/>
                    </a:lnTo>
                    <a:lnTo>
                      <a:pt x="90" y="0"/>
                    </a:lnTo>
                    <a:lnTo>
                      <a:pt x="90" y="0"/>
                    </a:lnTo>
                    <a:lnTo>
                      <a:pt x="73" y="140"/>
                    </a:lnTo>
                    <a:lnTo>
                      <a:pt x="73" y="140"/>
                    </a:lnTo>
                    <a:lnTo>
                      <a:pt x="72" y="147"/>
                    </a:lnTo>
                    <a:lnTo>
                      <a:pt x="67" y="152"/>
                    </a:lnTo>
                    <a:lnTo>
                      <a:pt x="62" y="157"/>
                    </a:lnTo>
                    <a:lnTo>
                      <a:pt x="55" y="160"/>
                    </a:lnTo>
                    <a:lnTo>
                      <a:pt x="55" y="160"/>
                    </a:lnTo>
                    <a:lnTo>
                      <a:pt x="0" y="101"/>
                    </a:lnTo>
                    <a:lnTo>
                      <a:pt x="0" y="101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9B9BD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53" name="Freeform 82"/>
              <p:cNvSpPr/>
              <p:nvPr/>
            </p:nvSpPr>
            <p:spPr>
              <a:xfrm>
                <a:off x="3417888" y="5083175"/>
                <a:ext cx="139700" cy="254000"/>
              </a:xfrm>
              <a:custGeom>
                <a:avLst/>
                <a:gdLst/>
                <a:ahLst/>
                <a:cxnLst>
                  <a:cxn ang="0">
                    <a:pos x="11112" y="0"/>
                  </a:cxn>
                  <a:cxn ang="0">
                    <a:pos x="11112" y="0"/>
                  </a:cxn>
                  <a:cxn ang="0">
                    <a:pos x="139700" y="0"/>
                  </a:cxn>
                  <a:cxn ang="0">
                    <a:pos x="139700" y="0"/>
                  </a:cxn>
                  <a:cxn ang="0">
                    <a:pos x="112712" y="222250"/>
                  </a:cxn>
                  <a:cxn ang="0">
                    <a:pos x="112712" y="222250"/>
                  </a:cxn>
                  <a:cxn ang="0">
                    <a:pos x="111125" y="233362"/>
                  </a:cxn>
                  <a:cxn ang="0">
                    <a:pos x="103187" y="241300"/>
                  </a:cxn>
                  <a:cxn ang="0">
                    <a:pos x="95250" y="249237"/>
                  </a:cxn>
                  <a:cxn ang="0">
                    <a:pos x="87312" y="254000"/>
                  </a:cxn>
                  <a:cxn ang="0">
                    <a:pos x="87312" y="254000"/>
                  </a:cxn>
                  <a:cxn ang="0">
                    <a:pos x="0" y="157162"/>
                  </a:cxn>
                  <a:cxn ang="0">
                    <a:pos x="0" y="157162"/>
                  </a:cxn>
                  <a:cxn ang="0">
                    <a:pos x="11112" y="0"/>
                  </a:cxn>
                  <a:cxn ang="0">
                    <a:pos x="11112" y="0"/>
                  </a:cxn>
                </a:cxnLst>
                <a:rect l="0" t="0" r="0" b="0"/>
                <a:pathLst>
                  <a:path w="88" h="160">
                    <a:moveTo>
                      <a:pt x="7" y="0"/>
                    </a:moveTo>
                    <a:lnTo>
                      <a:pt x="7" y="0"/>
                    </a:lnTo>
                    <a:lnTo>
                      <a:pt x="88" y="0"/>
                    </a:lnTo>
                    <a:lnTo>
                      <a:pt x="88" y="0"/>
                    </a:lnTo>
                    <a:lnTo>
                      <a:pt x="71" y="140"/>
                    </a:lnTo>
                    <a:lnTo>
                      <a:pt x="71" y="140"/>
                    </a:lnTo>
                    <a:lnTo>
                      <a:pt x="70" y="147"/>
                    </a:lnTo>
                    <a:lnTo>
                      <a:pt x="65" y="152"/>
                    </a:lnTo>
                    <a:lnTo>
                      <a:pt x="60" y="157"/>
                    </a:lnTo>
                    <a:lnTo>
                      <a:pt x="55" y="160"/>
                    </a:lnTo>
                    <a:lnTo>
                      <a:pt x="55" y="160"/>
                    </a:lnTo>
                    <a:lnTo>
                      <a:pt x="0" y="99"/>
                    </a:lnTo>
                    <a:lnTo>
                      <a:pt x="0" y="99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ABABE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54" name="Freeform 83"/>
              <p:cNvSpPr/>
              <p:nvPr/>
            </p:nvSpPr>
            <p:spPr>
              <a:xfrm>
                <a:off x="3425826" y="5083175"/>
                <a:ext cx="131763" cy="254000"/>
              </a:xfrm>
              <a:custGeom>
                <a:avLst/>
                <a:gdLst/>
                <a:ahLst/>
                <a:cxnLst>
                  <a:cxn ang="0">
                    <a:pos x="9525" y="0"/>
                  </a:cxn>
                  <a:cxn ang="0">
                    <a:pos x="9525" y="0"/>
                  </a:cxn>
                  <a:cxn ang="0">
                    <a:pos x="131763" y="0"/>
                  </a:cxn>
                  <a:cxn ang="0">
                    <a:pos x="131763" y="0"/>
                  </a:cxn>
                  <a:cxn ang="0">
                    <a:pos x="104775" y="222250"/>
                  </a:cxn>
                  <a:cxn ang="0">
                    <a:pos x="104775" y="222250"/>
                  </a:cxn>
                  <a:cxn ang="0">
                    <a:pos x="103187" y="233362"/>
                  </a:cxn>
                  <a:cxn ang="0">
                    <a:pos x="95250" y="241300"/>
                  </a:cxn>
                  <a:cxn ang="0">
                    <a:pos x="87312" y="247650"/>
                  </a:cxn>
                  <a:cxn ang="0">
                    <a:pos x="79375" y="254000"/>
                  </a:cxn>
                  <a:cxn ang="0">
                    <a:pos x="79375" y="254000"/>
                  </a:cxn>
                  <a:cxn ang="0">
                    <a:pos x="0" y="157162"/>
                  </a:cxn>
                  <a:cxn ang="0">
                    <a:pos x="0" y="157162"/>
                  </a:cxn>
                  <a:cxn ang="0">
                    <a:pos x="9525" y="0"/>
                  </a:cxn>
                  <a:cxn ang="0">
                    <a:pos x="9525" y="0"/>
                  </a:cxn>
                </a:cxnLst>
                <a:rect l="0" t="0" r="0" b="0"/>
                <a:pathLst>
                  <a:path w="83" h="160">
                    <a:moveTo>
                      <a:pt x="6" y="0"/>
                    </a:moveTo>
                    <a:lnTo>
                      <a:pt x="6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66" y="140"/>
                    </a:lnTo>
                    <a:lnTo>
                      <a:pt x="66" y="140"/>
                    </a:lnTo>
                    <a:lnTo>
                      <a:pt x="65" y="147"/>
                    </a:lnTo>
                    <a:lnTo>
                      <a:pt x="60" y="152"/>
                    </a:lnTo>
                    <a:lnTo>
                      <a:pt x="55" y="156"/>
                    </a:lnTo>
                    <a:lnTo>
                      <a:pt x="50" y="160"/>
                    </a:lnTo>
                    <a:lnTo>
                      <a:pt x="50" y="160"/>
                    </a:lnTo>
                    <a:lnTo>
                      <a:pt x="0" y="99"/>
                    </a:lnTo>
                    <a:lnTo>
                      <a:pt x="0" y="99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BBBBBE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55" name="Freeform 84"/>
              <p:cNvSpPr/>
              <p:nvPr/>
            </p:nvSpPr>
            <p:spPr>
              <a:xfrm>
                <a:off x="3432176" y="5083175"/>
                <a:ext cx="125413" cy="254000"/>
              </a:xfrm>
              <a:custGeom>
                <a:avLst/>
                <a:gdLst/>
                <a:ahLst/>
                <a:cxnLst>
                  <a:cxn ang="0">
                    <a:pos x="7937" y="0"/>
                  </a:cxn>
                  <a:cxn ang="0">
                    <a:pos x="7937" y="0"/>
                  </a:cxn>
                  <a:cxn ang="0">
                    <a:pos x="125413" y="0"/>
                  </a:cxn>
                  <a:cxn ang="0">
                    <a:pos x="125413" y="0"/>
                  </a:cxn>
                  <a:cxn ang="0">
                    <a:pos x="98425" y="222250"/>
                  </a:cxn>
                  <a:cxn ang="0">
                    <a:pos x="98425" y="222250"/>
                  </a:cxn>
                  <a:cxn ang="0">
                    <a:pos x="96837" y="233362"/>
                  </a:cxn>
                  <a:cxn ang="0">
                    <a:pos x="88900" y="241300"/>
                  </a:cxn>
                  <a:cxn ang="0">
                    <a:pos x="80962" y="247650"/>
                  </a:cxn>
                  <a:cxn ang="0">
                    <a:pos x="73025" y="254000"/>
                  </a:cxn>
                  <a:cxn ang="0">
                    <a:pos x="73025" y="254000"/>
                  </a:cxn>
                  <a:cxn ang="0">
                    <a:pos x="0" y="155575"/>
                  </a:cxn>
                  <a:cxn ang="0">
                    <a:pos x="0" y="155575"/>
                  </a:cxn>
                  <a:cxn ang="0">
                    <a:pos x="7937" y="0"/>
                  </a:cxn>
                  <a:cxn ang="0">
                    <a:pos x="7937" y="0"/>
                  </a:cxn>
                </a:cxnLst>
                <a:rect l="0" t="0" r="0" b="0"/>
                <a:pathLst>
                  <a:path w="79" h="160">
                    <a:moveTo>
                      <a:pt x="5" y="0"/>
                    </a:moveTo>
                    <a:lnTo>
                      <a:pt x="5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62" y="140"/>
                    </a:lnTo>
                    <a:lnTo>
                      <a:pt x="62" y="140"/>
                    </a:lnTo>
                    <a:lnTo>
                      <a:pt x="61" y="147"/>
                    </a:lnTo>
                    <a:lnTo>
                      <a:pt x="56" y="152"/>
                    </a:lnTo>
                    <a:lnTo>
                      <a:pt x="51" y="156"/>
                    </a:lnTo>
                    <a:lnTo>
                      <a:pt x="46" y="160"/>
                    </a:lnTo>
                    <a:lnTo>
                      <a:pt x="46" y="160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BBBB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56" name="Freeform 85"/>
              <p:cNvSpPr/>
              <p:nvPr/>
            </p:nvSpPr>
            <p:spPr>
              <a:xfrm>
                <a:off x="3438526" y="5083175"/>
                <a:ext cx="119063" cy="254000"/>
              </a:xfrm>
              <a:custGeom>
                <a:avLst/>
                <a:gdLst/>
                <a:ahLst/>
                <a:cxnLst>
                  <a:cxn ang="0">
                    <a:pos x="7937" y="0"/>
                  </a:cxn>
                  <a:cxn ang="0">
                    <a:pos x="7937" y="0"/>
                  </a:cxn>
                  <a:cxn ang="0">
                    <a:pos x="119063" y="0"/>
                  </a:cxn>
                  <a:cxn ang="0">
                    <a:pos x="119063" y="0"/>
                  </a:cxn>
                  <a:cxn ang="0">
                    <a:pos x="92075" y="222250"/>
                  </a:cxn>
                  <a:cxn ang="0">
                    <a:pos x="92075" y="222250"/>
                  </a:cxn>
                  <a:cxn ang="0">
                    <a:pos x="90487" y="233362"/>
                  </a:cxn>
                  <a:cxn ang="0">
                    <a:pos x="82550" y="241300"/>
                  </a:cxn>
                  <a:cxn ang="0">
                    <a:pos x="76200" y="247650"/>
                  </a:cxn>
                  <a:cxn ang="0">
                    <a:pos x="68262" y="254000"/>
                  </a:cxn>
                  <a:cxn ang="0">
                    <a:pos x="68262" y="254000"/>
                  </a:cxn>
                  <a:cxn ang="0">
                    <a:pos x="0" y="152400"/>
                  </a:cxn>
                  <a:cxn ang="0">
                    <a:pos x="0" y="152400"/>
                  </a:cxn>
                  <a:cxn ang="0">
                    <a:pos x="7937" y="0"/>
                  </a:cxn>
                  <a:cxn ang="0">
                    <a:pos x="7937" y="0"/>
                  </a:cxn>
                </a:cxnLst>
                <a:rect l="0" t="0" r="0" b="0"/>
                <a:pathLst>
                  <a:path w="75" h="160">
                    <a:moveTo>
                      <a:pt x="5" y="0"/>
                    </a:moveTo>
                    <a:lnTo>
                      <a:pt x="5" y="0"/>
                    </a:lnTo>
                    <a:lnTo>
                      <a:pt x="75" y="0"/>
                    </a:lnTo>
                    <a:lnTo>
                      <a:pt x="75" y="0"/>
                    </a:lnTo>
                    <a:lnTo>
                      <a:pt x="58" y="140"/>
                    </a:lnTo>
                    <a:lnTo>
                      <a:pt x="58" y="140"/>
                    </a:lnTo>
                    <a:lnTo>
                      <a:pt x="57" y="147"/>
                    </a:lnTo>
                    <a:lnTo>
                      <a:pt x="52" y="152"/>
                    </a:lnTo>
                    <a:lnTo>
                      <a:pt x="48" y="156"/>
                    </a:lnTo>
                    <a:lnTo>
                      <a:pt x="43" y="160"/>
                    </a:lnTo>
                    <a:lnTo>
                      <a:pt x="43" y="160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CBCC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57" name="Freeform 86"/>
              <p:cNvSpPr/>
              <p:nvPr/>
            </p:nvSpPr>
            <p:spPr>
              <a:xfrm>
                <a:off x="3444876" y="5083175"/>
                <a:ext cx="112713" cy="254000"/>
              </a:xfrm>
              <a:custGeom>
                <a:avLst/>
                <a:gdLst/>
                <a:ahLst/>
                <a:cxnLst>
                  <a:cxn ang="0">
                    <a:pos x="7937" y="0"/>
                  </a:cxn>
                  <a:cxn ang="0">
                    <a:pos x="7937" y="0"/>
                  </a:cxn>
                  <a:cxn ang="0">
                    <a:pos x="112713" y="0"/>
                  </a:cxn>
                  <a:cxn ang="0">
                    <a:pos x="112713" y="0"/>
                  </a:cxn>
                  <a:cxn ang="0">
                    <a:pos x="85725" y="222250"/>
                  </a:cxn>
                  <a:cxn ang="0">
                    <a:pos x="85725" y="222250"/>
                  </a:cxn>
                  <a:cxn ang="0">
                    <a:pos x="84137" y="233362"/>
                  </a:cxn>
                  <a:cxn ang="0">
                    <a:pos x="76200" y="241300"/>
                  </a:cxn>
                  <a:cxn ang="0">
                    <a:pos x="69850" y="247650"/>
                  </a:cxn>
                  <a:cxn ang="0">
                    <a:pos x="61912" y="254000"/>
                  </a:cxn>
                  <a:cxn ang="0">
                    <a:pos x="61912" y="254000"/>
                  </a:cxn>
                  <a:cxn ang="0">
                    <a:pos x="0" y="150812"/>
                  </a:cxn>
                  <a:cxn ang="0">
                    <a:pos x="0" y="150812"/>
                  </a:cxn>
                  <a:cxn ang="0">
                    <a:pos x="7937" y="0"/>
                  </a:cxn>
                  <a:cxn ang="0">
                    <a:pos x="7937" y="0"/>
                  </a:cxn>
                </a:cxnLst>
                <a:rect l="0" t="0" r="0" b="0"/>
                <a:pathLst>
                  <a:path w="71" h="160">
                    <a:moveTo>
                      <a:pt x="5" y="0"/>
                    </a:moveTo>
                    <a:lnTo>
                      <a:pt x="5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54" y="140"/>
                    </a:lnTo>
                    <a:lnTo>
                      <a:pt x="54" y="140"/>
                    </a:lnTo>
                    <a:lnTo>
                      <a:pt x="53" y="147"/>
                    </a:lnTo>
                    <a:lnTo>
                      <a:pt x="48" y="152"/>
                    </a:lnTo>
                    <a:lnTo>
                      <a:pt x="44" y="156"/>
                    </a:lnTo>
                    <a:lnTo>
                      <a:pt x="39" y="160"/>
                    </a:lnTo>
                    <a:lnTo>
                      <a:pt x="39" y="160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CBCC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58" name="Freeform 87"/>
              <p:cNvSpPr/>
              <p:nvPr/>
            </p:nvSpPr>
            <p:spPr>
              <a:xfrm>
                <a:off x="3448051" y="5083175"/>
                <a:ext cx="109538" cy="252413"/>
              </a:xfrm>
              <a:custGeom>
                <a:avLst/>
                <a:gdLst/>
                <a:ahLst/>
                <a:cxnLst>
                  <a:cxn ang="0">
                    <a:pos x="11112" y="0"/>
                  </a:cxn>
                  <a:cxn ang="0">
                    <a:pos x="11112" y="0"/>
                  </a:cxn>
                  <a:cxn ang="0">
                    <a:pos x="109538" y="0"/>
                  </a:cxn>
                  <a:cxn ang="0">
                    <a:pos x="109538" y="0"/>
                  </a:cxn>
                  <a:cxn ang="0">
                    <a:pos x="82550" y="222250"/>
                  </a:cxn>
                  <a:cxn ang="0">
                    <a:pos x="82550" y="222250"/>
                  </a:cxn>
                  <a:cxn ang="0">
                    <a:pos x="80962" y="233362"/>
                  </a:cxn>
                  <a:cxn ang="0">
                    <a:pos x="73025" y="241300"/>
                  </a:cxn>
                  <a:cxn ang="0">
                    <a:pos x="66675" y="247650"/>
                  </a:cxn>
                  <a:cxn ang="0">
                    <a:pos x="58737" y="252413"/>
                  </a:cxn>
                  <a:cxn ang="0">
                    <a:pos x="58737" y="252413"/>
                  </a:cxn>
                  <a:cxn ang="0">
                    <a:pos x="0" y="149225"/>
                  </a:cxn>
                  <a:cxn ang="0">
                    <a:pos x="0" y="149225"/>
                  </a:cxn>
                  <a:cxn ang="0">
                    <a:pos x="11112" y="0"/>
                  </a:cxn>
                  <a:cxn ang="0">
                    <a:pos x="11112" y="0"/>
                  </a:cxn>
                </a:cxnLst>
                <a:rect l="0" t="0" r="0" b="0"/>
                <a:pathLst>
                  <a:path w="69" h="159">
                    <a:moveTo>
                      <a:pt x="7" y="0"/>
                    </a:moveTo>
                    <a:lnTo>
                      <a:pt x="7" y="0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52" y="140"/>
                    </a:lnTo>
                    <a:lnTo>
                      <a:pt x="52" y="140"/>
                    </a:lnTo>
                    <a:lnTo>
                      <a:pt x="51" y="147"/>
                    </a:lnTo>
                    <a:lnTo>
                      <a:pt x="46" y="152"/>
                    </a:lnTo>
                    <a:lnTo>
                      <a:pt x="42" y="156"/>
                    </a:lnTo>
                    <a:lnTo>
                      <a:pt x="37" y="159"/>
                    </a:lnTo>
                    <a:lnTo>
                      <a:pt x="37" y="159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DBDC1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59" name="Freeform 88"/>
              <p:cNvSpPr/>
              <p:nvPr/>
            </p:nvSpPr>
            <p:spPr>
              <a:xfrm>
                <a:off x="3454401" y="5083175"/>
                <a:ext cx="103188" cy="252413"/>
              </a:xfrm>
              <a:custGeom>
                <a:avLst/>
                <a:gdLst/>
                <a:ahLst/>
                <a:cxnLst>
                  <a:cxn ang="0">
                    <a:pos x="11112" y="0"/>
                  </a:cxn>
                  <a:cxn ang="0">
                    <a:pos x="11112" y="0"/>
                  </a:cxn>
                  <a:cxn ang="0">
                    <a:pos x="103188" y="0"/>
                  </a:cxn>
                  <a:cxn ang="0">
                    <a:pos x="103188" y="0"/>
                  </a:cxn>
                  <a:cxn ang="0">
                    <a:pos x="76200" y="222250"/>
                  </a:cxn>
                  <a:cxn ang="0">
                    <a:pos x="76200" y="222250"/>
                  </a:cxn>
                  <a:cxn ang="0">
                    <a:pos x="74612" y="233362"/>
                  </a:cxn>
                  <a:cxn ang="0">
                    <a:pos x="66675" y="241300"/>
                  </a:cxn>
                  <a:cxn ang="0">
                    <a:pos x="60325" y="247650"/>
                  </a:cxn>
                  <a:cxn ang="0">
                    <a:pos x="52387" y="252413"/>
                  </a:cxn>
                  <a:cxn ang="0">
                    <a:pos x="52387" y="252413"/>
                  </a:cxn>
                  <a:cxn ang="0">
                    <a:pos x="0" y="146050"/>
                  </a:cxn>
                  <a:cxn ang="0">
                    <a:pos x="0" y="146050"/>
                  </a:cxn>
                  <a:cxn ang="0">
                    <a:pos x="11112" y="0"/>
                  </a:cxn>
                  <a:cxn ang="0">
                    <a:pos x="11112" y="0"/>
                  </a:cxn>
                </a:cxnLst>
                <a:rect l="0" t="0" r="0" b="0"/>
                <a:pathLst>
                  <a:path w="65" h="159">
                    <a:moveTo>
                      <a:pt x="7" y="0"/>
                    </a:moveTo>
                    <a:lnTo>
                      <a:pt x="7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48" y="140"/>
                    </a:lnTo>
                    <a:lnTo>
                      <a:pt x="48" y="140"/>
                    </a:lnTo>
                    <a:lnTo>
                      <a:pt x="47" y="147"/>
                    </a:lnTo>
                    <a:lnTo>
                      <a:pt x="42" y="152"/>
                    </a:lnTo>
                    <a:lnTo>
                      <a:pt x="38" y="156"/>
                    </a:lnTo>
                    <a:lnTo>
                      <a:pt x="33" y="159"/>
                    </a:lnTo>
                    <a:lnTo>
                      <a:pt x="33" y="159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EBEC1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60" name="Freeform 89"/>
              <p:cNvSpPr/>
              <p:nvPr/>
            </p:nvSpPr>
            <p:spPr>
              <a:xfrm>
                <a:off x="3462338" y="5083175"/>
                <a:ext cx="95250" cy="252413"/>
              </a:xfrm>
              <a:custGeom>
                <a:avLst/>
                <a:gdLst/>
                <a:ahLst/>
                <a:cxnLst>
                  <a:cxn ang="0">
                    <a:pos x="9525" y="0"/>
                  </a:cxn>
                  <a:cxn ang="0">
                    <a:pos x="9525" y="0"/>
                  </a:cxn>
                  <a:cxn ang="0">
                    <a:pos x="95250" y="0"/>
                  </a:cxn>
                  <a:cxn ang="0">
                    <a:pos x="95250" y="0"/>
                  </a:cxn>
                  <a:cxn ang="0">
                    <a:pos x="68262" y="222250"/>
                  </a:cxn>
                  <a:cxn ang="0">
                    <a:pos x="68262" y="222250"/>
                  </a:cxn>
                  <a:cxn ang="0">
                    <a:pos x="66675" y="233362"/>
                  </a:cxn>
                  <a:cxn ang="0">
                    <a:pos x="61912" y="239712"/>
                  </a:cxn>
                  <a:cxn ang="0">
                    <a:pos x="52387" y="247650"/>
                  </a:cxn>
                  <a:cxn ang="0">
                    <a:pos x="46037" y="252413"/>
                  </a:cxn>
                  <a:cxn ang="0">
                    <a:pos x="46037" y="252413"/>
                  </a:cxn>
                  <a:cxn ang="0">
                    <a:pos x="0" y="144462"/>
                  </a:cxn>
                  <a:cxn ang="0">
                    <a:pos x="0" y="144462"/>
                  </a:cxn>
                  <a:cxn ang="0">
                    <a:pos x="9525" y="0"/>
                  </a:cxn>
                  <a:cxn ang="0">
                    <a:pos x="9525" y="0"/>
                  </a:cxn>
                </a:cxnLst>
                <a:rect l="0" t="0" r="0" b="0"/>
                <a:pathLst>
                  <a:path w="60" h="159">
                    <a:moveTo>
                      <a:pt x="6" y="0"/>
                    </a:moveTo>
                    <a:lnTo>
                      <a:pt x="6" y="0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43" y="140"/>
                    </a:lnTo>
                    <a:lnTo>
                      <a:pt x="43" y="140"/>
                    </a:lnTo>
                    <a:lnTo>
                      <a:pt x="42" y="147"/>
                    </a:lnTo>
                    <a:lnTo>
                      <a:pt x="39" y="151"/>
                    </a:lnTo>
                    <a:lnTo>
                      <a:pt x="33" y="156"/>
                    </a:lnTo>
                    <a:lnTo>
                      <a:pt x="29" y="159"/>
                    </a:lnTo>
                    <a:lnTo>
                      <a:pt x="29" y="159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BEBEC2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61" name="Freeform 90"/>
              <p:cNvSpPr/>
              <p:nvPr/>
            </p:nvSpPr>
            <p:spPr>
              <a:xfrm>
                <a:off x="3468688" y="5083175"/>
                <a:ext cx="88900" cy="252413"/>
              </a:xfrm>
              <a:custGeom>
                <a:avLst/>
                <a:gdLst/>
                <a:ahLst/>
                <a:cxnLst>
                  <a:cxn ang="0">
                    <a:pos x="9525" y="0"/>
                  </a:cxn>
                  <a:cxn ang="0">
                    <a:pos x="9525" y="0"/>
                  </a:cxn>
                  <a:cxn ang="0">
                    <a:pos x="88900" y="0"/>
                  </a:cxn>
                  <a:cxn ang="0">
                    <a:pos x="88900" y="0"/>
                  </a:cxn>
                  <a:cxn ang="0">
                    <a:pos x="61912" y="222250"/>
                  </a:cxn>
                  <a:cxn ang="0">
                    <a:pos x="61912" y="222250"/>
                  </a:cxn>
                  <a:cxn ang="0">
                    <a:pos x="60325" y="233362"/>
                  </a:cxn>
                  <a:cxn ang="0">
                    <a:pos x="55562" y="239712"/>
                  </a:cxn>
                  <a:cxn ang="0">
                    <a:pos x="46037" y="247650"/>
                  </a:cxn>
                  <a:cxn ang="0">
                    <a:pos x="39687" y="252413"/>
                  </a:cxn>
                  <a:cxn ang="0">
                    <a:pos x="39687" y="252413"/>
                  </a:cxn>
                  <a:cxn ang="0">
                    <a:pos x="0" y="144462"/>
                  </a:cxn>
                  <a:cxn ang="0">
                    <a:pos x="0" y="144462"/>
                  </a:cxn>
                  <a:cxn ang="0">
                    <a:pos x="9525" y="0"/>
                  </a:cxn>
                  <a:cxn ang="0">
                    <a:pos x="9525" y="0"/>
                  </a:cxn>
                </a:cxnLst>
                <a:rect l="0" t="0" r="0" b="0"/>
                <a:pathLst>
                  <a:path w="56" h="159">
                    <a:moveTo>
                      <a:pt x="6" y="0"/>
                    </a:moveTo>
                    <a:lnTo>
                      <a:pt x="6" y="0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39" y="140"/>
                    </a:lnTo>
                    <a:lnTo>
                      <a:pt x="39" y="140"/>
                    </a:lnTo>
                    <a:lnTo>
                      <a:pt x="38" y="147"/>
                    </a:lnTo>
                    <a:lnTo>
                      <a:pt x="35" y="151"/>
                    </a:lnTo>
                    <a:lnTo>
                      <a:pt x="29" y="156"/>
                    </a:lnTo>
                    <a:lnTo>
                      <a:pt x="25" y="159"/>
                    </a:lnTo>
                    <a:lnTo>
                      <a:pt x="25" y="159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BFBFC3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62" name="Freeform 91"/>
              <p:cNvSpPr/>
              <p:nvPr/>
            </p:nvSpPr>
            <p:spPr>
              <a:xfrm>
                <a:off x="3471863" y="5083175"/>
                <a:ext cx="85725" cy="252413"/>
              </a:xfrm>
              <a:custGeom>
                <a:avLst/>
                <a:gdLst/>
                <a:ahLst/>
                <a:cxnLst>
                  <a:cxn ang="0">
                    <a:pos x="11112" y="0"/>
                  </a:cxn>
                  <a:cxn ang="0">
                    <a:pos x="11112" y="0"/>
                  </a:cxn>
                  <a:cxn ang="0">
                    <a:pos x="85725" y="0"/>
                  </a:cxn>
                  <a:cxn ang="0">
                    <a:pos x="85725" y="0"/>
                  </a:cxn>
                  <a:cxn ang="0">
                    <a:pos x="58737" y="222250"/>
                  </a:cxn>
                  <a:cxn ang="0">
                    <a:pos x="58737" y="222250"/>
                  </a:cxn>
                  <a:cxn ang="0">
                    <a:pos x="57150" y="230187"/>
                  </a:cxn>
                  <a:cxn ang="0">
                    <a:pos x="52387" y="239712"/>
                  </a:cxn>
                  <a:cxn ang="0">
                    <a:pos x="46037" y="246062"/>
                  </a:cxn>
                  <a:cxn ang="0">
                    <a:pos x="36512" y="252413"/>
                  </a:cxn>
                  <a:cxn ang="0">
                    <a:pos x="36512" y="252413"/>
                  </a:cxn>
                  <a:cxn ang="0">
                    <a:pos x="0" y="142875"/>
                  </a:cxn>
                  <a:cxn ang="0">
                    <a:pos x="0" y="142875"/>
                  </a:cxn>
                  <a:cxn ang="0">
                    <a:pos x="11112" y="0"/>
                  </a:cxn>
                  <a:cxn ang="0">
                    <a:pos x="11112" y="0"/>
                  </a:cxn>
                </a:cxnLst>
                <a:rect l="0" t="0" r="0" b="0"/>
                <a:pathLst>
                  <a:path w="54" h="159">
                    <a:moveTo>
                      <a:pt x="7" y="0"/>
                    </a:moveTo>
                    <a:lnTo>
                      <a:pt x="7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37" y="140"/>
                    </a:lnTo>
                    <a:lnTo>
                      <a:pt x="37" y="140"/>
                    </a:lnTo>
                    <a:lnTo>
                      <a:pt x="36" y="145"/>
                    </a:lnTo>
                    <a:lnTo>
                      <a:pt x="33" y="151"/>
                    </a:lnTo>
                    <a:lnTo>
                      <a:pt x="29" y="155"/>
                    </a:lnTo>
                    <a:lnTo>
                      <a:pt x="23" y="159"/>
                    </a:lnTo>
                    <a:lnTo>
                      <a:pt x="23" y="159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FBFC3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63" name="Freeform 92"/>
              <p:cNvSpPr/>
              <p:nvPr/>
            </p:nvSpPr>
            <p:spPr>
              <a:xfrm>
                <a:off x="3478213" y="5083175"/>
                <a:ext cx="79375" cy="252413"/>
              </a:xfrm>
              <a:custGeom>
                <a:avLst/>
                <a:gdLst/>
                <a:ahLst/>
                <a:cxnLst>
                  <a:cxn ang="0">
                    <a:pos x="11112" y="0"/>
                  </a:cxn>
                  <a:cxn ang="0">
                    <a:pos x="11112" y="0"/>
                  </a:cxn>
                  <a:cxn ang="0">
                    <a:pos x="79375" y="0"/>
                  </a:cxn>
                  <a:cxn ang="0">
                    <a:pos x="79375" y="0"/>
                  </a:cxn>
                  <a:cxn ang="0">
                    <a:pos x="52387" y="222250"/>
                  </a:cxn>
                  <a:cxn ang="0">
                    <a:pos x="52387" y="222250"/>
                  </a:cxn>
                  <a:cxn ang="0">
                    <a:pos x="50800" y="230187"/>
                  </a:cxn>
                  <a:cxn ang="0">
                    <a:pos x="46037" y="239712"/>
                  </a:cxn>
                  <a:cxn ang="0">
                    <a:pos x="39687" y="246062"/>
                  </a:cxn>
                  <a:cxn ang="0">
                    <a:pos x="30162" y="252413"/>
                  </a:cxn>
                  <a:cxn ang="0">
                    <a:pos x="30162" y="252413"/>
                  </a:cxn>
                  <a:cxn ang="0">
                    <a:pos x="0" y="139700"/>
                  </a:cxn>
                  <a:cxn ang="0">
                    <a:pos x="0" y="139700"/>
                  </a:cxn>
                  <a:cxn ang="0">
                    <a:pos x="11112" y="0"/>
                  </a:cxn>
                  <a:cxn ang="0">
                    <a:pos x="11112" y="0"/>
                  </a:cxn>
                </a:cxnLst>
                <a:rect l="0" t="0" r="0" b="0"/>
                <a:pathLst>
                  <a:path w="50" h="159">
                    <a:moveTo>
                      <a:pt x="7" y="0"/>
                    </a:moveTo>
                    <a:lnTo>
                      <a:pt x="7" y="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33" y="140"/>
                    </a:lnTo>
                    <a:lnTo>
                      <a:pt x="33" y="140"/>
                    </a:lnTo>
                    <a:lnTo>
                      <a:pt x="32" y="145"/>
                    </a:lnTo>
                    <a:lnTo>
                      <a:pt x="29" y="151"/>
                    </a:lnTo>
                    <a:lnTo>
                      <a:pt x="25" y="155"/>
                    </a:lnTo>
                    <a:lnTo>
                      <a:pt x="19" y="159"/>
                    </a:lnTo>
                    <a:lnTo>
                      <a:pt x="19" y="159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C0C0C4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64" name="Freeform 93"/>
              <p:cNvSpPr/>
              <p:nvPr/>
            </p:nvSpPr>
            <p:spPr>
              <a:xfrm>
                <a:off x="3484563" y="5083175"/>
                <a:ext cx="73025" cy="252413"/>
              </a:xfrm>
              <a:custGeom>
                <a:avLst/>
                <a:gdLst/>
                <a:ahLst/>
                <a:cxnLst>
                  <a:cxn ang="0">
                    <a:pos x="11112" y="0"/>
                  </a:cxn>
                  <a:cxn ang="0">
                    <a:pos x="11112" y="0"/>
                  </a:cxn>
                  <a:cxn ang="0">
                    <a:pos x="73025" y="0"/>
                  </a:cxn>
                  <a:cxn ang="0">
                    <a:pos x="73025" y="0"/>
                  </a:cxn>
                  <a:cxn ang="0">
                    <a:pos x="46037" y="222250"/>
                  </a:cxn>
                  <a:cxn ang="0">
                    <a:pos x="46037" y="222250"/>
                  </a:cxn>
                  <a:cxn ang="0">
                    <a:pos x="44450" y="230187"/>
                  </a:cxn>
                  <a:cxn ang="0">
                    <a:pos x="39687" y="239712"/>
                  </a:cxn>
                  <a:cxn ang="0">
                    <a:pos x="33337" y="246062"/>
                  </a:cxn>
                  <a:cxn ang="0">
                    <a:pos x="26987" y="252413"/>
                  </a:cxn>
                  <a:cxn ang="0">
                    <a:pos x="26987" y="252413"/>
                  </a:cxn>
                  <a:cxn ang="0">
                    <a:pos x="0" y="138112"/>
                  </a:cxn>
                  <a:cxn ang="0">
                    <a:pos x="0" y="138112"/>
                  </a:cxn>
                  <a:cxn ang="0">
                    <a:pos x="11112" y="0"/>
                  </a:cxn>
                  <a:cxn ang="0">
                    <a:pos x="11112" y="0"/>
                  </a:cxn>
                </a:cxnLst>
                <a:rect l="0" t="0" r="0" b="0"/>
                <a:pathLst>
                  <a:path w="46" h="159">
                    <a:moveTo>
                      <a:pt x="7" y="0"/>
                    </a:moveTo>
                    <a:lnTo>
                      <a:pt x="7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29" y="140"/>
                    </a:lnTo>
                    <a:lnTo>
                      <a:pt x="29" y="140"/>
                    </a:lnTo>
                    <a:lnTo>
                      <a:pt x="28" y="145"/>
                    </a:lnTo>
                    <a:lnTo>
                      <a:pt x="25" y="151"/>
                    </a:lnTo>
                    <a:lnTo>
                      <a:pt x="21" y="155"/>
                    </a:lnTo>
                    <a:lnTo>
                      <a:pt x="17" y="159"/>
                    </a:lnTo>
                    <a:lnTo>
                      <a:pt x="17" y="159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C1C1C5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65" name="Freeform 94"/>
              <p:cNvSpPr/>
              <p:nvPr/>
            </p:nvSpPr>
            <p:spPr>
              <a:xfrm>
                <a:off x="3492501" y="5083175"/>
                <a:ext cx="65088" cy="252413"/>
              </a:xfrm>
              <a:custGeom>
                <a:avLst/>
                <a:gdLst/>
                <a:ahLst/>
                <a:cxnLst>
                  <a:cxn ang="0">
                    <a:pos x="9525" y="0"/>
                  </a:cxn>
                  <a:cxn ang="0">
                    <a:pos x="9525" y="0"/>
                  </a:cxn>
                  <a:cxn ang="0">
                    <a:pos x="65088" y="0"/>
                  </a:cxn>
                  <a:cxn ang="0">
                    <a:pos x="65088" y="0"/>
                  </a:cxn>
                  <a:cxn ang="0">
                    <a:pos x="38100" y="222250"/>
                  </a:cxn>
                  <a:cxn ang="0">
                    <a:pos x="38100" y="222250"/>
                  </a:cxn>
                  <a:cxn ang="0">
                    <a:pos x="36512" y="230187"/>
                  </a:cxn>
                  <a:cxn ang="0">
                    <a:pos x="31750" y="239712"/>
                  </a:cxn>
                  <a:cxn ang="0">
                    <a:pos x="25400" y="246062"/>
                  </a:cxn>
                  <a:cxn ang="0">
                    <a:pos x="19050" y="252413"/>
                  </a:cxn>
                  <a:cxn ang="0">
                    <a:pos x="19050" y="252413"/>
                  </a:cxn>
                  <a:cxn ang="0">
                    <a:pos x="0" y="136525"/>
                  </a:cxn>
                  <a:cxn ang="0">
                    <a:pos x="0" y="136525"/>
                  </a:cxn>
                  <a:cxn ang="0">
                    <a:pos x="9525" y="0"/>
                  </a:cxn>
                  <a:cxn ang="0">
                    <a:pos x="9525" y="0"/>
                  </a:cxn>
                </a:cxnLst>
                <a:rect l="0" t="0" r="0" b="0"/>
                <a:pathLst>
                  <a:path w="41" h="159">
                    <a:moveTo>
                      <a:pt x="6" y="0"/>
                    </a:moveTo>
                    <a:lnTo>
                      <a:pt x="6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24" y="140"/>
                    </a:lnTo>
                    <a:lnTo>
                      <a:pt x="24" y="140"/>
                    </a:lnTo>
                    <a:lnTo>
                      <a:pt x="23" y="145"/>
                    </a:lnTo>
                    <a:lnTo>
                      <a:pt x="20" y="151"/>
                    </a:lnTo>
                    <a:lnTo>
                      <a:pt x="16" y="155"/>
                    </a:lnTo>
                    <a:lnTo>
                      <a:pt x="12" y="159"/>
                    </a:lnTo>
                    <a:lnTo>
                      <a:pt x="12" y="159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1C1C5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66" name="Freeform 95"/>
              <p:cNvSpPr/>
              <p:nvPr/>
            </p:nvSpPr>
            <p:spPr>
              <a:xfrm>
                <a:off x="3495676" y="5083175"/>
                <a:ext cx="61913" cy="252413"/>
              </a:xfrm>
              <a:custGeom>
                <a:avLst/>
                <a:gdLst/>
                <a:ahLst/>
                <a:cxnLst>
                  <a:cxn ang="0">
                    <a:pos x="12700" y="0"/>
                  </a:cxn>
                  <a:cxn ang="0">
                    <a:pos x="12700" y="0"/>
                  </a:cxn>
                  <a:cxn ang="0">
                    <a:pos x="61913" y="0"/>
                  </a:cxn>
                  <a:cxn ang="0">
                    <a:pos x="61913" y="0"/>
                  </a:cxn>
                  <a:cxn ang="0">
                    <a:pos x="34925" y="222250"/>
                  </a:cxn>
                  <a:cxn ang="0">
                    <a:pos x="34925" y="222250"/>
                  </a:cxn>
                  <a:cxn ang="0">
                    <a:pos x="33337" y="230187"/>
                  </a:cxn>
                  <a:cxn ang="0">
                    <a:pos x="28575" y="239712"/>
                  </a:cxn>
                  <a:cxn ang="0">
                    <a:pos x="22225" y="246062"/>
                  </a:cxn>
                  <a:cxn ang="0">
                    <a:pos x="15875" y="252413"/>
                  </a:cxn>
                  <a:cxn ang="0">
                    <a:pos x="15875" y="252413"/>
                  </a:cxn>
                  <a:cxn ang="0">
                    <a:pos x="0" y="133350"/>
                  </a:cxn>
                  <a:cxn ang="0">
                    <a:pos x="0" y="133350"/>
                  </a:cxn>
                  <a:cxn ang="0">
                    <a:pos x="12700" y="0"/>
                  </a:cxn>
                  <a:cxn ang="0">
                    <a:pos x="12700" y="0"/>
                  </a:cxn>
                </a:cxnLst>
                <a:rect l="0" t="0" r="0" b="0"/>
                <a:pathLst>
                  <a:path w="39" h="159">
                    <a:moveTo>
                      <a:pt x="8" y="0"/>
                    </a:moveTo>
                    <a:lnTo>
                      <a:pt x="8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22" y="140"/>
                    </a:lnTo>
                    <a:lnTo>
                      <a:pt x="22" y="140"/>
                    </a:lnTo>
                    <a:lnTo>
                      <a:pt x="21" y="145"/>
                    </a:lnTo>
                    <a:lnTo>
                      <a:pt x="18" y="151"/>
                    </a:lnTo>
                    <a:lnTo>
                      <a:pt x="14" y="155"/>
                    </a:lnTo>
                    <a:lnTo>
                      <a:pt x="10" y="159"/>
                    </a:lnTo>
                    <a:lnTo>
                      <a:pt x="10" y="159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C2C2C6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67" name="Freeform 96"/>
              <p:cNvSpPr/>
              <p:nvPr/>
            </p:nvSpPr>
            <p:spPr>
              <a:xfrm>
                <a:off x="3502026" y="5083175"/>
                <a:ext cx="55563" cy="252413"/>
              </a:xfrm>
              <a:custGeom>
                <a:avLst/>
                <a:gdLst/>
                <a:ahLst/>
                <a:cxnLst>
                  <a:cxn ang="0">
                    <a:pos x="12700" y="0"/>
                  </a:cxn>
                  <a:cxn ang="0">
                    <a:pos x="12700" y="0"/>
                  </a:cxn>
                  <a:cxn ang="0">
                    <a:pos x="55563" y="0"/>
                  </a:cxn>
                  <a:cxn ang="0">
                    <a:pos x="55563" y="0"/>
                  </a:cxn>
                  <a:cxn ang="0">
                    <a:pos x="28575" y="222250"/>
                  </a:cxn>
                  <a:cxn ang="0">
                    <a:pos x="28575" y="222250"/>
                  </a:cxn>
                  <a:cxn ang="0">
                    <a:pos x="26987" y="230187"/>
                  </a:cxn>
                  <a:cxn ang="0">
                    <a:pos x="22225" y="239712"/>
                  </a:cxn>
                  <a:cxn ang="0">
                    <a:pos x="17462" y="246062"/>
                  </a:cxn>
                  <a:cxn ang="0">
                    <a:pos x="11112" y="252413"/>
                  </a:cxn>
                  <a:cxn ang="0">
                    <a:pos x="11112" y="252413"/>
                  </a:cxn>
                  <a:cxn ang="0">
                    <a:pos x="0" y="133350"/>
                  </a:cxn>
                  <a:cxn ang="0">
                    <a:pos x="0" y="133350"/>
                  </a:cxn>
                  <a:cxn ang="0">
                    <a:pos x="12700" y="0"/>
                  </a:cxn>
                  <a:cxn ang="0">
                    <a:pos x="12700" y="0"/>
                  </a:cxn>
                </a:cxnLst>
                <a:rect l="0" t="0" r="0" b="0"/>
                <a:pathLst>
                  <a:path w="35" h="159">
                    <a:moveTo>
                      <a:pt x="8" y="0"/>
                    </a:moveTo>
                    <a:lnTo>
                      <a:pt x="8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18" y="140"/>
                    </a:lnTo>
                    <a:lnTo>
                      <a:pt x="18" y="140"/>
                    </a:lnTo>
                    <a:lnTo>
                      <a:pt x="17" y="145"/>
                    </a:lnTo>
                    <a:lnTo>
                      <a:pt x="14" y="151"/>
                    </a:lnTo>
                    <a:lnTo>
                      <a:pt x="11" y="155"/>
                    </a:lnTo>
                    <a:lnTo>
                      <a:pt x="7" y="159"/>
                    </a:lnTo>
                    <a:lnTo>
                      <a:pt x="7" y="159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C3C3C6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68" name="Freeform 97"/>
              <p:cNvSpPr/>
              <p:nvPr/>
            </p:nvSpPr>
            <p:spPr>
              <a:xfrm>
                <a:off x="3508376" y="5083175"/>
                <a:ext cx="49213" cy="249238"/>
              </a:xfrm>
              <a:custGeom>
                <a:avLst/>
                <a:gdLst/>
                <a:ahLst/>
                <a:cxnLst>
                  <a:cxn ang="0">
                    <a:pos x="11112" y="0"/>
                  </a:cxn>
                  <a:cxn ang="0">
                    <a:pos x="11112" y="0"/>
                  </a:cxn>
                  <a:cxn ang="0">
                    <a:pos x="49213" y="0"/>
                  </a:cxn>
                  <a:cxn ang="0">
                    <a:pos x="49213" y="0"/>
                  </a:cxn>
                  <a:cxn ang="0">
                    <a:pos x="22225" y="222250"/>
                  </a:cxn>
                  <a:cxn ang="0">
                    <a:pos x="22225" y="222250"/>
                  </a:cxn>
                  <a:cxn ang="0">
                    <a:pos x="20637" y="230187"/>
                  </a:cxn>
                  <a:cxn ang="0">
                    <a:pos x="15875" y="239712"/>
                  </a:cxn>
                  <a:cxn ang="0">
                    <a:pos x="11112" y="246062"/>
                  </a:cxn>
                  <a:cxn ang="0">
                    <a:pos x="4762" y="249238"/>
                  </a:cxn>
                  <a:cxn ang="0">
                    <a:pos x="4762" y="249238"/>
                  </a:cxn>
                  <a:cxn ang="0">
                    <a:pos x="0" y="131762"/>
                  </a:cxn>
                  <a:cxn ang="0">
                    <a:pos x="0" y="131762"/>
                  </a:cxn>
                  <a:cxn ang="0">
                    <a:pos x="11112" y="0"/>
                  </a:cxn>
                  <a:cxn ang="0">
                    <a:pos x="11112" y="0"/>
                  </a:cxn>
                </a:cxnLst>
                <a:rect l="0" t="0" r="0" b="0"/>
                <a:pathLst>
                  <a:path w="31" h="157">
                    <a:moveTo>
                      <a:pt x="7" y="0"/>
                    </a:moveTo>
                    <a:lnTo>
                      <a:pt x="7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14" y="140"/>
                    </a:lnTo>
                    <a:lnTo>
                      <a:pt x="14" y="140"/>
                    </a:lnTo>
                    <a:lnTo>
                      <a:pt x="13" y="145"/>
                    </a:lnTo>
                    <a:lnTo>
                      <a:pt x="10" y="151"/>
                    </a:lnTo>
                    <a:lnTo>
                      <a:pt x="7" y="155"/>
                    </a:lnTo>
                    <a:lnTo>
                      <a:pt x="3" y="157"/>
                    </a:lnTo>
                    <a:lnTo>
                      <a:pt x="3" y="157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C3C3C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69" name="Freeform 98"/>
              <p:cNvSpPr/>
              <p:nvPr/>
            </p:nvSpPr>
            <p:spPr>
              <a:xfrm>
                <a:off x="3513138" y="5083175"/>
                <a:ext cx="44450" cy="249238"/>
              </a:xfrm>
              <a:custGeom>
                <a:avLst/>
                <a:gdLst/>
                <a:ahLst/>
                <a:cxnLst>
                  <a:cxn ang="0">
                    <a:pos x="12700" y="0"/>
                  </a:cxn>
                  <a:cxn ang="0">
                    <a:pos x="12700" y="0"/>
                  </a:cxn>
                  <a:cxn ang="0">
                    <a:pos x="44450" y="0"/>
                  </a:cxn>
                  <a:cxn ang="0">
                    <a:pos x="44450" y="0"/>
                  </a:cxn>
                  <a:cxn ang="0">
                    <a:pos x="17462" y="222250"/>
                  </a:cxn>
                  <a:cxn ang="0">
                    <a:pos x="17462" y="222250"/>
                  </a:cxn>
                  <a:cxn ang="0">
                    <a:pos x="15875" y="230187"/>
                  </a:cxn>
                  <a:cxn ang="0">
                    <a:pos x="11112" y="239712"/>
                  </a:cxn>
                  <a:cxn ang="0">
                    <a:pos x="6350" y="246062"/>
                  </a:cxn>
                  <a:cxn ang="0">
                    <a:pos x="0" y="249238"/>
                  </a:cxn>
                  <a:cxn ang="0">
                    <a:pos x="0" y="249238"/>
                  </a:cxn>
                  <a:cxn ang="0">
                    <a:pos x="1587" y="130175"/>
                  </a:cxn>
                  <a:cxn ang="0">
                    <a:pos x="1587" y="130175"/>
                  </a:cxn>
                  <a:cxn ang="0">
                    <a:pos x="12700" y="0"/>
                  </a:cxn>
                  <a:cxn ang="0">
                    <a:pos x="12700" y="0"/>
                  </a:cxn>
                </a:cxnLst>
                <a:rect l="0" t="0" r="0" b="0"/>
                <a:pathLst>
                  <a:path w="28" h="157">
                    <a:moveTo>
                      <a:pt x="8" y="0"/>
                    </a:moveTo>
                    <a:lnTo>
                      <a:pt x="8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11" y="140"/>
                    </a:lnTo>
                    <a:lnTo>
                      <a:pt x="11" y="140"/>
                    </a:lnTo>
                    <a:lnTo>
                      <a:pt x="10" y="145"/>
                    </a:lnTo>
                    <a:lnTo>
                      <a:pt x="7" y="151"/>
                    </a:lnTo>
                    <a:lnTo>
                      <a:pt x="4" y="155"/>
                    </a:lnTo>
                    <a:lnTo>
                      <a:pt x="0" y="157"/>
                    </a:lnTo>
                    <a:lnTo>
                      <a:pt x="0" y="157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C4C4C8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70" name="Freeform 99"/>
              <p:cNvSpPr/>
              <p:nvPr/>
            </p:nvSpPr>
            <p:spPr>
              <a:xfrm>
                <a:off x="3513138" y="5083175"/>
                <a:ext cx="44450" cy="249238"/>
              </a:xfrm>
              <a:custGeom>
                <a:avLst/>
                <a:gdLst/>
                <a:ahLst/>
                <a:cxnLst>
                  <a:cxn ang="0">
                    <a:pos x="19050" y="0"/>
                  </a:cxn>
                  <a:cxn ang="0">
                    <a:pos x="19050" y="0"/>
                  </a:cxn>
                  <a:cxn ang="0">
                    <a:pos x="44450" y="0"/>
                  </a:cxn>
                  <a:cxn ang="0">
                    <a:pos x="44450" y="0"/>
                  </a:cxn>
                  <a:cxn ang="0">
                    <a:pos x="17462" y="222250"/>
                  </a:cxn>
                  <a:cxn ang="0">
                    <a:pos x="17462" y="222250"/>
                  </a:cxn>
                  <a:cxn ang="0">
                    <a:pos x="15875" y="230187"/>
                  </a:cxn>
                  <a:cxn ang="0">
                    <a:pos x="12700" y="236537"/>
                  </a:cxn>
                  <a:cxn ang="0">
                    <a:pos x="6350" y="246062"/>
                  </a:cxn>
                  <a:cxn ang="0">
                    <a:pos x="0" y="249238"/>
                  </a:cxn>
                  <a:cxn ang="0">
                    <a:pos x="0" y="249238"/>
                  </a:cxn>
                  <a:cxn ang="0">
                    <a:pos x="7937" y="127000"/>
                  </a:cxn>
                  <a:cxn ang="0">
                    <a:pos x="7937" y="127000"/>
                  </a:cxn>
                  <a:cxn ang="0">
                    <a:pos x="19050" y="0"/>
                  </a:cxn>
                  <a:cxn ang="0">
                    <a:pos x="19050" y="0"/>
                  </a:cxn>
                </a:cxnLst>
                <a:rect l="0" t="0" r="0" b="0"/>
                <a:pathLst>
                  <a:path w="28" h="157">
                    <a:moveTo>
                      <a:pt x="12" y="0"/>
                    </a:moveTo>
                    <a:lnTo>
                      <a:pt x="12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11" y="140"/>
                    </a:lnTo>
                    <a:lnTo>
                      <a:pt x="11" y="140"/>
                    </a:lnTo>
                    <a:lnTo>
                      <a:pt x="10" y="145"/>
                    </a:lnTo>
                    <a:lnTo>
                      <a:pt x="8" y="149"/>
                    </a:lnTo>
                    <a:lnTo>
                      <a:pt x="4" y="155"/>
                    </a:lnTo>
                    <a:lnTo>
                      <a:pt x="0" y="157"/>
                    </a:lnTo>
                    <a:lnTo>
                      <a:pt x="0" y="157"/>
                    </a:lnTo>
                    <a:lnTo>
                      <a:pt x="5" y="80"/>
                    </a:lnTo>
                    <a:lnTo>
                      <a:pt x="5" y="8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C4C4C8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71" name="Freeform 100"/>
              <p:cNvSpPr/>
              <p:nvPr/>
            </p:nvSpPr>
            <p:spPr>
              <a:xfrm>
                <a:off x="3514726" y="5083175"/>
                <a:ext cx="42863" cy="249238"/>
              </a:xfrm>
              <a:custGeom>
                <a:avLst/>
                <a:gdLst/>
                <a:ahLst/>
                <a:cxnLst>
                  <a:cxn ang="0">
                    <a:pos x="23812" y="0"/>
                  </a:cxn>
                  <a:cxn ang="0">
                    <a:pos x="42863" y="0"/>
                  </a:cxn>
                  <a:cxn ang="0">
                    <a:pos x="15875" y="222250"/>
                  </a:cxn>
                  <a:cxn ang="0">
                    <a:pos x="15875" y="222250"/>
                  </a:cxn>
                  <a:cxn ang="0">
                    <a:pos x="14287" y="230187"/>
                  </a:cxn>
                  <a:cxn ang="0">
                    <a:pos x="11112" y="236537"/>
                  </a:cxn>
                  <a:cxn ang="0">
                    <a:pos x="4762" y="242887"/>
                  </a:cxn>
                  <a:cxn ang="0">
                    <a:pos x="0" y="249238"/>
                  </a:cxn>
                  <a:cxn ang="0">
                    <a:pos x="23812" y="0"/>
                  </a:cxn>
                </a:cxnLst>
                <a:rect l="0" t="0" r="0" b="0"/>
                <a:pathLst>
                  <a:path w="27" h="157">
                    <a:moveTo>
                      <a:pt x="15" y="0"/>
                    </a:moveTo>
                    <a:lnTo>
                      <a:pt x="27" y="0"/>
                    </a:lnTo>
                    <a:lnTo>
                      <a:pt x="10" y="140"/>
                    </a:lnTo>
                    <a:lnTo>
                      <a:pt x="10" y="140"/>
                    </a:lnTo>
                    <a:lnTo>
                      <a:pt x="9" y="145"/>
                    </a:lnTo>
                    <a:lnTo>
                      <a:pt x="7" y="149"/>
                    </a:lnTo>
                    <a:lnTo>
                      <a:pt x="3" y="153"/>
                    </a:lnTo>
                    <a:lnTo>
                      <a:pt x="0" y="157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C5C5C9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72" name="Freeform 108"/>
              <p:cNvSpPr/>
              <p:nvPr/>
            </p:nvSpPr>
            <p:spPr>
              <a:xfrm>
                <a:off x="2687638" y="4930775"/>
                <a:ext cx="47625" cy="55563"/>
              </a:xfrm>
              <a:custGeom>
                <a:avLst/>
                <a:gdLst/>
                <a:ahLst/>
                <a:cxnLst>
                  <a:cxn ang="0">
                    <a:pos x="47625" y="3175"/>
                  </a:cxn>
                  <a:cxn ang="0">
                    <a:pos x="47625" y="3175"/>
                  </a:cxn>
                  <a:cxn ang="0">
                    <a:pos x="42862" y="22225"/>
                  </a:cxn>
                  <a:cxn ang="0">
                    <a:pos x="36512" y="47625"/>
                  </a:cxn>
                  <a:cxn ang="0">
                    <a:pos x="36512" y="47625"/>
                  </a:cxn>
                  <a:cxn ang="0">
                    <a:pos x="31750" y="53975"/>
                  </a:cxn>
                  <a:cxn ang="0">
                    <a:pos x="30162" y="55563"/>
                  </a:cxn>
                  <a:cxn ang="0">
                    <a:pos x="25400" y="53975"/>
                  </a:cxn>
                  <a:cxn ang="0">
                    <a:pos x="22225" y="49212"/>
                  </a:cxn>
                  <a:cxn ang="0">
                    <a:pos x="17462" y="41275"/>
                  </a:cxn>
                  <a:cxn ang="0">
                    <a:pos x="0" y="11112"/>
                  </a:cxn>
                  <a:cxn ang="0">
                    <a:pos x="0" y="11112"/>
                  </a:cxn>
                  <a:cxn ang="0">
                    <a:pos x="4762" y="9525"/>
                  </a:cxn>
                  <a:cxn ang="0">
                    <a:pos x="12700" y="3175"/>
                  </a:cxn>
                  <a:cxn ang="0">
                    <a:pos x="19050" y="0"/>
                  </a:cxn>
                  <a:cxn ang="0">
                    <a:pos x="28575" y="0"/>
                  </a:cxn>
                  <a:cxn ang="0">
                    <a:pos x="36512" y="0"/>
                  </a:cxn>
                  <a:cxn ang="0">
                    <a:pos x="47625" y="3175"/>
                  </a:cxn>
                  <a:cxn ang="0">
                    <a:pos x="47625" y="3175"/>
                  </a:cxn>
                </a:cxnLst>
                <a:rect l="0" t="0" r="0" b="0"/>
                <a:pathLst>
                  <a:path w="30" h="35">
                    <a:moveTo>
                      <a:pt x="30" y="2"/>
                    </a:moveTo>
                    <a:lnTo>
                      <a:pt x="30" y="2"/>
                    </a:lnTo>
                    <a:lnTo>
                      <a:pt x="27" y="14"/>
                    </a:lnTo>
                    <a:lnTo>
                      <a:pt x="23" y="30"/>
                    </a:lnTo>
                    <a:lnTo>
                      <a:pt x="23" y="30"/>
                    </a:lnTo>
                    <a:lnTo>
                      <a:pt x="20" y="34"/>
                    </a:lnTo>
                    <a:lnTo>
                      <a:pt x="19" y="35"/>
                    </a:lnTo>
                    <a:lnTo>
                      <a:pt x="16" y="34"/>
                    </a:lnTo>
                    <a:lnTo>
                      <a:pt x="14" y="31"/>
                    </a:lnTo>
                    <a:lnTo>
                      <a:pt x="11" y="2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3" y="6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3" y="0"/>
                    </a:lnTo>
                    <a:lnTo>
                      <a:pt x="30" y="2"/>
                    </a:lnTo>
                    <a:lnTo>
                      <a:pt x="30" y="2"/>
                    </a:lnTo>
                    <a:close/>
                  </a:path>
                </a:pathLst>
              </a:custGeom>
              <a:solidFill>
                <a:srgbClr val="F2463D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273" name="组合 209"/>
            <p:cNvGrpSpPr/>
            <p:nvPr/>
          </p:nvGrpSpPr>
          <p:grpSpPr>
            <a:xfrm>
              <a:off x="5748" y="6632"/>
              <a:ext cx="320" cy="947"/>
              <a:chOff x="2555876" y="4340225"/>
              <a:chExt cx="203200" cy="601663"/>
            </a:xfrm>
          </p:grpSpPr>
          <p:sp>
            <p:nvSpPr>
              <p:cNvPr id="7274" name="Freeform 105"/>
              <p:cNvSpPr/>
              <p:nvPr/>
            </p:nvSpPr>
            <p:spPr>
              <a:xfrm>
                <a:off x="2582863" y="4424363"/>
                <a:ext cx="176213" cy="517525"/>
              </a:xfrm>
              <a:custGeom>
                <a:avLst/>
                <a:gdLst/>
                <a:ahLst/>
                <a:cxnLst>
                  <a:cxn ang="0">
                    <a:pos x="55562" y="422275"/>
                  </a:cxn>
                  <a:cxn ang="0">
                    <a:pos x="104775" y="517525"/>
                  </a:cxn>
                  <a:cxn ang="0">
                    <a:pos x="149225" y="511175"/>
                  </a:cxn>
                  <a:cxn ang="0">
                    <a:pos x="176213" y="406400"/>
                  </a:cxn>
                  <a:cxn ang="0">
                    <a:pos x="120650" y="0"/>
                  </a:cxn>
                  <a:cxn ang="0">
                    <a:pos x="0" y="17462"/>
                  </a:cxn>
                  <a:cxn ang="0">
                    <a:pos x="55562" y="422275"/>
                  </a:cxn>
                </a:cxnLst>
                <a:rect l="0" t="0" r="0" b="0"/>
                <a:pathLst>
                  <a:path w="111" h="326">
                    <a:moveTo>
                      <a:pt x="35" y="266"/>
                    </a:moveTo>
                    <a:lnTo>
                      <a:pt x="66" y="326"/>
                    </a:lnTo>
                    <a:lnTo>
                      <a:pt x="94" y="322"/>
                    </a:lnTo>
                    <a:lnTo>
                      <a:pt x="111" y="256"/>
                    </a:lnTo>
                    <a:lnTo>
                      <a:pt x="76" y="0"/>
                    </a:lnTo>
                    <a:lnTo>
                      <a:pt x="0" y="11"/>
                    </a:lnTo>
                    <a:lnTo>
                      <a:pt x="35" y="266"/>
                    </a:lnTo>
                    <a:close/>
                  </a:path>
                </a:pathLst>
              </a:custGeom>
              <a:solidFill>
                <a:srgbClr val="F2463D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75" name="Freeform 106"/>
              <p:cNvSpPr/>
              <p:nvPr/>
            </p:nvSpPr>
            <p:spPr>
              <a:xfrm>
                <a:off x="2576513" y="4340225"/>
                <a:ext cx="127000" cy="146050"/>
              </a:xfrm>
              <a:custGeom>
                <a:avLst/>
                <a:gdLst/>
                <a:ahLst/>
                <a:cxnLst>
                  <a:cxn ang="0">
                    <a:pos x="6350" y="93662"/>
                  </a:cxn>
                  <a:cxn ang="0">
                    <a:pos x="6350" y="93662"/>
                  </a:cxn>
                  <a:cxn ang="0">
                    <a:pos x="7937" y="104775"/>
                  </a:cxn>
                  <a:cxn ang="0">
                    <a:pos x="14287" y="115887"/>
                  </a:cxn>
                  <a:cxn ang="0">
                    <a:pos x="20637" y="127000"/>
                  </a:cxn>
                  <a:cxn ang="0">
                    <a:pos x="30162" y="133350"/>
                  </a:cxn>
                  <a:cxn ang="0">
                    <a:pos x="38100" y="139700"/>
                  </a:cxn>
                  <a:cxn ang="0">
                    <a:pos x="49212" y="144462"/>
                  </a:cxn>
                  <a:cxn ang="0">
                    <a:pos x="61912" y="146050"/>
                  </a:cxn>
                  <a:cxn ang="0">
                    <a:pos x="73025" y="146050"/>
                  </a:cxn>
                  <a:cxn ang="0">
                    <a:pos x="74612" y="146050"/>
                  </a:cxn>
                  <a:cxn ang="0">
                    <a:pos x="74612" y="146050"/>
                  </a:cxn>
                  <a:cxn ang="0">
                    <a:pos x="87312" y="141287"/>
                  </a:cxn>
                  <a:cxn ang="0">
                    <a:pos x="98425" y="138112"/>
                  </a:cxn>
                  <a:cxn ang="0">
                    <a:pos x="106362" y="130175"/>
                  </a:cxn>
                  <a:cxn ang="0">
                    <a:pos x="112712" y="122237"/>
                  </a:cxn>
                  <a:cxn ang="0">
                    <a:pos x="119062" y="111125"/>
                  </a:cxn>
                  <a:cxn ang="0">
                    <a:pos x="123825" y="101600"/>
                  </a:cxn>
                  <a:cxn ang="0">
                    <a:pos x="127000" y="90487"/>
                  </a:cxn>
                  <a:cxn ang="0">
                    <a:pos x="127000" y="77787"/>
                  </a:cxn>
                  <a:cxn ang="0">
                    <a:pos x="119062" y="23812"/>
                  </a:cxn>
                  <a:cxn ang="0">
                    <a:pos x="119062" y="23812"/>
                  </a:cxn>
                  <a:cxn ang="0">
                    <a:pos x="115887" y="12700"/>
                  </a:cxn>
                  <a:cxn ang="0">
                    <a:pos x="111125" y="6350"/>
                  </a:cxn>
                  <a:cxn ang="0">
                    <a:pos x="104775" y="1587"/>
                  </a:cxn>
                  <a:cxn ang="0">
                    <a:pos x="98425" y="0"/>
                  </a:cxn>
                  <a:cxn ang="0">
                    <a:pos x="79375" y="1587"/>
                  </a:cxn>
                  <a:cxn ang="0">
                    <a:pos x="55562" y="4762"/>
                  </a:cxn>
                  <a:cxn ang="0">
                    <a:pos x="55562" y="4762"/>
                  </a:cxn>
                  <a:cxn ang="0">
                    <a:pos x="55562" y="4762"/>
                  </a:cxn>
                  <a:cxn ang="0">
                    <a:pos x="31750" y="7937"/>
                  </a:cxn>
                  <a:cxn ang="0">
                    <a:pos x="12700" y="11112"/>
                  </a:cxn>
                  <a:cxn ang="0">
                    <a:pos x="6350" y="14287"/>
                  </a:cxn>
                  <a:cxn ang="0">
                    <a:pos x="1587" y="20637"/>
                  </a:cxn>
                  <a:cxn ang="0">
                    <a:pos x="0" y="26987"/>
                  </a:cxn>
                  <a:cxn ang="0">
                    <a:pos x="0" y="38100"/>
                  </a:cxn>
                  <a:cxn ang="0">
                    <a:pos x="6350" y="93662"/>
                  </a:cxn>
                </a:cxnLst>
                <a:rect l="0" t="0" r="0" b="0"/>
                <a:pathLst>
                  <a:path w="80" h="92">
                    <a:moveTo>
                      <a:pt x="4" y="59"/>
                    </a:moveTo>
                    <a:lnTo>
                      <a:pt x="4" y="59"/>
                    </a:lnTo>
                    <a:lnTo>
                      <a:pt x="5" y="66"/>
                    </a:lnTo>
                    <a:lnTo>
                      <a:pt x="9" y="73"/>
                    </a:lnTo>
                    <a:lnTo>
                      <a:pt x="13" y="80"/>
                    </a:lnTo>
                    <a:lnTo>
                      <a:pt x="19" y="84"/>
                    </a:lnTo>
                    <a:lnTo>
                      <a:pt x="24" y="88"/>
                    </a:lnTo>
                    <a:lnTo>
                      <a:pt x="31" y="91"/>
                    </a:lnTo>
                    <a:lnTo>
                      <a:pt x="39" y="92"/>
                    </a:lnTo>
                    <a:lnTo>
                      <a:pt x="46" y="92"/>
                    </a:lnTo>
                    <a:lnTo>
                      <a:pt x="47" y="92"/>
                    </a:lnTo>
                    <a:lnTo>
                      <a:pt x="47" y="92"/>
                    </a:lnTo>
                    <a:lnTo>
                      <a:pt x="55" y="89"/>
                    </a:lnTo>
                    <a:lnTo>
                      <a:pt x="62" y="87"/>
                    </a:lnTo>
                    <a:lnTo>
                      <a:pt x="67" y="82"/>
                    </a:lnTo>
                    <a:lnTo>
                      <a:pt x="71" y="77"/>
                    </a:lnTo>
                    <a:lnTo>
                      <a:pt x="75" y="70"/>
                    </a:lnTo>
                    <a:lnTo>
                      <a:pt x="78" y="64"/>
                    </a:lnTo>
                    <a:lnTo>
                      <a:pt x="80" y="57"/>
                    </a:lnTo>
                    <a:lnTo>
                      <a:pt x="80" y="49"/>
                    </a:lnTo>
                    <a:lnTo>
                      <a:pt x="75" y="15"/>
                    </a:lnTo>
                    <a:lnTo>
                      <a:pt x="75" y="15"/>
                    </a:lnTo>
                    <a:lnTo>
                      <a:pt x="73" y="8"/>
                    </a:lnTo>
                    <a:lnTo>
                      <a:pt x="70" y="4"/>
                    </a:lnTo>
                    <a:lnTo>
                      <a:pt x="66" y="1"/>
                    </a:lnTo>
                    <a:lnTo>
                      <a:pt x="62" y="0"/>
                    </a:lnTo>
                    <a:lnTo>
                      <a:pt x="50" y="1"/>
                    </a:lnTo>
                    <a:lnTo>
                      <a:pt x="35" y="3"/>
                    </a:lnTo>
                    <a:lnTo>
                      <a:pt x="35" y="3"/>
                    </a:lnTo>
                    <a:lnTo>
                      <a:pt x="35" y="3"/>
                    </a:lnTo>
                    <a:lnTo>
                      <a:pt x="20" y="5"/>
                    </a:lnTo>
                    <a:lnTo>
                      <a:pt x="8" y="7"/>
                    </a:lnTo>
                    <a:lnTo>
                      <a:pt x="4" y="9"/>
                    </a:lnTo>
                    <a:lnTo>
                      <a:pt x="1" y="13"/>
                    </a:lnTo>
                    <a:lnTo>
                      <a:pt x="0" y="17"/>
                    </a:lnTo>
                    <a:lnTo>
                      <a:pt x="0" y="24"/>
                    </a:lnTo>
                    <a:lnTo>
                      <a:pt x="4" y="59"/>
                    </a:lnTo>
                    <a:close/>
                  </a:path>
                </a:pathLst>
              </a:custGeom>
              <a:solidFill>
                <a:srgbClr val="F2463D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76" name="Freeform 107"/>
              <p:cNvSpPr/>
              <p:nvPr/>
            </p:nvSpPr>
            <p:spPr>
              <a:xfrm>
                <a:off x="2571751" y="4389438"/>
                <a:ext cx="150813" cy="144463"/>
              </a:xfrm>
              <a:custGeom>
                <a:avLst/>
                <a:gdLst/>
                <a:ahLst/>
                <a:cxnLst>
                  <a:cxn ang="0">
                    <a:pos x="17462" y="144463"/>
                  </a:cxn>
                  <a:cxn ang="0">
                    <a:pos x="150813" y="127000"/>
                  </a:cxn>
                  <a:cxn ang="0">
                    <a:pos x="133350" y="0"/>
                  </a:cxn>
                  <a:cxn ang="0">
                    <a:pos x="0" y="17462"/>
                  </a:cxn>
                  <a:cxn ang="0">
                    <a:pos x="17462" y="144463"/>
                  </a:cxn>
                </a:cxnLst>
                <a:rect l="0" t="0" r="0" b="0"/>
                <a:pathLst>
                  <a:path w="95" h="91">
                    <a:moveTo>
                      <a:pt x="11" y="91"/>
                    </a:moveTo>
                    <a:lnTo>
                      <a:pt x="95" y="80"/>
                    </a:lnTo>
                    <a:lnTo>
                      <a:pt x="84" y="0"/>
                    </a:lnTo>
                    <a:lnTo>
                      <a:pt x="0" y="11"/>
                    </a:lnTo>
                    <a:lnTo>
                      <a:pt x="11" y="91"/>
                    </a:lnTo>
                    <a:close/>
                  </a:path>
                </a:pathLst>
              </a:custGeom>
              <a:solidFill>
                <a:srgbClr val="F2463D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77" name="Freeform 109"/>
              <p:cNvSpPr/>
              <p:nvPr/>
            </p:nvSpPr>
            <p:spPr>
              <a:xfrm>
                <a:off x="2555876" y="4430713"/>
                <a:ext cx="44450" cy="260350"/>
              </a:xfrm>
              <a:custGeom>
                <a:avLst/>
                <a:gdLst/>
                <a:ahLst/>
                <a:cxnLst>
                  <a:cxn ang="0">
                    <a:pos x="33337" y="0"/>
                  </a:cxn>
                  <a:cxn ang="0">
                    <a:pos x="33337" y="0"/>
                  </a:cxn>
                  <a:cxn ang="0">
                    <a:pos x="17462" y="11112"/>
                  </a:cxn>
                  <a:cxn ang="0">
                    <a:pos x="7937" y="20637"/>
                  </a:cxn>
                  <a:cxn ang="0">
                    <a:pos x="3175" y="26987"/>
                  </a:cxn>
                  <a:cxn ang="0">
                    <a:pos x="0" y="31750"/>
                  </a:cxn>
                  <a:cxn ang="0">
                    <a:pos x="0" y="31750"/>
                  </a:cxn>
                  <a:cxn ang="0">
                    <a:pos x="4762" y="69850"/>
                  </a:cxn>
                  <a:cxn ang="0">
                    <a:pos x="14287" y="142875"/>
                  </a:cxn>
                  <a:cxn ang="0">
                    <a:pos x="28575" y="244475"/>
                  </a:cxn>
                  <a:cxn ang="0">
                    <a:pos x="28575" y="244475"/>
                  </a:cxn>
                  <a:cxn ang="0">
                    <a:pos x="26987" y="246062"/>
                  </a:cxn>
                  <a:cxn ang="0">
                    <a:pos x="28575" y="254000"/>
                  </a:cxn>
                  <a:cxn ang="0">
                    <a:pos x="30162" y="255587"/>
                  </a:cxn>
                  <a:cxn ang="0">
                    <a:pos x="33337" y="257175"/>
                  </a:cxn>
                  <a:cxn ang="0">
                    <a:pos x="36512" y="260350"/>
                  </a:cxn>
                  <a:cxn ang="0">
                    <a:pos x="44450" y="260350"/>
                  </a:cxn>
                  <a:cxn ang="0">
                    <a:pos x="20637" y="92075"/>
                  </a:cxn>
                  <a:cxn ang="0">
                    <a:pos x="30162" y="69850"/>
                  </a:cxn>
                  <a:cxn ang="0">
                    <a:pos x="33337" y="0"/>
                  </a:cxn>
                  <a:cxn ang="0">
                    <a:pos x="33337" y="0"/>
                  </a:cxn>
                </a:cxnLst>
                <a:rect l="0" t="0" r="0" b="0"/>
                <a:pathLst>
                  <a:path w="28" h="164">
                    <a:moveTo>
                      <a:pt x="21" y="0"/>
                    </a:moveTo>
                    <a:lnTo>
                      <a:pt x="21" y="0"/>
                    </a:lnTo>
                    <a:lnTo>
                      <a:pt x="11" y="7"/>
                    </a:lnTo>
                    <a:lnTo>
                      <a:pt x="5" y="13"/>
                    </a:lnTo>
                    <a:lnTo>
                      <a:pt x="2" y="17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3" y="44"/>
                    </a:lnTo>
                    <a:lnTo>
                      <a:pt x="9" y="90"/>
                    </a:lnTo>
                    <a:lnTo>
                      <a:pt x="18" y="154"/>
                    </a:lnTo>
                    <a:lnTo>
                      <a:pt x="18" y="154"/>
                    </a:lnTo>
                    <a:lnTo>
                      <a:pt x="17" y="155"/>
                    </a:lnTo>
                    <a:lnTo>
                      <a:pt x="18" y="160"/>
                    </a:lnTo>
                    <a:lnTo>
                      <a:pt x="19" y="161"/>
                    </a:lnTo>
                    <a:lnTo>
                      <a:pt x="21" y="162"/>
                    </a:lnTo>
                    <a:lnTo>
                      <a:pt x="23" y="164"/>
                    </a:lnTo>
                    <a:lnTo>
                      <a:pt x="28" y="164"/>
                    </a:lnTo>
                    <a:lnTo>
                      <a:pt x="13" y="58"/>
                    </a:lnTo>
                    <a:lnTo>
                      <a:pt x="19" y="44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2463D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278" name="组合 207"/>
            <p:cNvGrpSpPr/>
            <p:nvPr/>
          </p:nvGrpSpPr>
          <p:grpSpPr>
            <a:xfrm>
              <a:off x="6478" y="6642"/>
              <a:ext cx="1255" cy="965"/>
              <a:chOff x="3019426" y="4346575"/>
              <a:chExt cx="796925" cy="612776"/>
            </a:xfrm>
          </p:grpSpPr>
          <p:sp>
            <p:nvSpPr>
              <p:cNvPr id="7279" name="Freeform 110"/>
              <p:cNvSpPr/>
              <p:nvPr/>
            </p:nvSpPr>
            <p:spPr>
              <a:xfrm>
                <a:off x="3040063" y="4346575"/>
                <a:ext cx="776288" cy="347663"/>
              </a:xfrm>
              <a:custGeom>
                <a:avLst/>
                <a:gdLst/>
                <a:ahLst/>
                <a:cxnLst>
                  <a:cxn ang="0">
                    <a:pos x="392112" y="347663"/>
                  </a:cxn>
                  <a:cxn ang="0">
                    <a:pos x="776288" y="174625"/>
                  </a:cxn>
                  <a:cxn ang="0">
                    <a:pos x="381000" y="0"/>
                  </a:cxn>
                  <a:cxn ang="0">
                    <a:pos x="0" y="169862"/>
                  </a:cxn>
                  <a:cxn ang="0">
                    <a:pos x="392112" y="347663"/>
                  </a:cxn>
                </a:cxnLst>
                <a:rect l="0" t="0" r="0" b="0"/>
                <a:pathLst>
                  <a:path w="489" h="219">
                    <a:moveTo>
                      <a:pt x="247" y="219"/>
                    </a:moveTo>
                    <a:lnTo>
                      <a:pt x="489" y="110"/>
                    </a:lnTo>
                    <a:lnTo>
                      <a:pt x="240" y="0"/>
                    </a:lnTo>
                    <a:lnTo>
                      <a:pt x="0" y="107"/>
                    </a:lnTo>
                    <a:lnTo>
                      <a:pt x="247" y="219"/>
                    </a:lnTo>
                    <a:close/>
                  </a:path>
                </a:pathLst>
              </a:custGeom>
              <a:solidFill>
                <a:srgbClr val="FF8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80" name="Rectangle 111"/>
              <p:cNvSpPr/>
              <p:nvPr/>
            </p:nvSpPr>
            <p:spPr>
              <a:xfrm>
                <a:off x="3049588" y="4510088"/>
                <a:ext cx="22225" cy="255588"/>
              </a:xfrm>
              <a:prstGeom prst="rect">
                <a:avLst/>
              </a:prstGeom>
              <a:solidFill>
                <a:srgbClr val="FF8000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lvl="0"/>
                <a:endParaRPr lang="zh-CN" altLang="en-US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281" name="Freeform 112"/>
              <p:cNvSpPr/>
              <p:nvPr/>
            </p:nvSpPr>
            <p:spPr>
              <a:xfrm>
                <a:off x="3022601" y="4735513"/>
                <a:ext cx="76200" cy="77788"/>
              </a:xfrm>
              <a:custGeom>
                <a:avLst/>
                <a:gdLst/>
                <a:ahLst/>
                <a:cxnLst>
                  <a:cxn ang="0">
                    <a:pos x="0" y="38100"/>
                  </a:cxn>
                  <a:cxn ang="0">
                    <a:pos x="0" y="38100"/>
                  </a:cxn>
                  <a:cxn ang="0">
                    <a:pos x="0" y="31750"/>
                  </a:cxn>
                  <a:cxn ang="0">
                    <a:pos x="3175" y="23812"/>
                  </a:cxn>
                  <a:cxn ang="0">
                    <a:pos x="6350" y="17462"/>
                  </a:cxn>
                  <a:cxn ang="0">
                    <a:pos x="11112" y="12700"/>
                  </a:cxn>
                  <a:cxn ang="0">
                    <a:pos x="17462" y="6350"/>
                  </a:cxn>
                  <a:cxn ang="0">
                    <a:pos x="23812" y="4762"/>
                  </a:cxn>
                  <a:cxn ang="0">
                    <a:pos x="30162" y="1587"/>
                  </a:cxn>
                  <a:cxn ang="0">
                    <a:pos x="39687" y="0"/>
                  </a:cxn>
                  <a:cxn ang="0">
                    <a:pos x="39687" y="0"/>
                  </a:cxn>
                  <a:cxn ang="0">
                    <a:pos x="46037" y="1587"/>
                  </a:cxn>
                  <a:cxn ang="0">
                    <a:pos x="53975" y="4762"/>
                  </a:cxn>
                  <a:cxn ang="0">
                    <a:pos x="60325" y="6350"/>
                  </a:cxn>
                  <a:cxn ang="0">
                    <a:pos x="65087" y="12700"/>
                  </a:cxn>
                  <a:cxn ang="0">
                    <a:pos x="69850" y="17462"/>
                  </a:cxn>
                  <a:cxn ang="0">
                    <a:pos x="73025" y="23812"/>
                  </a:cxn>
                  <a:cxn ang="0">
                    <a:pos x="76200" y="31750"/>
                  </a:cxn>
                  <a:cxn ang="0">
                    <a:pos x="76200" y="38100"/>
                  </a:cxn>
                  <a:cxn ang="0">
                    <a:pos x="76200" y="38100"/>
                  </a:cxn>
                  <a:cxn ang="0">
                    <a:pos x="76200" y="47625"/>
                  </a:cxn>
                  <a:cxn ang="0">
                    <a:pos x="73025" y="53975"/>
                  </a:cxn>
                  <a:cxn ang="0">
                    <a:pos x="69850" y="60325"/>
                  </a:cxn>
                  <a:cxn ang="0">
                    <a:pos x="65087" y="66675"/>
                  </a:cxn>
                  <a:cxn ang="0">
                    <a:pos x="60325" y="71437"/>
                  </a:cxn>
                  <a:cxn ang="0">
                    <a:pos x="53975" y="74612"/>
                  </a:cxn>
                  <a:cxn ang="0">
                    <a:pos x="46037" y="77788"/>
                  </a:cxn>
                  <a:cxn ang="0">
                    <a:pos x="39687" y="77788"/>
                  </a:cxn>
                  <a:cxn ang="0">
                    <a:pos x="39687" y="77788"/>
                  </a:cxn>
                  <a:cxn ang="0">
                    <a:pos x="30162" y="77788"/>
                  </a:cxn>
                  <a:cxn ang="0">
                    <a:pos x="23812" y="74612"/>
                  </a:cxn>
                  <a:cxn ang="0">
                    <a:pos x="17462" y="71437"/>
                  </a:cxn>
                  <a:cxn ang="0">
                    <a:pos x="11112" y="66675"/>
                  </a:cxn>
                  <a:cxn ang="0">
                    <a:pos x="6350" y="60325"/>
                  </a:cxn>
                  <a:cxn ang="0">
                    <a:pos x="3175" y="53975"/>
                  </a:cxn>
                  <a:cxn ang="0">
                    <a:pos x="0" y="47625"/>
                  </a:cxn>
                  <a:cxn ang="0">
                    <a:pos x="0" y="38100"/>
                  </a:cxn>
                  <a:cxn ang="0">
                    <a:pos x="0" y="38100"/>
                  </a:cxn>
                </a:cxnLst>
                <a:rect l="0" t="0" r="0" b="0"/>
                <a:pathLst>
                  <a:path w="48" h="49">
                    <a:moveTo>
                      <a:pt x="0" y="24"/>
                    </a:moveTo>
                    <a:lnTo>
                      <a:pt x="0" y="24"/>
                    </a:lnTo>
                    <a:lnTo>
                      <a:pt x="0" y="20"/>
                    </a:lnTo>
                    <a:lnTo>
                      <a:pt x="2" y="15"/>
                    </a:lnTo>
                    <a:lnTo>
                      <a:pt x="4" y="11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5" y="3"/>
                    </a:lnTo>
                    <a:lnTo>
                      <a:pt x="19" y="1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9" y="1"/>
                    </a:lnTo>
                    <a:lnTo>
                      <a:pt x="34" y="3"/>
                    </a:lnTo>
                    <a:lnTo>
                      <a:pt x="38" y="4"/>
                    </a:lnTo>
                    <a:lnTo>
                      <a:pt x="41" y="8"/>
                    </a:lnTo>
                    <a:lnTo>
                      <a:pt x="44" y="11"/>
                    </a:lnTo>
                    <a:lnTo>
                      <a:pt x="46" y="15"/>
                    </a:lnTo>
                    <a:lnTo>
                      <a:pt x="48" y="20"/>
                    </a:lnTo>
                    <a:lnTo>
                      <a:pt x="48" y="24"/>
                    </a:lnTo>
                    <a:lnTo>
                      <a:pt x="48" y="24"/>
                    </a:lnTo>
                    <a:lnTo>
                      <a:pt x="48" y="30"/>
                    </a:lnTo>
                    <a:lnTo>
                      <a:pt x="46" y="34"/>
                    </a:lnTo>
                    <a:lnTo>
                      <a:pt x="44" y="38"/>
                    </a:lnTo>
                    <a:lnTo>
                      <a:pt x="41" y="42"/>
                    </a:lnTo>
                    <a:lnTo>
                      <a:pt x="38" y="45"/>
                    </a:lnTo>
                    <a:lnTo>
                      <a:pt x="34" y="47"/>
                    </a:lnTo>
                    <a:lnTo>
                      <a:pt x="29" y="49"/>
                    </a:lnTo>
                    <a:lnTo>
                      <a:pt x="25" y="49"/>
                    </a:lnTo>
                    <a:lnTo>
                      <a:pt x="25" y="49"/>
                    </a:lnTo>
                    <a:lnTo>
                      <a:pt x="19" y="49"/>
                    </a:lnTo>
                    <a:lnTo>
                      <a:pt x="15" y="47"/>
                    </a:lnTo>
                    <a:lnTo>
                      <a:pt x="11" y="45"/>
                    </a:lnTo>
                    <a:lnTo>
                      <a:pt x="7" y="42"/>
                    </a:lnTo>
                    <a:lnTo>
                      <a:pt x="4" y="38"/>
                    </a:lnTo>
                    <a:lnTo>
                      <a:pt x="2" y="34"/>
                    </a:lnTo>
                    <a:lnTo>
                      <a:pt x="0" y="30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8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82" name="Freeform 113"/>
              <p:cNvSpPr/>
              <p:nvPr/>
            </p:nvSpPr>
            <p:spPr>
              <a:xfrm>
                <a:off x="3052763" y="4778375"/>
                <a:ext cx="46038" cy="169863"/>
              </a:xfrm>
              <a:custGeom>
                <a:avLst/>
                <a:gdLst/>
                <a:ahLst/>
                <a:cxnLst>
                  <a:cxn ang="0">
                    <a:pos x="26987" y="7937"/>
                  </a:cxn>
                  <a:cxn ang="0">
                    <a:pos x="26987" y="7937"/>
                  </a:cxn>
                  <a:cxn ang="0">
                    <a:pos x="30162" y="19050"/>
                  </a:cxn>
                  <a:cxn ang="0">
                    <a:pos x="34925" y="34925"/>
                  </a:cxn>
                  <a:cxn ang="0">
                    <a:pos x="39687" y="52387"/>
                  </a:cxn>
                  <a:cxn ang="0">
                    <a:pos x="42862" y="74612"/>
                  </a:cxn>
                  <a:cxn ang="0">
                    <a:pos x="46038" y="103187"/>
                  </a:cxn>
                  <a:cxn ang="0">
                    <a:pos x="46038" y="133350"/>
                  </a:cxn>
                  <a:cxn ang="0">
                    <a:pos x="42862" y="169863"/>
                  </a:cxn>
                  <a:cxn ang="0">
                    <a:pos x="0" y="16986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2700" y="6350"/>
                  </a:cxn>
                  <a:cxn ang="0">
                    <a:pos x="22225" y="7937"/>
                  </a:cxn>
                  <a:cxn ang="0">
                    <a:pos x="23812" y="7937"/>
                  </a:cxn>
                  <a:cxn ang="0">
                    <a:pos x="26987" y="7937"/>
                  </a:cxn>
                  <a:cxn ang="0">
                    <a:pos x="26987" y="7937"/>
                  </a:cxn>
                </a:cxnLst>
                <a:rect l="0" t="0" r="0" b="0"/>
                <a:pathLst>
                  <a:path w="29" h="107">
                    <a:moveTo>
                      <a:pt x="17" y="5"/>
                    </a:moveTo>
                    <a:lnTo>
                      <a:pt x="17" y="5"/>
                    </a:lnTo>
                    <a:lnTo>
                      <a:pt x="19" y="12"/>
                    </a:lnTo>
                    <a:lnTo>
                      <a:pt x="22" y="22"/>
                    </a:lnTo>
                    <a:lnTo>
                      <a:pt x="25" y="33"/>
                    </a:lnTo>
                    <a:lnTo>
                      <a:pt x="27" y="47"/>
                    </a:lnTo>
                    <a:lnTo>
                      <a:pt x="29" y="65"/>
                    </a:lnTo>
                    <a:lnTo>
                      <a:pt x="29" y="84"/>
                    </a:lnTo>
                    <a:lnTo>
                      <a:pt x="27" y="107"/>
                    </a:lnTo>
                    <a:lnTo>
                      <a:pt x="0" y="10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14" y="5"/>
                    </a:lnTo>
                    <a:lnTo>
                      <a:pt x="15" y="5"/>
                    </a:lnTo>
                    <a:lnTo>
                      <a:pt x="17" y="5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FF8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83" name="Freeform 114"/>
              <p:cNvSpPr/>
              <p:nvPr/>
            </p:nvSpPr>
            <p:spPr>
              <a:xfrm>
                <a:off x="3019426" y="4778375"/>
                <a:ext cx="46038" cy="169863"/>
              </a:xfrm>
              <a:custGeom>
                <a:avLst/>
                <a:gdLst/>
                <a:ahLst/>
                <a:cxnLst>
                  <a:cxn ang="0">
                    <a:pos x="20637" y="7937"/>
                  </a:cxn>
                  <a:cxn ang="0">
                    <a:pos x="20637" y="7937"/>
                  </a:cxn>
                  <a:cxn ang="0">
                    <a:pos x="15875" y="19050"/>
                  </a:cxn>
                  <a:cxn ang="0">
                    <a:pos x="6350" y="52387"/>
                  </a:cxn>
                  <a:cxn ang="0">
                    <a:pos x="3175" y="74612"/>
                  </a:cxn>
                  <a:cxn ang="0">
                    <a:pos x="0" y="103187"/>
                  </a:cxn>
                  <a:cxn ang="0">
                    <a:pos x="0" y="133350"/>
                  </a:cxn>
                  <a:cxn ang="0">
                    <a:pos x="1587" y="169863"/>
                  </a:cxn>
                  <a:cxn ang="0">
                    <a:pos x="46038" y="169863"/>
                  </a:cxn>
                  <a:cxn ang="0">
                    <a:pos x="46038" y="0"/>
                  </a:cxn>
                  <a:cxn ang="0">
                    <a:pos x="46038" y="0"/>
                  </a:cxn>
                  <a:cxn ang="0">
                    <a:pos x="33337" y="6350"/>
                  </a:cxn>
                  <a:cxn ang="0">
                    <a:pos x="25400" y="7937"/>
                  </a:cxn>
                  <a:cxn ang="0">
                    <a:pos x="20637" y="7937"/>
                  </a:cxn>
                  <a:cxn ang="0">
                    <a:pos x="20637" y="7937"/>
                  </a:cxn>
                  <a:cxn ang="0">
                    <a:pos x="20637" y="7937"/>
                  </a:cxn>
                </a:cxnLst>
                <a:rect l="0" t="0" r="0" b="0"/>
                <a:pathLst>
                  <a:path w="29" h="107">
                    <a:moveTo>
                      <a:pt x="13" y="5"/>
                    </a:moveTo>
                    <a:lnTo>
                      <a:pt x="13" y="5"/>
                    </a:lnTo>
                    <a:lnTo>
                      <a:pt x="10" y="12"/>
                    </a:lnTo>
                    <a:lnTo>
                      <a:pt x="4" y="33"/>
                    </a:lnTo>
                    <a:lnTo>
                      <a:pt x="2" y="47"/>
                    </a:lnTo>
                    <a:lnTo>
                      <a:pt x="0" y="65"/>
                    </a:lnTo>
                    <a:lnTo>
                      <a:pt x="0" y="84"/>
                    </a:lnTo>
                    <a:lnTo>
                      <a:pt x="1" y="107"/>
                    </a:lnTo>
                    <a:lnTo>
                      <a:pt x="29" y="107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1" y="4"/>
                    </a:lnTo>
                    <a:lnTo>
                      <a:pt x="16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FF8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84" name="Freeform 115"/>
              <p:cNvSpPr/>
              <p:nvPr/>
            </p:nvSpPr>
            <p:spPr>
              <a:xfrm>
                <a:off x="3211513" y="4624388"/>
                <a:ext cx="449263" cy="3349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00012" y="46037"/>
                  </a:cxn>
                  <a:cxn ang="0">
                    <a:pos x="227012" y="106362"/>
                  </a:cxn>
                  <a:cxn ang="0">
                    <a:pos x="227012" y="106362"/>
                  </a:cxn>
                  <a:cxn ang="0">
                    <a:pos x="350837" y="46037"/>
                  </a:cxn>
                  <a:cxn ang="0">
                    <a:pos x="449263" y="0"/>
                  </a:cxn>
                  <a:cxn ang="0">
                    <a:pos x="449263" y="258762"/>
                  </a:cxn>
                  <a:cxn ang="0">
                    <a:pos x="449263" y="258762"/>
                  </a:cxn>
                  <a:cxn ang="0">
                    <a:pos x="439737" y="269875"/>
                  </a:cxn>
                  <a:cxn ang="0">
                    <a:pos x="423862" y="280987"/>
                  </a:cxn>
                  <a:cxn ang="0">
                    <a:pos x="411162" y="288925"/>
                  </a:cxn>
                  <a:cxn ang="0">
                    <a:pos x="396875" y="298450"/>
                  </a:cxn>
                  <a:cxn ang="0">
                    <a:pos x="363537" y="311150"/>
                  </a:cxn>
                  <a:cxn ang="0">
                    <a:pos x="331787" y="319087"/>
                  </a:cxn>
                  <a:cxn ang="0">
                    <a:pos x="301625" y="325437"/>
                  </a:cxn>
                  <a:cxn ang="0">
                    <a:pos x="273050" y="330200"/>
                  </a:cxn>
                  <a:cxn ang="0">
                    <a:pos x="233362" y="334963"/>
                  </a:cxn>
                  <a:cxn ang="0">
                    <a:pos x="233362" y="334963"/>
                  </a:cxn>
                  <a:cxn ang="0">
                    <a:pos x="233362" y="334963"/>
                  </a:cxn>
                  <a:cxn ang="0">
                    <a:pos x="227012" y="334963"/>
                  </a:cxn>
                  <a:cxn ang="0">
                    <a:pos x="227012" y="334963"/>
                  </a:cxn>
                  <a:cxn ang="0">
                    <a:pos x="220662" y="334963"/>
                  </a:cxn>
                  <a:cxn ang="0">
                    <a:pos x="220662" y="334963"/>
                  </a:cxn>
                  <a:cxn ang="0">
                    <a:pos x="220662" y="334963"/>
                  </a:cxn>
                  <a:cxn ang="0">
                    <a:pos x="179387" y="330200"/>
                  </a:cxn>
                  <a:cxn ang="0">
                    <a:pos x="149225" y="325437"/>
                  </a:cxn>
                  <a:cxn ang="0">
                    <a:pos x="119062" y="319087"/>
                  </a:cxn>
                  <a:cxn ang="0">
                    <a:pos x="87312" y="311150"/>
                  </a:cxn>
                  <a:cxn ang="0">
                    <a:pos x="57150" y="298450"/>
                  </a:cxn>
                  <a:cxn ang="0">
                    <a:pos x="41275" y="288925"/>
                  </a:cxn>
                  <a:cxn ang="0">
                    <a:pos x="26987" y="280987"/>
                  </a:cxn>
                  <a:cxn ang="0">
                    <a:pos x="14287" y="269875"/>
                  </a:cxn>
                  <a:cxn ang="0">
                    <a:pos x="0" y="258762"/>
                  </a:cxn>
                  <a:cxn ang="0">
                    <a:pos x="0" y="0"/>
                  </a:cxn>
                </a:cxnLst>
                <a:rect l="0" t="0" r="0" b="0"/>
                <a:pathLst>
                  <a:path w="283" h="211">
                    <a:moveTo>
                      <a:pt x="0" y="0"/>
                    </a:moveTo>
                    <a:lnTo>
                      <a:pt x="0" y="0"/>
                    </a:lnTo>
                    <a:lnTo>
                      <a:pt x="63" y="29"/>
                    </a:lnTo>
                    <a:lnTo>
                      <a:pt x="143" y="67"/>
                    </a:lnTo>
                    <a:lnTo>
                      <a:pt x="143" y="67"/>
                    </a:lnTo>
                    <a:lnTo>
                      <a:pt x="221" y="29"/>
                    </a:lnTo>
                    <a:lnTo>
                      <a:pt x="283" y="0"/>
                    </a:lnTo>
                    <a:lnTo>
                      <a:pt x="283" y="163"/>
                    </a:lnTo>
                    <a:lnTo>
                      <a:pt x="283" y="163"/>
                    </a:lnTo>
                    <a:lnTo>
                      <a:pt x="277" y="170"/>
                    </a:lnTo>
                    <a:lnTo>
                      <a:pt x="267" y="177"/>
                    </a:lnTo>
                    <a:lnTo>
                      <a:pt x="259" y="182"/>
                    </a:lnTo>
                    <a:lnTo>
                      <a:pt x="250" y="188"/>
                    </a:lnTo>
                    <a:lnTo>
                      <a:pt x="229" y="196"/>
                    </a:lnTo>
                    <a:lnTo>
                      <a:pt x="209" y="201"/>
                    </a:lnTo>
                    <a:lnTo>
                      <a:pt x="190" y="205"/>
                    </a:lnTo>
                    <a:lnTo>
                      <a:pt x="172" y="208"/>
                    </a:lnTo>
                    <a:lnTo>
                      <a:pt x="147" y="211"/>
                    </a:lnTo>
                    <a:lnTo>
                      <a:pt x="147" y="211"/>
                    </a:lnTo>
                    <a:lnTo>
                      <a:pt x="147" y="211"/>
                    </a:lnTo>
                    <a:lnTo>
                      <a:pt x="143" y="211"/>
                    </a:lnTo>
                    <a:lnTo>
                      <a:pt x="143" y="211"/>
                    </a:lnTo>
                    <a:lnTo>
                      <a:pt x="139" y="211"/>
                    </a:lnTo>
                    <a:lnTo>
                      <a:pt x="139" y="211"/>
                    </a:lnTo>
                    <a:lnTo>
                      <a:pt x="139" y="211"/>
                    </a:lnTo>
                    <a:lnTo>
                      <a:pt x="113" y="208"/>
                    </a:lnTo>
                    <a:lnTo>
                      <a:pt x="94" y="205"/>
                    </a:lnTo>
                    <a:lnTo>
                      <a:pt x="75" y="201"/>
                    </a:lnTo>
                    <a:lnTo>
                      <a:pt x="55" y="196"/>
                    </a:lnTo>
                    <a:lnTo>
                      <a:pt x="36" y="188"/>
                    </a:lnTo>
                    <a:lnTo>
                      <a:pt x="26" y="182"/>
                    </a:lnTo>
                    <a:lnTo>
                      <a:pt x="17" y="177"/>
                    </a:lnTo>
                    <a:lnTo>
                      <a:pt x="9" y="170"/>
                    </a:lnTo>
                    <a:lnTo>
                      <a:pt x="0" y="1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7285" name="Freeform 116"/>
            <p:cNvSpPr>
              <a:spLocks noEditPoints="1"/>
            </p:cNvSpPr>
            <p:nvPr/>
          </p:nvSpPr>
          <p:spPr>
            <a:xfrm>
              <a:off x="8071" y="3292"/>
              <a:ext cx="617" cy="775"/>
            </a:xfrm>
            <a:custGeom>
              <a:avLst/>
              <a:gdLst/>
              <a:ahLst/>
              <a:cxnLst>
                <a:cxn ang="0">
                  <a:pos x="205" y="375"/>
                </a:cxn>
                <a:cxn ang="0">
                  <a:pos x="217" y="330"/>
                </a:cxn>
                <a:cxn ang="0">
                  <a:pos x="217" y="147"/>
                </a:cxn>
                <a:cxn ang="0">
                  <a:pos x="197" y="125"/>
                </a:cxn>
                <a:cxn ang="0">
                  <a:pos x="200" y="42"/>
                </a:cxn>
                <a:cxn ang="0">
                  <a:pos x="200" y="32"/>
                </a:cxn>
                <a:cxn ang="0">
                  <a:pos x="230" y="12"/>
                </a:cxn>
                <a:cxn ang="0">
                  <a:pos x="312" y="0"/>
                </a:cxn>
                <a:cxn ang="0">
                  <a:pos x="405" y="15"/>
                </a:cxn>
                <a:cxn ang="0">
                  <a:pos x="420" y="40"/>
                </a:cxn>
                <a:cxn ang="0">
                  <a:pos x="425" y="42"/>
                </a:cxn>
                <a:cxn ang="0">
                  <a:pos x="420" y="125"/>
                </a:cxn>
                <a:cxn ang="0">
                  <a:pos x="405" y="145"/>
                </a:cxn>
                <a:cxn ang="0">
                  <a:pos x="390" y="330"/>
                </a:cxn>
                <a:cxn ang="0">
                  <a:pos x="392" y="350"/>
                </a:cxn>
                <a:cxn ang="0">
                  <a:pos x="415" y="375"/>
                </a:cxn>
                <a:cxn ang="0">
                  <a:pos x="475" y="427"/>
                </a:cxn>
                <a:cxn ang="0">
                  <a:pos x="577" y="555"/>
                </a:cxn>
                <a:cxn ang="0">
                  <a:pos x="615" y="632"/>
                </a:cxn>
                <a:cxn ang="0">
                  <a:pos x="607" y="695"/>
                </a:cxn>
                <a:cxn ang="0">
                  <a:pos x="590" y="712"/>
                </a:cxn>
                <a:cxn ang="0">
                  <a:pos x="467" y="760"/>
                </a:cxn>
                <a:cxn ang="0">
                  <a:pos x="352" y="775"/>
                </a:cxn>
                <a:cxn ang="0">
                  <a:pos x="282" y="775"/>
                </a:cxn>
                <a:cxn ang="0">
                  <a:pos x="127" y="757"/>
                </a:cxn>
                <a:cxn ang="0">
                  <a:pos x="157" y="712"/>
                </a:cxn>
                <a:cxn ang="0">
                  <a:pos x="207" y="717"/>
                </a:cxn>
                <a:cxn ang="0">
                  <a:pos x="152" y="700"/>
                </a:cxn>
                <a:cxn ang="0">
                  <a:pos x="127" y="527"/>
                </a:cxn>
                <a:cxn ang="0">
                  <a:pos x="190" y="450"/>
                </a:cxn>
                <a:cxn ang="0">
                  <a:pos x="127" y="507"/>
                </a:cxn>
                <a:cxn ang="0">
                  <a:pos x="170" y="397"/>
                </a:cxn>
                <a:cxn ang="0">
                  <a:pos x="127" y="757"/>
                </a:cxn>
                <a:cxn ang="0">
                  <a:pos x="75" y="740"/>
                </a:cxn>
                <a:cxn ang="0">
                  <a:pos x="27" y="712"/>
                </a:cxn>
                <a:cxn ang="0">
                  <a:pos x="5" y="675"/>
                </a:cxn>
                <a:cxn ang="0">
                  <a:pos x="7" y="627"/>
                </a:cxn>
                <a:cxn ang="0">
                  <a:pos x="67" y="512"/>
                </a:cxn>
                <a:cxn ang="0">
                  <a:pos x="127" y="507"/>
                </a:cxn>
                <a:cxn ang="0">
                  <a:pos x="67" y="570"/>
                </a:cxn>
                <a:cxn ang="0">
                  <a:pos x="45" y="622"/>
                </a:cxn>
                <a:cxn ang="0">
                  <a:pos x="45" y="652"/>
                </a:cxn>
                <a:cxn ang="0">
                  <a:pos x="67" y="682"/>
                </a:cxn>
                <a:cxn ang="0">
                  <a:pos x="127" y="757"/>
                </a:cxn>
                <a:cxn ang="0">
                  <a:pos x="127" y="527"/>
                </a:cxn>
                <a:cxn ang="0">
                  <a:pos x="85" y="607"/>
                </a:cxn>
                <a:cxn ang="0">
                  <a:pos x="90" y="647"/>
                </a:cxn>
                <a:cxn ang="0">
                  <a:pos x="127" y="685"/>
                </a:cxn>
              </a:cxnLst>
              <a:rect l="0" t="0" r="0" b="0"/>
              <a:pathLst>
                <a:path w="247" h="310">
                  <a:moveTo>
                    <a:pt x="80" y="150"/>
                  </a:moveTo>
                  <a:lnTo>
                    <a:pt x="80" y="150"/>
                  </a:lnTo>
                  <a:lnTo>
                    <a:pt x="82" y="150"/>
                  </a:lnTo>
                  <a:lnTo>
                    <a:pt x="84" y="146"/>
                  </a:lnTo>
                  <a:lnTo>
                    <a:pt x="86" y="140"/>
                  </a:lnTo>
                  <a:lnTo>
                    <a:pt x="87" y="132"/>
                  </a:lnTo>
                  <a:lnTo>
                    <a:pt x="87" y="132"/>
                  </a:lnTo>
                  <a:lnTo>
                    <a:pt x="87" y="59"/>
                  </a:lnTo>
                  <a:lnTo>
                    <a:pt x="87" y="59"/>
                  </a:lnTo>
                  <a:lnTo>
                    <a:pt x="82" y="55"/>
                  </a:lnTo>
                  <a:lnTo>
                    <a:pt x="80" y="50"/>
                  </a:lnTo>
                  <a:lnTo>
                    <a:pt x="79" y="50"/>
                  </a:lnTo>
                  <a:lnTo>
                    <a:pt x="79" y="17"/>
                  </a:lnTo>
                  <a:lnTo>
                    <a:pt x="80" y="17"/>
                  </a:lnTo>
                  <a:lnTo>
                    <a:pt x="80" y="17"/>
                  </a:lnTo>
                  <a:lnTo>
                    <a:pt x="80" y="16"/>
                  </a:lnTo>
                  <a:lnTo>
                    <a:pt x="80" y="16"/>
                  </a:lnTo>
                  <a:lnTo>
                    <a:pt x="80" y="13"/>
                  </a:lnTo>
                  <a:lnTo>
                    <a:pt x="83" y="10"/>
                  </a:lnTo>
                  <a:lnTo>
                    <a:pt x="87" y="6"/>
                  </a:lnTo>
                  <a:lnTo>
                    <a:pt x="92" y="5"/>
                  </a:lnTo>
                  <a:lnTo>
                    <a:pt x="107" y="1"/>
                  </a:lnTo>
                  <a:lnTo>
                    <a:pt x="125" y="0"/>
                  </a:lnTo>
                  <a:lnTo>
                    <a:pt x="125" y="0"/>
                  </a:lnTo>
                  <a:lnTo>
                    <a:pt x="141" y="1"/>
                  </a:lnTo>
                  <a:lnTo>
                    <a:pt x="156" y="5"/>
                  </a:lnTo>
                  <a:lnTo>
                    <a:pt x="162" y="6"/>
                  </a:lnTo>
                  <a:lnTo>
                    <a:pt x="166" y="10"/>
                  </a:lnTo>
                  <a:lnTo>
                    <a:pt x="168" y="13"/>
                  </a:lnTo>
                  <a:lnTo>
                    <a:pt x="168" y="16"/>
                  </a:lnTo>
                  <a:lnTo>
                    <a:pt x="168" y="16"/>
                  </a:lnTo>
                  <a:lnTo>
                    <a:pt x="168" y="17"/>
                  </a:lnTo>
                  <a:lnTo>
                    <a:pt x="170" y="17"/>
                  </a:lnTo>
                  <a:lnTo>
                    <a:pt x="170" y="50"/>
                  </a:lnTo>
                  <a:lnTo>
                    <a:pt x="168" y="50"/>
                  </a:lnTo>
                  <a:lnTo>
                    <a:pt x="168" y="50"/>
                  </a:lnTo>
                  <a:lnTo>
                    <a:pt x="168" y="52"/>
                  </a:lnTo>
                  <a:lnTo>
                    <a:pt x="166" y="55"/>
                  </a:lnTo>
                  <a:lnTo>
                    <a:pt x="162" y="58"/>
                  </a:lnTo>
                  <a:lnTo>
                    <a:pt x="156" y="59"/>
                  </a:lnTo>
                  <a:lnTo>
                    <a:pt x="156" y="59"/>
                  </a:lnTo>
                  <a:lnTo>
                    <a:pt x="156" y="132"/>
                  </a:lnTo>
                  <a:lnTo>
                    <a:pt x="156" y="132"/>
                  </a:lnTo>
                  <a:lnTo>
                    <a:pt x="156" y="136"/>
                  </a:lnTo>
                  <a:lnTo>
                    <a:pt x="157" y="140"/>
                  </a:lnTo>
                  <a:lnTo>
                    <a:pt x="160" y="146"/>
                  </a:lnTo>
                  <a:lnTo>
                    <a:pt x="164" y="150"/>
                  </a:lnTo>
                  <a:lnTo>
                    <a:pt x="166" y="150"/>
                  </a:lnTo>
                  <a:lnTo>
                    <a:pt x="166" y="150"/>
                  </a:lnTo>
                  <a:lnTo>
                    <a:pt x="175" y="158"/>
                  </a:lnTo>
                  <a:lnTo>
                    <a:pt x="190" y="171"/>
                  </a:lnTo>
                  <a:lnTo>
                    <a:pt x="206" y="189"/>
                  </a:lnTo>
                  <a:lnTo>
                    <a:pt x="222" y="211"/>
                  </a:lnTo>
                  <a:lnTo>
                    <a:pt x="231" y="222"/>
                  </a:lnTo>
                  <a:lnTo>
                    <a:pt x="236" y="232"/>
                  </a:lnTo>
                  <a:lnTo>
                    <a:pt x="241" y="243"/>
                  </a:lnTo>
                  <a:lnTo>
                    <a:pt x="246" y="253"/>
                  </a:lnTo>
                  <a:lnTo>
                    <a:pt x="247" y="262"/>
                  </a:lnTo>
                  <a:lnTo>
                    <a:pt x="246" y="272"/>
                  </a:lnTo>
                  <a:lnTo>
                    <a:pt x="243" y="278"/>
                  </a:lnTo>
                  <a:lnTo>
                    <a:pt x="240" y="282"/>
                  </a:lnTo>
                  <a:lnTo>
                    <a:pt x="236" y="285"/>
                  </a:lnTo>
                  <a:lnTo>
                    <a:pt x="236" y="285"/>
                  </a:lnTo>
                  <a:lnTo>
                    <a:pt x="221" y="293"/>
                  </a:lnTo>
                  <a:lnTo>
                    <a:pt x="205" y="300"/>
                  </a:lnTo>
                  <a:lnTo>
                    <a:pt x="187" y="304"/>
                  </a:lnTo>
                  <a:lnTo>
                    <a:pt x="171" y="307"/>
                  </a:lnTo>
                  <a:lnTo>
                    <a:pt x="155" y="310"/>
                  </a:lnTo>
                  <a:lnTo>
                    <a:pt x="141" y="310"/>
                  </a:lnTo>
                  <a:lnTo>
                    <a:pt x="124" y="310"/>
                  </a:lnTo>
                  <a:lnTo>
                    <a:pt x="124" y="310"/>
                  </a:lnTo>
                  <a:lnTo>
                    <a:pt x="113" y="310"/>
                  </a:lnTo>
                  <a:lnTo>
                    <a:pt x="95" y="310"/>
                  </a:lnTo>
                  <a:lnTo>
                    <a:pt x="74" y="307"/>
                  </a:lnTo>
                  <a:lnTo>
                    <a:pt x="51" y="303"/>
                  </a:lnTo>
                  <a:lnTo>
                    <a:pt x="51" y="282"/>
                  </a:lnTo>
                  <a:lnTo>
                    <a:pt x="51" y="282"/>
                  </a:lnTo>
                  <a:lnTo>
                    <a:pt x="63" y="285"/>
                  </a:lnTo>
                  <a:lnTo>
                    <a:pt x="72" y="287"/>
                  </a:lnTo>
                  <a:lnTo>
                    <a:pt x="83" y="287"/>
                  </a:lnTo>
                  <a:lnTo>
                    <a:pt x="83" y="287"/>
                  </a:lnTo>
                  <a:lnTo>
                    <a:pt x="83" y="287"/>
                  </a:lnTo>
                  <a:lnTo>
                    <a:pt x="72" y="284"/>
                  </a:lnTo>
                  <a:lnTo>
                    <a:pt x="61" y="280"/>
                  </a:lnTo>
                  <a:lnTo>
                    <a:pt x="51" y="274"/>
                  </a:lnTo>
                  <a:lnTo>
                    <a:pt x="51" y="211"/>
                  </a:lnTo>
                  <a:lnTo>
                    <a:pt x="51" y="211"/>
                  </a:lnTo>
                  <a:lnTo>
                    <a:pt x="60" y="199"/>
                  </a:lnTo>
                  <a:lnTo>
                    <a:pt x="68" y="189"/>
                  </a:lnTo>
                  <a:lnTo>
                    <a:pt x="76" y="180"/>
                  </a:lnTo>
                  <a:lnTo>
                    <a:pt x="76" y="180"/>
                  </a:lnTo>
                  <a:lnTo>
                    <a:pt x="68" y="186"/>
                  </a:lnTo>
                  <a:lnTo>
                    <a:pt x="51" y="203"/>
                  </a:lnTo>
                  <a:lnTo>
                    <a:pt x="51" y="178"/>
                  </a:lnTo>
                  <a:lnTo>
                    <a:pt x="51" y="178"/>
                  </a:lnTo>
                  <a:lnTo>
                    <a:pt x="68" y="159"/>
                  </a:lnTo>
                  <a:lnTo>
                    <a:pt x="80" y="150"/>
                  </a:lnTo>
                  <a:lnTo>
                    <a:pt x="80" y="150"/>
                  </a:lnTo>
                  <a:close/>
                  <a:moveTo>
                    <a:pt x="51" y="303"/>
                  </a:moveTo>
                  <a:lnTo>
                    <a:pt x="51" y="303"/>
                  </a:lnTo>
                  <a:lnTo>
                    <a:pt x="40" y="299"/>
                  </a:lnTo>
                  <a:lnTo>
                    <a:pt x="30" y="296"/>
                  </a:lnTo>
                  <a:lnTo>
                    <a:pt x="21" y="291"/>
                  </a:lnTo>
                  <a:lnTo>
                    <a:pt x="11" y="285"/>
                  </a:lnTo>
                  <a:lnTo>
                    <a:pt x="11" y="285"/>
                  </a:lnTo>
                  <a:lnTo>
                    <a:pt x="6" y="281"/>
                  </a:lnTo>
                  <a:lnTo>
                    <a:pt x="3" y="276"/>
                  </a:lnTo>
                  <a:lnTo>
                    <a:pt x="2" y="270"/>
                  </a:lnTo>
                  <a:lnTo>
                    <a:pt x="0" y="265"/>
                  </a:lnTo>
                  <a:lnTo>
                    <a:pt x="0" y="258"/>
                  </a:lnTo>
                  <a:lnTo>
                    <a:pt x="3" y="251"/>
                  </a:lnTo>
                  <a:lnTo>
                    <a:pt x="9" y="236"/>
                  </a:lnTo>
                  <a:lnTo>
                    <a:pt x="17" y="222"/>
                  </a:lnTo>
                  <a:lnTo>
                    <a:pt x="27" y="205"/>
                  </a:lnTo>
                  <a:lnTo>
                    <a:pt x="38" y="192"/>
                  </a:lnTo>
                  <a:lnTo>
                    <a:pt x="51" y="178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38" y="215"/>
                  </a:lnTo>
                  <a:lnTo>
                    <a:pt x="27" y="228"/>
                  </a:lnTo>
                  <a:lnTo>
                    <a:pt x="23" y="235"/>
                  </a:lnTo>
                  <a:lnTo>
                    <a:pt x="21" y="242"/>
                  </a:lnTo>
                  <a:lnTo>
                    <a:pt x="18" y="249"/>
                  </a:lnTo>
                  <a:lnTo>
                    <a:pt x="18" y="255"/>
                  </a:lnTo>
                  <a:lnTo>
                    <a:pt x="18" y="255"/>
                  </a:lnTo>
                  <a:lnTo>
                    <a:pt x="18" y="261"/>
                  </a:lnTo>
                  <a:lnTo>
                    <a:pt x="21" y="266"/>
                  </a:lnTo>
                  <a:lnTo>
                    <a:pt x="23" y="270"/>
                  </a:lnTo>
                  <a:lnTo>
                    <a:pt x="27" y="273"/>
                  </a:lnTo>
                  <a:lnTo>
                    <a:pt x="38" y="278"/>
                  </a:lnTo>
                  <a:lnTo>
                    <a:pt x="51" y="282"/>
                  </a:lnTo>
                  <a:lnTo>
                    <a:pt x="51" y="303"/>
                  </a:lnTo>
                  <a:lnTo>
                    <a:pt x="51" y="303"/>
                  </a:lnTo>
                  <a:close/>
                  <a:moveTo>
                    <a:pt x="51" y="211"/>
                  </a:moveTo>
                  <a:lnTo>
                    <a:pt x="51" y="211"/>
                  </a:lnTo>
                  <a:lnTo>
                    <a:pt x="44" y="222"/>
                  </a:lnTo>
                  <a:lnTo>
                    <a:pt x="38" y="232"/>
                  </a:lnTo>
                  <a:lnTo>
                    <a:pt x="34" y="243"/>
                  </a:lnTo>
                  <a:lnTo>
                    <a:pt x="33" y="253"/>
                  </a:lnTo>
                  <a:lnTo>
                    <a:pt x="33" y="253"/>
                  </a:lnTo>
                  <a:lnTo>
                    <a:pt x="36" y="259"/>
                  </a:lnTo>
                  <a:lnTo>
                    <a:pt x="38" y="265"/>
                  </a:lnTo>
                  <a:lnTo>
                    <a:pt x="44" y="270"/>
                  </a:lnTo>
                  <a:lnTo>
                    <a:pt x="51" y="274"/>
                  </a:lnTo>
                  <a:lnTo>
                    <a:pt x="51" y="211"/>
                  </a:lnTo>
                  <a:close/>
                </a:path>
              </a:pathLst>
            </a:custGeom>
            <a:solidFill>
              <a:srgbClr val="5ABBC4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7286" name="组合 204"/>
            <p:cNvGrpSpPr/>
            <p:nvPr/>
          </p:nvGrpSpPr>
          <p:grpSpPr>
            <a:xfrm>
              <a:off x="3616" y="3029"/>
              <a:ext cx="637" cy="962"/>
              <a:chOff x="1201738" y="2052638"/>
              <a:chExt cx="404813" cy="611188"/>
            </a:xfrm>
          </p:grpSpPr>
          <p:sp>
            <p:nvSpPr>
              <p:cNvPr id="7287" name="Freeform 117"/>
              <p:cNvSpPr/>
              <p:nvPr/>
            </p:nvSpPr>
            <p:spPr>
              <a:xfrm>
                <a:off x="1325563" y="2101850"/>
                <a:ext cx="139700" cy="139700"/>
              </a:xfrm>
              <a:custGeom>
                <a:avLst/>
                <a:gdLst/>
                <a:ahLst/>
                <a:cxnLst>
                  <a:cxn ang="0">
                    <a:pos x="139700" y="69850"/>
                  </a:cxn>
                  <a:cxn ang="0">
                    <a:pos x="139700" y="69850"/>
                  </a:cxn>
                  <a:cxn ang="0">
                    <a:pos x="136525" y="57150"/>
                  </a:cxn>
                  <a:cxn ang="0">
                    <a:pos x="131762" y="42862"/>
                  </a:cxn>
                  <a:cxn ang="0">
                    <a:pos x="125412" y="30162"/>
                  </a:cxn>
                  <a:cxn ang="0">
                    <a:pos x="117475" y="20637"/>
                  </a:cxn>
                  <a:cxn ang="0">
                    <a:pos x="106362" y="11112"/>
                  </a:cxn>
                  <a:cxn ang="0">
                    <a:pos x="95250" y="4762"/>
                  </a:cxn>
                  <a:cxn ang="0">
                    <a:pos x="82550" y="0"/>
                  </a:cxn>
                  <a:cxn ang="0">
                    <a:pos x="68262" y="0"/>
                  </a:cxn>
                  <a:cxn ang="0">
                    <a:pos x="68262" y="0"/>
                  </a:cxn>
                  <a:cxn ang="0">
                    <a:pos x="55562" y="0"/>
                  </a:cxn>
                  <a:cxn ang="0">
                    <a:pos x="42862" y="4762"/>
                  </a:cxn>
                  <a:cxn ang="0">
                    <a:pos x="28575" y="11112"/>
                  </a:cxn>
                  <a:cxn ang="0">
                    <a:pos x="19050" y="20637"/>
                  </a:cxn>
                  <a:cxn ang="0">
                    <a:pos x="9525" y="30162"/>
                  </a:cxn>
                  <a:cxn ang="0">
                    <a:pos x="3175" y="42862"/>
                  </a:cxn>
                  <a:cxn ang="0">
                    <a:pos x="0" y="57150"/>
                  </a:cxn>
                  <a:cxn ang="0">
                    <a:pos x="0" y="69850"/>
                  </a:cxn>
                  <a:cxn ang="0">
                    <a:pos x="0" y="69850"/>
                  </a:cxn>
                  <a:cxn ang="0">
                    <a:pos x="0" y="84137"/>
                  </a:cxn>
                  <a:cxn ang="0">
                    <a:pos x="3175" y="96837"/>
                  </a:cxn>
                  <a:cxn ang="0">
                    <a:pos x="9525" y="107950"/>
                  </a:cxn>
                  <a:cxn ang="0">
                    <a:pos x="19050" y="119062"/>
                  </a:cxn>
                  <a:cxn ang="0">
                    <a:pos x="28575" y="127000"/>
                  </a:cxn>
                  <a:cxn ang="0">
                    <a:pos x="42862" y="133350"/>
                  </a:cxn>
                  <a:cxn ang="0">
                    <a:pos x="55562" y="138112"/>
                  </a:cxn>
                  <a:cxn ang="0">
                    <a:pos x="68262" y="139700"/>
                  </a:cxn>
                  <a:cxn ang="0">
                    <a:pos x="68262" y="139700"/>
                  </a:cxn>
                  <a:cxn ang="0">
                    <a:pos x="82550" y="138112"/>
                  </a:cxn>
                  <a:cxn ang="0">
                    <a:pos x="95250" y="133350"/>
                  </a:cxn>
                  <a:cxn ang="0">
                    <a:pos x="106362" y="127000"/>
                  </a:cxn>
                  <a:cxn ang="0">
                    <a:pos x="117475" y="119062"/>
                  </a:cxn>
                  <a:cxn ang="0">
                    <a:pos x="125412" y="107950"/>
                  </a:cxn>
                  <a:cxn ang="0">
                    <a:pos x="131762" y="96837"/>
                  </a:cxn>
                  <a:cxn ang="0">
                    <a:pos x="136525" y="84137"/>
                  </a:cxn>
                  <a:cxn ang="0">
                    <a:pos x="139700" y="69850"/>
                  </a:cxn>
                  <a:cxn ang="0">
                    <a:pos x="139700" y="69850"/>
                  </a:cxn>
                </a:cxnLst>
                <a:rect l="0" t="0" r="0" b="0"/>
                <a:pathLst>
                  <a:path w="88" h="88">
                    <a:moveTo>
                      <a:pt x="88" y="44"/>
                    </a:moveTo>
                    <a:lnTo>
                      <a:pt x="88" y="44"/>
                    </a:lnTo>
                    <a:lnTo>
                      <a:pt x="86" y="36"/>
                    </a:lnTo>
                    <a:lnTo>
                      <a:pt x="83" y="27"/>
                    </a:lnTo>
                    <a:lnTo>
                      <a:pt x="79" y="19"/>
                    </a:lnTo>
                    <a:lnTo>
                      <a:pt x="74" y="13"/>
                    </a:lnTo>
                    <a:lnTo>
                      <a:pt x="67" y="7"/>
                    </a:lnTo>
                    <a:lnTo>
                      <a:pt x="60" y="3"/>
                    </a:lnTo>
                    <a:lnTo>
                      <a:pt x="52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35" y="0"/>
                    </a:lnTo>
                    <a:lnTo>
                      <a:pt x="27" y="3"/>
                    </a:lnTo>
                    <a:lnTo>
                      <a:pt x="18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2" y="27"/>
                    </a:lnTo>
                    <a:lnTo>
                      <a:pt x="0" y="36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53"/>
                    </a:lnTo>
                    <a:lnTo>
                      <a:pt x="2" y="61"/>
                    </a:lnTo>
                    <a:lnTo>
                      <a:pt x="6" y="68"/>
                    </a:lnTo>
                    <a:lnTo>
                      <a:pt x="12" y="75"/>
                    </a:lnTo>
                    <a:lnTo>
                      <a:pt x="18" y="80"/>
                    </a:lnTo>
                    <a:lnTo>
                      <a:pt x="27" y="84"/>
                    </a:lnTo>
                    <a:lnTo>
                      <a:pt x="35" y="87"/>
                    </a:lnTo>
                    <a:lnTo>
                      <a:pt x="43" y="88"/>
                    </a:lnTo>
                    <a:lnTo>
                      <a:pt x="43" y="88"/>
                    </a:lnTo>
                    <a:lnTo>
                      <a:pt x="52" y="87"/>
                    </a:lnTo>
                    <a:lnTo>
                      <a:pt x="60" y="84"/>
                    </a:lnTo>
                    <a:lnTo>
                      <a:pt x="67" y="80"/>
                    </a:lnTo>
                    <a:lnTo>
                      <a:pt x="74" y="75"/>
                    </a:lnTo>
                    <a:lnTo>
                      <a:pt x="79" y="68"/>
                    </a:lnTo>
                    <a:lnTo>
                      <a:pt x="83" y="61"/>
                    </a:lnTo>
                    <a:lnTo>
                      <a:pt x="86" y="53"/>
                    </a:lnTo>
                    <a:lnTo>
                      <a:pt x="88" y="44"/>
                    </a:lnTo>
                    <a:lnTo>
                      <a:pt x="88" y="44"/>
                    </a:lnTo>
                    <a:close/>
                  </a:path>
                </a:pathLst>
              </a:custGeom>
              <a:solidFill>
                <a:srgbClr val="7CBE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88" name="Freeform 118"/>
              <p:cNvSpPr/>
              <p:nvPr/>
            </p:nvSpPr>
            <p:spPr>
              <a:xfrm>
                <a:off x="1201738" y="2205038"/>
                <a:ext cx="212725" cy="458788"/>
              </a:xfrm>
              <a:custGeom>
                <a:avLst/>
                <a:gdLst/>
                <a:ahLst/>
                <a:cxnLst>
                  <a:cxn ang="0">
                    <a:pos x="212725" y="11112"/>
                  </a:cxn>
                  <a:cxn ang="0">
                    <a:pos x="212725" y="11112"/>
                  </a:cxn>
                  <a:cxn ang="0">
                    <a:pos x="139700" y="204787"/>
                  </a:cxn>
                  <a:cxn ang="0">
                    <a:pos x="66675" y="393700"/>
                  </a:cxn>
                  <a:cxn ang="0">
                    <a:pos x="66675" y="393700"/>
                  </a:cxn>
                  <a:cxn ang="0">
                    <a:pos x="34925" y="425450"/>
                  </a:cxn>
                  <a:cxn ang="0">
                    <a:pos x="12700" y="447675"/>
                  </a:cxn>
                  <a:cxn ang="0">
                    <a:pos x="4762" y="454025"/>
                  </a:cxn>
                  <a:cxn ang="0">
                    <a:pos x="0" y="458788"/>
                  </a:cxn>
                  <a:cxn ang="0">
                    <a:pos x="0" y="458788"/>
                  </a:cxn>
                  <a:cxn ang="0">
                    <a:pos x="4762" y="436562"/>
                  </a:cxn>
                  <a:cxn ang="0">
                    <a:pos x="23812" y="385762"/>
                  </a:cxn>
                  <a:cxn ang="0">
                    <a:pos x="79375" y="228600"/>
                  </a:cxn>
                  <a:cxn ang="0">
                    <a:pos x="166687" y="0"/>
                  </a:cxn>
                  <a:cxn ang="0">
                    <a:pos x="212725" y="11112"/>
                  </a:cxn>
                </a:cxnLst>
                <a:rect l="0" t="0" r="0" b="0"/>
                <a:pathLst>
                  <a:path w="134" h="289">
                    <a:moveTo>
                      <a:pt x="134" y="7"/>
                    </a:moveTo>
                    <a:lnTo>
                      <a:pt x="134" y="7"/>
                    </a:lnTo>
                    <a:lnTo>
                      <a:pt x="88" y="129"/>
                    </a:lnTo>
                    <a:lnTo>
                      <a:pt x="42" y="248"/>
                    </a:lnTo>
                    <a:lnTo>
                      <a:pt x="42" y="248"/>
                    </a:lnTo>
                    <a:lnTo>
                      <a:pt x="22" y="268"/>
                    </a:lnTo>
                    <a:lnTo>
                      <a:pt x="8" y="282"/>
                    </a:lnTo>
                    <a:lnTo>
                      <a:pt x="3" y="286"/>
                    </a:lnTo>
                    <a:lnTo>
                      <a:pt x="0" y="289"/>
                    </a:lnTo>
                    <a:lnTo>
                      <a:pt x="0" y="289"/>
                    </a:lnTo>
                    <a:lnTo>
                      <a:pt x="3" y="275"/>
                    </a:lnTo>
                    <a:lnTo>
                      <a:pt x="15" y="243"/>
                    </a:lnTo>
                    <a:lnTo>
                      <a:pt x="50" y="144"/>
                    </a:lnTo>
                    <a:lnTo>
                      <a:pt x="105" y="0"/>
                    </a:lnTo>
                    <a:lnTo>
                      <a:pt x="134" y="7"/>
                    </a:lnTo>
                    <a:close/>
                  </a:path>
                </a:pathLst>
              </a:custGeom>
              <a:solidFill>
                <a:srgbClr val="7CBE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89" name="Freeform 119"/>
              <p:cNvSpPr/>
              <p:nvPr/>
            </p:nvSpPr>
            <p:spPr>
              <a:xfrm>
                <a:off x="1371601" y="2205038"/>
                <a:ext cx="234950" cy="449263"/>
              </a:xfrm>
              <a:custGeom>
                <a:avLst/>
                <a:gdLst/>
                <a:ahLst/>
                <a:cxnLst>
                  <a:cxn ang="0">
                    <a:pos x="3175" y="20637"/>
                  </a:cxn>
                  <a:cxn ang="0">
                    <a:pos x="173037" y="387350"/>
                  </a:cxn>
                  <a:cxn ang="0">
                    <a:pos x="234950" y="449263"/>
                  </a:cxn>
                  <a:cxn ang="0">
                    <a:pos x="217487" y="363537"/>
                  </a:cxn>
                  <a:cxn ang="0">
                    <a:pos x="52387" y="0"/>
                  </a:cxn>
                  <a:cxn ang="0">
                    <a:pos x="0" y="15875"/>
                  </a:cxn>
                  <a:cxn ang="0">
                    <a:pos x="3175" y="20637"/>
                  </a:cxn>
                </a:cxnLst>
                <a:rect l="0" t="0" r="0" b="0"/>
                <a:pathLst>
                  <a:path w="148" h="283">
                    <a:moveTo>
                      <a:pt x="2" y="13"/>
                    </a:moveTo>
                    <a:lnTo>
                      <a:pt x="109" y="244"/>
                    </a:lnTo>
                    <a:lnTo>
                      <a:pt x="148" y="283"/>
                    </a:lnTo>
                    <a:lnTo>
                      <a:pt x="137" y="229"/>
                    </a:lnTo>
                    <a:lnTo>
                      <a:pt x="33" y="0"/>
                    </a:lnTo>
                    <a:lnTo>
                      <a:pt x="0" y="10"/>
                    </a:lnTo>
                    <a:lnTo>
                      <a:pt x="2" y="13"/>
                    </a:lnTo>
                    <a:close/>
                  </a:path>
                </a:pathLst>
              </a:custGeom>
              <a:solidFill>
                <a:srgbClr val="7CBE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90" name="Freeform 120"/>
              <p:cNvSpPr/>
              <p:nvPr/>
            </p:nvSpPr>
            <p:spPr>
              <a:xfrm>
                <a:off x="1376363" y="2052638"/>
                <a:ext cx="25400" cy="77788"/>
              </a:xfrm>
              <a:custGeom>
                <a:avLst/>
                <a:gdLst/>
                <a:ahLst/>
                <a:cxnLst>
                  <a:cxn ang="0">
                    <a:pos x="0" y="65087"/>
                  </a:cxn>
                  <a:cxn ang="0">
                    <a:pos x="0" y="65087"/>
                  </a:cxn>
                  <a:cxn ang="0">
                    <a:pos x="0" y="69850"/>
                  </a:cxn>
                  <a:cxn ang="0">
                    <a:pos x="4762" y="73025"/>
                  </a:cxn>
                  <a:cxn ang="0">
                    <a:pos x="6350" y="76200"/>
                  </a:cxn>
                  <a:cxn ang="0">
                    <a:pos x="12700" y="77788"/>
                  </a:cxn>
                  <a:cxn ang="0">
                    <a:pos x="12700" y="77788"/>
                  </a:cxn>
                  <a:cxn ang="0">
                    <a:pos x="17462" y="76200"/>
                  </a:cxn>
                  <a:cxn ang="0">
                    <a:pos x="22225" y="73025"/>
                  </a:cxn>
                  <a:cxn ang="0">
                    <a:pos x="23812" y="69850"/>
                  </a:cxn>
                  <a:cxn ang="0">
                    <a:pos x="25400" y="65087"/>
                  </a:cxn>
                  <a:cxn ang="0">
                    <a:pos x="25400" y="12700"/>
                  </a:cxn>
                  <a:cxn ang="0">
                    <a:pos x="25400" y="12700"/>
                  </a:cxn>
                  <a:cxn ang="0">
                    <a:pos x="23812" y="9525"/>
                  </a:cxn>
                  <a:cxn ang="0">
                    <a:pos x="22225" y="4762"/>
                  </a:cxn>
                  <a:cxn ang="0">
                    <a:pos x="17462" y="0"/>
                  </a:cxn>
                  <a:cxn ang="0">
                    <a:pos x="12700" y="0"/>
                  </a:cxn>
                  <a:cxn ang="0">
                    <a:pos x="12700" y="0"/>
                  </a:cxn>
                  <a:cxn ang="0">
                    <a:pos x="6350" y="0"/>
                  </a:cxn>
                  <a:cxn ang="0">
                    <a:pos x="4762" y="4762"/>
                  </a:cxn>
                  <a:cxn ang="0">
                    <a:pos x="0" y="9525"/>
                  </a:cxn>
                  <a:cxn ang="0">
                    <a:pos x="0" y="12700"/>
                  </a:cxn>
                  <a:cxn ang="0">
                    <a:pos x="0" y="65087"/>
                  </a:cxn>
                </a:cxnLst>
                <a:rect l="0" t="0" r="0" b="0"/>
                <a:pathLst>
                  <a:path w="16" h="49">
                    <a:moveTo>
                      <a:pt x="0" y="41"/>
                    </a:moveTo>
                    <a:lnTo>
                      <a:pt x="0" y="41"/>
                    </a:lnTo>
                    <a:lnTo>
                      <a:pt x="0" y="44"/>
                    </a:lnTo>
                    <a:lnTo>
                      <a:pt x="3" y="46"/>
                    </a:lnTo>
                    <a:lnTo>
                      <a:pt x="4" y="48"/>
                    </a:lnTo>
                    <a:lnTo>
                      <a:pt x="8" y="49"/>
                    </a:lnTo>
                    <a:lnTo>
                      <a:pt x="8" y="49"/>
                    </a:lnTo>
                    <a:lnTo>
                      <a:pt x="11" y="48"/>
                    </a:lnTo>
                    <a:lnTo>
                      <a:pt x="14" y="46"/>
                    </a:lnTo>
                    <a:lnTo>
                      <a:pt x="15" y="44"/>
                    </a:lnTo>
                    <a:lnTo>
                      <a:pt x="16" y="41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5" y="6"/>
                    </a:lnTo>
                    <a:lnTo>
                      <a:pt x="14" y="3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7CBE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291" name="组合 201"/>
            <p:cNvGrpSpPr/>
            <p:nvPr/>
          </p:nvGrpSpPr>
          <p:grpSpPr>
            <a:xfrm>
              <a:off x="5048" y="2494"/>
              <a:ext cx="947" cy="947"/>
              <a:chOff x="2111376" y="1712913"/>
              <a:chExt cx="601663" cy="601663"/>
            </a:xfrm>
          </p:grpSpPr>
          <p:sp>
            <p:nvSpPr>
              <p:cNvPr id="7292" name="Freeform 121"/>
              <p:cNvSpPr>
                <a:spLocks noEditPoints="1"/>
              </p:cNvSpPr>
              <p:nvPr/>
            </p:nvSpPr>
            <p:spPr>
              <a:xfrm>
                <a:off x="2300288" y="1712913"/>
                <a:ext cx="223838" cy="601663"/>
              </a:xfrm>
              <a:custGeom>
                <a:avLst/>
                <a:gdLst/>
                <a:ahLst/>
                <a:cxnLst>
                  <a:cxn ang="0">
                    <a:pos x="112712" y="0"/>
                  </a:cxn>
                  <a:cxn ang="0">
                    <a:pos x="133350" y="6350"/>
                  </a:cxn>
                  <a:cxn ang="0">
                    <a:pos x="155575" y="23812"/>
                  </a:cxn>
                  <a:cxn ang="0">
                    <a:pos x="174625" y="52387"/>
                  </a:cxn>
                  <a:cxn ang="0">
                    <a:pos x="188912" y="88900"/>
                  </a:cxn>
                  <a:cxn ang="0">
                    <a:pos x="215900" y="185737"/>
                  </a:cxn>
                  <a:cxn ang="0">
                    <a:pos x="223838" y="301625"/>
                  </a:cxn>
                  <a:cxn ang="0">
                    <a:pos x="222250" y="361950"/>
                  </a:cxn>
                  <a:cxn ang="0">
                    <a:pos x="204787" y="468312"/>
                  </a:cxn>
                  <a:cxn ang="0">
                    <a:pos x="182562" y="533400"/>
                  </a:cxn>
                  <a:cxn ang="0">
                    <a:pos x="166687" y="565150"/>
                  </a:cxn>
                  <a:cxn ang="0">
                    <a:pos x="144462" y="588962"/>
                  </a:cxn>
                  <a:cxn ang="0">
                    <a:pos x="122237" y="600075"/>
                  </a:cxn>
                  <a:cxn ang="0">
                    <a:pos x="112712" y="601663"/>
                  </a:cxn>
                  <a:cxn ang="0">
                    <a:pos x="112712" y="552450"/>
                  </a:cxn>
                  <a:cxn ang="0">
                    <a:pos x="112712" y="552450"/>
                  </a:cxn>
                  <a:cxn ang="0">
                    <a:pos x="131762" y="549275"/>
                  </a:cxn>
                  <a:cxn ang="0">
                    <a:pos x="149225" y="533400"/>
                  </a:cxn>
                  <a:cxn ang="0">
                    <a:pos x="163512" y="509587"/>
                  </a:cxn>
                  <a:cxn ang="0">
                    <a:pos x="188912" y="442912"/>
                  </a:cxn>
                  <a:cxn ang="0">
                    <a:pos x="203200" y="352425"/>
                  </a:cxn>
                  <a:cxn ang="0">
                    <a:pos x="204787" y="301625"/>
                  </a:cxn>
                  <a:cxn ang="0">
                    <a:pos x="198437" y="203200"/>
                  </a:cxn>
                  <a:cxn ang="0">
                    <a:pos x="179387" y="122237"/>
                  </a:cxn>
                  <a:cxn ang="0">
                    <a:pos x="157162" y="79375"/>
                  </a:cxn>
                  <a:cxn ang="0">
                    <a:pos x="139700" y="60325"/>
                  </a:cxn>
                  <a:cxn ang="0">
                    <a:pos x="120650" y="49212"/>
                  </a:cxn>
                  <a:cxn ang="0">
                    <a:pos x="112712" y="49212"/>
                  </a:cxn>
                  <a:cxn ang="0">
                    <a:pos x="112712" y="0"/>
                  </a:cxn>
                  <a:cxn ang="0">
                    <a:pos x="112712" y="601663"/>
                  </a:cxn>
                  <a:cxn ang="0">
                    <a:pos x="90487" y="595312"/>
                  </a:cxn>
                  <a:cxn ang="0">
                    <a:pos x="69850" y="579437"/>
                  </a:cxn>
                  <a:cxn ang="0">
                    <a:pos x="49212" y="550862"/>
                  </a:cxn>
                  <a:cxn ang="0">
                    <a:pos x="34925" y="514350"/>
                  </a:cxn>
                  <a:cxn ang="0">
                    <a:pos x="11112" y="419100"/>
                  </a:cxn>
                  <a:cxn ang="0">
                    <a:pos x="0" y="301625"/>
                  </a:cxn>
                  <a:cxn ang="0">
                    <a:pos x="4762" y="241300"/>
                  </a:cxn>
                  <a:cxn ang="0">
                    <a:pos x="19050" y="133350"/>
                  </a:cxn>
                  <a:cxn ang="0">
                    <a:pos x="41275" y="69850"/>
                  </a:cxn>
                  <a:cxn ang="0">
                    <a:pos x="58737" y="36512"/>
                  </a:cxn>
                  <a:cxn ang="0">
                    <a:pos x="79375" y="12700"/>
                  </a:cxn>
                  <a:cxn ang="0">
                    <a:pos x="101600" y="3175"/>
                  </a:cxn>
                  <a:cxn ang="0">
                    <a:pos x="112712" y="49212"/>
                  </a:cxn>
                  <a:cxn ang="0">
                    <a:pos x="103187" y="49212"/>
                  </a:cxn>
                  <a:cxn ang="0">
                    <a:pos x="84137" y="60325"/>
                  </a:cxn>
                  <a:cxn ang="0">
                    <a:pos x="66675" y="79375"/>
                  </a:cxn>
                  <a:cxn ang="0">
                    <a:pos x="46037" y="122237"/>
                  </a:cxn>
                  <a:cxn ang="0">
                    <a:pos x="26987" y="203200"/>
                  </a:cxn>
                  <a:cxn ang="0">
                    <a:pos x="19050" y="301625"/>
                  </a:cxn>
                  <a:cxn ang="0">
                    <a:pos x="22225" y="352425"/>
                  </a:cxn>
                  <a:cxn ang="0">
                    <a:pos x="34925" y="442912"/>
                  </a:cxn>
                  <a:cxn ang="0">
                    <a:pos x="60325" y="509587"/>
                  </a:cxn>
                  <a:cxn ang="0">
                    <a:pos x="76200" y="533400"/>
                  </a:cxn>
                  <a:cxn ang="0">
                    <a:pos x="93662" y="549275"/>
                  </a:cxn>
                  <a:cxn ang="0">
                    <a:pos x="112712" y="552450"/>
                  </a:cxn>
                </a:cxnLst>
                <a:rect l="0" t="0" r="0" b="0"/>
                <a:pathLst>
                  <a:path w="141" h="379">
                    <a:moveTo>
                      <a:pt x="71" y="0"/>
                    </a:moveTo>
                    <a:lnTo>
                      <a:pt x="71" y="0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8"/>
                    </a:lnTo>
                    <a:lnTo>
                      <a:pt x="98" y="15"/>
                    </a:lnTo>
                    <a:lnTo>
                      <a:pt x="105" y="23"/>
                    </a:lnTo>
                    <a:lnTo>
                      <a:pt x="110" y="33"/>
                    </a:lnTo>
                    <a:lnTo>
                      <a:pt x="115" y="44"/>
                    </a:lnTo>
                    <a:lnTo>
                      <a:pt x="119" y="56"/>
                    </a:lnTo>
                    <a:lnTo>
                      <a:pt x="129" y="84"/>
                    </a:lnTo>
                    <a:lnTo>
                      <a:pt x="136" y="117"/>
                    </a:lnTo>
                    <a:lnTo>
                      <a:pt x="140" y="152"/>
                    </a:lnTo>
                    <a:lnTo>
                      <a:pt x="141" y="190"/>
                    </a:lnTo>
                    <a:lnTo>
                      <a:pt x="141" y="190"/>
                    </a:lnTo>
                    <a:lnTo>
                      <a:pt x="140" y="228"/>
                    </a:lnTo>
                    <a:lnTo>
                      <a:pt x="136" y="264"/>
                    </a:lnTo>
                    <a:lnTo>
                      <a:pt x="129" y="295"/>
                    </a:lnTo>
                    <a:lnTo>
                      <a:pt x="119" y="324"/>
                    </a:lnTo>
                    <a:lnTo>
                      <a:pt x="115" y="336"/>
                    </a:lnTo>
                    <a:lnTo>
                      <a:pt x="110" y="347"/>
                    </a:lnTo>
                    <a:lnTo>
                      <a:pt x="105" y="356"/>
                    </a:lnTo>
                    <a:lnTo>
                      <a:pt x="98" y="365"/>
                    </a:lnTo>
                    <a:lnTo>
                      <a:pt x="91" y="371"/>
                    </a:lnTo>
                    <a:lnTo>
                      <a:pt x="84" y="375"/>
                    </a:lnTo>
                    <a:lnTo>
                      <a:pt x="77" y="378"/>
                    </a:lnTo>
                    <a:lnTo>
                      <a:pt x="71" y="379"/>
                    </a:lnTo>
                    <a:lnTo>
                      <a:pt x="71" y="379"/>
                    </a:lnTo>
                    <a:lnTo>
                      <a:pt x="71" y="348"/>
                    </a:lnTo>
                    <a:lnTo>
                      <a:pt x="71" y="348"/>
                    </a:lnTo>
                    <a:lnTo>
                      <a:pt x="71" y="348"/>
                    </a:lnTo>
                    <a:lnTo>
                      <a:pt x="71" y="348"/>
                    </a:lnTo>
                    <a:lnTo>
                      <a:pt x="76" y="348"/>
                    </a:lnTo>
                    <a:lnTo>
                      <a:pt x="83" y="346"/>
                    </a:lnTo>
                    <a:lnTo>
                      <a:pt x="88" y="342"/>
                    </a:lnTo>
                    <a:lnTo>
                      <a:pt x="94" y="336"/>
                    </a:lnTo>
                    <a:lnTo>
                      <a:pt x="99" y="329"/>
                    </a:lnTo>
                    <a:lnTo>
                      <a:pt x="103" y="321"/>
                    </a:lnTo>
                    <a:lnTo>
                      <a:pt x="113" y="302"/>
                    </a:lnTo>
                    <a:lnTo>
                      <a:pt x="119" y="279"/>
                    </a:lnTo>
                    <a:lnTo>
                      <a:pt x="125" y="252"/>
                    </a:lnTo>
                    <a:lnTo>
                      <a:pt x="128" y="222"/>
                    </a:lnTo>
                    <a:lnTo>
                      <a:pt x="129" y="190"/>
                    </a:lnTo>
                    <a:lnTo>
                      <a:pt x="129" y="190"/>
                    </a:lnTo>
                    <a:lnTo>
                      <a:pt x="128" y="157"/>
                    </a:lnTo>
                    <a:lnTo>
                      <a:pt x="125" y="128"/>
                    </a:lnTo>
                    <a:lnTo>
                      <a:pt x="119" y="102"/>
                    </a:lnTo>
                    <a:lnTo>
                      <a:pt x="113" y="77"/>
                    </a:lnTo>
                    <a:lnTo>
                      <a:pt x="103" y="59"/>
                    </a:lnTo>
                    <a:lnTo>
                      <a:pt x="99" y="50"/>
                    </a:lnTo>
                    <a:lnTo>
                      <a:pt x="94" y="44"/>
                    </a:lnTo>
                    <a:lnTo>
                      <a:pt x="88" y="38"/>
                    </a:lnTo>
                    <a:lnTo>
                      <a:pt x="83" y="34"/>
                    </a:lnTo>
                    <a:lnTo>
                      <a:pt x="76" y="31"/>
                    </a:lnTo>
                    <a:lnTo>
                      <a:pt x="71" y="31"/>
                    </a:lnTo>
                    <a:lnTo>
                      <a:pt x="71" y="31"/>
                    </a:lnTo>
                    <a:lnTo>
                      <a:pt x="71" y="0"/>
                    </a:lnTo>
                    <a:lnTo>
                      <a:pt x="71" y="0"/>
                    </a:lnTo>
                    <a:close/>
                    <a:moveTo>
                      <a:pt x="71" y="379"/>
                    </a:moveTo>
                    <a:lnTo>
                      <a:pt x="71" y="379"/>
                    </a:lnTo>
                    <a:lnTo>
                      <a:pt x="64" y="378"/>
                    </a:lnTo>
                    <a:lnTo>
                      <a:pt x="57" y="375"/>
                    </a:lnTo>
                    <a:lnTo>
                      <a:pt x="50" y="371"/>
                    </a:lnTo>
                    <a:lnTo>
                      <a:pt x="44" y="365"/>
                    </a:lnTo>
                    <a:lnTo>
                      <a:pt x="37" y="356"/>
                    </a:lnTo>
                    <a:lnTo>
                      <a:pt x="31" y="347"/>
                    </a:lnTo>
                    <a:lnTo>
                      <a:pt x="26" y="336"/>
                    </a:lnTo>
                    <a:lnTo>
                      <a:pt x="22" y="324"/>
                    </a:lnTo>
                    <a:lnTo>
                      <a:pt x="12" y="295"/>
                    </a:lnTo>
                    <a:lnTo>
                      <a:pt x="7" y="264"/>
                    </a:lnTo>
                    <a:lnTo>
                      <a:pt x="3" y="228"/>
                    </a:lnTo>
                    <a:lnTo>
                      <a:pt x="0" y="190"/>
                    </a:lnTo>
                    <a:lnTo>
                      <a:pt x="0" y="190"/>
                    </a:lnTo>
                    <a:lnTo>
                      <a:pt x="3" y="152"/>
                    </a:lnTo>
                    <a:lnTo>
                      <a:pt x="7" y="117"/>
                    </a:lnTo>
                    <a:lnTo>
                      <a:pt x="12" y="84"/>
                    </a:lnTo>
                    <a:lnTo>
                      <a:pt x="22" y="56"/>
                    </a:lnTo>
                    <a:lnTo>
                      <a:pt x="26" y="44"/>
                    </a:lnTo>
                    <a:lnTo>
                      <a:pt x="31" y="33"/>
                    </a:lnTo>
                    <a:lnTo>
                      <a:pt x="37" y="23"/>
                    </a:lnTo>
                    <a:lnTo>
                      <a:pt x="44" y="15"/>
                    </a:lnTo>
                    <a:lnTo>
                      <a:pt x="50" y="8"/>
                    </a:lnTo>
                    <a:lnTo>
                      <a:pt x="57" y="4"/>
                    </a:lnTo>
                    <a:lnTo>
                      <a:pt x="64" y="2"/>
                    </a:lnTo>
                    <a:lnTo>
                      <a:pt x="71" y="0"/>
                    </a:lnTo>
                    <a:lnTo>
                      <a:pt x="71" y="31"/>
                    </a:lnTo>
                    <a:lnTo>
                      <a:pt x="71" y="31"/>
                    </a:lnTo>
                    <a:lnTo>
                      <a:pt x="65" y="31"/>
                    </a:lnTo>
                    <a:lnTo>
                      <a:pt x="59" y="34"/>
                    </a:lnTo>
                    <a:lnTo>
                      <a:pt x="53" y="38"/>
                    </a:lnTo>
                    <a:lnTo>
                      <a:pt x="48" y="44"/>
                    </a:lnTo>
                    <a:lnTo>
                      <a:pt x="42" y="50"/>
                    </a:lnTo>
                    <a:lnTo>
                      <a:pt x="38" y="59"/>
                    </a:lnTo>
                    <a:lnTo>
                      <a:pt x="29" y="77"/>
                    </a:lnTo>
                    <a:lnTo>
                      <a:pt x="22" y="102"/>
                    </a:lnTo>
                    <a:lnTo>
                      <a:pt x="17" y="128"/>
                    </a:lnTo>
                    <a:lnTo>
                      <a:pt x="14" y="157"/>
                    </a:lnTo>
                    <a:lnTo>
                      <a:pt x="12" y="190"/>
                    </a:lnTo>
                    <a:lnTo>
                      <a:pt x="12" y="190"/>
                    </a:lnTo>
                    <a:lnTo>
                      <a:pt x="14" y="222"/>
                    </a:lnTo>
                    <a:lnTo>
                      <a:pt x="17" y="252"/>
                    </a:lnTo>
                    <a:lnTo>
                      <a:pt x="22" y="279"/>
                    </a:lnTo>
                    <a:lnTo>
                      <a:pt x="29" y="302"/>
                    </a:lnTo>
                    <a:lnTo>
                      <a:pt x="38" y="321"/>
                    </a:lnTo>
                    <a:lnTo>
                      <a:pt x="42" y="329"/>
                    </a:lnTo>
                    <a:lnTo>
                      <a:pt x="48" y="336"/>
                    </a:lnTo>
                    <a:lnTo>
                      <a:pt x="53" y="342"/>
                    </a:lnTo>
                    <a:lnTo>
                      <a:pt x="59" y="346"/>
                    </a:lnTo>
                    <a:lnTo>
                      <a:pt x="65" y="348"/>
                    </a:lnTo>
                    <a:lnTo>
                      <a:pt x="71" y="348"/>
                    </a:lnTo>
                    <a:lnTo>
                      <a:pt x="71" y="379"/>
                    </a:lnTo>
                    <a:close/>
                  </a:path>
                </a:pathLst>
              </a:custGeom>
              <a:solidFill>
                <a:srgbClr val="7CBE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93" name="Freeform 122"/>
              <p:cNvSpPr>
                <a:spLocks noEditPoints="1"/>
              </p:cNvSpPr>
              <p:nvPr/>
            </p:nvSpPr>
            <p:spPr>
              <a:xfrm>
                <a:off x="2111376" y="1905000"/>
                <a:ext cx="601663" cy="220663"/>
              </a:xfrm>
              <a:custGeom>
                <a:avLst/>
                <a:gdLst/>
                <a:ahLst/>
                <a:cxnLst>
                  <a:cxn ang="0">
                    <a:pos x="301625" y="0"/>
                  </a:cxn>
                  <a:cxn ang="0">
                    <a:pos x="361950" y="1587"/>
                  </a:cxn>
                  <a:cxn ang="0">
                    <a:pos x="468312" y="17462"/>
                  </a:cxn>
                  <a:cxn ang="0">
                    <a:pos x="533400" y="38100"/>
                  </a:cxn>
                  <a:cxn ang="0">
                    <a:pos x="565150" y="55562"/>
                  </a:cxn>
                  <a:cxn ang="0">
                    <a:pos x="588962" y="77787"/>
                  </a:cxn>
                  <a:cxn ang="0">
                    <a:pos x="600075" y="98425"/>
                  </a:cxn>
                  <a:cxn ang="0">
                    <a:pos x="601663" y="109537"/>
                  </a:cxn>
                  <a:cxn ang="0">
                    <a:pos x="595312" y="130175"/>
                  </a:cxn>
                  <a:cxn ang="0">
                    <a:pos x="577850" y="152400"/>
                  </a:cxn>
                  <a:cxn ang="0">
                    <a:pos x="550862" y="171450"/>
                  </a:cxn>
                  <a:cxn ang="0">
                    <a:pos x="514350" y="188912"/>
                  </a:cxn>
                  <a:cxn ang="0">
                    <a:pos x="419100" y="212725"/>
                  </a:cxn>
                  <a:cxn ang="0">
                    <a:pos x="301625" y="220663"/>
                  </a:cxn>
                  <a:cxn ang="0">
                    <a:pos x="301625" y="201612"/>
                  </a:cxn>
                  <a:cxn ang="0">
                    <a:pos x="301625" y="201612"/>
                  </a:cxn>
                  <a:cxn ang="0">
                    <a:pos x="400050" y="195262"/>
                  </a:cxn>
                  <a:cxn ang="0">
                    <a:pos x="479425" y="176212"/>
                  </a:cxn>
                  <a:cxn ang="0">
                    <a:pos x="522287" y="153987"/>
                  </a:cxn>
                  <a:cxn ang="0">
                    <a:pos x="541337" y="136525"/>
                  </a:cxn>
                  <a:cxn ang="0">
                    <a:pos x="552450" y="117475"/>
                  </a:cxn>
                  <a:cxn ang="0">
                    <a:pos x="552450" y="109537"/>
                  </a:cxn>
                  <a:cxn ang="0">
                    <a:pos x="552450" y="100012"/>
                  </a:cxn>
                  <a:cxn ang="0">
                    <a:pos x="541337" y="80962"/>
                  </a:cxn>
                  <a:cxn ang="0">
                    <a:pos x="522287" y="63500"/>
                  </a:cxn>
                  <a:cxn ang="0">
                    <a:pos x="479425" y="44450"/>
                  </a:cxn>
                  <a:cxn ang="0">
                    <a:pos x="400050" y="23812"/>
                  </a:cxn>
                  <a:cxn ang="0">
                    <a:pos x="301625" y="17462"/>
                  </a:cxn>
                  <a:cxn ang="0">
                    <a:pos x="301625" y="0"/>
                  </a:cxn>
                  <a:cxn ang="0">
                    <a:pos x="0" y="109537"/>
                  </a:cxn>
                  <a:cxn ang="0">
                    <a:pos x="6350" y="87312"/>
                  </a:cxn>
                  <a:cxn ang="0">
                    <a:pos x="23812" y="66675"/>
                  </a:cxn>
                  <a:cxn ang="0">
                    <a:pos x="52387" y="47625"/>
                  </a:cxn>
                  <a:cxn ang="0">
                    <a:pos x="88900" y="31750"/>
                  </a:cxn>
                  <a:cxn ang="0">
                    <a:pos x="185737" y="7937"/>
                  </a:cxn>
                  <a:cxn ang="0">
                    <a:pos x="301625" y="0"/>
                  </a:cxn>
                  <a:cxn ang="0">
                    <a:pos x="301625" y="17462"/>
                  </a:cxn>
                  <a:cxn ang="0">
                    <a:pos x="201612" y="23812"/>
                  </a:cxn>
                  <a:cxn ang="0">
                    <a:pos x="122237" y="44450"/>
                  </a:cxn>
                  <a:cxn ang="0">
                    <a:pos x="79375" y="63500"/>
                  </a:cxn>
                  <a:cxn ang="0">
                    <a:pos x="60325" y="80962"/>
                  </a:cxn>
                  <a:cxn ang="0">
                    <a:pos x="49212" y="100012"/>
                  </a:cxn>
                  <a:cxn ang="0">
                    <a:pos x="49212" y="109537"/>
                  </a:cxn>
                  <a:cxn ang="0">
                    <a:pos x="53975" y="128587"/>
                  </a:cxn>
                  <a:cxn ang="0">
                    <a:pos x="68262" y="146050"/>
                  </a:cxn>
                  <a:cxn ang="0">
                    <a:pos x="92075" y="160337"/>
                  </a:cxn>
                  <a:cxn ang="0">
                    <a:pos x="161925" y="187325"/>
                  </a:cxn>
                  <a:cxn ang="0">
                    <a:pos x="249237" y="200025"/>
                  </a:cxn>
                  <a:cxn ang="0">
                    <a:pos x="301625" y="220663"/>
                  </a:cxn>
                  <a:cxn ang="0">
                    <a:pos x="241300" y="219075"/>
                  </a:cxn>
                  <a:cxn ang="0">
                    <a:pos x="133350" y="201612"/>
                  </a:cxn>
                  <a:cxn ang="0">
                    <a:pos x="68262" y="180975"/>
                  </a:cxn>
                  <a:cxn ang="0">
                    <a:pos x="36512" y="163512"/>
                  </a:cxn>
                  <a:cxn ang="0">
                    <a:pos x="12700" y="141287"/>
                  </a:cxn>
                  <a:cxn ang="0">
                    <a:pos x="1587" y="120650"/>
                  </a:cxn>
                  <a:cxn ang="0">
                    <a:pos x="0" y="109537"/>
                  </a:cxn>
                </a:cxnLst>
                <a:rect l="0" t="0" r="0" b="0"/>
                <a:pathLst>
                  <a:path w="379" h="139">
                    <a:moveTo>
                      <a:pt x="190" y="0"/>
                    </a:moveTo>
                    <a:lnTo>
                      <a:pt x="190" y="0"/>
                    </a:lnTo>
                    <a:lnTo>
                      <a:pt x="190" y="0"/>
                    </a:lnTo>
                    <a:lnTo>
                      <a:pt x="228" y="1"/>
                    </a:lnTo>
                    <a:lnTo>
                      <a:pt x="264" y="5"/>
                    </a:lnTo>
                    <a:lnTo>
                      <a:pt x="295" y="11"/>
                    </a:lnTo>
                    <a:lnTo>
                      <a:pt x="324" y="20"/>
                    </a:lnTo>
                    <a:lnTo>
                      <a:pt x="336" y="24"/>
                    </a:lnTo>
                    <a:lnTo>
                      <a:pt x="347" y="30"/>
                    </a:lnTo>
                    <a:lnTo>
                      <a:pt x="356" y="35"/>
                    </a:lnTo>
                    <a:lnTo>
                      <a:pt x="364" y="42"/>
                    </a:lnTo>
                    <a:lnTo>
                      <a:pt x="371" y="49"/>
                    </a:lnTo>
                    <a:lnTo>
                      <a:pt x="375" y="55"/>
                    </a:lnTo>
                    <a:lnTo>
                      <a:pt x="378" y="62"/>
                    </a:lnTo>
                    <a:lnTo>
                      <a:pt x="379" y="69"/>
                    </a:lnTo>
                    <a:lnTo>
                      <a:pt x="379" y="69"/>
                    </a:lnTo>
                    <a:lnTo>
                      <a:pt x="378" y="76"/>
                    </a:lnTo>
                    <a:lnTo>
                      <a:pt x="375" y="82"/>
                    </a:lnTo>
                    <a:lnTo>
                      <a:pt x="371" y="89"/>
                    </a:lnTo>
                    <a:lnTo>
                      <a:pt x="364" y="96"/>
                    </a:lnTo>
                    <a:lnTo>
                      <a:pt x="356" y="103"/>
                    </a:lnTo>
                    <a:lnTo>
                      <a:pt x="347" y="108"/>
                    </a:lnTo>
                    <a:lnTo>
                      <a:pt x="336" y="114"/>
                    </a:lnTo>
                    <a:lnTo>
                      <a:pt x="324" y="119"/>
                    </a:lnTo>
                    <a:lnTo>
                      <a:pt x="295" y="127"/>
                    </a:lnTo>
                    <a:lnTo>
                      <a:pt x="264" y="134"/>
                    </a:lnTo>
                    <a:lnTo>
                      <a:pt x="228" y="138"/>
                    </a:lnTo>
                    <a:lnTo>
                      <a:pt x="190" y="139"/>
                    </a:lnTo>
                    <a:lnTo>
                      <a:pt x="190" y="139"/>
                    </a:lnTo>
                    <a:lnTo>
                      <a:pt x="190" y="127"/>
                    </a:lnTo>
                    <a:lnTo>
                      <a:pt x="190" y="127"/>
                    </a:lnTo>
                    <a:lnTo>
                      <a:pt x="190" y="127"/>
                    </a:lnTo>
                    <a:lnTo>
                      <a:pt x="222" y="126"/>
                    </a:lnTo>
                    <a:lnTo>
                      <a:pt x="252" y="123"/>
                    </a:lnTo>
                    <a:lnTo>
                      <a:pt x="279" y="118"/>
                    </a:lnTo>
                    <a:lnTo>
                      <a:pt x="302" y="111"/>
                    </a:lnTo>
                    <a:lnTo>
                      <a:pt x="321" y="101"/>
                    </a:lnTo>
                    <a:lnTo>
                      <a:pt x="329" y="97"/>
                    </a:lnTo>
                    <a:lnTo>
                      <a:pt x="336" y="92"/>
                    </a:lnTo>
                    <a:lnTo>
                      <a:pt x="341" y="86"/>
                    </a:lnTo>
                    <a:lnTo>
                      <a:pt x="345" y="81"/>
                    </a:lnTo>
                    <a:lnTo>
                      <a:pt x="348" y="74"/>
                    </a:lnTo>
                    <a:lnTo>
                      <a:pt x="348" y="69"/>
                    </a:lnTo>
                    <a:lnTo>
                      <a:pt x="348" y="69"/>
                    </a:lnTo>
                    <a:lnTo>
                      <a:pt x="348" y="69"/>
                    </a:lnTo>
                    <a:lnTo>
                      <a:pt x="348" y="63"/>
                    </a:lnTo>
                    <a:lnTo>
                      <a:pt x="345" y="57"/>
                    </a:lnTo>
                    <a:lnTo>
                      <a:pt x="341" y="51"/>
                    </a:lnTo>
                    <a:lnTo>
                      <a:pt x="336" y="46"/>
                    </a:lnTo>
                    <a:lnTo>
                      <a:pt x="329" y="40"/>
                    </a:lnTo>
                    <a:lnTo>
                      <a:pt x="321" y="36"/>
                    </a:lnTo>
                    <a:lnTo>
                      <a:pt x="302" y="28"/>
                    </a:lnTo>
                    <a:lnTo>
                      <a:pt x="279" y="20"/>
                    </a:lnTo>
                    <a:lnTo>
                      <a:pt x="252" y="15"/>
                    </a:lnTo>
                    <a:lnTo>
                      <a:pt x="222" y="12"/>
                    </a:lnTo>
                    <a:lnTo>
                      <a:pt x="190" y="11"/>
                    </a:lnTo>
                    <a:lnTo>
                      <a:pt x="190" y="11"/>
                    </a:lnTo>
                    <a:lnTo>
                      <a:pt x="190" y="0"/>
                    </a:lnTo>
                    <a:close/>
                    <a:moveTo>
                      <a:pt x="0" y="69"/>
                    </a:moveTo>
                    <a:lnTo>
                      <a:pt x="0" y="69"/>
                    </a:lnTo>
                    <a:lnTo>
                      <a:pt x="1" y="62"/>
                    </a:lnTo>
                    <a:lnTo>
                      <a:pt x="4" y="55"/>
                    </a:lnTo>
                    <a:lnTo>
                      <a:pt x="8" y="49"/>
                    </a:lnTo>
                    <a:lnTo>
                      <a:pt x="15" y="42"/>
                    </a:lnTo>
                    <a:lnTo>
                      <a:pt x="23" y="36"/>
                    </a:lnTo>
                    <a:lnTo>
                      <a:pt x="33" y="30"/>
                    </a:lnTo>
                    <a:lnTo>
                      <a:pt x="43" y="24"/>
                    </a:lnTo>
                    <a:lnTo>
                      <a:pt x="56" y="20"/>
                    </a:lnTo>
                    <a:lnTo>
                      <a:pt x="84" y="11"/>
                    </a:lnTo>
                    <a:lnTo>
                      <a:pt x="117" y="5"/>
                    </a:lnTo>
                    <a:lnTo>
                      <a:pt x="152" y="1"/>
                    </a:lnTo>
                    <a:lnTo>
                      <a:pt x="190" y="0"/>
                    </a:lnTo>
                    <a:lnTo>
                      <a:pt x="190" y="11"/>
                    </a:lnTo>
                    <a:lnTo>
                      <a:pt x="190" y="11"/>
                    </a:lnTo>
                    <a:lnTo>
                      <a:pt x="157" y="12"/>
                    </a:lnTo>
                    <a:lnTo>
                      <a:pt x="127" y="15"/>
                    </a:lnTo>
                    <a:lnTo>
                      <a:pt x="102" y="20"/>
                    </a:lnTo>
                    <a:lnTo>
                      <a:pt x="77" y="28"/>
                    </a:lnTo>
                    <a:lnTo>
                      <a:pt x="58" y="36"/>
                    </a:lnTo>
                    <a:lnTo>
                      <a:pt x="50" y="40"/>
                    </a:lnTo>
                    <a:lnTo>
                      <a:pt x="43" y="46"/>
                    </a:lnTo>
                    <a:lnTo>
                      <a:pt x="38" y="51"/>
                    </a:lnTo>
                    <a:lnTo>
                      <a:pt x="34" y="57"/>
                    </a:lnTo>
                    <a:lnTo>
                      <a:pt x="31" y="63"/>
                    </a:lnTo>
                    <a:lnTo>
                      <a:pt x="31" y="69"/>
                    </a:lnTo>
                    <a:lnTo>
                      <a:pt x="31" y="69"/>
                    </a:lnTo>
                    <a:lnTo>
                      <a:pt x="31" y="74"/>
                    </a:lnTo>
                    <a:lnTo>
                      <a:pt x="34" y="81"/>
                    </a:lnTo>
                    <a:lnTo>
                      <a:pt x="38" y="86"/>
                    </a:lnTo>
                    <a:lnTo>
                      <a:pt x="43" y="92"/>
                    </a:lnTo>
                    <a:lnTo>
                      <a:pt x="50" y="97"/>
                    </a:lnTo>
                    <a:lnTo>
                      <a:pt x="58" y="101"/>
                    </a:lnTo>
                    <a:lnTo>
                      <a:pt x="77" y="111"/>
                    </a:lnTo>
                    <a:lnTo>
                      <a:pt x="102" y="118"/>
                    </a:lnTo>
                    <a:lnTo>
                      <a:pt x="127" y="123"/>
                    </a:lnTo>
                    <a:lnTo>
                      <a:pt x="157" y="126"/>
                    </a:lnTo>
                    <a:lnTo>
                      <a:pt x="190" y="127"/>
                    </a:lnTo>
                    <a:lnTo>
                      <a:pt x="190" y="139"/>
                    </a:lnTo>
                    <a:lnTo>
                      <a:pt x="190" y="139"/>
                    </a:lnTo>
                    <a:lnTo>
                      <a:pt x="152" y="138"/>
                    </a:lnTo>
                    <a:lnTo>
                      <a:pt x="117" y="134"/>
                    </a:lnTo>
                    <a:lnTo>
                      <a:pt x="84" y="127"/>
                    </a:lnTo>
                    <a:lnTo>
                      <a:pt x="56" y="119"/>
                    </a:lnTo>
                    <a:lnTo>
                      <a:pt x="43" y="114"/>
                    </a:lnTo>
                    <a:lnTo>
                      <a:pt x="33" y="108"/>
                    </a:lnTo>
                    <a:lnTo>
                      <a:pt x="23" y="103"/>
                    </a:lnTo>
                    <a:lnTo>
                      <a:pt x="15" y="96"/>
                    </a:lnTo>
                    <a:lnTo>
                      <a:pt x="8" y="89"/>
                    </a:lnTo>
                    <a:lnTo>
                      <a:pt x="4" y="82"/>
                    </a:lnTo>
                    <a:lnTo>
                      <a:pt x="1" y="76"/>
                    </a:lnTo>
                    <a:lnTo>
                      <a:pt x="0" y="69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CBE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94" name="Freeform 123"/>
              <p:cNvSpPr>
                <a:spLocks noEditPoints="1"/>
              </p:cNvSpPr>
              <p:nvPr/>
            </p:nvSpPr>
            <p:spPr>
              <a:xfrm>
                <a:off x="2187576" y="1789113"/>
                <a:ext cx="450850" cy="452438"/>
              </a:xfrm>
              <a:custGeom>
                <a:avLst/>
                <a:gdLst/>
                <a:ahLst/>
                <a:cxnLst>
                  <a:cxn ang="0">
                    <a:pos x="225425" y="79375"/>
                  </a:cxn>
                  <a:cxn ang="0">
                    <a:pos x="301625" y="147637"/>
                  </a:cxn>
                  <a:cxn ang="0">
                    <a:pos x="346075" y="190500"/>
                  </a:cxn>
                  <a:cxn ang="0">
                    <a:pos x="409575" y="279400"/>
                  </a:cxn>
                  <a:cxn ang="0">
                    <a:pos x="439737" y="339725"/>
                  </a:cxn>
                  <a:cxn ang="0">
                    <a:pos x="449262" y="376237"/>
                  </a:cxn>
                  <a:cxn ang="0">
                    <a:pos x="450850" y="406400"/>
                  </a:cxn>
                  <a:cxn ang="0">
                    <a:pos x="444500" y="430212"/>
                  </a:cxn>
                  <a:cxn ang="0">
                    <a:pos x="438150" y="438150"/>
                  </a:cxn>
                  <a:cxn ang="0">
                    <a:pos x="422275" y="449262"/>
                  </a:cxn>
                  <a:cxn ang="0">
                    <a:pos x="403225" y="452438"/>
                  </a:cxn>
                  <a:cxn ang="0">
                    <a:pos x="354012" y="444500"/>
                  </a:cxn>
                  <a:cxn ang="0">
                    <a:pos x="292100" y="415925"/>
                  </a:cxn>
                  <a:cxn ang="0">
                    <a:pos x="225425" y="373062"/>
                  </a:cxn>
                  <a:cxn ang="0">
                    <a:pos x="225425" y="347662"/>
                  </a:cxn>
                  <a:cxn ang="0">
                    <a:pos x="280987" y="385762"/>
                  </a:cxn>
                  <a:cxn ang="0">
                    <a:pos x="331787" y="407987"/>
                  </a:cxn>
                  <a:cxn ang="0">
                    <a:pos x="373062" y="414337"/>
                  </a:cxn>
                  <a:cxn ang="0">
                    <a:pos x="390525" y="412750"/>
                  </a:cxn>
                  <a:cxn ang="0">
                    <a:pos x="403225" y="403225"/>
                  </a:cxn>
                  <a:cxn ang="0">
                    <a:pos x="403225" y="403225"/>
                  </a:cxn>
                  <a:cxn ang="0">
                    <a:pos x="412750" y="385762"/>
                  </a:cxn>
                  <a:cxn ang="0">
                    <a:pos x="414337" y="365125"/>
                  </a:cxn>
                  <a:cxn ang="0">
                    <a:pos x="409575" y="336550"/>
                  </a:cxn>
                  <a:cxn ang="0">
                    <a:pos x="379412" y="269875"/>
                  </a:cxn>
                  <a:cxn ang="0">
                    <a:pos x="325437" y="196850"/>
                  </a:cxn>
                  <a:cxn ang="0">
                    <a:pos x="292100" y="160337"/>
                  </a:cxn>
                  <a:cxn ang="0">
                    <a:pos x="225425" y="103187"/>
                  </a:cxn>
                  <a:cxn ang="0">
                    <a:pos x="12700" y="12700"/>
                  </a:cxn>
                  <a:cxn ang="0">
                    <a:pos x="19050" y="7937"/>
                  </a:cxn>
                  <a:cxn ang="0">
                    <a:pos x="36512" y="0"/>
                  </a:cxn>
                  <a:cxn ang="0">
                    <a:pos x="69850" y="0"/>
                  </a:cxn>
                  <a:cxn ang="0">
                    <a:pos x="125412" y="17462"/>
                  </a:cxn>
                  <a:cxn ang="0">
                    <a:pos x="190500" y="53975"/>
                  </a:cxn>
                  <a:cxn ang="0">
                    <a:pos x="225425" y="103187"/>
                  </a:cxn>
                  <a:cxn ang="0">
                    <a:pos x="196850" y="80962"/>
                  </a:cxn>
                  <a:cxn ang="0">
                    <a:pos x="141287" y="50800"/>
                  </a:cxn>
                  <a:cxn ang="0">
                    <a:pos x="95250" y="36512"/>
                  </a:cxn>
                  <a:cxn ang="0">
                    <a:pos x="68262" y="36512"/>
                  </a:cxn>
                  <a:cxn ang="0">
                    <a:pos x="52387" y="42862"/>
                  </a:cxn>
                  <a:cxn ang="0">
                    <a:pos x="46037" y="46037"/>
                  </a:cxn>
                  <a:cxn ang="0">
                    <a:pos x="38100" y="63500"/>
                  </a:cxn>
                  <a:cxn ang="0">
                    <a:pos x="36512" y="87312"/>
                  </a:cxn>
                  <a:cxn ang="0">
                    <a:pos x="39687" y="112712"/>
                  </a:cxn>
                  <a:cxn ang="0">
                    <a:pos x="69850" y="179387"/>
                  </a:cxn>
                  <a:cxn ang="0">
                    <a:pos x="123825" y="252412"/>
                  </a:cxn>
                  <a:cxn ang="0">
                    <a:pos x="158750" y="292100"/>
                  </a:cxn>
                  <a:cxn ang="0">
                    <a:pos x="225425" y="347662"/>
                  </a:cxn>
                  <a:cxn ang="0">
                    <a:pos x="225425" y="373062"/>
                  </a:cxn>
                  <a:cxn ang="0">
                    <a:pos x="147637" y="304800"/>
                  </a:cxn>
                  <a:cxn ang="0">
                    <a:pos x="104775" y="260350"/>
                  </a:cxn>
                  <a:cxn ang="0">
                    <a:pos x="39687" y="171450"/>
                  </a:cxn>
                  <a:cxn ang="0">
                    <a:pos x="9525" y="111125"/>
                  </a:cxn>
                  <a:cxn ang="0">
                    <a:pos x="1587" y="74612"/>
                  </a:cxn>
                  <a:cxn ang="0">
                    <a:pos x="0" y="44450"/>
                  </a:cxn>
                  <a:cxn ang="0">
                    <a:pos x="6350" y="20637"/>
                  </a:cxn>
                  <a:cxn ang="0">
                    <a:pos x="12700" y="12700"/>
                  </a:cxn>
                </a:cxnLst>
                <a:rect l="0" t="0" r="0" b="0"/>
                <a:pathLst>
                  <a:path w="284" h="285">
                    <a:moveTo>
                      <a:pt x="142" y="50"/>
                    </a:moveTo>
                    <a:lnTo>
                      <a:pt x="142" y="50"/>
                    </a:lnTo>
                    <a:lnTo>
                      <a:pt x="166" y="70"/>
                    </a:lnTo>
                    <a:lnTo>
                      <a:pt x="190" y="93"/>
                    </a:lnTo>
                    <a:lnTo>
                      <a:pt x="190" y="93"/>
                    </a:lnTo>
                    <a:lnTo>
                      <a:pt x="218" y="120"/>
                    </a:lnTo>
                    <a:lnTo>
                      <a:pt x="239" y="149"/>
                    </a:lnTo>
                    <a:lnTo>
                      <a:pt x="258" y="176"/>
                    </a:lnTo>
                    <a:lnTo>
                      <a:pt x="272" y="201"/>
                    </a:lnTo>
                    <a:lnTo>
                      <a:pt x="277" y="214"/>
                    </a:lnTo>
                    <a:lnTo>
                      <a:pt x="280" y="226"/>
                    </a:lnTo>
                    <a:lnTo>
                      <a:pt x="283" y="237"/>
                    </a:lnTo>
                    <a:lnTo>
                      <a:pt x="284" y="246"/>
                    </a:lnTo>
                    <a:lnTo>
                      <a:pt x="284" y="256"/>
                    </a:lnTo>
                    <a:lnTo>
                      <a:pt x="283" y="264"/>
                    </a:lnTo>
                    <a:lnTo>
                      <a:pt x="280" y="271"/>
                    </a:lnTo>
                    <a:lnTo>
                      <a:pt x="276" y="276"/>
                    </a:lnTo>
                    <a:lnTo>
                      <a:pt x="276" y="276"/>
                    </a:lnTo>
                    <a:lnTo>
                      <a:pt x="272" y="280"/>
                    </a:lnTo>
                    <a:lnTo>
                      <a:pt x="266" y="283"/>
                    </a:lnTo>
                    <a:lnTo>
                      <a:pt x="261" y="284"/>
                    </a:lnTo>
                    <a:lnTo>
                      <a:pt x="254" y="285"/>
                    </a:lnTo>
                    <a:lnTo>
                      <a:pt x="239" y="284"/>
                    </a:lnTo>
                    <a:lnTo>
                      <a:pt x="223" y="280"/>
                    </a:lnTo>
                    <a:lnTo>
                      <a:pt x="204" y="273"/>
                    </a:lnTo>
                    <a:lnTo>
                      <a:pt x="184" y="262"/>
                    </a:lnTo>
                    <a:lnTo>
                      <a:pt x="163" y="250"/>
                    </a:lnTo>
                    <a:lnTo>
                      <a:pt x="142" y="235"/>
                    </a:lnTo>
                    <a:lnTo>
                      <a:pt x="142" y="219"/>
                    </a:lnTo>
                    <a:lnTo>
                      <a:pt x="142" y="219"/>
                    </a:lnTo>
                    <a:lnTo>
                      <a:pt x="159" y="233"/>
                    </a:lnTo>
                    <a:lnTo>
                      <a:pt x="177" y="243"/>
                    </a:lnTo>
                    <a:lnTo>
                      <a:pt x="195" y="252"/>
                    </a:lnTo>
                    <a:lnTo>
                      <a:pt x="209" y="257"/>
                    </a:lnTo>
                    <a:lnTo>
                      <a:pt x="223" y="261"/>
                    </a:lnTo>
                    <a:lnTo>
                      <a:pt x="235" y="261"/>
                    </a:lnTo>
                    <a:lnTo>
                      <a:pt x="241" y="261"/>
                    </a:lnTo>
                    <a:lnTo>
                      <a:pt x="246" y="260"/>
                    </a:lnTo>
                    <a:lnTo>
                      <a:pt x="250" y="257"/>
                    </a:lnTo>
                    <a:lnTo>
                      <a:pt x="254" y="254"/>
                    </a:lnTo>
                    <a:lnTo>
                      <a:pt x="254" y="254"/>
                    </a:lnTo>
                    <a:lnTo>
                      <a:pt x="254" y="254"/>
                    </a:lnTo>
                    <a:lnTo>
                      <a:pt x="258" y="249"/>
                    </a:lnTo>
                    <a:lnTo>
                      <a:pt x="260" y="243"/>
                    </a:lnTo>
                    <a:lnTo>
                      <a:pt x="261" y="237"/>
                    </a:lnTo>
                    <a:lnTo>
                      <a:pt x="261" y="230"/>
                    </a:lnTo>
                    <a:lnTo>
                      <a:pt x="260" y="220"/>
                    </a:lnTo>
                    <a:lnTo>
                      <a:pt x="258" y="212"/>
                    </a:lnTo>
                    <a:lnTo>
                      <a:pt x="250" y="192"/>
                    </a:lnTo>
                    <a:lnTo>
                      <a:pt x="239" y="170"/>
                    </a:lnTo>
                    <a:lnTo>
                      <a:pt x="223" y="147"/>
                    </a:lnTo>
                    <a:lnTo>
                      <a:pt x="205" y="124"/>
                    </a:lnTo>
                    <a:lnTo>
                      <a:pt x="184" y="101"/>
                    </a:lnTo>
                    <a:lnTo>
                      <a:pt x="184" y="101"/>
                    </a:lnTo>
                    <a:lnTo>
                      <a:pt x="162" y="81"/>
                    </a:lnTo>
                    <a:lnTo>
                      <a:pt x="142" y="65"/>
                    </a:lnTo>
                    <a:lnTo>
                      <a:pt x="142" y="50"/>
                    </a:lnTo>
                    <a:close/>
                    <a:moveTo>
                      <a:pt x="8" y="8"/>
                    </a:moveTo>
                    <a:lnTo>
                      <a:pt x="8" y="8"/>
                    </a:lnTo>
                    <a:lnTo>
                      <a:pt x="12" y="5"/>
                    </a:lnTo>
                    <a:lnTo>
                      <a:pt x="17" y="2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44" y="0"/>
                    </a:lnTo>
                    <a:lnTo>
                      <a:pt x="60" y="4"/>
                    </a:lnTo>
                    <a:lnTo>
                      <a:pt x="79" y="11"/>
                    </a:lnTo>
                    <a:lnTo>
                      <a:pt x="100" y="21"/>
                    </a:lnTo>
                    <a:lnTo>
                      <a:pt x="120" y="34"/>
                    </a:lnTo>
                    <a:lnTo>
                      <a:pt x="142" y="50"/>
                    </a:lnTo>
                    <a:lnTo>
                      <a:pt x="142" y="65"/>
                    </a:lnTo>
                    <a:lnTo>
                      <a:pt x="142" y="65"/>
                    </a:lnTo>
                    <a:lnTo>
                      <a:pt x="124" y="51"/>
                    </a:lnTo>
                    <a:lnTo>
                      <a:pt x="107" y="40"/>
                    </a:lnTo>
                    <a:lnTo>
                      <a:pt x="89" y="32"/>
                    </a:lnTo>
                    <a:lnTo>
                      <a:pt x="74" y="27"/>
                    </a:lnTo>
                    <a:lnTo>
                      <a:pt x="60" y="23"/>
                    </a:lnTo>
                    <a:lnTo>
                      <a:pt x="48" y="23"/>
                    </a:lnTo>
                    <a:lnTo>
                      <a:pt x="43" y="23"/>
                    </a:lnTo>
                    <a:lnTo>
                      <a:pt x="37" y="24"/>
                    </a:lnTo>
                    <a:lnTo>
                      <a:pt x="33" y="27"/>
                    </a:lnTo>
                    <a:lnTo>
                      <a:pt x="29" y="29"/>
                    </a:lnTo>
                    <a:lnTo>
                      <a:pt x="29" y="29"/>
                    </a:lnTo>
                    <a:lnTo>
                      <a:pt x="25" y="35"/>
                    </a:lnTo>
                    <a:lnTo>
                      <a:pt x="24" y="40"/>
                    </a:lnTo>
                    <a:lnTo>
                      <a:pt x="23" y="47"/>
                    </a:lnTo>
                    <a:lnTo>
                      <a:pt x="23" y="55"/>
                    </a:lnTo>
                    <a:lnTo>
                      <a:pt x="24" y="63"/>
                    </a:lnTo>
                    <a:lnTo>
                      <a:pt x="25" y="71"/>
                    </a:lnTo>
                    <a:lnTo>
                      <a:pt x="33" y="92"/>
                    </a:lnTo>
                    <a:lnTo>
                      <a:pt x="44" y="113"/>
                    </a:lnTo>
                    <a:lnTo>
                      <a:pt x="60" y="136"/>
                    </a:lnTo>
                    <a:lnTo>
                      <a:pt x="78" y="159"/>
                    </a:lnTo>
                    <a:lnTo>
                      <a:pt x="100" y="184"/>
                    </a:lnTo>
                    <a:lnTo>
                      <a:pt x="100" y="184"/>
                    </a:lnTo>
                    <a:lnTo>
                      <a:pt x="121" y="203"/>
                    </a:lnTo>
                    <a:lnTo>
                      <a:pt x="142" y="219"/>
                    </a:lnTo>
                    <a:lnTo>
                      <a:pt x="142" y="235"/>
                    </a:lnTo>
                    <a:lnTo>
                      <a:pt x="142" y="235"/>
                    </a:lnTo>
                    <a:lnTo>
                      <a:pt x="117" y="215"/>
                    </a:lnTo>
                    <a:lnTo>
                      <a:pt x="93" y="192"/>
                    </a:lnTo>
                    <a:lnTo>
                      <a:pt x="93" y="192"/>
                    </a:lnTo>
                    <a:lnTo>
                      <a:pt x="66" y="164"/>
                    </a:lnTo>
                    <a:lnTo>
                      <a:pt x="44" y="135"/>
                    </a:lnTo>
                    <a:lnTo>
                      <a:pt x="25" y="108"/>
                    </a:lnTo>
                    <a:lnTo>
                      <a:pt x="12" y="82"/>
                    </a:lnTo>
                    <a:lnTo>
                      <a:pt x="6" y="70"/>
                    </a:lnTo>
                    <a:lnTo>
                      <a:pt x="4" y="58"/>
                    </a:lnTo>
                    <a:lnTo>
                      <a:pt x="1" y="47"/>
                    </a:lnTo>
                    <a:lnTo>
                      <a:pt x="0" y="38"/>
                    </a:lnTo>
                    <a:lnTo>
                      <a:pt x="0" y="28"/>
                    </a:lnTo>
                    <a:lnTo>
                      <a:pt x="1" y="20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8" y="8"/>
                    </a:lnTo>
                    <a:close/>
                  </a:path>
                </a:pathLst>
              </a:custGeom>
              <a:solidFill>
                <a:srgbClr val="7CBE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95" name="Freeform 124"/>
              <p:cNvSpPr>
                <a:spLocks noEditPoints="1"/>
              </p:cNvSpPr>
              <p:nvPr/>
            </p:nvSpPr>
            <p:spPr>
              <a:xfrm>
                <a:off x="2187576" y="1789113"/>
                <a:ext cx="450850" cy="452438"/>
              </a:xfrm>
              <a:custGeom>
                <a:avLst/>
                <a:gdLst/>
                <a:ahLst/>
                <a:cxnLst>
                  <a:cxn ang="0">
                    <a:pos x="225425" y="79375"/>
                  </a:cxn>
                  <a:cxn ang="0">
                    <a:pos x="292100" y="33337"/>
                  </a:cxn>
                  <a:cxn ang="0">
                    <a:pos x="354012" y="6350"/>
                  </a:cxn>
                  <a:cxn ang="0">
                    <a:pos x="403225" y="0"/>
                  </a:cxn>
                  <a:cxn ang="0">
                    <a:pos x="422275" y="3175"/>
                  </a:cxn>
                  <a:cxn ang="0">
                    <a:pos x="438150" y="12700"/>
                  </a:cxn>
                  <a:cxn ang="0">
                    <a:pos x="444500" y="20637"/>
                  </a:cxn>
                  <a:cxn ang="0">
                    <a:pos x="450850" y="44450"/>
                  </a:cxn>
                  <a:cxn ang="0">
                    <a:pos x="449262" y="74612"/>
                  </a:cxn>
                  <a:cxn ang="0">
                    <a:pos x="439737" y="111125"/>
                  </a:cxn>
                  <a:cxn ang="0">
                    <a:pos x="409575" y="171450"/>
                  </a:cxn>
                  <a:cxn ang="0">
                    <a:pos x="346075" y="260350"/>
                  </a:cxn>
                  <a:cxn ang="0">
                    <a:pos x="301625" y="304800"/>
                  </a:cxn>
                  <a:cxn ang="0">
                    <a:pos x="225425" y="373062"/>
                  </a:cxn>
                  <a:cxn ang="0">
                    <a:pos x="225425" y="347662"/>
                  </a:cxn>
                  <a:cxn ang="0">
                    <a:pos x="292100" y="292100"/>
                  </a:cxn>
                  <a:cxn ang="0">
                    <a:pos x="325437" y="252412"/>
                  </a:cxn>
                  <a:cxn ang="0">
                    <a:pos x="379412" y="179387"/>
                  </a:cxn>
                  <a:cxn ang="0">
                    <a:pos x="409575" y="112712"/>
                  </a:cxn>
                  <a:cxn ang="0">
                    <a:pos x="414337" y="87312"/>
                  </a:cxn>
                  <a:cxn ang="0">
                    <a:pos x="412750" y="63500"/>
                  </a:cxn>
                  <a:cxn ang="0">
                    <a:pos x="403225" y="46037"/>
                  </a:cxn>
                  <a:cxn ang="0">
                    <a:pos x="403225" y="46037"/>
                  </a:cxn>
                  <a:cxn ang="0">
                    <a:pos x="390525" y="38100"/>
                  </a:cxn>
                  <a:cxn ang="0">
                    <a:pos x="373062" y="36512"/>
                  </a:cxn>
                  <a:cxn ang="0">
                    <a:pos x="331787" y="42862"/>
                  </a:cxn>
                  <a:cxn ang="0">
                    <a:pos x="280987" y="63500"/>
                  </a:cxn>
                  <a:cxn ang="0">
                    <a:pos x="225425" y="103187"/>
                  </a:cxn>
                  <a:cxn ang="0">
                    <a:pos x="12700" y="438150"/>
                  </a:cxn>
                  <a:cxn ang="0">
                    <a:pos x="6350" y="430212"/>
                  </a:cxn>
                  <a:cxn ang="0">
                    <a:pos x="0" y="406400"/>
                  </a:cxn>
                  <a:cxn ang="0">
                    <a:pos x="1587" y="376237"/>
                  </a:cxn>
                  <a:cxn ang="0">
                    <a:pos x="9525" y="339725"/>
                  </a:cxn>
                  <a:cxn ang="0">
                    <a:pos x="39687" y="279400"/>
                  </a:cxn>
                  <a:cxn ang="0">
                    <a:pos x="104775" y="190500"/>
                  </a:cxn>
                  <a:cxn ang="0">
                    <a:pos x="147637" y="147637"/>
                  </a:cxn>
                  <a:cxn ang="0">
                    <a:pos x="225425" y="79375"/>
                  </a:cxn>
                  <a:cxn ang="0">
                    <a:pos x="225425" y="103187"/>
                  </a:cxn>
                  <a:cxn ang="0">
                    <a:pos x="158750" y="160337"/>
                  </a:cxn>
                  <a:cxn ang="0">
                    <a:pos x="123825" y="196850"/>
                  </a:cxn>
                  <a:cxn ang="0">
                    <a:pos x="69850" y="269875"/>
                  </a:cxn>
                  <a:cxn ang="0">
                    <a:pos x="39687" y="336550"/>
                  </a:cxn>
                  <a:cxn ang="0">
                    <a:pos x="36512" y="365125"/>
                  </a:cxn>
                  <a:cxn ang="0">
                    <a:pos x="38100" y="385762"/>
                  </a:cxn>
                  <a:cxn ang="0">
                    <a:pos x="46037" y="403225"/>
                  </a:cxn>
                  <a:cxn ang="0">
                    <a:pos x="52387" y="407987"/>
                  </a:cxn>
                  <a:cxn ang="0">
                    <a:pos x="68262" y="414337"/>
                  </a:cxn>
                  <a:cxn ang="0">
                    <a:pos x="95250" y="414337"/>
                  </a:cxn>
                  <a:cxn ang="0">
                    <a:pos x="141287" y="400050"/>
                  </a:cxn>
                  <a:cxn ang="0">
                    <a:pos x="196850" y="369887"/>
                  </a:cxn>
                  <a:cxn ang="0">
                    <a:pos x="225425" y="373062"/>
                  </a:cxn>
                  <a:cxn ang="0">
                    <a:pos x="190500" y="396875"/>
                  </a:cxn>
                  <a:cxn ang="0">
                    <a:pos x="125412" y="433387"/>
                  </a:cxn>
                  <a:cxn ang="0">
                    <a:pos x="69850" y="450850"/>
                  </a:cxn>
                  <a:cxn ang="0">
                    <a:pos x="36512" y="450850"/>
                  </a:cxn>
                  <a:cxn ang="0">
                    <a:pos x="19050" y="444500"/>
                  </a:cxn>
                  <a:cxn ang="0">
                    <a:pos x="12700" y="438150"/>
                  </a:cxn>
                </a:cxnLst>
                <a:rect l="0" t="0" r="0" b="0"/>
                <a:pathLst>
                  <a:path w="284" h="285">
                    <a:moveTo>
                      <a:pt x="142" y="50"/>
                    </a:moveTo>
                    <a:lnTo>
                      <a:pt x="142" y="50"/>
                    </a:lnTo>
                    <a:lnTo>
                      <a:pt x="163" y="34"/>
                    </a:lnTo>
                    <a:lnTo>
                      <a:pt x="184" y="21"/>
                    </a:lnTo>
                    <a:lnTo>
                      <a:pt x="204" y="11"/>
                    </a:lnTo>
                    <a:lnTo>
                      <a:pt x="223" y="4"/>
                    </a:lnTo>
                    <a:lnTo>
                      <a:pt x="239" y="0"/>
                    </a:lnTo>
                    <a:lnTo>
                      <a:pt x="254" y="0"/>
                    </a:lnTo>
                    <a:lnTo>
                      <a:pt x="261" y="0"/>
                    </a:lnTo>
                    <a:lnTo>
                      <a:pt x="266" y="2"/>
                    </a:lnTo>
                    <a:lnTo>
                      <a:pt x="272" y="4"/>
                    </a:lnTo>
                    <a:lnTo>
                      <a:pt x="276" y="8"/>
                    </a:lnTo>
                    <a:lnTo>
                      <a:pt x="276" y="8"/>
                    </a:lnTo>
                    <a:lnTo>
                      <a:pt x="280" y="13"/>
                    </a:lnTo>
                    <a:lnTo>
                      <a:pt x="283" y="20"/>
                    </a:lnTo>
                    <a:lnTo>
                      <a:pt x="284" y="28"/>
                    </a:lnTo>
                    <a:lnTo>
                      <a:pt x="284" y="38"/>
                    </a:lnTo>
                    <a:lnTo>
                      <a:pt x="283" y="47"/>
                    </a:lnTo>
                    <a:lnTo>
                      <a:pt x="280" y="58"/>
                    </a:lnTo>
                    <a:lnTo>
                      <a:pt x="277" y="70"/>
                    </a:lnTo>
                    <a:lnTo>
                      <a:pt x="272" y="82"/>
                    </a:lnTo>
                    <a:lnTo>
                      <a:pt x="258" y="108"/>
                    </a:lnTo>
                    <a:lnTo>
                      <a:pt x="239" y="135"/>
                    </a:lnTo>
                    <a:lnTo>
                      <a:pt x="218" y="164"/>
                    </a:lnTo>
                    <a:lnTo>
                      <a:pt x="190" y="192"/>
                    </a:lnTo>
                    <a:lnTo>
                      <a:pt x="190" y="192"/>
                    </a:lnTo>
                    <a:lnTo>
                      <a:pt x="166" y="215"/>
                    </a:lnTo>
                    <a:lnTo>
                      <a:pt x="142" y="235"/>
                    </a:lnTo>
                    <a:lnTo>
                      <a:pt x="142" y="219"/>
                    </a:lnTo>
                    <a:lnTo>
                      <a:pt x="142" y="219"/>
                    </a:lnTo>
                    <a:lnTo>
                      <a:pt x="162" y="203"/>
                    </a:lnTo>
                    <a:lnTo>
                      <a:pt x="184" y="184"/>
                    </a:lnTo>
                    <a:lnTo>
                      <a:pt x="184" y="184"/>
                    </a:lnTo>
                    <a:lnTo>
                      <a:pt x="205" y="159"/>
                    </a:lnTo>
                    <a:lnTo>
                      <a:pt x="223" y="136"/>
                    </a:lnTo>
                    <a:lnTo>
                      <a:pt x="239" y="113"/>
                    </a:lnTo>
                    <a:lnTo>
                      <a:pt x="250" y="92"/>
                    </a:lnTo>
                    <a:lnTo>
                      <a:pt x="258" y="71"/>
                    </a:lnTo>
                    <a:lnTo>
                      <a:pt x="260" y="63"/>
                    </a:lnTo>
                    <a:lnTo>
                      <a:pt x="261" y="55"/>
                    </a:lnTo>
                    <a:lnTo>
                      <a:pt x="261" y="47"/>
                    </a:lnTo>
                    <a:lnTo>
                      <a:pt x="260" y="40"/>
                    </a:lnTo>
                    <a:lnTo>
                      <a:pt x="258" y="35"/>
                    </a:lnTo>
                    <a:lnTo>
                      <a:pt x="254" y="29"/>
                    </a:lnTo>
                    <a:lnTo>
                      <a:pt x="254" y="29"/>
                    </a:lnTo>
                    <a:lnTo>
                      <a:pt x="254" y="29"/>
                    </a:lnTo>
                    <a:lnTo>
                      <a:pt x="250" y="27"/>
                    </a:lnTo>
                    <a:lnTo>
                      <a:pt x="246" y="24"/>
                    </a:lnTo>
                    <a:lnTo>
                      <a:pt x="241" y="23"/>
                    </a:lnTo>
                    <a:lnTo>
                      <a:pt x="235" y="23"/>
                    </a:lnTo>
                    <a:lnTo>
                      <a:pt x="223" y="23"/>
                    </a:lnTo>
                    <a:lnTo>
                      <a:pt x="209" y="27"/>
                    </a:lnTo>
                    <a:lnTo>
                      <a:pt x="195" y="32"/>
                    </a:lnTo>
                    <a:lnTo>
                      <a:pt x="177" y="40"/>
                    </a:lnTo>
                    <a:lnTo>
                      <a:pt x="159" y="51"/>
                    </a:lnTo>
                    <a:lnTo>
                      <a:pt x="142" y="65"/>
                    </a:lnTo>
                    <a:lnTo>
                      <a:pt x="142" y="50"/>
                    </a:lnTo>
                    <a:close/>
                    <a:moveTo>
                      <a:pt x="8" y="276"/>
                    </a:moveTo>
                    <a:lnTo>
                      <a:pt x="8" y="276"/>
                    </a:lnTo>
                    <a:lnTo>
                      <a:pt x="4" y="271"/>
                    </a:lnTo>
                    <a:lnTo>
                      <a:pt x="1" y="264"/>
                    </a:lnTo>
                    <a:lnTo>
                      <a:pt x="0" y="256"/>
                    </a:lnTo>
                    <a:lnTo>
                      <a:pt x="0" y="246"/>
                    </a:lnTo>
                    <a:lnTo>
                      <a:pt x="1" y="237"/>
                    </a:lnTo>
                    <a:lnTo>
                      <a:pt x="4" y="226"/>
                    </a:lnTo>
                    <a:lnTo>
                      <a:pt x="6" y="214"/>
                    </a:lnTo>
                    <a:lnTo>
                      <a:pt x="12" y="201"/>
                    </a:lnTo>
                    <a:lnTo>
                      <a:pt x="25" y="176"/>
                    </a:lnTo>
                    <a:lnTo>
                      <a:pt x="44" y="149"/>
                    </a:lnTo>
                    <a:lnTo>
                      <a:pt x="66" y="120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117" y="70"/>
                    </a:lnTo>
                    <a:lnTo>
                      <a:pt x="142" y="50"/>
                    </a:lnTo>
                    <a:lnTo>
                      <a:pt x="142" y="65"/>
                    </a:lnTo>
                    <a:lnTo>
                      <a:pt x="142" y="65"/>
                    </a:lnTo>
                    <a:lnTo>
                      <a:pt x="121" y="81"/>
                    </a:lnTo>
                    <a:lnTo>
                      <a:pt x="100" y="101"/>
                    </a:lnTo>
                    <a:lnTo>
                      <a:pt x="100" y="101"/>
                    </a:lnTo>
                    <a:lnTo>
                      <a:pt x="78" y="124"/>
                    </a:lnTo>
                    <a:lnTo>
                      <a:pt x="60" y="147"/>
                    </a:lnTo>
                    <a:lnTo>
                      <a:pt x="44" y="170"/>
                    </a:lnTo>
                    <a:lnTo>
                      <a:pt x="33" y="192"/>
                    </a:lnTo>
                    <a:lnTo>
                      <a:pt x="25" y="212"/>
                    </a:lnTo>
                    <a:lnTo>
                      <a:pt x="24" y="220"/>
                    </a:lnTo>
                    <a:lnTo>
                      <a:pt x="23" y="230"/>
                    </a:lnTo>
                    <a:lnTo>
                      <a:pt x="23" y="237"/>
                    </a:lnTo>
                    <a:lnTo>
                      <a:pt x="24" y="243"/>
                    </a:lnTo>
                    <a:lnTo>
                      <a:pt x="25" y="249"/>
                    </a:lnTo>
                    <a:lnTo>
                      <a:pt x="29" y="254"/>
                    </a:lnTo>
                    <a:lnTo>
                      <a:pt x="29" y="254"/>
                    </a:lnTo>
                    <a:lnTo>
                      <a:pt x="33" y="257"/>
                    </a:lnTo>
                    <a:lnTo>
                      <a:pt x="37" y="260"/>
                    </a:lnTo>
                    <a:lnTo>
                      <a:pt x="43" y="261"/>
                    </a:lnTo>
                    <a:lnTo>
                      <a:pt x="48" y="261"/>
                    </a:lnTo>
                    <a:lnTo>
                      <a:pt x="60" y="261"/>
                    </a:lnTo>
                    <a:lnTo>
                      <a:pt x="74" y="257"/>
                    </a:lnTo>
                    <a:lnTo>
                      <a:pt x="89" y="252"/>
                    </a:lnTo>
                    <a:lnTo>
                      <a:pt x="107" y="243"/>
                    </a:lnTo>
                    <a:lnTo>
                      <a:pt x="124" y="233"/>
                    </a:lnTo>
                    <a:lnTo>
                      <a:pt x="142" y="219"/>
                    </a:lnTo>
                    <a:lnTo>
                      <a:pt x="142" y="235"/>
                    </a:lnTo>
                    <a:lnTo>
                      <a:pt x="142" y="235"/>
                    </a:lnTo>
                    <a:lnTo>
                      <a:pt x="120" y="250"/>
                    </a:lnTo>
                    <a:lnTo>
                      <a:pt x="100" y="262"/>
                    </a:lnTo>
                    <a:lnTo>
                      <a:pt x="79" y="273"/>
                    </a:lnTo>
                    <a:lnTo>
                      <a:pt x="60" y="280"/>
                    </a:lnTo>
                    <a:lnTo>
                      <a:pt x="44" y="284"/>
                    </a:lnTo>
                    <a:lnTo>
                      <a:pt x="29" y="285"/>
                    </a:lnTo>
                    <a:lnTo>
                      <a:pt x="23" y="284"/>
                    </a:lnTo>
                    <a:lnTo>
                      <a:pt x="17" y="283"/>
                    </a:lnTo>
                    <a:lnTo>
                      <a:pt x="12" y="280"/>
                    </a:lnTo>
                    <a:lnTo>
                      <a:pt x="8" y="276"/>
                    </a:lnTo>
                    <a:lnTo>
                      <a:pt x="8" y="276"/>
                    </a:lnTo>
                    <a:close/>
                  </a:path>
                </a:pathLst>
              </a:custGeom>
              <a:solidFill>
                <a:srgbClr val="7CBE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96" name="Freeform 125"/>
              <p:cNvSpPr/>
              <p:nvPr/>
            </p:nvSpPr>
            <p:spPr>
              <a:xfrm>
                <a:off x="2365376" y="1966913"/>
                <a:ext cx="92075" cy="95250"/>
              </a:xfrm>
              <a:custGeom>
                <a:avLst/>
                <a:gdLst/>
                <a:ahLst/>
                <a:cxnLst>
                  <a:cxn ang="0">
                    <a:pos x="0" y="47625"/>
                  </a:cxn>
                  <a:cxn ang="0">
                    <a:pos x="0" y="47625"/>
                  </a:cxn>
                  <a:cxn ang="0">
                    <a:pos x="1587" y="38100"/>
                  </a:cxn>
                  <a:cxn ang="0">
                    <a:pos x="4762" y="30162"/>
                  </a:cxn>
                  <a:cxn ang="0">
                    <a:pos x="7937" y="22225"/>
                  </a:cxn>
                  <a:cxn ang="0">
                    <a:pos x="14287" y="15875"/>
                  </a:cxn>
                  <a:cxn ang="0">
                    <a:pos x="20637" y="9525"/>
                  </a:cxn>
                  <a:cxn ang="0">
                    <a:pos x="28575" y="4762"/>
                  </a:cxn>
                  <a:cxn ang="0">
                    <a:pos x="38100" y="1587"/>
                  </a:cxn>
                  <a:cxn ang="0">
                    <a:pos x="47625" y="0"/>
                  </a:cxn>
                  <a:cxn ang="0">
                    <a:pos x="47625" y="0"/>
                  </a:cxn>
                  <a:cxn ang="0">
                    <a:pos x="55562" y="1587"/>
                  </a:cxn>
                  <a:cxn ang="0">
                    <a:pos x="65087" y="4762"/>
                  </a:cxn>
                  <a:cxn ang="0">
                    <a:pos x="73025" y="9525"/>
                  </a:cxn>
                  <a:cxn ang="0">
                    <a:pos x="79375" y="15875"/>
                  </a:cxn>
                  <a:cxn ang="0">
                    <a:pos x="85725" y="22225"/>
                  </a:cxn>
                  <a:cxn ang="0">
                    <a:pos x="90487" y="30162"/>
                  </a:cxn>
                  <a:cxn ang="0">
                    <a:pos x="92075" y="38100"/>
                  </a:cxn>
                  <a:cxn ang="0">
                    <a:pos x="92075" y="47625"/>
                  </a:cxn>
                  <a:cxn ang="0">
                    <a:pos x="92075" y="47625"/>
                  </a:cxn>
                  <a:cxn ang="0">
                    <a:pos x="92075" y="55562"/>
                  </a:cxn>
                  <a:cxn ang="0">
                    <a:pos x="90487" y="65087"/>
                  </a:cxn>
                  <a:cxn ang="0">
                    <a:pos x="85725" y="73025"/>
                  </a:cxn>
                  <a:cxn ang="0">
                    <a:pos x="79375" y="79375"/>
                  </a:cxn>
                  <a:cxn ang="0">
                    <a:pos x="73025" y="85725"/>
                  </a:cxn>
                  <a:cxn ang="0">
                    <a:pos x="65087" y="90487"/>
                  </a:cxn>
                  <a:cxn ang="0">
                    <a:pos x="55562" y="92075"/>
                  </a:cxn>
                  <a:cxn ang="0">
                    <a:pos x="47625" y="95250"/>
                  </a:cxn>
                  <a:cxn ang="0">
                    <a:pos x="47625" y="95250"/>
                  </a:cxn>
                  <a:cxn ang="0">
                    <a:pos x="38100" y="92075"/>
                  </a:cxn>
                  <a:cxn ang="0">
                    <a:pos x="28575" y="90487"/>
                  </a:cxn>
                  <a:cxn ang="0">
                    <a:pos x="20637" y="85725"/>
                  </a:cxn>
                  <a:cxn ang="0">
                    <a:pos x="14287" y="79375"/>
                  </a:cxn>
                  <a:cxn ang="0">
                    <a:pos x="7937" y="73025"/>
                  </a:cxn>
                  <a:cxn ang="0">
                    <a:pos x="4762" y="65087"/>
                  </a:cxn>
                  <a:cxn ang="0">
                    <a:pos x="1587" y="55562"/>
                  </a:cxn>
                  <a:cxn ang="0">
                    <a:pos x="0" y="47625"/>
                  </a:cxn>
                  <a:cxn ang="0">
                    <a:pos x="0" y="47625"/>
                  </a:cxn>
                </a:cxnLst>
                <a:rect l="0" t="0" r="0" b="0"/>
                <a:pathLst>
                  <a:path w="58" h="60">
                    <a:moveTo>
                      <a:pt x="0" y="30"/>
                    </a:moveTo>
                    <a:lnTo>
                      <a:pt x="0" y="30"/>
                    </a:lnTo>
                    <a:lnTo>
                      <a:pt x="1" y="24"/>
                    </a:lnTo>
                    <a:lnTo>
                      <a:pt x="3" y="19"/>
                    </a:lnTo>
                    <a:lnTo>
                      <a:pt x="5" y="14"/>
                    </a:lnTo>
                    <a:lnTo>
                      <a:pt x="9" y="10"/>
                    </a:lnTo>
                    <a:lnTo>
                      <a:pt x="13" y="6"/>
                    </a:lnTo>
                    <a:lnTo>
                      <a:pt x="18" y="3"/>
                    </a:lnTo>
                    <a:lnTo>
                      <a:pt x="24" y="1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5" y="1"/>
                    </a:lnTo>
                    <a:lnTo>
                      <a:pt x="41" y="3"/>
                    </a:lnTo>
                    <a:lnTo>
                      <a:pt x="46" y="6"/>
                    </a:lnTo>
                    <a:lnTo>
                      <a:pt x="50" y="10"/>
                    </a:lnTo>
                    <a:lnTo>
                      <a:pt x="54" y="14"/>
                    </a:lnTo>
                    <a:lnTo>
                      <a:pt x="57" y="19"/>
                    </a:lnTo>
                    <a:lnTo>
                      <a:pt x="58" y="24"/>
                    </a:lnTo>
                    <a:lnTo>
                      <a:pt x="58" y="30"/>
                    </a:lnTo>
                    <a:lnTo>
                      <a:pt x="58" y="30"/>
                    </a:lnTo>
                    <a:lnTo>
                      <a:pt x="58" y="35"/>
                    </a:lnTo>
                    <a:lnTo>
                      <a:pt x="57" y="41"/>
                    </a:lnTo>
                    <a:lnTo>
                      <a:pt x="54" y="46"/>
                    </a:lnTo>
                    <a:lnTo>
                      <a:pt x="50" y="50"/>
                    </a:lnTo>
                    <a:lnTo>
                      <a:pt x="46" y="54"/>
                    </a:lnTo>
                    <a:lnTo>
                      <a:pt x="41" y="57"/>
                    </a:lnTo>
                    <a:lnTo>
                      <a:pt x="35" y="58"/>
                    </a:lnTo>
                    <a:lnTo>
                      <a:pt x="30" y="60"/>
                    </a:lnTo>
                    <a:lnTo>
                      <a:pt x="30" y="60"/>
                    </a:lnTo>
                    <a:lnTo>
                      <a:pt x="24" y="58"/>
                    </a:lnTo>
                    <a:lnTo>
                      <a:pt x="18" y="57"/>
                    </a:lnTo>
                    <a:lnTo>
                      <a:pt x="13" y="54"/>
                    </a:lnTo>
                    <a:lnTo>
                      <a:pt x="9" y="50"/>
                    </a:lnTo>
                    <a:lnTo>
                      <a:pt x="5" y="46"/>
                    </a:lnTo>
                    <a:lnTo>
                      <a:pt x="3" y="41"/>
                    </a:lnTo>
                    <a:lnTo>
                      <a:pt x="1" y="35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7CBE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297" name="组合 203"/>
            <p:cNvGrpSpPr/>
            <p:nvPr/>
          </p:nvGrpSpPr>
          <p:grpSpPr>
            <a:xfrm>
              <a:off x="4076" y="2224"/>
              <a:ext cx="600" cy="762"/>
              <a:chOff x="1493838" y="1541463"/>
              <a:chExt cx="381000" cy="484187"/>
            </a:xfrm>
          </p:grpSpPr>
          <p:sp>
            <p:nvSpPr>
              <p:cNvPr id="7298" name="Freeform 126"/>
              <p:cNvSpPr>
                <a:spLocks noEditPoints="1"/>
              </p:cNvSpPr>
              <p:nvPr/>
            </p:nvSpPr>
            <p:spPr>
              <a:xfrm>
                <a:off x="1493838" y="1546225"/>
                <a:ext cx="254000" cy="479425"/>
              </a:xfrm>
              <a:custGeom>
                <a:avLst/>
                <a:gdLst/>
                <a:ahLst/>
                <a:cxnLst>
                  <a:cxn ang="0">
                    <a:pos x="254000" y="0"/>
                  </a:cxn>
                  <a:cxn ang="0">
                    <a:pos x="254000" y="479425"/>
                  </a:cxn>
                  <a:cxn ang="0">
                    <a:pos x="149225" y="479425"/>
                  </a:cxn>
                  <a:cxn ang="0">
                    <a:pos x="149225" y="414337"/>
                  </a:cxn>
                  <a:cxn ang="0">
                    <a:pos x="215900" y="414337"/>
                  </a:cxn>
                  <a:cxn ang="0">
                    <a:pos x="215900" y="184150"/>
                  </a:cxn>
                  <a:cxn ang="0">
                    <a:pos x="215900" y="184150"/>
                  </a:cxn>
                  <a:cxn ang="0">
                    <a:pos x="149225" y="300037"/>
                  </a:cxn>
                  <a:cxn ang="0">
                    <a:pos x="149225" y="196850"/>
                  </a:cxn>
                  <a:cxn ang="0">
                    <a:pos x="254000" y="0"/>
                  </a:cxn>
                  <a:cxn ang="0">
                    <a:pos x="149225" y="479425"/>
                  </a:cxn>
                  <a:cxn ang="0">
                    <a:pos x="0" y="479425"/>
                  </a:cxn>
                  <a:cxn ang="0">
                    <a:pos x="149225" y="196850"/>
                  </a:cxn>
                  <a:cxn ang="0">
                    <a:pos x="149225" y="300037"/>
                  </a:cxn>
                  <a:cxn ang="0">
                    <a:pos x="84137" y="414337"/>
                  </a:cxn>
                  <a:cxn ang="0">
                    <a:pos x="149225" y="414337"/>
                  </a:cxn>
                  <a:cxn ang="0">
                    <a:pos x="149225" y="479425"/>
                  </a:cxn>
                </a:cxnLst>
                <a:rect l="0" t="0" r="0" b="0"/>
                <a:pathLst>
                  <a:path w="160" h="302">
                    <a:moveTo>
                      <a:pt x="160" y="0"/>
                    </a:moveTo>
                    <a:lnTo>
                      <a:pt x="160" y="302"/>
                    </a:lnTo>
                    <a:lnTo>
                      <a:pt x="94" y="302"/>
                    </a:lnTo>
                    <a:lnTo>
                      <a:pt x="94" y="261"/>
                    </a:lnTo>
                    <a:lnTo>
                      <a:pt x="136" y="261"/>
                    </a:lnTo>
                    <a:lnTo>
                      <a:pt x="136" y="116"/>
                    </a:lnTo>
                    <a:lnTo>
                      <a:pt x="136" y="116"/>
                    </a:lnTo>
                    <a:lnTo>
                      <a:pt x="94" y="189"/>
                    </a:lnTo>
                    <a:lnTo>
                      <a:pt x="94" y="124"/>
                    </a:lnTo>
                    <a:lnTo>
                      <a:pt x="160" y="0"/>
                    </a:lnTo>
                    <a:close/>
                    <a:moveTo>
                      <a:pt x="94" y="302"/>
                    </a:moveTo>
                    <a:lnTo>
                      <a:pt x="0" y="302"/>
                    </a:lnTo>
                    <a:lnTo>
                      <a:pt x="94" y="124"/>
                    </a:lnTo>
                    <a:lnTo>
                      <a:pt x="94" y="189"/>
                    </a:lnTo>
                    <a:lnTo>
                      <a:pt x="53" y="261"/>
                    </a:lnTo>
                    <a:lnTo>
                      <a:pt x="94" y="261"/>
                    </a:lnTo>
                    <a:lnTo>
                      <a:pt x="94" y="302"/>
                    </a:lnTo>
                    <a:close/>
                  </a:path>
                </a:pathLst>
              </a:custGeom>
              <a:solidFill>
                <a:srgbClr val="EDCD2D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99" name="Rectangle 127"/>
              <p:cNvSpPr/>
              <p:nvPr/>
            </p:nvSpPr>
            <p:spPr>
              <a:xfrm>
                <a:off x="1811338" y="1541463"/>
                <a:ext cx="63500" cy="471488"/>
              </a:xfrm>
              <a:prstGeom prst="rect">
                <a:avLst/>
              </a:prstGeom>
              <a:solidFill>
                <a:srgbClr val="EDCD2D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lvl="0"/>
                <a:endParaRPr lang="zh-CN" altLang="en-US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7300" name="Freeform 128"/>
            <p:cNvSpPr>
              <a:spLocks noEditPoints="1"/>
            </p:cNvSpPr>
            <p:nvPr/>
          </p:nvSpPr>
          <p:spPr>
            <a:xfrm>
              <a:off x="7093" y="5952"/>
              <a:ext cx="800" cy="625"/>
            </a:xfrm>
            <a:custGeom>
              <a:avLst/>
              <a:gdLst/>
              <a:ahLst/>
              <a:cxnLst>
                <a:cxn ang="0">
                  <a:pos x="745" y="142"/>
                </a:cxn>
                <a:cxn ang="0">
                  <a:pos x="800" y="345"/>
                </a:cxn>
                <a:cxn ang="0">
                  <a:pos x="757" y="530"/>
                </a:cxn>
                <a:cxn ang="0">
                  <a:pos x="677" y="612"/>
                </a:cxn>
                <a:cxn ang="0">
                  <a:pos x="657" y="582"/>
                </a:cxn>
                <a:cxn ang="0">
                  <a:pos x="697" y="535"/>
                </a:cxn>
                <a:cxn ang="0">
                  <a:pos x="690" y="477"/>
                </a:cxn>
                <a:cxn ang="0">
                  <a:pos x="652" y="412"/>
                </a:cxn>
                <a:cxn ang="0">
                  <a:pos x="717" y="412"/>
                </a:cxn>
                <a:cxn ang="0">
                  <a:pos x="747" y="382"/>
                </a:cxn>
                <a:cxn ang="0">
                  <a:pos x="747" y="315"/>
                </a:cxn>
                <a:cxn ang="0">
                  <a:pos x="707" y="280"/>
                </a:cxn>
                <a:cxn ang="0">
                  <a:pos x="652" y="250"/>
                </a:cxn>
                <a:cxn ang="0">
                  <a:pos x="695" y="240"/>
                </a:cxn>
                <a:cxn ang="0">
                  <a:pos x="717" y="185"/>
                </a:cxn>
                <a:cxn ang="0">
                  <a:pos x="700" y="145"/>
                </a:cxn>
                <a:cxn ang="0">
                  <a:pos x="595" y="20"/>
                </a:cxn>
                <a:cxn ang="0">
                  <a:pos x="652" y="125"/>
                </a:cxn>
                <a:cxn ang="0">
                  <a:pos x="605" y="147"/>
                </a:cxn>
                <a:cxn ang="0">
                  <a:pos x="595" y="85"/>
                </a:cxn>
                <a:cxn ang="0">
                  <a:pos x="652" y="617"/>
                </a:cxn>
                <a:cxn ang="0">
                  <a:pos x="610" y="587"/>
                </a:cxn>
                <a:cxn ang="0">
                  <a:pos x="652" y="617"/>
                </a:cxn>
                <a:cxn ang="0">
                  <a:pos x="652" y="282"/>
                </a:cxn>
                <a:cxn ang="0">
                  <a:pos x="612" y="337"/>
                </a:cxn>
                <a:cxn ang="0">
                  <a:pos x="630" y="387"/>
                </a:cxn>
                <a:cxn ang="0">
                  <a:pos x="640" y="435"/>
                </a:cxn>
                <a:cxn ang="0">
                  <a:pos x="595" y="205"/>
                </a:cxn>
                <a:cxn ang="0">
                  <a:pos x="637" y="250"/>
                </a:cxn>
                <a:cxn ang="0">
                  <a:pos x="595" y="20"/>
                </a:cxn>
                <a:cxn ang="0">
                  <a:pos x="585" y="50"/>
                </a:cxn>
                <a:cxn ang="0">
                  <a:pos x="547" y="5"/>
                </a:cxn>
                <a:cxn ang="0">
                  <a:pos x="547" y="537"/>
                </a:cxn>
                <a:cxn ang="0">
                  <a:pos x="572" y="567"/>
                </a:cxn>
                <a:cxn ang="0">
                  <a:pos x="595" y="97"/>
                </a:cxn>
                <a:cxn ang="0">
                  <a:pos x="595" y="435"/>
                </a:cxn>
                <a:cxn ang="0">
                  <a:pos x="565" y="460"/>
                </a:cxn>
                <a:cxn ang="0">
                  <a:pos x="562" y="127"/>
                </a:cxn>
                <a:cxn ang="0">
                  <a:pos x="595" y="97"/>
                </a:cxn>
                <a:cxn ang="0">
                  <a:pos x="335" y="20"/>
                </a:cxn>
                <a:cxn ang="0">
                  <a:pos x="547" y="5"/>
                </a:cxn>
                <a:cxn ang="0">
                  <a:pos x="527" y="40"/>
                </a:cxn>
                <a:cxn ang="0">
                  <a:pos x="507" y="105"/>
                </a:cxn>
                <a:cxn ang="0">
                  <a:pos x="547" y="132"/>
                </a:cxn>
                <a:cxn ang="0">
                  <a:pos x="545" y="525"/>
                </a:cxn>
                <a:cxn ang="0">
                  <a:pos x="485" y="575"/>
                </a:cxn>
                <a:cxn ang="0">
                  <a:pos x="312" y="480"/>
                </a:cxn>
                <a:cxn ang="0">
                  <a:pos x="170" y="410"/>
                </a:cxn>
                <a:cxn ang="0">
                  <a:pos x="210" y="397"/>
                </a:cxn>
                <a:cxn ang="0">
                  <a:pos x="260" y="327"/>
                </a:cxn>
                <a:cxn ang="0">
                  <a:pos x="237" y="250"/>
                </a:cxn>
                <a:cxn ang="0">
                  <a:pos x="0" y="340"/>
                </a:cxn>
                <a:cxn ang="0">
                  <a:pos x="12" y="240"/>
                </a:cxn>
                <a:cxn ang="0">
                  <a:pos x="112" y="110"/>
                </a:cxn>
                <a:cxn ang="0">
                  <a:pos x="170" y="220"/>
                </a:cxn>
                <a:cxn ang="0">
                  <a:pos x="95" y="252"/>
                </a:cxn>
                <a:cxn ang="0">
                  <a:pos x="77" y="337"/>
                </a:cxn>
                <a:cxn ang="0">
                  <a:pos x="142" y="405"/>
                </a:cxn>
                <a:cxn ang="0">
                  <a:pos x="105" y="472"/>
                </a:cxn>
                <a:cxn ang="0">
                  <a:pos x="7" y="375"/>
                </a:cxn>
              </a:cxnLst>
              <a:rect l="0" t="0" r="0" b="0"/>
              <a:pathLst>
                <a:path w="320" h="250">
                  <a:moveTo>
                    <a:pt x="261" y="19"/>
                  </a:moveTo>
                  <a:lnTo>
                    <a:pt x="261" y="19"/>
                  </a:lnTo>
                  <a:lnTo>
                    <a:pt x="276" y="30"/>
                  </a:lnTo>
                  <a:lnTo>
                    <a:pt x="288" y="42"/>
                  </a:lnTo>
                  <a:lnTo>
                    <a:pt x="298" y="57"/>
                  </a:lnTo>
                  <a:lnTo>
                    <a:pt x="306" y="71"/>
                  </a:lnTo>
                  <a:lnTo>
                    <a:pt x="312" y="88"/>
                  </a:lnTo>
                  <a:lnTo>
                    <a:pt x="316" y="104"/>
                  </a:lnTo>
                  <a:lnTo>
                    <a:pt x="318" y="120"/>
                  </a:lnTo>
                  <a:lnTo>
                    <a:pt x="320" y="138"/>
                  </a:lnTo>
                  <a:lnTo>
                    <a:pt x="320" y="154"/>
                  </a:lnTo>
                  <a:lnTo>
                    <a:pt x="317" y="170"/>
                  </a:lnTo>
                  <a:lnTo>
                    <a:pt x="314" y="185"/>
                  </a:lnTo>
                  <a:lnTo>
                    <a:pt x="310" y="200"/>
                  </a:lnTo>
                  <a:lnTo>
                    <a:pt x="303" y="212"/>
                  </a:lnTo>
                  <a:lnTo>
                    <a:pt x="297" y="223"/>
                  </a:lnTo>
                  <a:lnTo>
                    <a:pt x="290" y="233"/>
                  </a:lnTo>
                  <a:lnTo>
                    <a:pt x="282" y="239"/>
                  </a:lnTo>
                  <a:lnTo>
                    <a:pt x="282" y="239"/>
                  </a:lnTo>
                  <a:lnTo>
                    <a:pt x="271" y="245"/>
                  </a:lnTo>
                  <a:lnTo>
                    <a:pt x="261" y="247"/>
                  </a:lnTo>
                  <a:lnTo>
                    <a:pt x="261" y="233"/>
                  </a:lnTo>
                  <a:lnTo>
                    <a:pt x="261" y="233"/>
                  </a:lnTo>
                  <a:lnTo>
                    <a:pt x="263" y="233"/>
                  </a:lnTo>
                  <a:lnTo>
                    <a:pt x="263" y="233"/>
                  </a:lnTo>
                  <a:lnTo>
                    <a:pt x="263" y="233"/>
                  </a:lnTo>
                  <a:lnTo>
                    <a:pt x="268" y="229"/>
                  </a:lnTo>
                  <a:lnTo>
                    <a:pt x="272" y="224"/>
                  </a:lnTo>
                  <a:lnTo>
                    <a:pt x="276" y="219"/>
                  </a:lnTo>
                  <a:lnTo>
                    <a:pt x="279" y="214"/>
                  </a:lnTo>
                  <a:lnTo>
                    <a:pt x="280" y="208"/>
                  </a:lnTo>
                  <a:lnTo>
                    <a:pt x="280" y="203"/>
                  </a:lnTo>
                  <a:lnTo>
                    <a:pt x="279" y="196"/>
                  </a:lnTo>
                  <a:lnTo>
                    <a:pt x="276" y="191"/>
                  </a:lnTo>
                  <a:lnTo>
                    <a:pt x="276" y="191"/>
                  </a:lnTo>
                  <a:lnTo>
                    <a:pt x="274" y="185"/>
                  </a:lnTo>
                  <a:lnTo>
                    <a:pt x="271" y="181"/>
                  </a:lnTo>
                  <a:lnTo>
                    <a:pt x="267" y="178"/>
                  </a:lnTo>
                  <a:lnTo>
                    <a:pt x="261" y="176"/>
                  </a:lnTo>
                  <a:lnTo>
                    <a:pt x="261" y="165"/>
                  </a:lnTo>
                  <a:lnTo>
                    <a:pt x="261" y="165"/>
                  </a:lnTo>
                  <a:lnTo>
                    <a:pt x="268" y="168"/>
                  </a:lnTo>
                  <a:lnTo>
                    <a:pt x="275" y="168"/>
                  </a:lnTo>
                  <a:lnTo>
                    <a:pt x="280" y="168"/>
                  </a:lnTo>
                  <a:lnTo>
                    <a:pt x="287" y="165"/>
                  </a:lnTo>
                  <a:lnTo>
                    <a:pt x="287" y="165"/>
                  </a:lnTo>
                  <a:lnTo>
                    <a:pt x="287" y="165"/>
                  </a:lnTo>
                  <a:lnTo>
                    <a:pt x="293" y="162"/>
                  </a:lnTo>
                  <a:lnTo>
                    <a:pt x="297" y="158"/>
                  </a:lnTo>
                  <a:lnTo>
                    <a:pt x="299" y="153"/>
                  </a:lnTo>
                  <a:lnTo>
                    <a:pt x="302" y="149"/>
                  </a:lnTo>
                  <a:lnTo>
                    <a:pt x="303" y="143"/>
                  </a:lnTo>
                  <a:lnTo>
                    <a:pt x="303" y="136"/>
                  </a:lnTo>
                  <a:lnTo>
                    <a:pt x="302" y="131"/>
                  </a:lnTo>
                  <a:lnTo>
                    <a:pt x="299" y="126"/>
                  </a:lnTo>
                  <a:lnTo>
                    <a:pt x="299" y="126"/>
                  </a:lnTo>
                  <a:lnTo>
                    <a:pt x="297" y="122"/>
                  </a:lnTo>
                  <a:lnTo>
                    <a:pt x="293" y="118"/>
                  </a:lnTo>
                  <a:lnTo>
                    <a:pt x="288" y="113"/>
                  </a:lnTo>
                  <a:lnTo>
                    <a:pt x="283" y="112"/>
                  </a:lnTo>
                  <a:lnTo>
                    <a:pt x="279" y="111"/>
                  </a:lnTo>
                  <a:lnTo>
                    <a:pt x="272" y="109"/>
                  </a:lnTo>
                  <a:lnTo>
                    <a:pt x="267" y="111"/>
                  </a:lnTo>
                  <a:lnTo>
                    <a:pt x="261" y="112"/>
                  </a:lnTo>
                  <a:lnTo>
                    <a:pt x="261" y="100"/>
                  </a:lnTo>
                  <a:lnTo>
                    <a:pt x="261" y="100"/>
                  </a:lnTo>
                  <a:lnTo>
                    <a:pt x="268" y="100"/>
                  </a:lnTo>
                  <a:lnTo>
                    <a:pt x="274" y="99"/>
                  </a:lnTo>
                  <a:lnTo>
                    <a:pt x="274" y="99"/>
                  </a:lnTo>
                  <a:lnTo>
                    <a:pt x="278" y="96"/>
                  </a:lnTo>
                  <a:lnTo>
                    <a:pt x="282" y="92"/>
                  </a:lnTo>
                  <a:lnTo>
                    <a:pt x="284" y="88"/>
                  </a:lnTo>
                  <a:lnTo>
                    <a:pt x="286" y="84"/>
                  </a:lnTo>
                  <a:lnTo>
                    <a:pt x="287" y="78"/>
                  </a:lnTo>
                  <a:lnTo>
                    <a:pt x="287" y="74"/>
                  </a:lnTo>
                  <a:lnTo>
                    <a:pt x="286" y="69"/>
                  </a:lnTo>
                  <a:lnTo>
                    <a:pt x="284" y="63"/>
                  </a:lnTo>
                  <a:lnTo>
                    <a:pt x="284" y="63"/>
                  </a:lnTo>
                  <a:lnTo>
                    <a:pt x="284" y="63"/>
                  </a:lnTo>
                  <a:lnTo>
                    <a:pt x="280" y="58"/>
                  </a:lnTo>
                  <a:lnTo>
                    <a:pt x="275" y="54"/>
                  </a:lnTo>
                  <a:lnTo>
                    <a:pt x="270" y="51"/>
                  </a:lnTo>
                  <a:lnTo>
                    <a:pt x="261" y="50"/>
                  </a:lnTo>
                  <a:lnTo>
                    <a:pt x="261" y="19"/>
                  </a:lnTo>
                  <a:close/>
                  <a:moveTo>
                    <a:pt x="238" y="8"/>
                  </a:moveTo>
                  <a:lnTo>
                    <a:pt x="238" y="8"/>
                  </a:lnTo>
                  <a:lnTo>
                    <a:pt x="251" y="12"/>
                  </a:lnTo>
                  <a:lnTo>
                    <a:pt x="261" y="19"/>
                  </a:lnTo>
                  <a:lnTo>
                    <a:pt x="261" y="50"/>
                  </a:lnTo>
                  <a:lnTo>
                    <a:pt x="261" y="50"/>
                  </a:lnTo>
                  <a:lnTo>
                    <a:pt x="256" y="50"/>
                  </a:lnTo>
                  <a:lnTo>
                    <a:pt x="251" y="53"/>
                  </a:lnTo>
                  <a:lnTo>
                    <a:pt x="251" y="53"/>
                  </a:lnTo>
                  <a:lnTo>
                    <a:pt x="247" y="55"/>
                  </a:lnTo>
                  <a:lnTo>
                    <a:pt x="242" y="59"/>
                  </a:lnTo>
                  <a:lnTo>
                    <a:pt x="240" y="63"/>
                  </a:lnTo>
                  <a:lnTo>
                    <a:pt x="238" y="67"/>
                  </a:lnTo>
                  <a:lnTo>
                    <a:pt x="238" y="39"/>
                  </a:lnTo>
                  <a:lnTo>
                    <a:pt x="238" y="39"/>
                  </a:lnTo>
                  <a:lnTo>
                    <a:pt x="238" y="34"/>
                  </a:lnTo>
                  <a:lnTo>
                    <a:pt x="238" y="27"/>
                  </a:lnTo>
                  <a:lnTo>
                    <a:pt x="238" y="8"/>
                  </a:lnTo>
                  <a:lnTo>
                    <a:pt x="238" y="8"/>
                  </a:lnTo>
                  <a:close/>
                  <a:moveTo>
                    <a:pt x="261" y="247"/>
                  </a:moveTo>
                  <a:lnTo>
                    <a:pt x="261" y="247"/>
                  </a:lnTo>
                  <a:lnTo>
                    <a:pt x="249" y="250"/>
                  </a:lnTo>
                  <a:lnTo>
                    <a:pt x="238" y="250"/>
                  </a:lnTo>
                  <a:lnTo>
                    <a:pt x="238" y="233"/>
                  </a:lnTo>
                  <a:lnTo>
                    <a:pt x="238" y="233"/>
                  </a:lnTo>
                  <a:lnTo>
                    <a:pt x="244" y="235"/>
                  </a:lnTo>
                  <a:lnTo>
                    <a:pt x="249" y="235"/>
                  </a:lnTo>
                  <a:lnTo>
                    <a:pt x="256" y="235"/>
                  </a:lnTo>
                  <a:lnTo>
                    <a:pt x="261" y="233"/>
                  </a:lnTo>
                  <a:lnTo>
                    <a:pt x="261" y="247"/>
                  </a:lnTo>
                  <a:lnTo>
                    <a:pt x="261" y="247"/>
                  </a:lnTo>
                  <a:close/>
                  <a:moveTo>
                    <a:pt x="261" y="100"/>
                  </a:moveTo>
                  <a:lnTo>
                    <a:pt x="261" y="112"/>
                  </a:lnTo>
                  <a:lnTo>
                    <a:pt x="261" y="112"/>
                  </a:lnTo>
                  <a:lnTo>
                    <a:pt x="261" y="113"/>
                  </a:lnTo>
                  <a:lnTo>
                    <a:pt x="261" y="113"/>
                  </a:lnTo>
                  <a:lnTo>
                    <a:pt x="256" y="116"/>
                  </a:lnTo>
                  <a:lnTo>
                    <a:pt x="252" y="120"/>
                  </a:lnTo>
                  <a:lnTo>
                    <a:pt x="249" y="124"/>
                  </a:lnTo>
                  <a:lnTo>
                    <a:pt x="247" y="130"/>
                  </a:lnTo>
                  <a:lnTo>
                    <a:pt x="245" y="135"/>
                  </a:lnTo>
                  <a:lnTo>
                    <a:pt x="245" y="141"/>
                  </a:lnTo>
                  <a:lnTo>
                    <a:pt x="247" y="146"/>
                  </a:lnTo>
                  <a:lnTo>
                    <a:pt x="249" y="151"/>
                  </a:lnTo>
                  <a:lnTo>
                    <a:pt x="249" y="151"/>
                  </a:lnTo>
                  <a:lnTo>
                    <a:pt x="252" y="155"/>
                  </a:lnTo>
                  <a:lnTo>
                    <a:pt x="255" y="159"/>
                  </a:lnTo>
                  <a:lnTo>
                    <a:pt x="261" y="165"/>
                  </a:lnTo>
                  <a:lnTo>
                    <a:pt x="261" y="176"/>
                  </a:lnTo>
                  <a:lnTo>
                    <a:pt x="261" y="176"/>
                  </a:lnTo>
                  <a:lnTo>
                    <a:pt x="256" y="174"/>
                  </a:lnTo>
                  <a:lnTo>
                    <a:pt x="251" y="173"/>
                  </a:lnTo>
                  <a:lnTo>
                    <a:pt x="244" y="173"/>
                  </a:lnTo>
                  <a:lnTo>
                    <a:pt x="238" y="174"/>
                  </a:lnTo>
                  <a:lnTo>
                    <a:pt x="238" y="82"/>
                  </a:lnTo>
                  <a:lnTo>
                    <a:pt x="238" y="82"/>
                  </a:lnTo>
                  <a:lnTo>
                    <a:pt x="240" y="86"/>
                  </a:lnTo>
                  <a:lnTo>
                    <a:pt x="240" y="86"/>
                  </a:lnTo>
                  <a:lnTo>
                    <a:pt x="244" y="92"/>
                  </a:lnTo>
                  <a:lnTo>
                    <a:pt x="249" y="97"/>
                  </a:lnTo>
                  <a:lnTo>
                    <a:pt x="255" y="100"/>
                  </a:lnTo>
                  <a:lnTo>
                    <a:pt x="261" y="100"/>
                  </a:lnTo>
                  <a:lnTo>
                    <a:pt x="261" y="100"/>
                  </a:lnTo>
                  <a:close/>
                  <a:moveTo>
                    <a:pt x="219" y="2"/>
                  </a:moveTo>
                  <a:lnTo>
                    <a:pt x="219" y="2"/>
                  </a:lnTo>
                  <a:lnTo>
                    <a:pt x="238" y="8"/>
                  </a:lnTo>
                  <a:lnTo>
                    <a:pt x="238" y="27"/>
                  </a:lnTo>
                  <a:lnTo>
                    <a:pt x="238" y="27"/>
                  </a:lnTo>
                  <a:lnTo>
                    <a:pt x="237" y="24"/>
                  </a:lnTo>
                  <a:lnTo>
                    <a:pt x="237" y="24"/>
                  </a:lnTo>
                  <a:lnTo>
                    <a:pt x="234" y="20"/>
                  </a:lnTo>
                  <a:lnTo>
                    <a:pt x="230" y="17"/>
                  </a:lnTo>
                  <a:lnTo>
                    <a:pt x="225" y="15"/>
                  </a:lnTo>
                  <a:lnTo>
                    <a:pt x="219" y="15"/>
                  </a:lnTo>
                  <a:lnTo>
                    <a:pt x="219" y="2"/>
                  </a:lnTo>
                  <a:lnTo>
                    <a:pt x="219" y="2"/>
                  </a:lnTo>
                  <a:close/>
                  <a:moveTo>
                    <a:pt x="238" y="250"/>
                  </a:moveTo>
                  <a:lnTo>
                    <a:pt x="238" y="250"/>
                  </a:lnTo>
                  <a:lnTo>
                    <a:pt x="229" y="247"/>
                  </a:lnTo>
                  <a:lnTo>
                    <a:pt x="219" y="245"/>
                  </a:lnTo>
                  <a:lnTo>
                    <a:pt x="219" y="215"/>
                  </a:lnTo>
                  <a:lnTo>
                    <a:pt x="219" y="215"/>
                  </a:lnTo>
                  <a:lnTo>
                    <a:pt x="221" y="218"/>
                  </a:lnTo>
                  <a:lnTo>
                    <a:pt x="221" y="218"/>
                  </a:lnTo>
                  <a:lnTo>
                    <a:pt x="225" y="223"/>
                  </a:lnTo>
                  <a:lnTo>
                    <a:pt x="229" y="227"/>
                  </a:lnTo>
                  <a:lnTo>
                    <a:pt x="233" y="231"/>
                  </a:lnTo>
                  <a:lnTo>
                    <a:pt x="238" y="233"/>
                  </a:lnTo>
                  <a:lnTo>
                    <a:pt x="238" y="250"/>
                  </a:lnTo>
                  <a:lnTo>
                    <a:pt x="238" y="250"/>
                  </a:lnTo>
                  <a:close/>
                  <a:moveTo>
                    <a:pt x="238" y="39"/>
                  </a:moveTo>
                  <a:lnTo>
                    <a:pt x="238" y="67"/>
                  </a:lnTo>
                  <a:lnTo>
                    <a:pt x="238" y="67"/>
                  </a:lnTo>
                  <a:lnTo>
                    <a:pt x="237" y="74"/>
                  </a:lnTo>
                  <a:lnTo>
                    <a:pt x="238" y="82"/>
                  </a:lnTo>
                  <a:lnTo>
                    <a:pt x="238" y="174"/>
                  </a:lnTo>
                  <a:lnTo>
                    <a:pt x="238" y="174"/>
                  </a:lnTo>
                  <a:lnTo>
                    <a:pt x="236" y="176"/>
                  </a:lnTo>
                  <a:lnTo>
                    <a:pt x="236" y="176"/>
                  </a:lnTo>
                  <a:lnTo>
                    <a:pt x="230" y="180"/>
                  </a:lnTo>
                  <a:lnTo>
                    <a:pt x="226" y="184"/>
                  </a:lnTo>
                  <a:lnTo>
                    <a:pt x="222" y="188"/>
                  </a:lnTo>
                  <a:lnTo>
                    <a:pt x="219" y="193"/>
                  </a:lnTo>
                  <a:lnTo>
                    <a:pt x="219" y="53"/>
                  </a:lnTo>
                  <a:lnTo>
                    <a:pt x="219" y="53"/>
                  </a:lnTo>
                  <a:lnTo>
                    <a:pt x="225" y="51"/>
                  </a:lnTo>
                  <a:lnTo>
                    <a:pt x="229" y="50"/>
                  </a:lnTo>
                  <a:lnTo>
                    <a:pt x="229" y="50"/>
                  </a:lnTo>
                  <a:lnTo>
                    <a:pt x="234" y="46"/>
                  </a:lnTo>
                  <a:lnTo>
                    <a:pt x="238" y="39"/>
                  </a:lnTo>
                  <a:lnTo>
                    <a:pt x="238" y="39"/>
                  </a:lnTo>
                  <a:close/>
                  <a:moveTo>
                    <a:pt x="68" y="31"/>
                  </a:moveTo>
                  <a:lnTo>
                    <a:pt x="68" y="31"/>
                  </a:lnTo>
                  <a:lnTo>
                    <a:pt x="91" y="21"/>
                  </a:lnTo>
                  <a:lnTo>
                    <a:pt x="112" y="13"/>
                  </a:lnTo>
                  <a:lnTo>
                    <a:pt x="134" y="8"/>
                  </a:lnTo>
                  <a:lnTo>
                    <a:pt x="153" y="4"/>
                  </a:lnTo>
                  <a:lnTo>
                    <a:pt x="172" y="1"/>
                  </a:lnTo>
                  <a:lnTo>
                    <a:pt x="190" y="0"/>
                  </a:lnTo>
                  <a:lnTo>
                    <a:pt x="205" y="1"/>
                  </a:lnTo>
                  <a:lnTo>
                    <a:pt x="219" y="2"/>
                  </a:lnTo>
                  <a:lnTo>
                    <a:pt x="219" y="15"/>
                  </a:lnTo>
                  <a:lnTo>
                    <a:pt x="219" y="15"/>
                  </a:lnTo>
                  <a:lnTo>
                    <a:pt x="215" y="15"/>
                  </a:lnTo>
                  <a:lnTo>
                    <a:pt x="211" y="16"/>
                  </a:lnTo>
                  <a:lnTo>
                    <a:pt x="211" y="16"/>
                  </a:lnTo>
                  <a:lnTo>
                    <a:pt x="211" y="16"/>
                  </a:lnTo>
                  <a:lnTo>
                    <a:pt x="206" y="20"/>
                  </a:lnTo>
                  <a:lnTo>
                    <a:pt x="202" y="27"/>
                  </a:lnTo>
                  <a:lnTo>
                    <a:pt x="200" y="34"/>
                  </a:lnTo>
                  <a:lnTo>
                    <a:pt x="203" y="42"/>
                  </a:lnTo>
                  <a:lnTo>
                    <a:pt x="203" y="42"/>
                  </a:lnTo>
                  <a:lnTo>
                    <a:pt x="206" y="46"/>
                  </a:lnTo>
                  <a:lnTo>
                    <a:pt x="210" y="50"/>
                  </a:lnTo>
                  <a:lnTo>
                    <a:pt x="215" y="51"/>
                  </a:lnTo>
                  <a:lnTo>
                    <a:pt x="219" y="53"/>
                  </a:lnTo>
                  <a:lnTo>
                    <a:pt x="219" y="193"/>
                  </a:lnTo>
                  <a:lnTo>
                    <a:pt x="219" y="193"/>
                  </a:lnTo>
                  <a:lnTo>
                    <a:pt x="218" y="199"/>
                  </a:lnTo>
                  <a:lnTo>
                    <a:pt x="218" y="204"/>
                  </a:lnTo>
                  <a:lnTo>
                    <a:pt x="218" y="210"/>
                  </a:lnTo>
                  <a:lnTo>
                    <a:pt x="219" y="215"/>
                  </a:lnTo>
                  <a:lnTo>
                    <a:pt x="219" y="245"/>
                  </a:lnTo>
                  <a:lnTo>
                    <a:pt x="219" y="245"/>
                  </a:lnTo>
                  <a:lnTo>
                    <a:pt x="207" y="238"/>
                  </a:lnTo>
                  <a:lnTo>
                    <a:pt x="194" y="230"/>
                  </a:lnTo>
                  <a:lnTo>
                    <a:pt x="169" y="212"/>
                  </a:lnTo>
                  <a:lnTo>
                    <a:pt x="157" y="203"/>
                  </a:lnTo>
                  <a:lnTo>
                    <a:pt x="145" y="196"/>
                  </a:lnTo>
                  <a:lnTo>
                    <a:pt x="131" y="192"/>
                  </a:lnTo>
                  <a:lnTo>
                    <a:pt x="125" y="192"/>
                  </a:lnTo>
                  <a:lnTo>
                    <a:pt x="118" y="192"/>
                  </a:lnTo>
                  <a:lnTo>
                    <a:pt x="118" y="192"/>
                  </a:lnTo>
                  <a:lnTo>
                    <a:pt x="92" y="193"/>
                  </a:lnTo>
                  <a:lnTo>
                    <a:pt x="68" y="193"/>
                  </a:lnTo>
                  <a:lnTo>
                    <a:pt x="68" y="164"/>
                  </a:lnTo>
                  <a:lnTo>
                    <a:pt x="68" y="164"/>
                  </a:lnTo>
                  <a:lnTo>
                    <a:pt x="76" y="162"/>
                  </a:lnTo>
                  <a:lnTo>
                    <a:pt x="84" y="159"/>
                  </a:lnTo>
                  <a:lnTo>
                    <a:pt x="84" y="159"/>
                  </a:lnTo>
                  <a:lnTo>
                    <a:pt x="84" y="159"/>
                  </a:lnTo>
                  <a:lnTo>
                    <a:pt x="91" y="155"/>
                  </a:lnTo>
                  <a:lnTo>
                    <a:pt x="96" y="150"/>
                  </a:lnTo>
                  <a:lnTo>
                    <a:pt x="100" y="145"/>
                  </a:lnTo>
                  <a:lnTo>
                    <a:pt x="103" y="138"/>
                  </a:lnTo>
                  <a:lnTo>
                    <a:pt x="104" y="131"/>
                  </a:lnTo>
                  <a:lnTo>
                    <a:pt x="104" y="123"/>
                  </a:lnTo>
                  <a:lnTo>
                    <a:pt x="103" y="116"/>
                  </a:lnTo>
                  <a:lnTo>
                    <a:pt x="100" y="109"/>
                  </a:lnTo>
                  <a:lnTo>
                    <a:pt x="100" y="109"/>
                  </a:lnTo>
                  <a:lnTo>
                    <a:pt x="95" y="100"/>
                  </a:lnTo>
                  <a:lnTo>
                    <a:pt x="87" y="93"/>
                  </a:lnTo>
                  <a:lnTo>
                    <a:pt x="77" y="89"/>
                  </a:lnTo>
                  <a:lnTo>
                    <a:pt x="68" y="88"/>
                  </a:lnTo>
                  <a:lnTo>
                    <a:pt x="68" y="31"/>
                  </a:lnTo>
                  <a:close/>
                  <a:moveTo>
                    <a:pt x="0" y="136"/>
                  </a:moveTo>
                  <a:lnTo>
                    <a:pt x="0" y="136"/>
                  </a:lnTo>
                  <a:lnTo>
                    <a:pt x="0" y="124"/>
                  </a:lnTo>
                  <a:lnTo>
                    <a:pt x="0" y="115"/>
                  </a:lnTo>
                  <a:lnTo>
                    <a:pt x="3" y="104"/>
                  </a:lnTo>
                  <a:lnTo>
                    <a:pt x="5" y="96"/>
                  </a:lnTo>
                  <a:lnTo>
                    <a:pt x="10" y="86"/>
                  </a:lnTo>
                  <a:lnTo>
                    <a:pt x="14" y="78"/>
                  </a:lnTo>
                  <a:lnTo>
                    <a:pt x="24" y="65"/>
                  </a:lnTo>
                  <a:lnTo>
                    <a:pt x="35" y="53"/>
                  </a:lnTo>
                  <a:lnTo>
                    <a:pt x="45" y="44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68" y="31"/>
                  </a:lnTo>
                  <a:lnTo>
                    <a:pt x="68" y="88"/>
                  </a:lnTo>
                  <a:lnTo>
                    <a:pt x="68" y="88"/>
                  </a:lnTo>
                  <a:lnTo>
                    <a:pt x="58" y="89"/>
                  </a:lnTo>
                  <a:lnTo>
                    <a:pt x="50" y="92"/>
                  </a:lnTo>
                  <a:lnTo>
                    <a:pt x="50" y="92"/>
                  </a:lnTo>
                  <a:lnTo>
                    <a:pt x="43" y="96"/>
                  </a:lnTo>
                  <a:lnTo>
                    <a:pt x="38" y="101"/>
                  </a:lnTo>
                  <a:lnTo>
                    <a:pt x="34" y="108"/>
                  </a:lnTo>
                  <a:lnTo>
                    <a:pt x="31" y="113"/>
                  </a:lnTo>
                  <a:lnTo>
                    <a:pt x="30" y="122"/>
                  </a:lnTo>
                  <a:lnTo>
                    <a:pt x="30" y="128"/>
                  </a:lnTo>
                  <a:lnTo>
                    <a:pt x="31" y="135"/>
                  </a:lnTo>
                  <a:lnTo>
                    <a:pt x="34" y="143"/>
                  </a:lnTo>
                  <a:lnTo>
                    <a:pt x="34" y="143"/>
                  </a:lnTo>
                  <a:lnTo>
                    <a:pt x="39" y="151"/>
                  </a:lnTo>
                  <a:lnTo>
                    <a:pt x="47" y="158"/>
                  </a:lnTo>
                  <a:lnTo>
                    <a:pt x="57" y="162"/>
                  </a:lnTo>
                  <a:lnTo>
                    <a:pt x="68" y="164"/>
                  </a:lnTo>
                  <a:lnTo>
                    <a:pt x="68" y="193"/>
                  </a:lnTo>
                  <a:lnTo>
                    <a:pt x="68" y="193"/>
                  </a:lnTo>
                  <a:lnTo>
                    <a:pt x="54" y="192"/>
                  </a:lnTo>
                  <a:lnTo>
                    <a:pt x="42" y="189"/>
                  </a:lnTo>
                  <a:lnTo>
                    <a:pt x="31" y="185"/>
                  </a:lnTo>
                  <a:lnTo>
                    <a:pt x="22" y="178"/>
                  </a:lnTo>
                  <a:lnTo>
                    <a:pt x="14" y="172"/>
                  </a:lnTo>
                  <a:lnTo>
                    <a:pt x="8" y="162"/>
                  </a:lnTo>
                  <a:lnTo>
                    <a:pt x="3" y="150"/>
                  </a:lnTo>
                  <a:lnTo>
                    <a:pt x="0" y="136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EDCD2D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7301" name="组合 206"/>
            <p:cNvGrpSpPr/>
            <p:nvPr/>
          </p:nvGrpSpPr>
          <p:grpSpPr>
            <a:xfrm>
              <a:off x="4706" y="6577"/>
              <a:ext cx="780" cy="1015"/>
              <a:chOff x="1893888" y="4305300"/>
              <a:chExt cx="495300" cy="644526"/>
            </a:xfrm>
          </p:grpSpPr>
          <p:sp>
            <p:nvSpPr>
              <p:cNvPr id="7302" name="Freeform 129"/>
              <p:cNvSpPr/>
              <p:nvPr/>
            </p:nvSpPr>
            <p:spPr>
              <a:xfrm>
                <a:off x="1893888" y="4305300"/>
                <a:ext cx="495300" cy="496888"/>
              </a:xfrm>
              <a:custGeom>
                <a:avLst/>
                <a:gdLst/>
                <a:ahLst/>
                <a:cxnLst>
                  <a:cxn ang="0">
                    <a:pos x="131762" y="25400"/>
                  </a:cxn>
                  <a:cxn ang="0">
                    <a:pos x="90487" y="65087"/>
                  </a:cxn>
                  <a:cxn ang="0">
                    <a:pos x="58737" y="112712"/>
                  </a:cxn>
                  <a:cxn ang="0">
                    <a:pos x="39687" y="163512"/>
                  </a:cxn>
                  <a:cxn ang="0">
                    <a:pos x="33337" y="222250"/>
                  </a:cxn>
                  <a:cxn ang="0">
                    <a:pos x="33337" y="247650"/>
                  </a:cxn>
                  <a:cxn ang="0">
                    <a:pos x="42862" y="295275"/>
                  </a:cxn>
                  <a:cxn ang="0">
                    <a:pos x="63500" y="338137"/>
                  </a:cxn>
                  <a:cxn ang="0">
                    <a:pos x="88900" y="376237"/>
                  </a:cxn>
                  <a:cxn ang="0">
                    <a:pos x="120650" y="411162"/>
                  </a:cxn>
                  <a:cxn ang="0">
                    <a:pos x="160337" y="436562"/>
                  </a:cxn>
                  <a:cxn ang="0">
                    <a:pos x="203200" y="455612"/>
                  </a:cxn>
                  <a:cxn ang="0">
                    <a:pos x="249237" y="465137"/>
                  </a:cxn>
                  <a:cxn ang="0">
                    <a:pos x="276225" y="466725"/>
                  </a:cxn>
                  <a:cxn ang="0">
                    <a:pos x="333375" y="458787"/>
                  </a:cxn>
                  <a:cxn ang="0">
                    <a:pos x="385762" y="438150"/>
                  </a:cxn>
                  <a:cxn ang="0">
                    <a:pos x="433387" y="407987"/>
                  </a:cxn>
                  <a:cxn ang="0">
                    <a:pos x="469900" y="369887"/>
                  </a:cxn>
                  <a:cxn ang="0">
                    <a:pos x="495300" y="388937"/>
                  </a:cxn>
                  <a:cxn ang="0">
                    <a:pos x="452437" y="434975"/>
                  </a:cxn>
                  <a:cxn ang="0">
                    <a:pos x="400050" y="468312"/>
                  </a:cxn>
                  <a:cxn ang="0">
                    <a:pos x="339725" y="490537"/>
                  </a:cxn>
                  <a:cxn ang="0">
                    <a:pos x="276225" y="496888"/>
                  </a:cxn>
                  <a:cxn ang="0">
                    <a:pos x="247650" y="496888"/>
                  </a:cxn>
                  <a:cxn ang="0">
                    <a:pos x="193675" y="485775"/>
                  </a:cxn>
                  <a:cxn ang="0">
                    <a:pos x="144462" y="465137"/>
                  </a:cxn>
                  <a:cxn ang="0">
                    <a:pos x="101600" y="434975"/>
                  </a:cxn>
                  <a:cxn ang="0">
                    <a:pos x="63500" y="398462"/>
                  </a:cxn>
                  <a:cxn ang="0">
                    <a:pos x="33337" y="352425"/>
                  </a:cxn>
                  <a:cxn ang="0">
                    <a:pos x="12700" y="303212"/>
                  </a:cxn>
                  <a:cxn ang="0">
                    <a:pos x="3175" y="252412"/>
                  </a:cxn>
                  <a:cxn ang="0">
                    <a:pos x="0" y="222250"/>
                  </a:cxn>
                  <a:cxn ang="0">
                    <a:pos x="9525" y="157162"/>
                  </a:cxn>
                  <a:cxn ang="0">
                    <a:pos x="30162" y="96837"/>
                  </a:cxn>
                  <a:cxn ang="0">
                    <a:pos x="66675" y="42862"/>
                  </a:cxn>
                  <a:cxn ang="0">
                    <a:pos x="112712" y="0"/>
                  </a:cxn>
                </a:cxnLst>
                <a:rect l="0" t="0" r="0" b="0"/>
                <a:pathLst>
                  <a:path w="312" h="313">
                    <a:moveTo>
                      <a:pt x="83" y="16"/>
                    </a:moveTo>
                    <a:lnTo>
                      <a:pt x="83" y="16"/>
                    </a:lnTo>
                    <a:lnTo>
                      <a:pt x="69" y="29"/>
                    </a:lnTo>
                    <a:lnTo>
                      <a:pt x="57" y="41"/>
                    </a:lnTo>
                    <a:lnTo>
                      <a:pt x="46" y="54"/>
                    </a:lnTo>
                    <a:lnTo>
                      <a:pt x="37" y="71"/>
                    </a:lnTo>
                    <a:lnTo>
                      <a:pt x="30" y="87"/>
                    </a:lnTo>
                    <a:lnTo>
                      <a:pt x="25" y="103"/>
                    </a:lnTo>
                    <a:lnTo>
                      <a:pt x="22" y="122"/>
                    </a:lnTo>
                    <a:lnTo>
                      <a:pt x="21" y="140"/>
                    </a:lnTo>
                    <a:lnTo>
                      <a:pt x="21" y="140"/>
                    </a:lnTo>
                    <a:lnTo>
                      <a:pt x="21" y="156"/>
                    </a:lnTo>
                    <a:lnTo>
                      <a:pt x="23" y="171"/>
                    </a:lnTo>
                    <a:lnTo>
                      <a:pt x="27" y="186"/>
                    </a:lnTo>
                    <a:lnTo>
                      <a:pt x="33" y="199"/>
                    </a:lnTo>
                    <a:lnTo>
                      <a:pt x="40" y="213"/>
                    </a:lnTo>
                    <a:lnTo>
                      <a:pt x="46" y="226"/>
                    </a:lnTo>
                    <a:lnTo>
                      <a:pt x="56" y="237"/>
                    </a:lnTo>
                    <a:lnTo>
                      <a:pt x="65" y="248"/>
                    </a:lnTo>
                    <a:lnTo>
                      <a:pt x="76" y="259"/>
                    </a:lnTo>
                    <a:lnTo>
                      <a:pt x="88" y="267"/>
                    </a:lnTo>
                    <a:lnTo>
                      <a:pt x="101" y="275"/>
                    </a:lnTo>
                    <a:lnTo>
                      <a:pt x="114" y="282"/>
                    </a:lnTo>
                    <a:lnTo>
                      <a:pt x="128" y="287"/>
                    </a:lnTo>
                    <a:lnTo>
                      <a:pt x="143" y="290"/>
                    </a:lnTo>
                    <a:lnTo>
                      <a:pt x="157" y="293"/>
                    </a:lnTo>
                    <a:lnTo>
                      <a:pt x="174" y="294"/>
                    </a:lnTo>
                    <a:lnTo>
                      <a:pt x="174" y="294"/>
                    </a:lnTo>
                    <a:lnTo>
                      <a:pt x="193" y="293"/>
                    </a:lnTo>
                    <a:lnTo>
                      <a:pt x="210" y="289"/>
                    </a:lnTo>
                    <a:lnTo>
                      <a:pt x="227" y="285"/>
                    </a:lnTo>
                    <a:lnTo>
                      <a:pt x="243" y="276"/>
                    </a:lnTo>
                    <a:lnTo>
                      <a:pt x="258" y="268"/>
                    </a:lnTo>
                    <a:lnTo>
                      <a:pt x="273" y="257"/>
                    </a:lnTo>
                    <a:lnTo>
                      <a:pt x="285" y="247"/>
                    </a:lnTo>
                    <a:lnTo>
                      <a:pt x="296" y="233"/>
                    </a:lnTo>
                    <a:lnTo>
                      <a:pt x="312" y="245"/>
                    </a:lnTo>
                    <a:lnTo>
                      <a:pt x="312" y="245"/>
                    </a:lnTo>
                    <a:lnTo>
                      <a:pt x="298" y="260"/>
                    </a:lnTo>
                    <a:lnTo>
                      <a:pt x="285" y="274"/>
                    </a:lnTo>
                    <a:lnTo>
                      <a:pt x="268" y="285"/>
                    </a:lnTo>
                    <a:lnTo>
                      <a:pt x="252" y="295"/>
                    </a:lnTo>
                    <a:lnTo>
                      <a:pt x="233" y="303"/>
                    </a:lnTo>
                    <a:lnTo>
                      <a:pt x="214" y="309"/>
                    </a:lnTo>
                    <a:lnTo>
                      <a:pt x="194" y="312"/>
                    </a:lnTo>
                    <a:lnTo>
                      <a:pt x="174" y="313"/>
                    </a:lnTo>
                    <a:lnTo>
                      <a:pt x="174" y="313"/>
                    </a:lnTo>
                    <a:lnTo>
                      <a:pt x="156" y="313"/>
                    </a:lnTo>
                    <a:lnTo>
                      <a:pt x="138" y="310"/>
                    </a:lnTo>
                    <a:lnTo>
                      <a:pt x="122" y="306"/>
                    </a:lnTo>
                    <a:lnTo>
                      <a:pt x="106" y="299"/>
                    </a:lnTo>
                    <a:lnTo>
                      <a:pt x="91" y="293"/>
                    </a:lnTo>
                    <a:lnTo>
                      <a:pt x="76" y="285"/>
                    </a:lnTo>
                    <a:lnTo>
                      <a:pt x="64" y="274"/>
                    </a:lnTo>
                    <a:lnTo>
                      <a:pt x="52" y="263"/>
                    </a:lnTo>
                    <a:lnTo>
                      <a:pt x="40" y="251"/>
                    </a:lnTo>
                    <a:lnTo>
                      <a:pt x="30" y="237"/>
                    </a:lnTo>
                    <a:lnTo>
                      <a:pt x="21" y="222"/>
                    </a:lnTo>
                    <a:lnTo>
                      <a:pt x="14" y="207"/>
                    </a:lnTo>
                    <a:lnTo>
                      <a:pt x="8" y="191"/>
                    </a:lnTo>
                    <a:lnTo>
                      <a:pt x="4" y="175"/>
                    </a:lnTo>
                    <a:lnTo>
                      <a:pt x="2" y="159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2" y="119"/>
                    </a:lnTo>
                    <a:lnTo>
                      <a:pt x="6" y="99"/>
                    </a:lnTo>
                    <a:lnTo>
                      <a:pt x="11" y="79"/>
                    </a:lnTo>
                    <a:lnTo>
                      <a:pt x="19" y="61"/>
                    </a:lnTo>
                    <a:lnTo>
                      <a:pt x="30" y="44"/>
                    </a:lnTo>
                    <a:lnTo>
                      <a:pt x="42" y="27"/>
                    </a:lnTo>
                    <a:lnTo>
                      <a:pt x="56" y="14"/>
                    </a:lnTo>
                    <a:lnTo>
                      <a:pt x="71" y="0"/>
                    </a:lnTo>
                    <a:lnTo>
                      <a:pt x="83" y="16"/>
                    </a:lnTo>
                    <a:close/>
                  </a:path>
                </a:pathLst>
              </a:custGeom>
              <a:solidFill>
                <a:srgbClr val="7CBE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03" name="Freeform 130"/>
              <p:cNvSpPr>
                <a:spLocks noEditPoints="1"/>
              </p:cNvSpPr>
              <p:nvPr/>
            </p:nvSpPr>
            <p:spPr>
              <a:xfrm>
                <a:off x="1947863" y="4314825"/>
                <a:ext cx="436563" cy="434975"/>
              </a:xfrm>
              <a:custGeom>
                <a:avLst/>
                <a:gdLst/>
                <a:ahLst/>
                <a:cxnLst>
                  <a:cxn ang="0">
                    <a:pos x="241300" y="1587"/>
                  </a:cxn>
                  <a:cxn ang="0">
                    <a:pos x="303212" y="15875"/>
                  </a:cxn>
                  <a:cxn ang="0">
                    <a:pos x="357187" y="50800"/>
                  </a:cxn>
                  <a:cxn ang="0">
                    <a:pos x="400050" y="96837"/>
                  </a:cxn>
                  <a:cxn ang="0">
                    <a:pos x="425450" y="153987"/>
                  </a:cxn>
                  <a:cxn ang="0">
                    <a:pos x="436563" y="219075"/>
                  </a:cxn>
                  <a:cxn ang="0">
                    <a:pos x="431800" y="261937"/>
                  </a:cxn>
                  <a:cxn ang="0">
                    <a:pos x="411162" y="322262"/>
                  </a:cxn>
                  <a:cxn ang="0">
                    <a:pos x="371475" y="373062"/>
                  </a:cxn>
                  <a:cxn ang="0">
                    <a:pos x="322262" y="409575"/>
                  </a:cxn>
                  <a:cxn ang="0">
                    <a:pos x="261937" y="431800"/>
                  </a:cxn>
                  <a:cxn ang="0">
                    <a:pos x="217487" y="434975"/>
                  </a:cxn>
                  <a:cxn ang="0">
                    <a:pos x="217487" y="427037"/>
                  </a:cxn>
                  <a:cxn ang="0">
                    <a:pos x="260350" y="422275"/>
                  </a:cxn>
                  <a:cxn ang="0">
                    <a:pos x="319087" y="401637"/>
                  </a:cxn>
                  <a:cxn ang="0">
                    <a:pos x="365125" y="365125"/>
                  </a:cxn>
                  <a:cxn ang="0">
                    <a:pos x="401637" y="317500"/>
                  </a:cxn>
                  <a:cxn ang="0">
                    <a:pos x="422275" y="258762"/>
                  </a:cxn>
                  <a:cxn ang="0">
                    <a:pos x="425450" y="219075"/>
                  </a:cxn>
                  <a:cxn ang="0">
                    <a:pos x="417512" y="155575"/>
                  </a:cxn>
                  <a:cxn ang="0">
                    <a:pos x="392112" y="103187"/>
                  </a:cxn>
                  <a:cxn ang="0">
                    <a:pos x="350837" y="57150"/>
                  </a:cxn>
                  <a:cxn ang="0">
                    <a:pos x="298450" y="26987"/>
                  </a:cxn>
                  <a:cxn ang="0">
                    <a:pos x="239712" y="12700"/>
                  </a:cxn>
                  <a:cxn ang="0">
                    <a:pos x="217487" y="0"/>
                  </a:cxn>
                  <a:cxn ang="0">
                    <a:pos x="217487" y="434975"/>
                  </a:cxn>
                  <a:cxn ang="0">
                    <a:pos x="152400" y="427037"/>
                  </a:cxn>
                  <a:cxn ang="0">
                    <a:pos x="96837" y="398462"/>
                  </a:cxn>
                  <a:cxn ang="0">
                    <a:pos x="49212" y="355600"/>
                  </a:cxn>
                  <a:cxn ang="0">
                    <a:pos x="17462" y="303212"/>
                  </a:cxn>
                  <a:cxn ang="0">
                    <a:pos x="3175" y="239712"/>
                  </a:cxn>
                  <a:cxn ang="0">
                    <a:pos x="3175" y="195262"/>
                  </a:cxn>
                  <a:cxn ang="0">
                    <a:pos x="17462" y="133350"/>
                  </a:cxn>
                  <a:cxn ang="0">
                    <a:pos x="49212" y="79375"/>
                  </a:cxn>
                  <a:cxn ang="0">
                    <a:pos x="96837" y="38100"/>
                  </a:cxn>
                  <a:cxn ang="0">
                    <a:pos x="152400" y="9525"/>
                  </a:cxn>
                  <a:cxn ang="0">
                    <a:pos x="217487" y="0"/>
                  </a:cxn>
                  <a:cxn ang="0">
                    <a:pos x="198437" y="12700"/>
                  </a:cxn>
                  <a:cxn ang="0">
                    <a:pos x="138112" y="26987"/>
                  </a:cxn>
                  <a:cxn ang="0">
                    <a:pos x="85725" y="57150"/>
                  </a:cxn>
                  <a:cxn ang="0">
                    <a:pos x="46037" y="103187"/>
                  </a:cxn>
                  <a:cxn ang="0">
                    <a:pos x="19050" y="155575"/>
                  </a:cxn>
                  <a:cxn ang="0">
                    <a:pos x="11112" y="219075"/>
                  </a:cxn>
                  <a:cxn ang="0">
                    <a:pos x="15875" y="258762"/>
                  </a:cxn>
                  <a:cxn ang="0">
                    <a:pos x="34925" y="317500"/>
                  </a:cxn>
                  <a:cxn ang="0">
                    <a:pos x="71437" y="365125"/>
                  </a:cxn>
                  <a:cxn ang="0">
                    <a:pos x="119062" y="401637"/>
                  </a:cxn>
                  <a:cxn ang="0">
                    <a:pos x="176212" y="422275"/>
                  </a:cxn>
                  <a:cxn ang="0">
                    <a:pos x="217487" y="434975"/>
                  </a:cxn>
                </a:cxnLst>
                <a:rect l="0" t="0" r="0" b="0"/>
                <a:pathLst>
                  <a:path w="275" h="274">
                    <a:moveTo>
                      <a:pt x="137" y="0"/>
                    </a:moveTo>
                    <a:lnTo>
                      <a:pt x="137" y="0"/>
                    </a:lnTo>
                    <a:lnTo>
                      <a:pt x="152" y="1"/>
                    </a:lnTo>
                    <a:lnTo>
                      <a:pt x="165" y="2"/>
                    </a:lnTo>
                    <a:lnTo>
                      <a:pt x="179" y="6"/>
                    </a:lnTo>
                    <a:lnTo>
                      <a:pt x="191" y="10"/>
                    </a:lnTo>
                    <a:lnTo>
                      <a:pt x="203" y="17"/>
                    </a:lnTo>
                    <a:lnTo>
                      <a:pt x="214" y="24"/>
                    </a:lnTo>
                    <a:lnTo>
                      <a:pt x="225" y="32"/>
                    </a:lnTo>
                    <a:lnTo>
                      <a:pt x="234" y="40"/>
                    </a:lnTo>
                    <a:lnTo>
                      <a:pt x="244" y="50"/>
                    </a:lnTo>
                    <a:lnTo>
                      <a:pt x="252" y="61"/>
                    </a:lnTo>
                    <a:lnTo>
                      <a:pt x="259" y="71"/>
                    </a:lnTo>
                    <a:lnTo>
                      <a:pt x="264" y="84"/>
                    </a:lnTo>
                    <a:lnTo>
                      <a:pt x="268" y="97"/>
                    </a:lnTo>
                    <a:lnTo>
                      <a:pt x="272" y="109"/>
                    </a:lnTo>
                    <a:lnTo>
                      <a:pt x="274" y="123"/>
                    </a:lnTo>
                    <a:lnTo>
                      <a:pt x="275" y="138"/>
                    </a:lnTo>
                    <a:lnTo>
                      <a:pt x="275" y="138"/>
                    </a:lnTo>
                    <a:lnTo>
                      <a:pt x="274" y="151"/>
                    </a:lnTo>
                    <a:lnTo>
                      <a:pt x="272" y="165"/>
                    </a:lnTo>
                    <a:lnTo>
                      <a:pt x="268" y="178"/>
                    </a:lnTo>
                    <a:lnTo>
                      <a:pt x="264" y="191"/>
                    </a:lnTo>
                    <a:lnTo>
                      <a:pt x="259" y="203"/>
                    </a:lnTo>
                    <a:lnTo>
                      <a:pt x="252" y="215"/>
                    </a:lnTo>
                    <a:lnTo>
                      <a:pt x="244" y="224"/>
                    </a:lnTo>
                    <a:lnTo>
                      <a:pt x="234" y="235"/>
                    </a:lnTo>
                    <a:lnTo>
                      <a:pt x="225" y="243"/>
                    </a:lnTo>
                    <a:lnTo>
                      <a:pt x="214" y="251"/>
                    </a:lnTo>
                    <a:lnTo>
                      <a:pt x="203" y="258"/>
                    </a:lnTo>
                    <a:lnTo>
                      <a:pt x="191" y="264"/>
                    </a:lnTo>
                    <a:lnTo>
                      <a:pt x="179" y="269"/>
                    </a:lnTo>
                    <a:lnTo>
                      <a:pt x="165" y="272"/>
                    </a:lnTo>
                    <a:lnTo>
                      <a:pt x="152" y="274"/>
                    </a:lnTo>
                    <a:lnTo>
                      <a:pt x="137" y="274"/>
                    </a:lnTo>
                    <a:lnTo>
                      <a:pt x="137" y="274"/>
                    </a:lnTo>
                    <a:lnTo>
                      <a:pt x="137" y="269"/>
                    </a:lnTo>
                    <a:lnTo>
                      <a:pt x="137" y="269"/>
                    </a:lnTo>
                    <a:lnTo>
                      <a:pt x="137" y="269"/>
                    </a:lnTo>
                    <a:lnTo>
                      <a:pt x="137" y="269"/>
                    </a:lnTo>
                    <a:lnTo>
                      <a:pt x="151" y="268"/>
                    </a:lnTo>
                    <a:lnTo>
                      <a:pt x="164" y="266"/>
                    </a:lnTo>
                    <a:lnTo>
                      <a:pt x="176" y="262"/>
                    </a:lnTo>
                    <a:lnTo>
                      <a:pt x="188" y="258"/>
                    </a:lnTo>
                    <a:lnTo>
                      <a:pt x="201" y="253"/>
                    </a:lnTo>
                    <a:lnTo>
                      <a:pt x="211" y="246"/>
                    </a:lnTo>
                    <a:lnTo>
                      <a:pt x="221" y="238"/>
                    </a:lnTo>
                    <a:lnTo>
                      <a:pt x="230" y="230"/>
                    </a:lnTo>
                    <a:lnTo>
                      <a:pt x="239" y="220"/>
                    </a:lnTo>
                    <a:lnTo>
                      <a:pt x="247" y="211"/>
                    </a:lnTo>
                    <a:lnTo>
                      <a:pt x="253" y="200"/>
                    </a:lnTo>
                    <a:lnTo>
                      <a:pt x="259" y="188"/>
                    </a:lnTo>
                    <a:lnTo>
                      <a:pt x="263" y="177"/>
                    </a:lnTo>
                    <a:lnTo>
                      <a:pt x="266" y="163"/>
                    </a:lnTo>
                    <a:lnTo>
                      <a:pt x="268" y="151"/>
                    </a:lnTo>
                    <a:lnTo>
                      <a:pt x="268" y="138"/>
                    </a:lnTo>
                    <a:lnTo>
                      <a:pt x="268" y="138"/>
                    </a:lnTo>
                    <a:lnTo>
                      <a:pt x="268" y="124"/>
                    </a:lnTo>
                    <a:lnTo>
                      <a:pt x="266" y="111"/>
                    </a:lnTo>
                    <a:lnTo>
                      <a:pt x="263" y="98"/>
                    </a:lnTo>
                    <a:lnTo>
                      <a:pt x="259" y="86"/>
                    </a:lnTo>
                    <a:lnTo>
                      <a:pt x="253" y="75"/>
                    </a:lnTo>
                    <a:lnTo>
                      <a:pt x="247" y="65"/>
                    </a:lnTo>
                    <a:lnTo>
                      <a:pt x="239" y="54"/>
                    </a:lnTo>
                    <a:lnTo>
                      <a:pt x="230" y="44"/>
                    </a:lnTo>
                    <a:lnTo>
                      <a:pt x="221" y="36"/>
                    </a:lnTo>
                    <a:lnTo>
                      <a:pt x="211" y="29"/>
                    </a:lnTo>
                    <a:lnTo>
                      <a:pt x="201" y="23"/>
                    </a:lnTo>
                    <a:lnTo>
                      <a:pt x="188" y="17"/>
                    </a:lnTo>
                    <a:lnTo>
                      <a:pt x="176" y="12"/>
                    </a:lnTo>
                    <a:lnTo>
                      <a:pt x="164" y="9"/>
                    </a:lnTo>
                    <a:lnTo>
                      <a:pt x="151" y="8"/>
                    </a:lnTo>
                    <a:lnTo>
                      <a:pt x="137" y="6"/>
                    </a:lnTo>
                    <a:lnTo>
                      <a:pt x="137" y="6"/>
                    </a:lnTo>
                    <a:lnTo>
                      <a:pt x="137" y="0"/>
                    </a:lnTo>
                    <a:lnTo>
                      <a:pt x="137" y="0"/>
                    </a:lnTo>
                    <a:close/>
                    <a:moveTo>
                      <a:pt x="137" y="274"/>
                    </a:moveTo>
                    <a:lnTo>
                      <a:pt x="137" y="274"/>
                    </a:lnTo>
                    <a:lnTo>
                      <a:pt x="123" y="274"/>
                    </a:lnTo>
                    <a:lnTo>
                      <a:pt x="110" y="272"/>
                    </a:lnTo>
                    <a:lnTo>
                      <a:pt x="96" y="269"/>
                    </a:lnTo>
                    <a:lnTo>
                      <a:pt x="84" y="264"/>
                    </a:lnTo>
                    <a:lnTo>
                      <a:pt x="72" y="258"/>
                    </a:lnTo>
                    <a:lnTo>
                      <a:pt x="61" y="251"/>
                    </a:lnTo>
                    <a:lnTo>
                      <a:pt x="50" y="243"/>
                    </a:lnTo>
                    <a:lnTo>
                      <a:pt x="41" y="235"/>
                    </a:lnTo>
                    <a:lnTo>
                      <a:pt x="31" y="224"/>
                    </a:lnTo>
                    <a:lnTo>
                      <a:pt x="23" y="215"/>
                    </a:lnTo>
                    <a:lnTo>
                      <a:pt x="16" y="203"/>
                    </a:lnTo>
                    <a:lnTo>
                      <a:pt x="11" y="191"/>
                    </a:lnTo>
                    <a:lnTo>
                      <a:pt x="7" y="178"/>
                    </a:lnTo>
                    <a:lnTo>
                      <a:pt x="3" y="165"/>
                    </a:lnTo>
                    <a:lnTo>
                      <a:pt x="2" y="151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2" y="123"/>
                    </a:lnTo>
                    <a:lnTo>
                      <a:pt x="3" y="109"/>
                    </a:lnTo>
                    <a:lnTo>
                      <a:pt x="7" y="97"/>
                    </a:lnTo>
                    <a:lnTo>
                      <a:pt x="11" y="84"/>
                    </a:lnTo>
                    <a:lnTo>
                      <a:pt x="16" y="71"/>
                    </a:lnTo>
                    <a:lnTo>
                      <a:pt x="23" y="61"/>
                    </a:lnTo>
                    <a:lnTo>
                      <a:pt x="31" y="50"/>
                    </a:lnTo>
                    <a:lnTo>
                      <a:pt x="41" y="40"/>
                    </a:lnTo>
                    <a:lnTo>
                      <a:pt x="50" y="32"/>
                    </a:lnTo>
                    <a:lnTo>
                      <a:pt x="61" y="24"/>
                    </a:lnTo>
                    <a:lnTo>
                      <a:pt x="72" y="17"/>
                    </a:lnTo>
                    <a:lnTo>
                      <a:pt x="84" y="10"/>
                    </a:lnTo>
                    <a:lnTo>
                      <a:pt x="96" y="6"/>
                    </a:lnTo>
                    <a:lnTo>
                      <a:pt x="110" y="2"/>
                    </a:lnTo>
                    <a:lnTo>
                      <a:pt x="123" y="1"/>
                    </a:lnTo>
                    <a:lnTo>
                      <a:pt x="137" y="0"/>
                    </a:lnTo>
                    <a:lnTo>
                      <a:pt x="137" y="6"/>
                    </a:lnTo>
                    <a:lnTo>
                      <a:pt x="137" y="6"/>
                    </a:lnTo>
                    <a:lnTo>
                      <a:pt x="125" y="8"/>
                    </a:lnTo>
                    <a:lnTo>
                      <a:pt x="111" y="9"/>
                    </a:lnTo>
                    <a:lnTo>
                      <a:pt x="99" y="12"/>
                    </a:lnTo>
                    <a:lnTo>
                      <a:pt x="87" y="17"/>
                    </a:lnTo>
                    <a:lnTo>
                      <a:pt x="75" y="23"/>
                    </a:lnTo>
                    <a:lnTo>
                      <a:pt x="64" y="29"/>
                    </a:lnTo>
                    <a:lnTo>
                      <a:pt x="54" y="36"/>
                    </a:lnTo>
                    <a:lnTo>
                      <a:pt x="45" y="44"/>
                    </a:lnTo>
                    <a:lnTo>
                      <a:pt x="37" y="54"/>
                    </a:lnTo>
                    <a:lnTo>
                      <a:pt x="29" y="65"/>
                    </a:lnTo>
                    <a:lnTo>
                      <a:pt x="22" y="75"/>
                    </a:lnTo>
                    <a:lnTo>
                      <a:pt x="16" y="86"/>
                    </a:lnTo>
                    <a:lnTo>
                      <a:pt x="12" y="98"/>
                    </a:lnTo>
                    <a:lnTo>
                      <a:pt x="10" y="111"/>
                    </a:lnTo>
                    <a:lnTo>
                      <a:pt x="7" y="124"/>
                    </a:lnTo>
                    <a:lnTo>
                      <a:pt x="7" y="138"/>
                    </a:lnTo>
                    <a:lnTo>
                      <a:pt x="7" y="138"/>
                    </a:lnTo>
                    <a:lnTo>
                      <a:pt x="7" y="151"/>
                    </a:lnTo>
                    <a:lnTo>
                      <a:pt x="10" y="163"/>
                    </a:lnTo>
                    <a:lnTo>
                      <a:pt x="12" y="177"/>
                    </a:lnTo>
                    <a:lnTo>
                      <a:pt x="16" y="188"/>
                    </a:lnTo>
                    <a:lnTo>
                      <a:pt x="22" y="200"/>
                    </a:lnTo>
                    <a:lnTo>
                      <a:pt x="29" y="211"/>
                    </a:lnTo>
                    <a:lnTo>
                      <a:pt x="37" y="220"/>
                    </a:lnTo>
                    <a:lnTo>
                      <a:pt x="45" y="230"/>
                    </a:lnTo>
                    <a:lnTo>
                      <a:pt x="54" y="238"/>
                    </a:lnTo>
                    <a:lnTo>
                      <a:pt x="64" y="246"/>
                    </a:lnTo>
                    <a:lnTo>
                      <a:pt x="75" y="253"/>
                    </a:lnTo>
                    <a:lnTo>
                      <a:pt x="87" y="258"/>
                    </a:lnTo>
                    <a:lnTo>
                      <a:pt x="99" y="262"/>
                    </a:lnTo>
                    <a:lnTo>
                      <a:pt x="111" y="266"/>
                    </a:lnTo>
                    <a:lnTo>
                      <a:pt x="125" y="268"/>
                    </a:lnTo>
                    <a:lnTo>
                      <a:pt x="137" y="269"/>
                    </a:lnTo>
                    <a:lnTo>
                      <a:pt x="137" y="274"/>
                    </a:lnTo>
                    <a:close/>
                  </a:path>
                </a:pathLst>
              </a:custGeom>
              <a:solidFill>
                <a:srgbClr val="7CBE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04" name="Freeform 131"/>
              <p:cNvSpPr/>
              <p:nvPr/>
            </p:nvSpPr>
            <p:spPr>
              <a:xfrm>
                <a:off x="1941513" y="4322763"/>
                <a:ext cx="434975" cy="423863"/>
              </a:xfrm>
              <a:custGeom>
                <a:avLst/>
                <a:gdLst/>
                <a:ahLst/>
                <a:cxnLst>
                  <a:cxn ang="0">
                    <a:pos x="315912" y="28575"/>
                  </a:cxn>
                  <a:cxn ang="0">
                    <a:pos x="322262" y="58737"/>
                  </a:cxn>
                  <a:cxn ang="0">
                    <a:pos x="339725" y="55562"/>
                  </a:cxn>
                  <a:cxn ang="0">
                    <a:pos x="350837" y="68262"/>
                  </a:cxn>
                  <a:cxn ang="0">
                    <a:pos x="377825" y="88900"/>
                  </a:cxn>
                  <a:cxn ang="0">
                    <a:pos x="407987" y="127000"/>
                  </a:cxn>
                  <a:cxn ang="0">
                    <a:pos x="398462" y="144462"/>
                  </a:cxn>
                  <a:cxn ang="0">
                    <a:pos x="406400" y="147637"/>
                  </a:cxn>
                  <a:cxn ang="0">
                    <a:pos x="415925" y="134937"/>
                  </a:cxn>
                  <a:cxn ang="0">
                    <a:pos x="419100" y="147637"/>
                  </a:cxn>
                  <a:cxn ang="0">
                    <a:pos x="411162" y="174625"/>
                  </a:cxn>
                  <a:cxn ang="0">
                    <a:pos x="392112" y="177800"/>
                  </a:cxn>
                  <a:cxn ang="0">
                    <a:pos x="368300" y="201612"/>
                  </a:cxn>
                  <a:cxn ang="0">
                    <a:pos x="349250" y="223837"/>
                  </a:cxn>
                  <a:cxn ang="0">
                    <a:pos x="320675" y="244475"/>
                  </a:cxn>
                  <a:cxn ang="0">
                    <a:pos x="331787" y="290512"/>
                  </a:cxn>
                  <a:cxn ang="0">
                    <a:pos x="346075" y="339725"/>
                  </a:cxn>
                  <a:cxn ang="0">
                    <a:pos x="333375" y="376237"/>
                  </a:cxn>
                  <a:cxn ang="0">
                    <a:pos x="358775" y="361950"/>
                  </a:cxn>
                  <a:cxn ang="0">
                    <a:pos x="392112" y="304800"/>
                  </a:cxn>
                  <a:cxn ang="0">
                    <a:pos x="419100" y="223837"/>
                  </a:cxn>
                  <a:cxn ang="0">
                    <a:pos x="434975" y="182562"/>
                  </a:cxn>
                  <a:cxn ang="0">
                    <a:pos x="246062" y="423863"/>
                  </a:cxn>
                  <a:cxn ang="0">
                    <a:pos x="282575" y="390525"/>
                  </a:cxn>
                  <a:cxn ang="0">
                    <a:pos x="242887" y="388937"/>
                  </a:cxn>
                  <a:cxn ang="0">
                    <a:pos x="230187" y="400050"/>
                  </a:cxn>
                  <a:cxn ang="0">
                    <a:pos x="198437" y="393700"/>
                  </a:cxn>
                  <a:cxn ang="0">
                    <a:pos x="157162" y="395287"/>
                  </a:cxn>
                  <a:cxn ang="0">
                    <a:pos x="192087" y="423863"/>
                  </a:cxn>
                  <a:cxn ang="0">
                    <a:pos x="0" y="204787"/>
                  </a:cxn>
                  <a:cxn ang="0">
                    <a:pos x="98425" y="41275"/>
                  </a:cxn>
                  <a:cxn ang="0">
                    <a:pos x="30162" y="138112"/>
                  </a:cxn>
                  <a:cxn ang="0">
                    <a:pos x="49212" y="133350"/>
                  </a:cxn>
                  <a:cxn ang="0">
                    <a:pos x="79375" y="144462"/>
                  </a:cxn>
                  <a:cxn ang="0">
                    <a:pos x="95250" y="139700"/>
                  </a:cxn>
                  <a:cxn ang="0">
                    <a:pos x="73025" y="168275"/>
                  </a:cxn>
                  <a:cxn ang="0">
                    <a:pos x="55562" y="193675"/>
                  </a:cxn>
                  <a:cxn ang="0">
                    <a:pos x="71437" y="249237"/>
                  </a:cxn>
                  <a:cxn ang="0">
                    <a:pos x="85725" y="285750"/>
                  </a:cxn>
                  <a:cxn ang="0">
                    <a:pos x="138112" y="333375"/>
                  </a:cxn>
                  <a:cxn ang="0">
                    <a:pos x="150812" y="298450"/>
                  </a:cxn>
                  <a:cxn ang="0">
                    <a:pos x="155575" y="268287"/>
                  </a:cxn>
                  <a:cxn ang="0">
                    <a:pos x="165100" y="217487"/>
                  </a:cxn>
                  <a:cxn ang="0">
                    <a:pos x="185737" y="193675"/>
                  </a:cxn>
                  <a:cxn ang="0">
                    <a:pos x="241300" y="198437"/>
                  </a:cxn>
                  <a:cxn ang="0">
                    <a:pos x="261937" y="168275"/>
                  </a:cxn>
                  <a:cxn ang="0">
                    <a:pos x="255587" y="128587"/>
                  </a:cxn>
                  <a:cxn ang="0">
                    <a:pos x="212725" y="92075"/>
                  </a:cxn>
                  <a:cxn ang="0">
                    <a:pos x="176212" y="90487"/>
                  </a:cxn>
                  <a:cxn ang="0">
                    <a:pos x="146050" y="107950"/>
                  </a:cxn>
                  <a:cxn ang="0">
                    <a:pos x="109537" y="101600"/>
                  </a:cxn>
                  <a:cxn ang="0">
                    <a:pos x="115887" y="88900"/>
                  </a:cxn>
                  <a:cxn ang="0">
                    <a:pos x="127000" y="71437"/>
                  </a:cxn>
                  <a:cxn ang="0">
                    <a:pos x="128587" y="60325"/>
                  </a:cxn>
                  <a:cxn ang="0">
                    <a:pos x="152400" y="77787"/>
                  </a:cxn>
                  <a:cxn ang="0">
                    <a:pos x="188912" y="74612"/>
                  </a:cxn>
                  <a:cxn ang="0">
                    <a:pos x="217487" y="71437"/>
                  </a:cxn>
                  <a:cxn ang="0">
                    <a:pos x="223837" y="44450"/>
                  </a:cxn>
                  <a:cxn ang="0">
                    <a:pos x="255587" y="34925"/>
                  </a:cxn>
                  <a:cxn ang="0">
                    <a:pos x="209550" y="12700"/>
                  </a:cxn>
                </a:cxnLst>
                <a:rect l="0" t="0" r="0" b="0"/>
                <a:pathLst>
                  <a:path w="274" h="267">
                    <a:moveTo>
                      <a:pt x="161" y="1"/>
                    </a:moveTo>
                    <a:lnTo>
                      <a:pt x="161" y="1"/>
                    </a:lnTo>
                    <a:lnTo>
                      <a:pt x="169" y="3"/>
                    </a:lnTo>
                    <a:lnTo>
                      <a:pt x="178" y="5"/>
                    </a:lnTo>
                    <a:lnTo>
                      <a:pt x="188" y="8"/>
                    </a:lnTo>
                    <a:lnTo>
                      <a:pt x="201" y="14"/>
                    </a:lnTo>
                    <a:lnTo>
                      <a:pt x="214" y="22"/>
                    </a:lnTo>
                    <a:lnTo>
                      <a:pt x="226" y="31"/>
                    </a:lnTo>
                    <a:lnTo>
                      <a:pt x="238" y="43"/>
                    </a:lnTo>
                    <a:lnTo>
                      <a:pt x="238" y="43"/>
                    </a:lnTo>
                    <a:lnTo>
                      <a:pt x="234" y="39"/>
                    </a:lnTo>
                    <a:lnTo>
                      <a:pt x="225" y="31"/>
                    </a:lnTo>
                    <a:lnTo>
                      <a:pt x="213" y="22"/>
                    </a:lnTo>
                    <a:lnTo>
                      <a:pt x="206" y="19"/>
                    </a:lnTo>
                    <a:lnTo>
                      <a:pt x="199" y="18"/>
                    </a:lnTo>
                    <a:lnTo>
                      <a:pt x="197" y="19"/>
                    </a:lnTo>
                    <a:lnTo>
                      <a:pt x="197" y="19"/>
                    </a:lnTo>
                    <a:lnTo>
                      <a:pt x="198" y="22"/>
                    </a:lnTo>
                    <a:lnTo>
                      <a:pt x="198" y="22"/>
                    </a:lnTo>
                    <a:lnTo>
                      <a:pt x="199" y="24"/>
                    </a:lnTo>
                    <a:lnTo>
                      <a:pt x="199" y="24"/>
                    </a:lnTo>
                    <a:lnTo>
                      <a:pt x="199" y="27"/>
                    </a:lnTo>
                    <a:lnTo>
                      <a:pt x="201" y="30"/>
                    </a:lnTo>
                    <a:lnTo>
                      <a:pt x="201" y="30"/>
                    </a:lnTo>
                    <a:lnTo>
                      <a:pt x="202" y="30"/>
                    </a:lnTo>
                    <a:lnTo>
                      <a:pt x="202" y="30"/>
                    </a:lnTo>
                    <a:lnTo>
                      <a:pt x="203" y="33"/>
                    </a:lnTo>
                    <a:lnTo>
                      <a:pt x="203" y="33"/>
                    </a:lnTo>
                    <a:lnTo>
                      <a:pt x="203" y="34"/>
                    </a:lnTo>
                    <a:lnTo>
                      <a:pt x="203" y="37"/>
                    </a:lnTo>
                    <a:lnTo>
                      <a:pt x="203" y="39"/>
                    </a:lnTo>
                    <a:lnTo>
                      <a:pt x="206" y="39"/>
                    </a:lnTo>
                    <a:lnTo>
                      <a:pt x="206" y="39"/>
                    </a:lnTo>
                    <a:lnTo>
                      <a:pt x="209" y="39"/>
                    </a:lnTo>
                    <a:lnTo>
                      <a:pt x="209" y="39"/>
                    </a:lnTo>
                    <a:lnTo>
                      <a:pt x="210" y="38"/>
                    </a:lnTo>
                    <a:lnTo>
                      <a:pt x="210" y="38"/>
                    </a:lnTo>
                    <a:lnTo>
                      <a:pt x="207" y="35"/>
                    </a:lnTo>
                    <a:lnTo>
                      <a:pt x="207" y="35"/>
                    </a:lnTo>
                    <a:lnTo>
                      <a:pt x="207" y="35"/>
                    </a:lnTo>
                    <a:lnTo>
                      <a:pt x="207" y="35"/>
                    </a:lnTo>
                    <a:lnTo>
                      <a:pt x="209" y="34"/>
                    </a:lnTo>
                    <a:lnTo>
                      <a:pt x="210" y="33"/>
                    </a:lnTo>
                    <a:lnTo>
                      <a:pt x="210" y="33"/>
                    </a:lnTo>
                    <a:lnTo>
                      <a:pt x="214" y="35"/>
                    </a:lnTo>
                    <a:lnTo>
                      <a:pt x="215" y="37"/>
                    </a:lnTo>
                    <a:lnTo>
                      <a:pt x="215" y="37"/>
                    </a:lnTo>
                    <a:lnTo>
                      <a:pt x="217" y="39"/>
                    </a:lnTo>
                    <a:lnTo>
                      <a:pt x="217" y="39"/>
                    </a:lnTo>
                    <a:lnTo>
                      <a:pt x="215" y="41"/>
                    </a:lnTo>
                    <a:lnTo>
                      <a:pt x="215" y="41"/>
                    </a:lnTo>
                    <a:lnTo>
                      <a:pt x="214" y="42"/>
                    </a:lnTo>
                    <a:lnTo>
                      <a:pt x="214" y="42"/>
                    </a:lnTo>
                    <a:lnTo>
                      <a:pt x="215" y="45"/>
                    </a:lnTo>
                    <a:lnTo>
                      <a:pt x="215" y="45"/>
                    </a:lnTo>
                    <a:lnTo>
                      <a:pt x="215" y="45"/>
                    </a:lnTo>
                    <a:lnTo>
                      <a:pt x="217" y="45"/>
                    </a:lnTo>
                    <a:lnTo>
                      <a:pt x="217" y="45"/>
                    </a:lnTo>
                    <a:lnTo>
                      <a:pt x="221" y="43"/>
                    </a:lnTo>
                    <a:lnTo>
                      <a:pt x="221" y="43"/>
                    </a:lnTo>
                    <a:lnTo>
                      <a:pt x="224" y="43"/>
                    </a:lnTo>
                    <a:lnTo>
                      <a:pt x="224" y="43"/>
                    </a:lnTo>
                    <a:lnTo>
                      <a:pt x="225" y="45"/>
                    </a:lnTo>
                    <a:lnTo>
                      <a:pt x="225" y="45"/>
                    </a:lnTo>
                    <a:lnTo>
                      <a:pt x="229" y="47"/>
                    </a:lnTo>
                    <a:lnTo>
                      <a:pt x="229" y="47"/>
                    </a:lnTo>
                    <a:lnTo>
                      <a:pt x="230" y="47"/>
                    </a:lnTo>
                    <a:lnTo>
                      <a:pt x="230" y="47"/>
                    </a:lnTo>
                    <a:lnTo>
                      <a:pt x="232" y="51"/>
                    </a:lnTo>
                    <a:lnTo>
                      <a:pt x="232" y="51"/>
                    </a:lnTo>
                    <a:lnTo>
                      <a:pt x="234" y="53"/>
                    </a:lnTo>
                    <a:lnTo>
                      <a:pt x="234" y="53"/>
                    </a:lnTo>
                    <a:lnTo>
                      <a:pt x="237" y="54"/>
                    </a:lnTo>
                    <a:lnTo>
                      <a:pt x="238" y="56"/>
                    </a:lnTo>
                    <a:lnTo>
                      <a:pt x="238" y="56"/>
                    </a:lnTo>
                    <a:lnTo>
                      <a:pt x="240" y="58"/>
                    </a:lnTo>
                    <a:lnTo>
                      <a:pt x="240" y="58"/>
                    </a:lnTo>
                    <a:lnTo>
                      <a:pt x="245" y="62"/>
                    </a:lnTo>
                    <a:lnTo>
                      <a:pt x="245" y="62"/>
                    </a:lnTo>
                    <a:lnTo>
                      <a:pt x="248" y="65"/>
                    </a:lnTo>
                    <a:lnTo>
                      <a:pt x="248" y="65"/>
                    </a:lnTo>
                    <a:lnTo>
                      <a:pt x="248" y="69"/>
                    </a:lnTo>
                    <a:lnTo>
                      <a:pt x="248" y="69"/>
                    </a:lnTo>
                    <a:lnTo>
                      <a:pt x="249" y="73"/>
                    </a:lnTo>
                    <a:lnTo>
                      <a:pt x="249" y="73"/>
                    </a:lnTo>
                    <a:lnTo>
                      <a:pt x="251" y="76"/>
                    </a:lnTo>
                    <a:lnTo>
                      <a:pt x="251" y="76"/>
                    </a:lnTo>
                    <a:lnTo>
                      <a:pt x="253" y="77"/>
                    </a:lnTo>
                    <a:lnTo>
                      <a:pt x="253" y="77"/>
                    </a:lnTo>
                    <a:lnTo>
                      <a:pt x="257" y="80"/>
                    </a:lnTo>
                    <a:lnTo>
                      <a:pt x="257" y="80"/>
                    </a:lnTo>
                    <a:lnTo>
                      <a:pt x="259" y="81"/>
                    </a:lnTo>
                    <a:lnTo>
                      <a:pt x="259" y="83"/>
                    </a:lnTo>
                    <a:lnTo>
                      <a:pt x="259" y="83"/>
                    </a:lnTo>
                    <a:lnTo>
                      <a:pt x="257" y="84"/>
                    </a:lnTo>
                    <a:lnTo>
                      <a:pt x="257" y="84"/>
                    </a:lnTo>
                    <a:lnTo>
                      <a:pt x="255" y="84"/>
                    </a:lnTo>
                    <a:lnTo>
                      <a:pt x="255" y="84"/>
                    </a:lnTo>
                    <a:lnTo>
                      <a:pt x="255" y="87"/>
                    </a:lnTo>
                    <a:lnTo>
                      <a:pt x="255" y="87"/>
                    </a:lnTo>
                    <a:lnTo>
                      <a:pt x="255" y="88"/>
                    </a:lnTo>
                    <a:lnTo>
                      <a:pt x="255" y="89"/>
                    </a:lnTo>
                    <a:lnTo>
                      <a:pt x="255" y="89"/>
                    </a:lnTo>
                    <a:lnTo>
                      <a:pt x="252" y="91"/>
                    </a:lnTo>
                    <a:lnTo>
                      <a:pt x="251" y="91"/>
                    </a:lnTo>
                    <a:lnTo>
                      <a:pt x="248" y="92"/>
                    </a:lnTo>
                    <a:lnTo>
                      <a:pt x="247" y="93"/>
                    </a:lnTo>
                    <a:lnTo>
                      <a:pt x="247" y="93"/>
                    </a:lnTo>
                    <a:lnTo>
                      <a:pt x="247" y="95"/>
                    </a:lnTo>
                    <a:lnTo>
                      <a:pt x="247" y="95"/>
                    </a:lnTo>
                    <a:lnTo>
                      <a:pt x="249" y="96"/>
                    </a:lnTo>
                    <a:lnTo>
                      <a:pt x="249" y="96"/>
                    </a:lnTo>
                    <a:lnTo>
                      <a:pt x="249" y="95"/>
                    </a:lnTo>
                    <a:lnTo>
                      <a:pt x="249" y="95"/>
                    </a:lnTo>
                    <a:lnTo>
                      <a:pt x="249" y="93"/>
                    </a:lnTo>
                    <a:lnTo>
                      <a:pt x="251" y="93"/>
                    </a:lnTo>
                    <a:lnTo>
                      <a:pt x="251" y="93"/>
                    </a:lnTo>
                    <a:lnTo>
                      <a:pt x="253" y="93"/>
                    </a:lnTo>
                    <a:lnTo>
                      <a:pt x="253" y="93"/>
                    </a:lnTo>
                    <a:lnTo>
                      <a:pt x="256" y="93"/>
                    </a:lnTo>
                    <a:lnTo>
                      <a:pt x="256" y="93"/>
                    </a:lnTo>
                    <a:lnTo>
                      <a:pt x="256" y="92"/>
                    </a:lnTo>
                    <a:lnTo>
                      <a:pt x="256" y="92"/>
                    </a:lnTo>
                    <a:lnTo>
                      <a:pt x="256" y="92"/>
                    </a:lnTo>
                    <a:lnTo>
                      <a:pt x="256" y="89"/>
                    </a:lnTo>
                    <a:lnTo>
                      <a:pt x="256" y="89"/>
                    </a:lnTo>
                    <a:lnTo>
                      <a:pt x="257" y="87"/>
                    </a:lnTo>
                    <a:lnTo>
                      <a:pt x="257" y="87"/>
                    </a:lnTo>
                    <a:lnTo>
                      <a:pt x="257" y="88"/>
                    </a:lnTo>
                    <a:lnTo>
                      <a:pt x="259" y="87"/>
                    </a:lnTo>
                    <a:lnTo>
                      <a:pt x="259" y="87"/>
                    </a:lnTo>
                    <a:lnTo>
                      <a:pt x="260" y="85"/>
                    </a:lnTo>
                    <a:lnTo>
                      <a:pt x="260" y="85"/>
                    </a:lnTo>
                    <a:lnTo>
                      <a:pt x="262" y="85"/>
                    </a:lnTo>
                    <a:lnTo>
                      <a:pt x="262" y="85"/>
                    </a:lnTo>
                    <a:lnTo>
                      <a:pt x="262" y="85"/>
                    </a:lnTo>
                    <a:lnTo>
                      <a:pt x="262" y="83"/>
                    </a:lnTo>
                    <a:lnTo>
                      <a:pt x="262" y="83"/>
                    </a:lnTo>
                    <a:lnTo>
                      <a:pt x="260" y="80"/>
                    </a:lnTo>
                    <a:lnTo>
                      <a:pt x="260" y="80"/>
                    </a:lnTo>
                    <a:lnTo>
                      <a:pt x="260" y="75"/>
                    </a:lnTo>
                    <a:lnTo>
                      <a:pt x="260" y="75"/>
                    </a:lnTo>
                    <a:lnTo>
                      <a:pt x="263" y="80"/>
                    </a:lnTo>
                    <a:lnTo>
                      <a:pt x="266" y="89"/>
                    </a:lnTo>
                    <a:lnTo>
                      <a:pt x="266" y="89"/>
                    </a:lnTo>
                    <a:lnTo>
                      <a:pt x="264" y="89"/>
                    </a:lnTo>
                    <a:lnTo>
                      <a:pt x="264" y="91"/>
                    </a:lnTo>
                    <a:lnTo>
                      <a:pt x="264" y="91"/>
                    </a:lnTo>
                    <a:lnTo>
                      <a:pt x="264" y="93"/>
                    </a:lnTo>
                    <a:lnTo>
                      <a:pt x="264" y="93"/>
                    </a:lnTo>
                    <a:lnTo>
                      <a:pt x="264" y="98"/>
                    </a:lnTo>
                    <a:lnTo>
                      <a:pt x="264" y="98"/>
                    </a:lnTo>
                    <a:lnTo>
                      <a:pt x="264" y="103"/>
                    </a:lnTo>
                    <a:lnTo>
                      <a:pt x="264" y="103"/>
                    </a:lnTo>
                    <a:lnTo>
                      <a:pt x="264" y="107"/>
                    </a:lnTo>
                    <a:lnTo>
                      <a:pt x="264" y="107"/>
                    </a:lnTo>
                    <a:lnTo>
                      <a:pt x="264" y="112"/>
                    </a:lnTo>
                    <a:lnTo>
                      <a:pt x="264" y="112"/>
                    </a:lnTo>
                    <a:lnTo>
                      <a:pt x="263" y="114"/>
                    </a:lnTo>
                    <a:lnTo>
                      <a:pt x="263" y="114"/>
                    </a:lnTo>
                    <a:lnTo>
                      <a:pt x="263" y="115"/>
                    </a:lnTo>
                    <a:lnTo>
                      <a:pt x="262" y="114"/>
                    </a:lnTo>
                    <a:lnTo>
                      <a:pt x="262" y="114"/>
                    </a:lnTo>
                    <a:lnTo>
                      <a:pt x="260" y="110"/>
                    </a:lnTo>
                    <a:lnTo>
                      <a:pt x="259" y="110"/>
                    </a:lnTo>
                    <a:lnTo>
                      <a:pt x="259" y="110"/>
                    </a:lnTo>
                    <a:lnTo>
                      <a:pt x="259" y="108"/>
                    </a:lnTo>
                    <a:lnTo>
                      <a:pt x="256" y="108"/>
                    </a:lnTo>
                    <a:lnTo>
                      <a:pt x="256" y="108"/>
                    </a:lnTo>
                    <a:lnTo>
                      <a:pt x="255" y="108"/>
                    </a:lnTo>
                    <a:lnTo>
                      <a:pt x="253" y="108"/>
                    </a:lnTo>
                    <a:lnTo>
                      <a:pt x="253" y="108"/>
                    </a:lnTo>
                    <a:lnTo>
                      <a:pt x="253" y="111"/>
                    </a:lnTo>
                    <a:lnTo>
                      <a:pt x="253" y="112"/>
                    </a:lnTo>
                    <a:lnTo>
                      <a:pt x="253" y="112"/>
                    </a:lnTo>
                    <a:lnTo>
                      <a:pt x="248" y="111"/>
                    </a:lnTo>
                    <a:lnTo>
                      <a:pt x="248" y="111"/>
                    </a:lnTo>
                    <a:lnTo>
                      <a:pt x="247" y="111"/>
                    </a:lnTo>
                    <a:lnTo>
                      <a:pt x="247" y="112"/>
                    </a:lnTo>
                    <a:lnTo>
                      <a:pt x="247" y="112"/>
                    </a:lnTo>
                    <a:lnTo>
                      <a:pt x="245" y="115"/>
                    </a:lnTo>
                    <a:lnTo>
                      <a:pt x="244" y="116"/>
                    </a:lnTo>
                    <a:lnTo>
                      <a:pt x="244" y="116"/>
                    </a:lnTo>
                    <a:lnTo>
                      <a:pt x="244" y="118"/>
                    </a:lnTo>
                    <a:lnTo>
                      <a:pt x="243" y="121"/>
                    </a:lnTo>
                    <a:lnTo>
                      <a:pt x="243" y="121"/>
                    </a:lnTo>
                    <a:lnTo>
                      <a:pt x="241" y="122"/>
                    </a:lnTo>
                    <a:lnTo>
                      <a:pt x="238" y="122"/>
                    </a:lnTo>
                    <a:lnTo>
                      <a:pt x="238" y="122"/>
                    </a:lnTo>
                    <a:lnTo>
                      <a:pt x="234" y="123"/>
                    </a:lnTo>
                    <a:lnTo>
                      <a:pt x="234" y="123"/>
                    </a:lnTo>
                    <a:lnTo>
                      <a:pt x="234" y="125"/>
                    </a:lnTo>
                    <a:lnTo>
                      <a:pt x="233" y="126"/>
                    </a:lnTo>
                    <a:lnTo>
                      <a:pt x="233" y="126"/>
                    </a:lnTo>
                    <a:lnTo>
                      <a:pt x="232" y="127"/>
                    </a:lnTo>
                    <a:lnTo>
                      <a:pt x="230" y="129"/>
                    </a:lnTo>
                    <a:lnTo>
                      <a:pt x="230" y="129"/>
                    </a:lnTo>
                    <a:lnTo>
                      <a:pt x="230" y="133"/>
                    </a:lnTo>
                    <a:lnTo>
                      <a:pt x="230" y="133"/>
                    </a:lnTo>
                    <a:lnTo>
                      <a:pt x="230" y="134"/>
                    </a:lnTo>
                    <a:lnTo>
                      <a:pt x="230" y="135"/>
                    </a:lnTo>
                    <a:lnTo>
                      <a:pt x="230" y="135"/>
                    </a:lnTo>
                    <a:lnTo>
                      <a:pt x="226" y="137"/>
                    </a:lnTo>
                    <a:lnTo>
                      <a:pt x="226" y="137"/>
                    </a:lnTo>
                    <a:lnTo>
                      <a:pt x="226" y="137"/>
                    </a:lnTo>
                    <a:lnTo>
                      <a:pt x="226" y="138"/>
                    </a:lnTo>
                    <a:lnTo>
                      <a:pt x="225" y="139"/>
                    </a:lnTo>
                    <a:lnTo>
                      <a:pt x="225" y="139"/>
                    </a:lnTo>
                    <a:lnTo>
                      <a:pt x="220" y="141"/>
                    </a:lnTo>
                    <a:lnTo>
                      <a:pt x="220" y="141"/>
                    </a:lnTo>
                    <a:lnTo>
                      <a:pt x="220" y="142"/>
                    </a:lnTo>
                    <a:lnTo>
                      <a:pt x="220" y="144"/>
                    </a:lnTo>
                    <a:lnTo>
                      <a:pt x="218" y="144"/>
                    </a:lnTo>
                    <a:lnTo>
                      <a:pt x="218" y="144"/>
                    </a:lnTo>
                    <a:lnTo>
                      <a:pt x="215" y="144"/>
                    </a:lnTo>
                    <a:lnTo>
                      <a:pt x="213" y="144"/>
                    </a:lnTo>
                    <a:lnTo>
                      <a:pt x="213" y="144"/>
                    </a:lnTo>
                    <a:lnTo>
                      <a:pt x="211" y="145"/>
                    </a:lnTo>
                    <a:lnTo>
                      <a:pt x="209" y="148"/>
                    </a:lnTo>
                    <a:lnTo>
                      <a:pt x="209" y="148"/>
                    </a:lnTo>
                    <a:lnTo>
                      <a:pt x="203" y="152"/>
                    </a:lnTo>
                    <a:lnTo>
                      <a:pt x="203" y="152"/>
                    </a:lnTo>
                    <a:lnTo>
                      <a:pt x="202" y="152"/>
                    </a:lnTo>
                    <a:lnTo>
                      <a:pt x="202" y="154"/>
                    </a:lnTo>
                    <a:lnTo>
                      <a:pt x="202" y="154"/>
                    </a:lnTo>
                    <a:lnTo>
                      <a:pt x="202" y="157"/>
                    </a:lnTo>
                    <a:lnTo>
                      <a:pt x="203" y="158"/>
                    </a:lnTo>
                    <a:lnTo>
                      <a:pt x="203" y="158"/>
                    </a:lnTo>
                    <a:lnTo>
                      <a:pt x="207" y="164"/>
                    </a:lnTo>
                    <a:lnTo>
                      <a:pt x="207" y="164"/>
                    </a:lnTo>
                    <a:lnTo>
                      <a:pt x="209" y="167"/>
                    </a:lnTo>
                    <a:lnTo>
                      <a:pt x="207" y="169"/>
                    </a:lnTo>
                    <a:lnTo>
                      <a:pt x="207" y="169"/>
                    </a:lnTo>
                    <a:lnTo>
                      <a:pt x="206" y="173"/>
                    </a:lnTo>
                    <a:lnTo>
                      <a:pt x="206" y="173"/>
                    </a:lnTo>
                    <a:lnTo>
                      <a:pt x="206" y="176"/>
                    </a:lnTo>
                    <a:lnTo>
                      <a:pt x="206" y="179"/>
                    </a:lnTo>
                    <a:lnTo>
                      <a:pt x="206" y="179"/>
                    </a:lnTo>
                    <a:lnTo>
                      <a:pt x="209" y="183"/>
                    </a:lnTo>
                    <a:lnTo>
                      <a:pt x="209" y="183"/>
                    </a:lnTo>
                    <a:lnTo>
                      <a:pt x="207" y="184"/>
                    </a:lnTo>
                    <a:lnTo>
                      <a:pt x="207" y="186"/>
                    </a:lnTo>
                    <a:lnTo>
                      <a:pt x="207" y="187"/>
                    </a:lnTo>
                    <a:lnTo>
                      <a:pt x="207" y="187"/>
                    </a:lnTo>
                    <a:lnTo>
                      <a:pt x="213" y="191"/>
                    </a:lnTo>
                    <a:lnTo>
                      <a:pt x="213" y="191"/>
                    </a:lnTo>
                    <a:lnTo>
                      <a:pt x="217" y="194"/>
                    </a:lnTo>
                    <a:lnTo>
                      <a:pt x="217" y="194"/>
                    </a:lnTo>
                    <a:lnTo>
                      <a:pt x="217" y="199"/>
                    </a:lnTo>
                    <a:lnTo>
                      <a:pt x="217" y="199"/>
                    </a:lnTo>
                    <a:lnTo>
                      <a:pt x="220" y="204"/>
                    </a:lnTo>
                    <a:lnTo>
                      <a:pt x="221" y="209"/>
                    </a:lnTo>
                    <a:lnTo>
                      <a:pt x="220" y="211"/>
                    </a:lnTo>
                    <a:lnTo>
                      <a:pt x="220" y="211"/>
                    </a:lnTo>
                    <a:lnTo>
                      <a:pt x="218" y="214"/>
                    </a:lnTo>
                    <a:lnTo>
                      <a:pt x="218" y="215"/>
                    </a:lnTo>
                    <a:lnTo>
                      <a:pt x="218" y="215"/>
                    </a:lnTo>
                    <a:lnTo>
                      <a:pt x="220" y="218"/>
                    </a:lnTo>
                    <a:lnTo>
                      <a:pt x="220" y="218"/>
                    </a:lnTo>
                    <a:lnTo>
                      <a:pt x="222" y="219"/>
                    </a:lnTo>
                    <a:lnTo>
                      <a:pt x="222" y="219"/>
                    </a:lnTo>
                    <a:lnTo>
                      <a:pt x="222" y="221"/>
                    </a:lnTo>
                    <a:lnTo>
                      <a:pt x="222" y="221"/>
                    </a:lnTo>
                    <a:lnTo>
                      <a:pt x="218" y="226"/>
                    </a:lnTo>
                    <a:lnTo>
                      <a:pt x="218" y="226"/>
                    </a:lnTo>
                    <a:lnTo>
                      <a:pt x="217" y="230"/>
                    </a:lnTo>
                    <a:lnTo>
                      <a:pt x="217" y="230"/>
                    </a:lnTo>
                    <a:lnTo>
                      <a:pt x="213" y="236"/>
                    </a:lnTo>
                    <a:lnTo>
                      <a:pt x="213" y="236"/>
                    </a:lnTo>
                    <a:lnTo>
                      <a:pt x="210" y="237"/>
                    </a:lnTo>
                    <a:lnTo>
                      <a:pt x="210" y="238"/>
                    </a:lnTo>
                    <a:lnTo>
                      <a:pt x="210" y="238"/>
                    </a:lnTo>
                    <a:lnTo>
                      <a:pt x="209" y="241"/>
                    </a:lnTo>
                    <a:lnTo>
                      <a:pt x="209" y="242"/>
                    </a:lnTo>
                    <a:lnTo>
                      <a:pt x="210" y="241"/>
                    </a:lnTo>
                    <a:lnTo>
                      <a:pt x="210" y="241"/>
                    </a:lnTo>
                    <a:lnTo>
                      <a:pt x="215" y="237"/>
                    </a:lnTo>
                    <a:lnTo>
                      <a:pt x="215" y="237"/>
                    </a:lnTo>
                    <a:lnTo>
                      <a:pt x="221" y="234"/>
                    </a:lnTo>
                    <a:lnTo>
                      <a:pt x="224" y="232"/>
                    </a:lnTo>
                    <a:lnTo>
                      <a:pt x="224" y="232"/>
                    </a:lnTo>
                    <a:lnTo>
                      <a:pt x="225" y="232"/>
                    </a:lnTo>
                    <a:lnTo>
                      <a:pt x="225" y="233"/>
                    </a:lnTo>
                    <a:lnTo>
                      <a:pt x="226" y="228"/>
                    </a:lnTo>
                    <a:lnTo>
                      <a:pt x="226" y="228"/>
                    </a:lnTo>
                    <a:lnTo>
                      <a:pt x="230" y="219"/>
                    </a:lnTo>
                    <a:lnTo>
                      <a:pt x="233" y="217"/>
                    </a:lnTo>
                    <a:lnTo>
                      <a:pt x="233" y="217"/>
                    </a:lnTo>
                    <a:lnTo>
                      <a:pt x="236" y="211"/>
                    </a:lnTo>
                    <a:lnTo>
                      <a:pt x="236" y="211"/>
                    </a:lnTo>
                    <a:lnTo>
                      <a:pt x="238" y="206"/>
                    </a:lnTo>
                    <a:lnTo>
                      <a:pt x="238" y="206"/>
                    </a:lnTo>
                    <a:lnTo>
                      <a:pt x="240" y="204"/>
                    </a:lnTo>
                    <a:lnTo>
                      <a:pt x="241" y="204"/>
                    </a:lnTo>
                    <a:lnTo>
                      <a:pt x="243" y="204"/>
                    </a:lnTo>
                    <a:lnTo>
                      <a:pt x="243" y="200"/>
                    </a:lnTo>
                    <a:lnTo>
                      <a:pt x="243" y="200"/>
                    </a:lnTo>
                    <a:lnTo>
                      <a:pt x="244" y="196"/>
                    </a:lnTo>
                    <a:lnTo>
                      <a:pt x="247" y="192"/>
                    </a:lnTo>
                    <a:lnTo>
                      <a:pt x="247" y="192"/>
                    </a:lnTo>
                    <a:lnTo>
                      <a:pt x="247" y="188"/>
                    </a:lnTo>
                    <a:lnTo>
                      <a:pt x="247" y="186"/>
                    </a:lnTo>
                    <a:lnTo>
                      <a:pt x="247" y="184"/>
                    </a:lnTo>
                    <a:lnTo>
                      <a:pt x="248" y="181"/>
                    </a:lnTo>
                    <a:lnTo>
                      <a:pt x="248" y="181"/>
                    </a:lnTo>
                    <a:lnTo>
                      <a:pt x="252" y="179"/>
                    </a:lnTo>
                    <a:lnTo>
                      <a:pt x="253" y="177"/>
                    </a:lnTo>
                    <a:lnTo>
                      <a:pt x="253" y="177"/>
                    </a:lnTo>
                    <a:lnTo>
                      <a:pt x="256" y="172"/>
                    </a:lnTo>
                    <a:lnTo>
                      <a:pt x="256" y="172"/>
                    </a:lnTo>
                    <a:lnTo>
                      <a:pt x="262" y="164"/>
                    </a:lnTo>
                    <a:lnTo>
                      <a:pt x="263" y="160"/>
                    </a:lnTo>
                    <a:lnTo>
                      <a:pt x="264" y="153"/>
                    </a:lnTo>
                    <a:lnTo>
                      <a:pt x="264" y="153"/>
                    </a:lnTo>
                    <a:lnTo>
                      <a:pt x="264" y="141"/>
                    </a:lnTo>
                    <a:lnTo>
                      <a:pt x="264" y="141"/>
                    </a:lnTo>
                    <a:lnTo>
                      <a:pt x="266" y="138"/>
                    </a:lnTo>
                    <a:lnTo>
                      <a:pt x="267" y="135"/>
                    </a:lnTo>
                    <a:lnTo>
                      <a:pt x="267" y="131"/>
                    </a:lnTo>
                    <a:lnTo>
                      <a:pt x="267" y="131"/>
                    </a:lnTo>
                    <a:lnTo>
                      <a:pt x="266" y="127"/>
                    </a:lnTo>
                    <a:lnTo>
                      <a:pt x="266" y="126"/>
                    </a:lnTo>
                    <a:lnTo>
                      <a:pt x="266" y="126"/>
                    </a:lnTo>
                    <a:lnTo>
                      <a:pt x="267" y="123"/>
                    </a:lnTo>
                    <a:lnTo>
                      <a:pt x="268" y="122"/>
                    </a:lnTo>
                    <a:lnTo>
                      <a:pt x="268" y="122"/>
                    </a:lnTo>
                    <a:lnTo>
                      <a:pt x="271" y="118"/>
                    </a:lnTo>
                    <a:lnTo>
                      <a:pt x="271" y="118"/>
                    </a:lnTo>
                    <a:lnTo>
                      <a:pt x="272" y="114"/>
                    </a:lnTo>
                    <a:lnTo>
                      <a:pt x="274" y="115"/>
                    </a:lnTo>
                    <a:lnTo>
                      <a:pt x="274" y="115"/>
                    </a:lnTo>
                    <a:lnTo>
                      <a:pt x="274" y="121"/>
                    </a:lnTo>
                    <a:lnTo>
                      <a:pt x="274" y="135"/>
                    </a:lnTo>
                    <a:lnTo>
                      <a:pt x="270" y="157"/>
                    </a:lnTo>
                    <a:lnTo>
                      <a:pt x="267" y="171"/>
                    </a:lnTo>
                    <a:lnTo>
                      <a:pt x="263" y="183"/>
                    </a:lnTo>
                    <a:lnTo>
                      <a:pt x="257" y="196"/>
                    </a:lnTo>
                    <a:lnTo>
                      <a:pt x="249" y="210"/>
                    </a:lnTo>
                    <a:lnTo>
                      <a:pt x="240" y="223"/>
                    </a:lnTo>
                    <a:lnTo>
                      <a:pt x="229" y="234"/>
                    </a:lnTo>
                    <a:lnTo>
                      <a:pt x="214" y="245"/>
                    </a:lnTo>
                    <a:lnTo>
                      <a:pt x="198" y="255"/>
                    </a:lnTo>
                    <a:lnTo>
                      <a:pt x="178" y="261"/>
                    </a:lnTo>
                    <a:lnTo>
                      <a:pt x="155" y="267"/>
                    </a:lnTo>
                    <a:lnTo>
                      <a:pt x="155" y="267"/>
                    </a:lnTo>
                    <a:lnTo>
                      <a:pt x="169" y="263"/>
                    </a:lnTo>
                    <a:lnTo>
                      <a:pt x="182" y="259"/>
                    </a:lnTo>
                    <a:lnTo>
                      <a:pt x="186" y="256"/>
                    </a:lnTo>
                    <a:lnTo>
                      <a:pt x="187" y="255"/>
                    </a:lnTo>
                    <a:lnTo>
                      <a:pt x="187" y="255"/>
                    </a:lnTo>
                    <a:lnTo>
                      <a:pt x="187" y="252"/>
                    </a:lnTo>
                    <a:lnTo>
                      <a:pt x="187" y="249"/>
                    </a:lnTo>
                    <a:lnTo>
                      <a:pt x="187" y="249"/>
                    </a:lnTo>
                    <a:lnTo>
                      <a:pt x="187" y="249"/>
                    </a:lnTo>
                    <a:lnTo>
                      <a:pt x="184" y="249"/>
                    </a:lnTo>
                    <a:lnTo>
                      <a:pt x="182" y="248"/>
                    </a:lnTo>
                    <a:lnTo>
                      <a:pt x="182" y="248"/>
                    </a:lnTo>
                    <a:lnTo>
                      <a:pt x="178" y="245"/>
                    </a:lnTo>
                    <a:lnTo>
                      <a:pt x="178" y="246"/>
                    </a:lnTo>
                    <a:lnTo>
                      <a:pt x="178" y="246"/>
                    </a:lnTo>
                    <a:lnTo>
                      <a:pt x="173" y="246"/>
                    </a:lnTo>
                    <a:lnTo>
                      <a:pt x="173" y="246"/>
                    </a:lnTo>
                    <a:lnTo>
                      <a:pt x="168" y="246"/>
                    </a:lnTo>
                    <a:lnTo>
                      <a:pt x="165" y="245"/>
                    </a:lnTo>
                    <a:lnTo>
                      <a:pt x="165" y="245"/>
                    </a:lnTo>
                    <a:lnTo>
                      <a:pt x="161" y="242"/>
                    </a:lnTo>
                    <a:lnTo>
                      <a:pt x="160" y="241"/>
                    </a:lnTo>
                    <a:lnTo>
                      <a:pt x="159" y="242"/>
                    </a:lnTo>
                    <a:lnTo>
                      <a:pt x="159" y="242"/>
                    </a:lnTo>
                    <a:lnTo>
                      <a:pt x="159" y="244"/>
                    </a:lnTo>
                    <a:lnTo>
                      <a:pt x="159" y="244"/>
                    </a:lnTo>
                    <a:lnTo>
                      <a:pt x="157" y="245"/>
                    </a:lnTo>
                    <a:lnTo>
                      <a:pt x="157" y="245"/>
                    </a:lnTo>
                    <a:lnTo>
                      <a:pt x="156" y="245"/>
                    </a:lnTo>
                    <a:lnTo>
                      <a:pt x="153" y="245"/>
                    </a:lnTo>
                    <a:lnTo>
                      <a:pt x="149" y="245"/>
                    </a:lnTo>
                    <a:lnTo>
                      <a:pt x="149" y="245"/>
                    </a:lnTo>
                    <a:lnTo>
                      <a:pt x="145" y="245"/>
                    </a:lnTo>
                    <a:lnTo>
                      <a:pt x="140" y="244"/>
                    </a:lnTo>
                    <a:lnTo>
                      <a:pt x="140" y="244"/>
                    </a:lnTo>
                    <a:lnTo>
                      <a:pt x="138" y="242"/>
                    </a:lnTo>
                    <a:lnTo>
                      <a:pt x="137" y="242"/>
                    </a:lnTo>
                    <a:lnTo>
                      <a:pt x="137" y="242"/>
                    </a:lnTo>
                    <a:lnTo>
                      <a:pt x="136" y="244"/>
                    </a:lnTo>
                    <a:lnTo>
                      <a:pt x="134" y="245"/>
                    </a:lnTo>
                    <a:lnTo>
                      <a:pt x="140" y="248"/>
                    </a:lnTo>
                    <a:lnTo>
                      <a:pt x="144" y="251"/>
                    </a:lnTo>
                    <a:lnTo>
                      <a:pt x="144" y="251"/>
                    </a:lnTo>
                    <a:lnTo>
                      <a:pt x="145" y="252"/>
                    </a:lnTo>
                    <a:lnTo>
                      <a:pt x="145" y="252"/>
                    </a:lnTo>
                    <a:lnTo>
                      <a:pt x="145" y="253"/>
                    </a:lnTo>
                    <a:lnTo>
                      <a:pt x="145" y="253"/>
                    </a:lnTo>
                    <a:lnTo>
                      <a:pt x="142" y="253"/>
                    </a:lnTo>
                    <a:lnTo>
                      <a:pt x="140" y="253"/>
                    </a:lnTo>
                    <a:lnTo>
                      <a:pt x="140" y="253"/>
                    </a:lnTo>
                    <a:lnTo>
                      <a:pt x="134" y="256"/>
                    </a:lnTo>
                    <a:lnTo>
                      <a:pt x="133" y="256"/>
                    </a:lnTo>
                    <a:lnTo>
                      <a:pt x="130" y="256"/>
                    </a:lnTo>
                    <a:lnTo>
                      <a:pt x="130" y="256"/>
                    </a:lnTo>
                    <a:lnTo>
                      <a:pt x="127" y="251"/>
                    </a:lnTo>
                    <a:lnTo>
                      <a:pt x="127" y="251"/>
                    </a:lnTo>
                    <a:lnTo>
                      <a:pt x="127" y="249"/>
                    </a:lnTo>
                    <a:lnTo>
                      <a:pt x="126" y="248"/>
                    </a:lnTo>
                    <a:lnTo>
                      <a:pt x="125" y="248"/>
                    </a:lnTo>
                    <a:lnTo>
                      <a:pt x="125" y="248"/>
                    </a:lnTo>
                    <a:lnTo>
                      <a:pt x="121" y="248"/>
                    </a:lnTo>
                    <a:lnTo>
                      <a:pt x="123" y="252"/>
                    </a:lnTo>
                    <a:lnTo>
                      <a:pt x="123" y="252"/>
                    </a:lnTo>
                    <a:lnTo>
                      <a:pt x="118" y="252"/>
                    </a:lnTo>
                    <a:lnTo>
                      <a:pt x="118" y="252"/>
                    </a:lnTo>
                    <a:lnTo>
                      <a:pt x="115" y="253"/>
                    </a:lnTo>
                    <a:lnTo>
                      <a:pt x="115" y="253"/>
                    </a:lnTo>
                    <a:lnTo>
                      <a:pt x="114" y="252"/>
                    </a:lnTo>
                    <a:lnTo>
                      <a:pt x="114" y="252"/>
                    </a:lnTo>
                    <a:lnTo>
                      <a:pt x="111" y="251"/>
                    </a:lnTo>
                    <a:lnTo>
                      <a:pt x="108" y="251"/>
                    </a:lnTo>
                    <a:lnTo>
                      <a:pt x="108" y="251"/>
                    </a:lnTo>
                    <a:lnTo>
                      <a:pt x="102" y="249"/>
                    </a:lnTo>
                    <a:lnTo>
                      <a:pt x="102" y="249"/>
                    </a:lnTo>
                    <a:lnTo>
                      <a:pt x="99" y="249"/>
                    </a:lnTo>
                    <a:lnTo>
                      <a:pt x="99" y="249"/>
                    </a:lnTo>
                    <a:lnTo>
                      <a:pt x="95" y="252"/>
                    </a:lnTo>
                    <a:lnTo>
                      <a:pt x="92" y="252"/>
                    </a:lnTo>
                    <a:lnTo>
                      <a:pt x="92" y="252"/>
                    </a:lnTo>
                    <a:lnTo>
                      <a:pt x="88" y="252"/>
                    </a:lnTo>
                    <a:lnTo>
                      <a:pt x="85" y="252"/>
                    </a:lnTo>
                    <a:lnTo>
                      <a:pt x="85" y="252"/>
                    </a:lnTo>
                    <a:lnTo>
                      <a:pt x="88" y="255"/>
                    </a:lnTo>
                    <a:lnTo>
                      <a:pt x="98" y="259"/>
                    </a:lnTo>
                    <a:lnTo>
                      <a:pt x="104" y="261"/>
                    </a:lnTo>
                    <a:lnTo>
                      <a:pt x="113" y="264"/>
                    </a:lnTo>
                    <a:lnTo>
                      <a:pt x="122" y="265"/>
                    </a:lnTo>
                    <a:lnTo>
                      <a:pt x="133" y="267"/>
                    </a:lnTo>
                    <a:lnTo>
                      <a:pt x="133" y="267"/>
                    </a:lnTo>
                    <a:lnTo>
                      <a:pt x="121" y="267"/>
                    </a:lnTo>
                    <a:lnTo>
                      <a:pt x="108" y="264"/>
                    </a:lnTo>
                    <a:lnTo>
                      <a:pt x="92" y="260"/>
                    </a:lnTo>
                    <a:lnTo>
                      <a:pt x="73" y="252"/>
                    </a:lnTo>
                    <a:lnTo>
                      <a:pt x="64" y="246"/>
                    </a:lnTo>
                    <a:lnTo>
                      <a:pt x="54" y="240"/>
                    </a:lnTo>
                    <a:lnTo>
                      <a:pt x="45" y="232"/>
                    </a:lnTo>
                    <a:lnTo>
                      <a:pt x="35" y="222"/>
                    </a:lnTo>
                    <a:lnTo>
                      <a:pt x="27" y="211"/>
                    </a:lnTo>
                    <a:lnTo>
                      <a:pt x="19" y="199"/>
                    </a:lnTo>
                    <a:lnTo>
                      <a:pt x="19" y="199"/>
                    </a:lnTo>
                    <a:lnTo>
                      <a:pt x="12" y="186"/>
                    </a:lnTo>
                    <a:lnTo>
                      <a:pt x="7" y="172"/>
                    </a:lnTo>
                    <a:lnTo>
                      <a:pt x="3" y="157"/>
                    </a:lnTo>
                    <a:lnTo>
                      <a:pt x="2" y="142"/>
                    </a:lnTo>
                    <a:lnTo>
                      <a:pt x="0" y="129"/>
                    </a:lnTo>
                    <a:lnTo>
                      <a:pt x="2" y="114"/>
                    </a:lnTo>
                    <a:lnTo>
                      <a:pt x="4" y="100"/>
                    </a:lnTo>
                    <a:lnTo>
                      <a:pt x="10" y="87"/>
                    </a:lnTo>
                    <a:lnTo>
                      <a:pt x="15" y="73"/>
                    </a:lnTo>
                    <a:lnTo>
                      <a:pt x="23" y="61"/>
                    </a:lnTo>
                    <a:lnTo>
                      <a:pt x="31" y="49"/>
                    </a:lnTo>
                    <a:lnTo>
                      <a:pt x="42" y="38"/>
                    </a:lnTo>
                    <a:lnTo>
                      <a:pt x="54" y="28"/>
                    </a:lnTo>
                    <a:lnTo>
                      <a:pt x="68" y="19"/>
                    </a:lnTo>
                    <a:lnTo>
                      <a:pt x="84" y="11"/>
                    </a:lnTo>
                    <a:lnTo>
                      <a:pt x="100" y="4"/>
                    </a:lnTo>
                    <a:lnTo>
                      <a:pt x="100" y="4"/>
                    </a:lnTo>
                    <a:lnTo>
                      <a:pt x="90" y="10"/>
                    </a:lnTo>
                    <a:lnTo>
                      <a:pt x="77" y="16"/>
                    </a:lnTo>
                    <a:lnTo>
                      <a:pt x="62" y="26"/>
                    </a:lnTo>
                    <a:lnTo>
                      <a:pt x="48" y="38"/>
                    </a:lnTo>
                    <a:lnTo>
                      <a:pt x="41" y="46"/>
                    </a:lnTo>
                    <a:lnTo>
                      <a:pt x="33" y="54"/>
                    </a:lnTo>
                    <a:lnTo>
                      <a:pt x="27" y="64"/>
                    </a:lnTo>
                    <a:lnTo>
                      <a:pt x="20" y="75"/>
                    </a:lnTo>
                    <a:lnTo>
                      <a:pt x="15" y="85"/>
                    </a:lnTo>
                    <a:lnTo>
                      <a:pt x="11" y="98"/>
                    </a:lnTo>
                    <a:lnTo>
                      <a:pt x="12" y="99"/>
                    </a:lnTo>
                    <a:lnTo>
                      <a:pt x="12" y="99"/>
                    </a:lnTo>
                    <a:lnTo>
                      <a:pt x="14" y="98"/>
                    </a:lnTo>
                    <a:lnTo>
                      <a:pt x="15" y="95"/>
                    </a:lnTo>
                    <a:lnTo>
                      <a:pt x="15" y="95"/>
                    </a:lnTo>
                    <a:lnTo>
                      <a:pt x="18" y="89"/>
                    </a:lnTo>
                    <a:lnTo>
                      <a:pt x="18" y="89"/>
                    </a:lnTo>
                    <a:lnTo>
                      <a:pt x="19" y="87"/>
                    </a:lnTo>
                    <a:lnTo>
                      <a:pt x="19" y="87"/>
                    </a:lnTo>
                    <a:lnTo>
                      <a:pt x="23" y="84"/>
                    </a:lnTo>
                    <a:lnTo>
                      <a:pt x="23" y="84"/>
                    </a:lnTo>
                    <a:lnTo>
                      <a:pt x="26" y="77"/>
                    </a:lnTo>
                    <a:lnTo>
                      <a:pt x="26" y="77"/>
                    </a:lnTo>
                    <a:lnTo>
                      <a:pt x="29" y="76"/>
                    </a:lnTo>
                    <a:lnTo>
                      <a:pt x="31" y="76"/>
                    </a:lnTo>
                    <a:lnTo>
                      <a:pt x="31" y="76"/>
                    </a:lnTo>
                    <a:lnTo>
                      <a:pt x="33" y="75"/>
                    </a:lnTo>
                    <a:lnTo>
                      <a:pt x="33" y="75"/>
                    </a:lnTo>
                    <a:lnTo>
                      <a:pt x="33" y="75"/>
                    </a:lnTo>
                    <a:lnTo>
                      <a:pt x="31" y="77"/>
                    </a:lnTo>
                    <a:lnTo>
                      <a:pt x="31" y="80"/>
                    </a:lnTo>
                    <a:lnTo>
                      <a:pt x="31" y="84"/>
                    </a:lnTo>
                    <a:lnTo>
                      <a:pt x="31" y="84"/>
                    </a:lnTo>
                    <a:lnTo>
                      <a:pt x="29" y="91"/>
                    </a:lnTo>
                    <a:lnTo>
                      <a:pt x="29" y="91"/>
                    </a:lnTo>
                    <a:lnTo>
                      <a:pt x="30" y="95"/>
                    </a:lnTo>
                    <a:lnTo>
                      <a:pt x="30" y="95"/>
                    </a:lnTo>
                    <a:lnTo>
                      <a:pt x="31" y="98"/>
                    </a:lnTo>
                    <a:lnTo>
                      <a:pt x="33" y="99"/>
                    </a:lnTo>
                    <a:lnTo>
                      <a:pt x="33" y="99"/>
                    </a:lnTo>
                    <a:lnTo>
                      <a:pt x="41" y="102"/>
                    </a:lnTo>
                    <a:lnTo>
                      <a:pt x="41" y="102"/>
                    </a:lnTo>
                    <a:lnTo>
                      <a:pt x="45" y="96"/>
                    </a:lnTo>
                    <a:lnTo>
                      <a:pt x="45" y="96"/>
                    </a:lnTo>
                    <a:lnTo>
                      <a:pt x="48" y="95"/>
                    </a:lnTo>
                    <a:lnTo>
                      <a:pt x="50" y="93"/>
                    </a:lnTo>
                    <a:lnTo>
                      <a:pt x="50" y="93"/>
                    </a:lnTo>
                    <a:lnTo>
                      <a:pt x="50" y="91"/>
                    </a:lnTo>
                    <a:lnTo>
                      <a:pt x="50" y="89"/>
                    </a:lnTo>
                    <a:lnTo>
                      <a:pt x="52" y="88"/>
                    </a:lnTo>
                    <a:lnTo>
                      <a:pt x="52" y="88"/>
                    </a:lnTo>
                    <a:lnTo>
                      <a:pt x="53" y="85"/>
                    </a:lnTo>
                    <a:lnTo>
                      <a:pt x="54" y="84"/>
                    </a:lnTo>
                    <a:lnTo>
                      <a:pt x="54" y="84"/>
                    </a:lnTo>
                    <a:lnTo>
                      <a:pt x="56" y="81"/>
                    </a:lnTo>
                    <a:lnTo>
                      <a:pt x="56" y="81"/>
                    </a:lnTo>
                    <a:lnTo>
                      <a:pt x="58" y="81"/>
                    </a:lnTo>
                    <a:lnTo>
                      <a:pt x="60" y="81"/>
                    </a:lnTo>
                    <a:lnTo>
                      <a:pt x="60" y="83"/>
                    </a:lnTo>
                    <a:lnTo>
                      <a:pt x="60" y="83"/>
                    </a:lnTo>
                    <a:lnTo>
                      <a:pt x="60" y="85"/>
                    </a:lnTo>
                    <a:lnTo>
                      <a:pt x="60" y="87"/>
                    </a:lnTo>
                    <a:lnTo>
                      <a:pt x="60" y="88"/>
                    </a:lnTo>
                    <a:lnTo>
                      <a:pt x="58" y="89"/>
                    </a:lnTo>
                    <a:lnTo>
                      <a:pt x="58" y="89"/>
                    </a:lnTo>
                    <a:lnTo>
                      <a:pt x="57" y="89"/>
                    </a:lnTo>
                    <a:lnTo>
                      <a:pt x="56" y="91"/>
                    </a:lnTo>
                    <a:lnTo>
                      <a:pt x="56" y="91"/>
                    </a:lnTo>
                    <a:lnTo>
                      <a:pt x="53" y="96"/>
                    </a:lnTo>
                    <a:lnTo>
                      <a:pt x="53" y="96"/>
                    </a:lnTo>
                    <a:lnTo>
                      <a:pt x="52" y="99"/>
                    </a:lnTo>
                    <a:lnTo>
                      <a:pt x="50" y="102"/>
                    </a:lnTo>
                    <a:lnTo>
                      <a:pt x="50" y="102"/>
                    </a:lnTo>
                    <a:lnTo>
                      <a:pt x="48" y="102"/>
                    </a:lnTo>
                    <a:lnTo>
                      <a:pt x="46" y="103"/>
                    </a:lnTo>
                    <a:lnTo>
                      <a:pt x="46" y="103"/>
                    </a:lnTo>
                    <a:lnTo>
                      <a:pt x="46" y="103"/>
                    </a:lnTo>
                    <a:lnTo>
                      <a:pt x="46" y="106"/>
                    </a:lnTo>
                    <a:lnTo>
                      <a:pt x="46" y="107"/>
                    </a:lnTo>
                    <a:lnTo>
                      <a:pt x="46" y="107"/>
                    </a:lnTo>
                    <a:lnTo>
                      <a:pt x="46" y="107"/>
                    </a:lnTo>
                    <a:lnTo>
                      <a:pt x="43" y="108"/>
                    </a:lnTo>
                    <a:lnTo>
                      <a:pt x="42" y="108"/>
                    </a:lnTo>
                    <a:lnTo>
                      <a:pt x="42" y="108"/>
                    </a:lnTo>
                    <a:lnTo>
                      <a:pt x="39" y="108"/>
                    </a:lnTo>
                    <a:lnTo>
                      <a:pt x="39" y="108"/>
                    </a:lnTo>
                    <a:lnTo>
                      <a:pt x="34" y="107"/>
                    </a:lnTo>
                    <a:lnTo>
                      <a:pt x="34" y="107"/>
                    </a:lnTo>
                    <a:lnTo>
                      <a:pt x="33" y="108"/>
                    </a:lnTo>
                    <a:lnTo>
                      <a:pt x="31" y="111"/>
                    </a:lnTo>
                    <a:lnTo>
                      <a:pt x="31" y="111"/>
                    </a:lnTo>
                    <a:lnTo>
                      <a:pt x="33" y="116"/>
                    </a:lnTo>
                    <a:lnTo>
                      <a:pt x="35" y="122"/>
                    </a:lnTo>
                    <a:lnTo>
                      <a:pt x="35" y="122"/>
                    </a:lnTo>
                    <a:lnTo>
                      <a:pt x="35" y="127"/>
                    </a:lnTo>
                    <a:lnTo>
                      <a:pt x="35" y="130"/>
                    </a:lnTo>
                    <a:lnTo>
                      <a:pt x="37" y="131"/>
                    </a:lnTo>
                    <a:lnTo>
                      <a:pt x="37" y="131"/>
                    </a:lnTo>
                    <a:lnTo>
                      <a:pt x="39" y="134"/>
                    </a:lnTo>
                    <a:lnTo>
                      <a:pt x="41" y="137"/>
                    </a:lnTo>
                    <a:lnTo>
                      <a:pt x="41" y="137"/>
                    </a:lnTo>
                    <a:lnTo>
                      <a:pt x="42" y="139"/>
                    </a:lnTo>
                    <a:lnTo>
                      <a:pt x="42" y="144"/>
                    </a:lnTo>
                    <a:lnTo>
                      <a:pt x="45" y="146"/>
                    </a:lnTo>
                    <a:lnTo>
                      <a:pt x="45" y="146"/>
                    </a:lnTo>
                    <a:lnTo>
                      <a:pt x="45" y="153"/>
                    </a:lnTo>
                    <a:lnTo>
                      <a:pt x="45" y="153"/>
                    </a:lnTo>
                    <a:lnTo>
                      <a:pt x="45" y="157"/>
                    </a:lnTo>
                    <a:lnTo>
                      <a:pt x="45" y="161"/>
                    </a:lnTo>
                    <a:lnTo>
                      <a:pt x="45" y="161"/>
                    </a:lnTo>
                    <a:lnTo>
                      <a:pt x="48" y="165"/>
                    </a:lnTo>
                    <a:lnTo>
                      <a:pt x="49" y="167"/>
                    </a:lnTo>
                    <a:lnTo>
                      <a:pt x="49" y="167"/>
                    </a:lnTo>
                    <a:lnTo>
                      <a:pt x="46" y="169"/>
                    </a:lnTo>
                    <a:lnTo>
                      <a:pt x="46" y="171"/>
                    </a:lnTo>
                    <a:lnTo>
                      <a:pt x="46" y="172"/>
                    </a:lnTo>
                    <a:lnTo>
                      <a:pt x="46" y="172"/>
                    </a:lnTo>
                    <a:lnTo>
                      <a:pt x="50" y="175"/>
                    </a:lnTo>
                    <a:lnTo>
                      <a:pt x="52" y="177"/>
                    </a:lnTo>
                    <a:lnTo>
                      <a:pt x="52" y="177"/>
                    </a:lnTo>
                    <a:lnTo>
                      <a:pt x="53" y="179"/>
                    </a:lnTo>
                    <a:lnTo>
                      <a:pt x="54" y="180"/>
                    </a:lnTo>
                    <a:lnTo>
                      <a:pt x="54" y="180"/>
                    </a:lnTo>
                    <a:lnTo>
                      <a:pt x="57" y="180"/>
                    </a:lnTo>
                    <a:lnTo>
                      <a:pt x="58" y="181"/>
                    </a:lnTo>
                    <a:lnTo>
                      <a:pt x="58" y="181"/>
                    </a:lnTo>
                    <a:lnTo>
                      <a:pt x="58" y="187"/>
                    </a:lnTo>
                    <a:lnTo>
                      <a:pt x="64" y="194"/>
                    </a:lnTo>
                    <a:lnTo>
                      <a:pt x="69" y="199"/>
                    </a:lnTo>
                    <a:lnTo>
                      <a:pt x="69" y="199"/>
                    </a:lnTo>
                    <a:lnTo>
                      <a:pt x="69" y="200"/>
                    </a:lnTo>
                    <a:lnTo>
                      <a:pt x="69" y="202"/>
                    </a:lnTo>
                    <a:lnTo>
                      <a:pt x="71" y="202"/>
                    </a:lnTo>
                    <a:lnTo>
                      <a:pt x="71" y="202"/>
                    </a:lnTo>
                    <a:lnTo>
                      <a:pt x="80" y="206"/>
                    </a:lnTo>
                    <a:lnTo>
                      <a:pt x="80" y="206"/>
                    </a:lnTo>
                    <a:lnTo>
                      <a:pt x="83" y="209"/>
                    </a:lnTo>
                    <a:lnTo>
                      <a:pt x="87" y="210"/>
                    </a:lnTo>
                    <a:lnTo>
                      <a:pt x="87" y="210"/>
                    </a:lnTo>
                    <a:lnTo>
                      <a:pt x="88" y="210"/>
                    </a:lnTo>
                    <a:lnTo>
                      <a:pt x="88" y="211"/>
                    </a:lnTo>
                    <a:lnTo>
                      <a:pt x="88" y="210"/>
                    </a:lnTo>
                    <a:lnTo>
                      <a:pt x="88" y="210"/>
                    </a:lnTo>
                    <a:lnTo>
                      <a:pt x="91" y="206"/>
                    </a:lnTo>
                    <a:lnTo>
                      <a:pt x="92" y="203"/>
                    </a:lnTo>
                    <a:lnTo>
                      <a:pt x="92" y="203"/>
                    </a:lnTo>
                    <a:lnTo>
                      <a:pt x="94" y="199"/>
                    </a:lnTo>
                    <a:lnTo>
                      <a:pt x="94" y="198"/>
                    </a:lnTo>
                    <a:lnTo>
                      <a:pt x="94" y="198"/>
                    </a:lnTo>
                    <a:lnTo>
                      <a:pt x="94" y="194"/>
                    </a:lnTo>
                    <a:lnTo>
                      <a:pt x="94" y="194"/>
                    </a:lnTo>
                    <a:lnTo>
                      <a:pt x="94" y="191"/>
                    </a:lnTo>
                    <a:lnTo>
                      <a:pt x="95" y="188"/>
                    </a:lnTo>
                    <a:lnTo>
                      <a:pt x="95" y="188"/>
                    </a:lnTo>
                    <a:lnTo>
                      <a:pt x="96" y="186"/>
                    </a:lnTo>
                    <a:lnTo>
                      <a:pt x="99" y="183"/>
                    </a:lnTo>
                    <a:lnTo>
                      <a:pt x="99" y="183"/>
                    </a:lnTo>
                    <a:lnTo>
                      <a:pt x="100" y="183"/>
                    </a:lnTo>
                    <a:lnTo>
                      <a:pt x="102" y="181"/>
                    </a:lnTo>
                    <a:lnTo>
                      <a:pt x="102" y="181"/>
                    </a:lnTo>
                    <a:lnTo>
                      <a:pt x="102" y="179"/>
                    </a:lnTo>
                    <a:lnTo>
                      <a:pt x="102" y="179"/>
                    </a:lnTo>
                    <a:lnTo>
                      <a:pt x="100" y="177"/>
                    </a:lnTo>
                    <a:lnTo>
                      <a:pt x="100" y="175"/>
                    </a:lnTo>
                    <a:lnTo>
                      <a:pt x="100" y="175"/>
                    </a:lnTo>
                    <a:lnTo>
                      <a:pt x="99" y="171"/>
                    </a:lnTo>
                    <a:lnTo>
                      <a:pt x="98" y="169"/>
                    </a:lnTo>
                    <a:lnTo>
                      <a:pt x="98" y="169"/>
                    </a:lnTo>
                    <a:lnTo>
                      <a:pt x="95" y="167"/>
                    </a:lnTo>
                    <a:lnTo>
                      <a:pt x="94" y="165"/>
                    </a:lnTo>
                    <a:lnTo>
                      <a:pt x="94" y="164"/>
                    </a:lnTo>
                    <a:lnTo>
                      <a:pt x="94" y="164"/>
                    </a:lnTo>
                    <a:lnTo>
                      <a:pt x="95" y="158"/>
                    </a:lnTo>
                    <a:lnTo>
                      <a:pt x="95" y="158"/>
                    </a:lnTo>
                    <a:lnTo>
                      <a:pt x="98" y="154"/>
                    </a:lnTo>
                    <a:lnTo>
                      <a:pt x="98" y="154"/>
                    </a:lnTo>
                    <a:lnTo>
                      <a:pt x="100" y="150"/>
                    </a:lnTo>
                    <a:lnTo>
                      <a:pt x="100" y="150"/>
                    </a:lnTo>
                    <a:lnTo>
                      <a:pt x="103" y="146"/>
                    </a:lnTo>
                    <a:lnTo>
                      <a:pt x="103" y="146"/>
                    </a:lnTo>
                    <a:lnTo>
                      <a:pt x="104" y="137"/>
                    </a:lnTo>
                    <a:lnTo>
                      <a:pt x="104" y="137"/>
                    </a:lnTo>
                    <a:lnTo>
                      <a:pt x="104" y="137"/>
                    </a:lnTo>
                    <a:lnTo>
                      <a:pt x="104" y="137"/>
                    </a:lnTo>
                    <a:lnTo>
                      <a:pt x="104" y="134"/>
                    </a:lnTo>
                    <a:lnTo>
                      <a:pt x="104" y="134"/>
                    </a:lnTo>
                    <a:lnTo>
                      <a:pt x="103" y="129"/>
                    </a:lnTo>
                    <a:lnTo>
                      <a:pt x="103" y="129"/>
                    </a:lnTo>
                    <a:lnTo>
                      <a:pt x="106" y="126"/>
                    </a:lnTo>
                    <a:lnTo>
                      <a:pt x="110" y="125"/>
                    </a:lnTo>
                    <a:lnTo>
                      <a:pt x="110" y="125"/>
                    </a:lnTo>
                    <a:lnTo>
                      <a:pt x="111" y="126"/>
                    </a:lnTo>
                    <a:lnTo>
                      <a:pt x="113" y="127"/>
                    </a:lnTo>
                    <a:lnTo>
                      <a:pt x="114" y="126"/>
                    </a:lnTo>
                    <a:lnTo>
                      <a:pt x="114" y="126"/>
                    </a:lnTo>
                    <a:lnTo>
                      <a:pt x="115" y="123"/>
                    </a:lnTo>
                    <a:lnTo>
                      <a:pt x="117" y="122"/>
                    </a:lnTo>
                    <a:lnTo>
                      <a:pt x="117" y="122"/>
                    </a:lnTo>
                    <a:lnTo>
                      <a:pt x="119" y="121"/>
                    </a:lnTo>
                    <a:lnTo>
                      <a:pt x="121" y="122"/>
                    </a:lnTo>
                    <a:lnTo>
                      <a:pt x="121" y="122"/>
                    </a:lnTo>
                    <a:lnTo>
                      <a:pt x="125" y="123"/>
                    </a:lnTo>
                    <a:lnTo>
                      <a:pt x="129" y="125"/>
                    </a:lnTo>
                    <a:lnTo>
                      <a:pt x="129" y="125"/>
                    </a:lnTo>
                    <a:lnTo>
                      <a:pt x="133" y="126"/>
                    </a:lnTo>
                    <a:lnTo>
                      <a:pt x="137" y="126"/>
                    </a:lnTo>
                    <a:lnTo>
                      <a:pt x="137" y="126"/>
                    </a:lnTo>
                    <a:lnTo>
                      <a:pt x="142" y="126"/>
                    </a:lnTo>
                    <a:lnTo>
                      <a:pt x="145" y="126"/>
                    </a:lnTo>
                    <a:lnTo>
                      <a:pt x="148" y="125"/>
                    </a:lnTo>
                    <a:lnTo>
                      <a:pt x="148" y="125"/>
                    </a:lnTo>
                    <a:lnTo>
                      <a:pt x="150" y="125"/>
                    </a:lnTo>
                    <a:lnTo>
                      <a:pt x="152" y="125"/>
                    </a:lnTo>
                    <a:lnTo>
                      <a:pt x="152" y="123"/>
                    </a:lnTo>
                    <a:lnTo>
                      <a:pt x="152" y="123"/>
                    </a:lnTo>
                    <a:lnTo>
                      <a:pt x="153" y="121"/>
                    </a:lnTo>
                    <a:lnTo>
                      <a:pt x="155" y="118"/>
                    </a:lnTo>
                    <a:lnTo>
                      <a:pt x="155" y="118"/>
                    </a:lnTo>
                    <a:lnTo>
                      <a:pt x="157" y="118"/>
                    </a:lnTo>
                    <a:lnTo>
                      <a:pt x="159" y="115"/>
                    </a:lnTo>
                    <a:lnTo>
                      <a:pt x="159" y="115"/>
                    </a:lnTo>
                    <a:lnTo>
                      <a:pt x="159" y="112"/>
                    </a:lnTo>
                    <a:lnTo>
                      <a:pt x="160" y="111"/>
                    </a:lnTo>
                    <a:lnTo>
                      <a:pt x="160" y="111"/>
                    </a:lnTo>
                    <a:lnTo>
                      <a:pt x="161" y="108"/>
                    </a:lnTo>
                    <a:lnTo>
                      <a:pt x="161" y="108"/>
                    </a:lnTo>
                    <a:lnTo>
                      <a:pt x="164" y="106"/>
                    </a:lnTo>
                    <a:lnTo>
                      <a:pt x="165" y="106"/>
                    </a:lnTo>
                    <a:lnTo>
                      <a:pt x="165" y="106"/>
                    </a:lnTo>
                    <a:lnTo>
                      <a:pt x="165" y="104"/>
                    </a:lnTo>
                    <a:lnTo>
                      <a:pt x="165" y="104"/>
                    </a:lnTo>
                    <a:lnTo>
                      <a:pt x="164" y="102"/>
                    </a:lnTo>
                    <a:lnTo>
                      <a:pt x="163" y="99"/>
                    </a:lnTo>
                    <a:lnTo>
                      <a:pt x="163" y="99"/>
                    </a:lnTo>
                    <a:lnTo>
                      <a:pt x="163" y="98"/>
                    </a:lnTo>
                    <a:lnTo>
                      <a:pt x="161" y="98"/>
                    </a:lnTo>
                    <a:lnTo>
                      <a:pt x="160" y="96"/>
                    </a:lnTo>
                    <a:lnTo>
                      <a:pt x="161" y="93"/>
                    </a:lnTo>
                    <a:lnTo>
                      <a:pt x="161" y="93"/>
                    </a:lnTo>
                    <a:lnTo>
                      <a:pt x="164" y="87"/>
                    </a:lnTo>
                    <a:lnTo>
                      <a:pt x="164" y="84"/>
                    </a:lnTo>
                    <a:lnTo>
                      <a:pt x="161" y="81"/>
                    </a:lnTo>
                    <a:lnTo>
                      <a:pt x="161" y="81"/>
                    </a:lnTo>
                    <a:lnTo>
                      <a:pt x="160" y="77"/>
                    </a:lnTo>
                    <a:lnTo>
                      <a:pt x="157" y="76"/>
                    </a:lnTo>
                    <a:lnTo>
                      <a:pt x="155" y="73"/>
                    </a:lnTo>
                    <a:lnTo>
                      <a:pt x="155" y="73"/>
                    </a:lnTo>
                    <a:lnTo>
                      <a:pt x="153" y="70"/>
                    </a:lnTo>
                    <a:lnTo>
                      <a:pt x="150" y="68"/>
                    </a:lnTo>
                    <a:lnTo>
                      <a:pt x="150" y="68"/>
                    </a:lnTo>
                    <a:lnTo>
                      <a:pt x="149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44" y="65"/>
                    </a:lnTo>
                    <a:lnTo>
                      <a:pt x="140" y="62"/>
                    </a:lnTo>
                    <a:lnTo>
                      <a:pt x="140" y="62"/>
                    </a:lnTo>
                    <a:lnTo>
                      <a:pt x="137" y="60"/>
                    </a:lnTo>
                    <a:lnTo>
                      <a:pt x="134" y="58"/>
                    </a:lnTo>
                    <a:lnTo>
                      <a:pt x="134" y="58"/>
                    </a:lnTo>
                    <a:lnTo>
                      <a:pt x="130" y="57"/>
                    </a:lnTo>
                    <a:lnTo>
                      <a:pt x="130" y="57"/>
                    </a:lnTo>
                    <a:lnTo>
                      <a:pt x="125" y="57"/>
                    </a:lnTo>
                    <a:lnTo>
                      <a:pt x="125" y="57"/>
                    </a:lnTo>
                    <a:lnTo>
                      <a:pt x="122" y="57"/>
                    </a:lnTo>
                    <a:lnTo>
                      <a:pt x="122" y="57"/>
                    </a:lnTo>
                    <a:lnTo>
                      <a:pt x="117" y="56"/>
                    </a:lnTo>
                    <a:lnTo>
                      <a:pt x="117" y="56"/>
                    </a:lnTo>
                    <a:lnTo>
                      <a:pt x="114" y="56"/>
                    </a:lnTo>
                    <a:lnTo>
                      <a:pt x="114" y="56"/>
                    </a:lnTo>
                    <a:lnTo>
                      <a:pt x="113" y="56"/>
                    </a:lnTo>
                    <a:lnTo>
                      <a:pt x="111" y="54"/>
                    </a:lnTo>
                    <a:lnTo>
                      <a:pt x="111" y="57"/>
                    </a:lnTo>
                    <a:lnTo>
                      <a:pt x="111" y="57"/>
                    </a:lnTo>
                    <a:lnTo>
                      <a:pt x="111" y="61"/>
                    </a:lnTo>
                    <a:lnTo>
                      <a:pt x="111" y="62"/>
                    </a:lnTo>
                    <a:lnTo>
                      <a:pt x="110" y="64"/>
                    </a:lnTo>
                    <a:lnTo>
                      <a:pt x="110" y="64"/>
                    </a:lnTo>
                    <a:lnTo>
                      <a:pt x="106" y="64"/>
                    </a:lnTo>
                    <a:lnTo>
                      <a:pt x="106" y="64"/>
                    </a:lnTo>
                    <a:lnTo>
                      <a:pt x="103" y="64"/>
                    </a:lnTo>
                    <a:lnTo>
                      <a:pt x="100" y="65"/>
                    </a:lnTo>
                    <a:lnTo>
                      <a:pt x="100" y="65"/>
                    </a:lnTo>
                    <a:lnTo>
                      <a:pt x="99" y="66"/>
                    </a:lnTo>
                    <a:lnTo>
                      <a:pt x="95" y="68"/>
                    </a:lnTo>
                    <a:lnTo>
                      <a:pt x="95" y="68"/>
                    </a:lnTo>
                    <a:lnTo>
                      <a:pt x="95" y="68"/>
                    </a:lnTo>
                    <a:lnTo>
                      <a:pt x="95" y="69"/>
                    </a:lnTo>
                    <a:lnTo>
                      <a:pt x="92" y="68"/>
                    </a:lnTo>
                    <a:lnTo>
                      <a:pt x="92" y="68"/>
                    </a:lnTo>
                    <a:lnTo>
                      <a:pt x="91" y="65"/>
                    </a:lnTo>
                    <a:lnTo>
                      <a:pt x="92" y="64"/>
                    </a:lnTo>
                    <a:lnTo>
                      <a:pt x="91" y="64"/>
                    </a:lnTo>
                    <a:lnTo>
                      <a:pt x="88" y="64"/>
                    </a:lnTo>
                    <a:lnTo>
                      <a:pt x="88" y="64"/>
                    </a:lnTo>
                    <a:lnTo>
                      <a:pt x="81" y="65"/>
                    </a:lnTo>
                    <a:lnTo>
                      <a:pt x="79" y="65"/>
                    </a:lnTo>
                    <a:lnTo>
                      <a:pt x="79" y="65"/>
                    </a:lnTo>
                    <a:lnTo>
                      <a:pt x="77" y="65"/>
                    </a:lnTo>
                    <a:lnTo>
                      <a:pt x="75" y="64"/>
                    </a:lnTo>
                    <a:lnTo>
                      <a:pt x="75" y="64"/>
                    </a:lnTo>
                    <a:lnTo>
                      <a:pt x="71" y="62"/>
                    </a:lnTo>
                    <a:lnTo>
                      <a:pt x="69" y="64"/>
                    </a:lnTo>
                    <a:lnTo>
                      <a:pt x="69" y="64"/>
                    </a:lnTo>
                    <a:lnTo>
                      <a:pt x="68" y="65"/>
                    </a:lnTo>
                    <a:lnTo>
                      <a:pt x="68" y="65"/>
                    </a:lnTo>
                    <a:lnTo>
                      <a:pt x="67" y="64"/>
                    </a:lnTo>
                    <a:lnTo>
                      <a:pt x="67" y="64"/>
                    </a:lnTo>
                    <a:lnTo>
                      <a:pt x="65" y="61"/>
                    </a:lnTo>
                    <a:lnTo>
                      <a:pt x="67" y="60"/>
                    </a:lnTo>
                    <a:lnTo>
                      <a:pt x="67" y="60"/>
                    </a:lnTo>
                    <a:lnTo>
                      <a:pt x="71" y="60"/>
                    </a:lnTo>
                    <a:lnTo>
                      <a:pt x="72" y="60"/>
                    </a:lnTo>
                    <a:lnTo>
                      <a:pt x="73" y="58"/>
                    </a:lnTo>
                    <a:lnTo>
                      <a:pt x="73" y="58"/>
                    </a:lnTo>
                    <a:lnTo>
                      <a:pt x="72" y="57"/>
                    </a:lnTo>
                    <a:lnTo>
                      <a:pt x="72" y="56"/>
                    </a:lnTo>
                    <a:lnTo>
                      <a:pt x="73" y="56"/>
                    </a:lnTo>
                    <a:lnTo>
                      <a:pt x="73" y="56"/>
                    </a:lnTo>
                    <a:lnTo>
                      <a:pt x="79" y="54"/>
                    </a:lnTo>
                    <a:lnTo>
                      <a:pt x="79" y="54"/>
                    </a:lnTo>
                    <a:lnTo>
                      <a:pt x="81" y="54"/>
                    </a:lnTo>
                    <a:lnTo>
                      <a:pt x="83" y="54"/>
                    </a:lnTo>
                    <a:lnTo>
                      <a:pt x="85" y="54"/>
                    </a:lnTo>
                    <a:lnTo>
                      <a:pt x="85" y="54"/>
                    </a:lnTo>
                    <a:lnTo>
                      <a:pt x="85" y="54"/>
                    </a:lnTo>
                    <a:lnTo>
                      <a:pt x="87" y="53"/>
                    </a:lnTo>
                    <a:lnTo>
                      <a:pt x="88" y="53"/>
                    </a:lnTo>
                    <a:lnTo>
                      <a:pt x="87" y="51"/>
                    </a:lnTo>
                    <a:lnTo>
                      <a:pt x="87" y="51"/>
                    </a:lnTo>
                    <a:lnTo>
                      <a:pt x="84" y="47"/>
                    </a:lnTo>
                    <a:lnTo>
                      <a:pt x="83" y="46"/>
                    </a:lnTo>
                    <a:lnTo>
                      <a:pt x="81" y="45"/>
                    </a:lnTo>
                    <a:lnTo>
                      <a:pt x="80" y="45"/>
                    </a:lnTo>
                    <a:lnTo>
                      <a:pt x="80" y="45"/>
                    </a:lnTo>
                    <a:lnTo>
                      <a:pt x="79" y="46"/>
                    </a:lnTo>
                    <a:lnTo>
                      <a:pt x="77" y="47"/>
                    </a:lnTo>
                    <a:lnTo>
                      <a:pt x="77" y="47"/>
                    </a:lnTo>
                    <a:lnTo>
                      <a:pt x="76" y="47"/>
                    </a:lnTo>
                    <a:lnTo>
                      <a:pt x="76" y="47"/>
                    </a:lnTo>
                    <a:lnTo>
                      <a:pt x="72" y="45"/>
                    </a:lnTo>
                    <a:lnTo>
                      <a:pt x="72" y="43"/>
                    </a:lnTo>
                    <a:lnTo>
                      <a:pt x="73" y="42"/>
                    </a:lnTo>
                    <a:lnTo>
                      <a:pt x="73" y="42"/>
                    </a:lnTo>
                    <a:lnTo>
                      <a:pt x="76" y="39"/>
                    </a:lnTo>
                    <a:lnTo>
                      <a:pt x="79" y="38"/>
                    </a:lnTo>
                    <a:lnTo>
                      <a:pt x="79" y="38"/>
                    </a:lnTo>
                    <a:lnTo>
                      <a:pt x="80" y="38"/>
                    </a:lnTo>
                    <a:lnTo>
                      <a:pt x="81" y="38"/>
                    </a:lnTo>
                    <a:lnTo>
                      <a:pt x="84" y="41"/>
                    </a:lnTo>
                    <a:lnTo>
                      <a:pt x="87" y="43"/>
                    </a:lnTo>
                    <a:lnTo>
                      <a:pt x="88" y="43"/>
                    </a:lnTo>
                    <a:lnTo>
                      <a:pt x="88" y="43"/>
                    </a:lnTo>
                    <a:lnTo>
                      <a:pt x="91" y="42"/>
                    </a:lnTo>
                    <a:lnTo>
                      <a:pt x="92" y="42"/>
                    </a:lnTo>
                    <a:lnTo>
                      <a:pt x="92" y="42"/>
                    </a:lnTo>
                    <a:lnTo>
                      <a:pt x="94" y="45"/>
                    </a:lnTo>
                    <a:lnTo>
                      <a:pt x="94" y="49"/>
                    </a:lnTo>
                    <a:lnTo>
                      <a:pt x="94" y="49"/>
                    </a:lnTo>
                    <a:lnTo>
                      <a:pt x="94" y="51"/>
                    </a:lnTo>
                    <a:lnTo>
                      <a:pt x="96" y="50"/>
                    </a:lnTo>
                    <a:lnTo>
                      <a:pt x="96" y="50"/>
                    </a:lnTo>
                    <a:lnTo>
                      <a:pt x="98" y="49"/>
                    </a:lnTo>
                    <a:lnTo>
                      <a:pt x="96" y="49"/>
                    </a:lnTo>
                    <a:lnTo>
                      <a:pt x="96" y="47"/>
                    </a:lnTo>
                    <a:lnTo>
                      <a:pt x="100" y="46"/>
                    </a:lnTo>
                    <a:lnTo>
                      <a:pt x="100" y="46"/>
                    </a:lnTo>
                    <a:lnTo>
                      <a:pt x="107" y="45"/>
                    </a:lnTo>
                    <a:lnTo>
                      <a:pt x="110" y="43"/>
                    </a:lnTo>
                    <a:lnTo>
                      <a:pt x="113" y="43"/>
                    </a:lnTo>
                    <a:lnTo>
                      <a:pt x="114" y="45"/>
                    </a:lnTo>
                    <a:lnTo>
                      <a:pt x="114" y="45"/>
                    </a:lnTo>
                    <a:lnTo>
                      <a:pt x="117" y="46"/>
                    </a:lnTo>
                    <a:lnTo>
                      <a:pt x="118" y="46"/>
                    </a:lnTo>
                    <a:lnTo>
                      <a:pt x="118" y="46"/>
                    </a:lnTo>
                    <a:lnTo>
                      <a:pt x="118" y="47"/>
                    </a:lnTo>
                    <a:lnTo>
                      <a:pt x="118" y="49"/>
                    </a:lnTo>
                    <a:lnTo>
                      <a:pt x="119" y="47"/>
                    </a:lnTo>
                    <a:lnTo>
                      <a:pt x="119" y="47"/>
                    </a:lnTo>
                    <a:lnTo>
                      <a:pt x="122" y="46"/>
                    </a:lnTo>
                    <a:lnTo>
                      <a:pt x="125" y="47"/>
                    </a:lnTo>
                    <a:lnTo>
                      <a:pt x="127" y="49"/>
                    </a:lnTo>
                    <a:lnTo>
                      <a:pt x="127" y="49"/>
                    </a:lnTo>
                    <a:lnTo>
                      <a:pt x="127" y="49"/>
                    </a:lnTo>
                    <a:lnTo>
                      <a:pt x="130" y="49"/>
                    </a:lnTo>
                    <a:lnTo>
                      <a:pt x="130" y="49"/>
                    </a:lnTo>
                    <a:lnTo>
                      <a:pt x="133" y="51"/>
                    </a:lnTo>
                    <a:lnTo>
                      <a:pt x="137" y="51"/>
                    </a:lnTo>
                    <a:lnTo>
                      <a:pt x="137" y="51"/>
                    </a:lnTo>
                    <a:lnTo>
                      <a:pt x="140" y="50"/>
                    </a:lnTo>
                    <a:lnTo>
                      <a:pt x="140" y="50"/>
                    </a:lnTo>
                    <a:lnTo>
                      <a:pt x="138" y="47"/>
                    </a:lnTo>
                    <a:lnTo>
                      <a:pt x="138" y="47"/>
                    </a:lnTo>
                    <a:lnTo>
                      <a:pt x="137" y="45"/>
                    </a:lnTo>
                    <a:lnTo>
                      <a:pt x="133" y="43"/>
                    </a:lnTo>
                    <a:lnTo>
                      <a:pt x="133" y="43"/>
                    </a:lnTo>
                    <a:lnTo>
                      <a:pt x="125" y="41"/>
                    </a:lnTo>
                    <a:lnTo>
                      <a:pt x="123" y="39"/>
                    </a:lnTo>
                    <a:lnTo>
                      <a:pt x="126" y="39"/>
                    </a:lnTo>
                    <a:lnTo>
                      <a:pt x="126" y="39"/>
                    </a:lnTo>
                    <a:lnTo>
                      <a:pt x="129" y="38"/>
                    </a:lnTo>
                    <a:lnTo>
                      <a:pt x="127" y="37"/>
                    </a:lnTo>
                    <a:lnTo>
                      <a:pt x="127" y="35"/>
                    </a:lnTo>
                    <a:lnTo>
                      <a:pt x="132" y="33"/>
                    </a:lnTo>
                    <a:lnTo>
                      <a:pt x="132" y="33"/>
                    </a:lnTo>
                    <a:lnTo>
                      <a:pt x="137" y="31"/>
                    </a:lnTo>
                    <a:lnTo>
                      <a:pt x="140" y="31"/>
                    </a:lnTo>
                    <a:lnTo>
                      <a:pt x="141" y="31"/>
                    </a:lnTo>
                    <a:lnTo>
                      <a:pt x="141" y="28"/>
                    </a:lnTo>
                    <a:lnTo>
                      <a:pt x="141" y="28"/>
                    </a:lnTo>
                    <a:lnTo>
                      <a:pt x="141" y="23"/>
                    </a:lnTo>
                    <a:lnTo>
                      <a:pt x="142" y="23"/>
                    </a:lnTo>
                    <a:lnTo>
                      <a:pt x="144" y="23"/>
                    </a:lnTo>
                    <a:lnTo>
                      <a:pt x="144" y="23"/>
                    </a:lnTo>
                    <a:lnTo>
                      <a:pt x="153" y="24"/>
                    </a:lnTo>
                    <a:lnTo>
                      <a:pt x="153" y="24"/>
                    </a:lnTo>
                    <a:lnTo>
                      <a:pt x="155" y="24"/>
                    </a:lnTo>
                    <a:lnTo>
                      <a:pt x="155" y="26"/>
                    </a:lnTo>
                    <a:lnTo>
                      <a:pt x="157" y="24"/>
                    </a:lnTo>
                    <a:lnTo>
                      <a:pt x="157" y="24"/>
                    </a:lnTo>
                    <a:lnTo>
                      <a:pt x="160" y="23"/>
                    </a:lnTo>
                    <a:lnTo>
                      <a:pt x="161" y="23"/>
                    </a:lnTo>
                    <a:lnTo>
                      <a:pt x="161" y="23"/>
                    </a:lnTo>
                    <a:lnTo>
                      <a:pt x="161" y="22"/>
                    </a:lnTo>
                    <a:lnTo>
                      <a:pt x="161" y="22"/>
                    </a:lnTo>
                    <a:lnTo>
                      <a:pt x="159" y="18"/>
                    </a:lnTo>
                    <a:lnTo>
                      <a:pt x="156" y="15"/>
                    </a:lnTo>
                    <a:lnTo>
                      <a:pt x="156" y="15"/>
                    </a:lnTo>
                    <a:lnTo>
                      <a:pt x="155" y="12"/>
                    </a:lnTo>
                    <a:lnTo>
                      <a:pt x="153" y="10"/>
                    </a:lnTo>
                    <a:lnTo>
                      <a:pt x="152" y="7"/>
                    </a:lnTo>
                    <a:lnTo>
                      <a:pt x="150" y="7"/>
                    </a:lnTo>
                    <a:lnTo>
                      <a:pt x="148" y="8"/>
                    </a:lnTo>
                    <a:lnTo>
                      <a:pt x="148" y="8"/>
                    </a:lnTo>
                    <a:lnTo>
                      <a:pt x="144" y="10"/>
                    </a:lnTo>
                    <a:lnTo>
                      <a:pt x="140" y="11"/>
                    </a:lnTo>
                    <a:lnTo>
                      <a:pt x="140" y="11"/>
                    </a:lnTo>
                    <a:lnTo>
                      <a:pt x="134" y="10"/>
                    </a:lnTo>
                    <a:lnTo>
                      <a:pt x="132" y="8"/>
                    </a:lnTo>
                    <a:lnTo>
                      <a:pt x="132" y="8"/>
                    </a:lnTo>
                    <a:lnTo>
                      <a:pt x="136" y="7"/>
                    </a:lnTo>
                    <a:lnTo>
                      <a:pt x="138" y="5"/>
                    </a:lnTo>
                    <a:lnTo>
                      <a:pt x="138" y="5"/>
                    </a:lnTo>
                    <a:lnTo>
                      <a:pt x="138" y="5"/>
                    </a:lnTo>
                    <a:lnTo>
                      <a:pt x="140" y="4"/>
                    </a:lnTo>
                    <a:lnTo>
                      <a:pt x="140" y="4"/>
                    </a:lnTo>
                    <a:lnTo>
                      <a:pt x="137" y="1"/>
                    </a:lnTo>
                    <a:lnTo>
                      <a:pt x="140" y="0"/>
                    </a:lnTo>
                    <a:lnTo>
                      <a:pt x="140" y="0"/>
                    </a:lnTo>
                    <a:lnTo>
                      <a:pt x="149" y="0"/>
                    </a:lnTo>
                    <a:lnTo>
                      <a:pt x="161" y="1"/>
                    </a:lnTo>
                    <a:lnTo>
                      <a:pt x="161" y="1"/>
                    </a:lnTo>
                    <a:close/>
                  </a:path>
                </a:pathLst>
              </a:custGeom>
              <a:solidFill>
                <a:srgbClr val="7CBE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05" name="Freeform 132"/>
              <p:cNvSpPr/>
              <p:nvPr/>
            </p:nvSpPr>
            <p:spPr>
              <a:xfrm>
                <a:off x="2139951" y="4786313"/>
                <a:ext cx="136525" cy="163513"/>
              </a:xfrm>
              <a:custGeom>
                <a:avLst/>
                <a:gdLst/>
                <a:ahLst/>
                <a:cxnLst>
                  <a:cxn ang="0">
                    <a:pos x="42862" y="9525"/>
                  </a:cxn>
                  <a:cxn ang="0">
                    <a:pos x="42862" y="60325"/>
                  </a:cxn>
                  <a:cxn ang="0">
                    <a:pos x="42862" y="60325"/>
                  </a:cxn>
                  <a:cxn ang="0">
                    <a:pos x="44450" y="65087"/>
                  </a:cxn>
                  <a:cxn ang="0">
                    <a:pos x="53975" y="74612"/>
                  </a:cxn>
                  <a:cxn ang="0">
                    <a:pos x="66675" y="87312"/>
                  </a:cxn>
                  <a:cxn ang="0">
                    <a:pos x="74612" y="90487"/>
                  </a:cxn>
                  <a:cxn ang="0">
                    <a:pos x="85725" y="95250"/>
                  </a:cxn>
                  <a:cxn ang="0">
                    <a:pos x="85725" y="95250"/>
                  </a:cxn>
                  <a:cxn ang="0">
                    <a:pos x="104775" y="103187"/>
                  </a:cxn>
                  <a:cxn ang="0">
                    <a:pos x="123825" y="114300"/>
                  </a:cxn>
                  <a:cxn ang="0">
                    <a:pos x="130175" y="119062"/>
                  </a:cxn>
                  <a:cxn ang="0">
                    <a:pos x="134937" y="125412"/>
                  </a:cxn>
                  <a:cxn ang="0">
                    <a:pos x="136525" y="130175"/>
                  </a:cxn>
                  <a:cxn ang="0">
                    <a:pos x="136525" y="136525"/>
                  </a:cxn>
                  <a:cxn ang="0">
                    <a:pos x="136525" y="136525"/>
                  </a:cxn>
                  <a:cxn ang="0">
                    <a:pos x="134937" y="142875"/>
                  </a:cxn>
                  <a:cxn ang="0">
                    <a:pos x="128587" y="147637"/>
                  </a:cxn>
                  <a:cxn ang="0">
                    <a:pos x="120650" y="150812"/>
                  </a:cxn>
                  <a:cxn ang="0">
                    <a:pos x="104775" y="155575"/>
                  </a:cxn>
                  <a:cxn ang="0">
                    <a:pos x="87312" y="160337"/>
                  </a:cxn>
                  <a:cxn ang="0">
                    <a:pos x="63500" y="161925"/>
                  </a:cxn>
                  <a:cxn ang="0">
                    <a:pos x="33337" y="163513"/>
                  </a:cxn>
                  <a:cxn ang="0">
                    <a:pos x="0" y="163513"/>
                  </a:cxn>
                  <a:cxn ang="0">
                    <a:pos x="0" y="0"/>
                  </a:cxn>
                  <a:cxn ang="0">
                    <a:pos x="42862" y="9525"/>
                  </a:cxn>
                </a:cxnLst>
                <a:rect l="0" t="0" r="0" b="0"/>
                <a:pathLst>
                  <a:path w="86" h="103">
                    <a:moveTo>
                      <a:pt x="27" y="6"/>
                    </a:moveTo>
                    <a:lnTo>
                      <a:pt x="27" y="38"/>
                    </a:lnTo>
                    <a:lnTo>
                      <a:pt x="27" y="38"/>
                    </a:lnTo>
                    <a:lnTo>
                      <a:pt x="28" y="41"/>
                    </a:lnTo>
                    <a:lnTo>
                      <a:pt x="34" y="47"/>
                    </a:lnTo>
                    <a:lnTo>
                      <a:pt x="42" y="55"/>
                    </a:lnTo>
                    <a:lnTo>
                      <a:pt x="47" y="57"/>
                    </a:lnTo>
                    <a:lnTo>
                      <a:pt x="54" y="60"/>
                    </a:lnTo>
                    <a:lnTo>
                      <a:pt x="54" y="60"/>
                    </a:lnTo>
                    <a:lnTo>
                      <a:pt x="66" y="65"/>
                    </a:lnTo>
                    <a:lnTo>
                      <a:pt x="78" y="72"/>
                    </a:lnTo>
                    <a:lnTo>
                      <a:pt x="82" y="75"/>
                    </a:lnTo>
                    <a:lnTo>
                      <a:pt x="85" y="79"/>
                    </a:lnTo>
                    <a:lnTo>
                      <a:pt x="86" y="82"/>
                    </a:lnTo>
                    <a:lnTo>
                      <a:pt x="86" y="86"/>
                    </a:lnTo>
                    <a:lnTo>
                      <a:pt x="86" y="86"/>
                    </a:lnTo>
                    <a:lnTo>
                      <a:pt x="85" y="90"/>
                    </a:lnTo>
                    <a:lnTo>
                      <a:pt x="81" y="93"/>
                    </a:lnTo>
                    <a:lnTo>
                      <a:pt x="76" y="95"/>
                    </a:lnTo>
                    <a:lnTo>
                      <a:pt x="66" y="98"/>
                    </a:lnTo>
                    <a:lnTo>
                      <a:pt x="55" y="101"/>
                    </a:lnTo>
                    <a:lnTo>
                      <a:pt x="40" y="102"/>
                    </a:lnTo>
                    <a:lnTo>
                      <a:pt x="21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27" y="6"/>
                    </a:lnTo>
                    <a:close/>
                  </a:path>
                </a:pathLst>
              </a:custGeom>
              <a:solidFill>
                <a:srgbClr val="7CBE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06" name="Freeform 133"/>
              <p:cNvSpPr/>
              <p:nvPr/>
            </p:nvSpPr>
            <p:spPr>
              <a:xfrm>
                <a:off x="2024063" y="4786313"/>
                <a:ext cx="130175" cy="163513"/>
              </a:xfrm>
              <a:custGeom>
                <a:avLst/>
                <a:gdLst/>
                <a:ahLst/>
                <a:cxnLst>
                  <a:cxn ang="0">
                    <a:pos x="100012" y="9525"/>
                  </a:cxn>
                  <a:cxn ang="0">
                    <a:pos x="100012" y="60325"/>
                  </a:cxn>
                  <a:cxn ang="0">
                    <a:pos x="100012" y="60325"/>
                  </a:cxn>
                  <a:cxn ang="0">
                    <a:pos x="98425" y="65087"/>
                  </a:cxn>
                  <a:cxn ang="0">
                    <a:pos x="92075" y="74612"/>
                  </a:cxn>
                  <a:cxn ang="0">
                    <a:pos x="80962" y="87312"/>
                  </a:cxn>
                  <a:cxn ang="0">
                    <a:pos x="73025" y="90487"/>
                  </a:cxn>
                  <a:cxn ang="0">
                    <a:pos x="61912" y="95250"/>
                  </a:cxn>
                  <a:cxn ang="0">
                    <a:pos x="61912" y="95250"/>
                  </a:cxn>
                  <a:cxn ang="0">
                    <a:pos x="39687" y="103187"/>
                  </a:cxn>
                  <a:cxn ang="0">
                    <a:pos x="19050" y="114300"/>
                  </a:cxn>
                  <a:cxn ang="0">
                    <a:pos x="9525" y="119062"/>
                  </a:cxn>
                  <a:cxn ang="0">
                    <a:pos x="6350" y="125412"/>
                  </a:cxn>
                  <a:cxn ang="0">
                    <a:pos x="1587" y="130175"/>
                  </a:cxn>
                  <a:cxn ang="0">
                    <a:pos x="0" y="136525"/>
                  </a:cxn>
                  <a:cxn ang="0">
                    <a:pos x="0" y="136525"/>
                  </a:cxn>
                  <a:cxn ang="0">
                    <a:pos x="3175" y="142875"/>
                  </a:cxn>
                  <a:cxn ang="0">
                    <a:pos x="12700" y="147637"/>
                  </a:cxn>
                  <a:cxn ang="0">
                    <a:pos x="23812" y="150812"/>
                  </a:cxn>
                  <a:cxn ang="0">
                    <a:pos x="38100" y="155575"/>
                  </a:cxn>
                  <a:cxn ang="0">
                    <a:pos x="57150" y="160337"/>
                  </a:cxn>
                  <a:cxn ang="0">
                    <a:pos x="79375" y="161925"/>
                  </a:cxn>
                  <a:cxn ang="0">
                    <a:pos x="130175" y="163513"/>
                  </a:cxn>
                  <a:cxn ang="0">
                    <a:pos x="130175" y="0"/>
                  </a:cxn>
                  <a:cxn ang="0">
                    <a:pos x="100012" y="9525"/>
                  </a:cxn>
                </a:cxnLst>
                <a:rect l="0" t="0" r="0" b="0"/>
                <a:pathLst>
                  <a:path w="82" h="103">
                    <a:moveTo>
                      <a:pt x="63" y="6"/>
                    </a:moveTo>
                    <a:lnTo>
                      <a:pt x="63" y="38"/>
                    </a:lnTo>
                    <a:lnTo>
                      <a:pt x="63" y="38"/>
                    </a:lnTo>
                    <a:lnTo>
                      <a:pt x="62" y="41"/>
                    </a:lnTo>
                    <a:lnTo>
                      <a:pt x="58" y="47"/>
                    </a:lnTo>
                    <a:lnTo>
                      <a:pt x="51" y="55"/>
                    </a:lnTo>
                    <a:lnTo>
                      <a:pt x="46" y="57"/>
                    </a:lnTo>
                    <a:lnTo>
                      <a:pt x="39" y="60"/>
                    </a:lnTo>
                    <a:lnTo>
                      <a:pt x="39" y="60"/>
                    </a:lnTo>
                    <a:lnTo>
                      <a:pt x="25" y="65"/>
                    </a:lnTo>
                    <a:lnTo>
                      <a:pt x="12" y="72"/>
                    </a:lnTo>
                    <a:lnTo>
                      <a:pt x="6" y="75"/>
                    </a:lnTo>
                    <a:lnTo>
                      <a:pt x="4" y="79"/>
                    </a:lnTo>
                    <a:lnTo>
                      <a:pt x="1" y="82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2" y="90"/>
                    </a:lnTo>
                    <a:lnTo>
                      <a:pt x="8" y="93"/>
                    </a:lnTo>
                    <a:lnTo>
                      <a:pt x="15" y="95"/>
                    </a:lnTo>
                    <a:lnTo>
                      <a:pt x="24" y="98"/>
                    </a:lnTo>
                    <a:lnTo>
                      <a:pt x="36" y="101"/>
                    </a:lnTo>
                    <a:lnTo>
                      <a:pt x="50" y="102"/>
                    </a:lnTo>
                    <a:lnTo>
                      <a:pt x="82" y="103"/>
                    </a:lnTo>
                    <a:lnTo>
                      <a:pt x="82" y="0"/>
                    </a:lnTo>
                    <a:lnTo>
                      <a:pt x="63" y="6"/>
                    </a:lnTo>
                    <a:close/>
                  </a:path>
                </a:pathLst>
              </a:custGeom>
              <a:solidFill>
                <a:srgbClr val="7CBE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07" name="Freeform 134"/>
              <p:cNvSpPr/>
              <p:nvPr/>
            </p:nvSpPr>
            <p:spPr>
              <a:xfrm>
                <a:off x="1893888" y="4305300"/>
                <a:ext cx="495300" cy="496888"/>
              </a:xfrm>
              <a:custGeom>
                <a:avLst/>
                <a:gdLst/>
                <a:ahLst/>
                <a:cxnLst>
                  <a:cxn ang="0">
                    <a:pos x="131762" y="25400"/>
                  </a:cxn>
                  <a:cxn ang="0">
                    <a:pos x="90487" y="65087"/>
                  </a:cxn>
                  <a:cxn ang="0">
                    <a:pos x="58737" y="112712"/>
                  </a:cxn>
                  <a:cxn ang="0">
                    <a:pos x="39687" y="163512"/>
                  </a:cxn>
                  <a:cxn ang="0">
                    <a:pos x="33337" y="222250"/>
                  </a:cxn>
                  <a:cxn ang="0">
                    <a:pos x="33337" y="247650"/>
                  </a:cxn>
                  <a:cxn ang="0">
                    <a:pos x="42862" y="295275"/>
                  </a:cxn>
                  <a:cxn ang="0">
                    <a:pos x="63500" y="338137"/>
                  </a:cxn>
                  <a:cxn ang="0">
                    <a:pos x="88900" y="376237"/>
                  </a:cxn>
                  <a:cxn ang="0">
                    <a:pos x="120650" y="411162"/>
                  </a:cxn>
                  <a:cxn ang="0">
                    <a:pos x="160337" y="436562"/>
                  </a:cxn>
                  <a:cxn ang="0">
                    <a:pos x="203200" y="455612"/>
                  </a:cxn>
                  <a:cxn ang="0">
                    <a:pos x="249237" y="465137"/>
                  </a:cxn>
                  <a:cxn ang="0">
                    <a:pos x="276225" y="466725"/>
                  </a:cxn>
                  <a:cxn ang="0">
                    <a:pos x="333375" y="458787"/>
                  </a:cxn>
                  <a:cxn ang="0">
                    <a:pos x="385762" y="438150"/>
                  </a:cxn>
                  <a:cxn ang="0">
                    <a:pos x="433387" y="407987"/>
                  </a:cxn>
                  <a:cxn ang="0">
                    <a:pos x="469900" y="369887"/>
                  </a:cxn>
                  <a:cxn ang="0">
                    <a:pos x="495300" y="388937"/>
                  </a:cxn>
                  <a:cxn ang="0">
                    <a:pos x="452437" y="434975"/>
                  </a:cxn>
                  <a:cxn ang="0">
                    <a:pos x="400050" y="468312"/>
                  </a:cxn>
                  <a:cxn ang="0">
                    <a:pos x="339725" y="490537"/>
                  </a:cxn>
                  <a:cxn ang="0">
                    <a:pos x="276225" y="496888"/>
                  </a:cxn>
                  <a:cxn ang="0">
                    <a:pos x="247650" y="496888"/>
                  </a:cxn>
                  <a:cxn ang="0">
                    <a:pos x="193675" y="485775"/>
                  </a:cxn>
                  <a:cxn ang="0">
                    <a:pos x="144462" y="465137"/>
                  </a:cxn>
                  <a:cxn ang="0">
                    <a:pos x="101600" y="434975"/>
                  </a:cxn>
                  <a:cxn ang="0">
                    <a:pos x="63500" y="398462"/>
                  </a:cxn>
                  <a:cxn ang="0">
                    <a:pos x="33337" y="352425"/>
                  </a:cxn>
                  <a:cxn ang="0">
                    <a:pos x="12700" y="303212"/>
                  </a:cxn>
                  <a:cxn ang="0">
                    <a:pos x="3175" y="252412"/>
                  </a:cxn>
                  <a:cxn ang="0">
                    <a:pos x="0" y="222250"/>
                  </a:cxn>
                  <a:cxn ang="0">
                    <a:pos x="9525" y="157162"/>
                  </a:cxn>
                  <a:cxn ang="0">
                    <a:pos x="30162" y="96837"/>
                  </a:cxn>
                  <a:cxn ang="0">
                    <a:pos x="66675" y="42862"/>
                  </a:cxn>
                  <a:cxn ang="0">
                    <a:pos x="112712" y="0"/>
                  </a:cxn>
                </a:cxnLst>
                <a:rect l="0" t="0" r="0" b="0"/>
                <a:pathLst>
                  <a:path w="312" h="313">
                    <a:moveTo>
                      <a:pt x="83" y="16"/>
                    </a:moveTo>
                    <a:lnTo>
                      <a:pt x="83" y="16"/>
                    </a:lnTo>
                    <a:lnTo>
                      <a:pt x="69" y="29"/>
                    </a:lnTo>
                    <a:lnTo>
                      <a:pt x="57" y="41"/>
                    </a:lnTo>
                    <a:lnTo>
                      <a:pt x="46" y="54"/>
                    </a:lnTo>
                    <a:lnTo>
                      <a:pt x="37" y="71"/>
                    </a:lnTo>
                    <a:lnTo>
                      <a:pt x="30" y="87"/>
                    </a:lnTo>
                    <a:lnTo>
                      <a:pt x="25" y="103"/>
                    </a:lnTo>
                    <a:lnTo>
                      <a:pt x="22" y="122"/>
                    </a:lnTo>
                    <a:lnTo>
                      <a:pt x="21" y="140"/>
                    </a:lnTo>
                    <a:lnTo>
                      <a:pt x="21" y="140"/>
                    </a:lnTo>
                    <a:lnTo>
                      <a:pt x="21" y="156"/>
                    </a:lnTo>
                    <a:lnTo>
                      <a:pt x="23" y="171"/>
                    </a:lnTo>
                    <a:lnTo>
                      <a:pt x="27" y="186"/>
                    </a:lnTo>
                    <a:lnTo>
                      <a:pt x="33" y="199"/>
                    </a:lnTo>
                    <a:lnTo>
                      <a:pt x="40" y="213"/>
                    </a:lnTo>
                    <a:lnTo>
                      <a:pt x="46" y="226"/>
                    </a:lnTo>
                    <a:lnTo>
                      <a:pt x="56" y="237"/>
                    </a:lnTo>
                    <a:lnTo>
                      <a:pt x="65" y="248"/>
                    </a:lnTo>
                    <a:lnTo>
                      <a:pt x="76" y="259"/>
                    </a:lnTo>
                    <a:lnTo>
                      <a:pt x="88" y="267"/>
                    </a:lnTo>
                    <a:lnTo>
                      <a:pt x="101" y="275"/>
                    </a:lnTo>
                    <a:lnTo>
                      <a:pt x="114" y="282"/>
                    </a:lnTo>
                    <a:lnTo>
                      <a:pt x="128" y="287"/>
                    </a:lnTo>
                    <a:lnTo>
                      <a:pt x="143" y="290"/>
                    </a:lnTo>
                    <a:lnTo>
                      <a:pt x="157" y="293"/>
                    </a:lnTo>
                    <a:lnTo>
                      <a:pt x="174" y="294"/>
                    </a:lnTo>
                    <a:lnTo>
                      <a:pt x="174" y="294"/>
                    </a:lnTo>
                    <a:lnTo>
                      <a:pt x="193" y="293"/>
                    </a:lnTo>
                    <a:lnTo>
                      <a:pt x="210" y="289"/>
                    </a:lnTo>
                    <a:lnTo>
                      <a:pt x="227" y="285"/>
                    </a:lnTo>
                    <a:lnTo>
                      <a:pt x="243" y="276"/>
                    </a:lnTo>
                    <a:lnTo>
                      <a:pt x="258" y="268"/>
                    </a:lnTo>
                    <a:lnTo>
                      <a:pt x="273" y="257"/>
                    </a:lnTo>
                    <a:lnTo>
                      <a:pt x="285" y="247"/>
                    </a:lnTo>
                    <a:lnTo>
                      <a:pt x="296" y="233"/>
                    </a:lnTo>
                    <a:lnTo>
                      <a:pt x="312" y="245"/>
                    </a:lnTo>
                    <a:lnTo>
                      <a:pt x="312" y="245"/>
                    </a:lnTo>
                    <a:lnTo>
                      <a:pt x="298" y="260"/>
                    </a:lnTo>
                    <a:lnTo>
                      <a:pt x="285" y="274"/>
                    </a:lnTo>
                    <a:lnTo>
                      <a:pt x="268" y="285"/>
                    </a:lnTo>
                    <a:lnTo>
                      <a:pt x="252" y="295"/>
                    </a:lnTo>
                    <a:lnTo>
                      <a:pt x="233" y="303"/>
                    </a:lnTo>
                    <a:lnTo>
                      <a:pt x="214" y="309"/>
                    </a:lnTo>
                    <a:lnTo>
                      <a:pt x="194" y="312"/>
                    </a:lnTo>
                    <a:lnTo>
                      <a:pt x="174" y="313"/>
                    </a:lnTo>
                    <a:lnTo>
                      <a:pt x="174" y="313"/>
                    </a:lnTo>
                    <a:lnTo>
                      <a:pt x="156" y="313"/>
                    </a:lnTo>
                    <a:lnTo>
                      <a:pt x="138" y="310"/>
                    </a:lnTo>
                    <a:lnTo>
                      <a:pt x="122" y="306"/>
                    </a:lnTo>
                    <a:lnTo>
                      <a:pt x="106" y="299"/>
                    </a:lnTo>
                    <a:lnTo>
                      <a:pt x="91" y="293"/>
                    </a:lnTo>
                    <a:lnTo>
                      <a:pt x="76" y="285"/>
                    </a:lnTo>
                    <a:lnTo>
                      <a:pt x="64" y="274"/>
                    </a:lnTo>
                    <a:lnTo>
                      <a:pt x="52" y="263"/>
                    </a:lnTo>
                    <a:lnTo>
                      <a:pt x="40" y="251"/>
                    </a:lnTo>
                    <a:lnTo>
                      <a:pt x="30" y="237"/>
                    </a:lnTo>
                    <a:lnTo>
                      <a:pt x="21" y="222"/>
                    </a:lnTo>
                    <a:lnTo>
                      <a:pt x="14" y="207"/>
                    </a:lnTo>
                    <a:lnTo>
                      <a:pt x="8" y="191"/>
                    </a:lnTo>
                    <a:lnTo>
                      <a:pt x="4" y="175"/>
                    </a:lnTo>
                    <a:lnTo>
                      <a:pt x="2" y="159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2" y="119"/>
                    </a:lnTo>
                    <a:lnTo>
                      <a:pt x="6" y="99"/>
                    </a:lnTo>
                    <a:lnTo>
                      <a:pt x="11" y="79"/>
                    </a:lnTo>
                    <a:lnTo>
                      <a:pt x="19" y="61"/>
                    </a:lnTo>
                    <a:lnTo>
                      <a:pt x="30" y="44"/>
                    </a:lnTo>
                    <a:lnTo>
                      <a:pt x="42" y="27"/>
                    </a:lnTo>
                    <a:lnTo>
                      <a:pt x="56" y="14"/>
                    </a:lnTo>
                    <a:lnTo>
                      <a:pt x="71" y="0"/>
                    </a:lnTo>
                    <a:lnTo>
                      <a:pt x="83" y="16"/>
                    </a:lnTo>
                    <a:close/>
                  </a:path>
                </a:pathLst>
              </a:custGeom>
              <a:solidFill>
                <a:srgbClr val="7CBE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08" name="Freeform 135"/>
              <p:cNvSpPr>
                <a:spLocks noEditPoints="1"/>
              </p:cNvSpPr>
              <p:nvPr/>
            </p:nvSpPr>
            <p:spPr>
              <a:xfrm>
                <a:off x="1947863" y="4314825"/>
                <a:ext cx="436563" cy="434975"/>
              </a:xfrm>
              <a:custGeom>
                <a:avLst/>
                <a:gdLst/>
                <a:ahLst/>
                <a:cxnLst>
                  <a:cxn ang="0">
                    <a:pos x="241300" y="1587"/>
                  </a:cxn>
                  <a:cxn ang="0">
                    <a:pos x="303212" y="15875"/>
                  </a:cxn>
                  <a:cxn ang="0">
                    <a:pos x="357187" y="50800"/>
                  </a:cxn>
                  <a:cxn ang="0">
                    <a:pos x="400050" y="96837"/>
                  </a:cxn>
                  <a:cxn ang="0">
                    <a:pos x="425450" y="153987"/>
                  </a:cxn>
                  <a:cxn ang="0">
                    <a:pos x="436563" y="219075"/>
                  </a:cxn>
                  <a:cxn ang="0">
                    <a:pos x="431800" y="261937"/>
                  </a:cxn>
                  <a:cxn ang="0">
                    <a:pos x="411162" y="322262"/>
                  </a:cxn>
                  <a:cxn ang="0">
                    <a:pos x="371475" y="373062"/>
                  </a:cxn>
                  <a:cxn ang="0">
                    <a:pos x="322262" y="409575"/>
                  </a:cxn>
                  <a:cxn ang="0">
                    <a:pos x="261937" y="431800"/>
                  </a:cxn>
                  <a:cxn ang="0">
                    <a:pos x="217487" y="434975"/>
                  </a:cxn>
                  <a:cxn ang="0">
                    <a:pos x="217487" y="427037"/>
                  </a:cxn>
                  <a:cxn ang="0">
                    <a:pos x="260350" y="422275"/>
                  </a:cxn>
                  <a:cxn ang="0">
                    <a:pos x="319087" y="401637"/>
                  </a:cxn>
                  <a:cxn ang="0">
                    <a:pos x="365125" y="365125"/>
                  </a:cxn>
                  <a:cxn ang="0">
                    <a:pos x="401637" y="317500"/>
                  </a:cxn>
                  <a:cxn ang="0">
                    <a:pos x="422275" y="258762"/>
                  </a:cxn>
                  <a:cxn ang="0">
                    <a:pos x="425450" y="219075"/>
                  </a:cxn>
                  <a:cxn ang="0">
                    <a:pos x="417512" y="155575"/>
                  </a:cxn>
                  <a:cxn ang="0">
                    <a:pos x="392112" y="103187"/>
                  </a:cxn>
                  <a:cxn ang="0">
                    <a:pos x="350837" y="57150"/>
                  </a:cxn>
                  <a:cxn ang="0">
                    <a:pos x="298450" y="26987"/>
                  </a:cxn>
                  <a:cxn ang="0">
                    <a:pos x="239712" y="12700"/>
                  </a:cxn>
                  <a:cxn ang="0">
                    <a:pos x="217487" y="0"/>
                  </a:cxn>
                  <a:cxn ang="0">
                    <a:pos x="217487" y="434975"/>
                  </a:cxn>
                  <a:cxn ang="0">
                    <a:pos x="152400" y="427037"/>
                  </a:cxn>
                  <a:cxn ang="0">
                    <a:pos x="96837" y="398462"/>
                  </a:cxn>
                  <a:cxn ang="0">
                    <a:pos x="49212" y="355600"/>
                  </a:cxn>
                  <a:cxn ang="0">
                    <a:pos x="17462" y="303212"/>
                  </a:cxn>
                  <a:cxn ang="0">
                    <a:pos x="3175" y="239712"/>
                  </a:cxn>
                  <a:cxn ang="0">
                    <a:pos x="3175" y="195262"/>
                  </a:cxn>
                  <a:cxn ang="0">
                    <a:pos x="17462" y="133350"/>
                  </a:cxn>
                  <a:cxn ang="0">
                    <a:pos x="49212" y="79375"/>
                  </a:cxn>
                  <a:cxn ang="0">
                    <a:pos x="96837" y="38100"/>
                  </a:cxn>
                  <a:cxn ang="0">
                    <a:pos x="152400" y="9525"/>
                  </a:cxn>
                  <a:cxn ang="0">
                    <a:pos x="217487" y="0"/>
                  </a:cxn>
                  <a:cxn ang="0">
                    <a:pos x="198437" y="12700"/>
                  </a:cxn>
                  <a:cxn ang="0">
                    <a:pos x="138112" y="26987"/>
                  </a:cxn>
                  <a:cxn ang="0">
                    <a:pos x="85725" y="57150"/>
                  </a:cxn>
                  <a:cxn ang="0">
                    <a:pos x="46037" y="103187"/>
                  </a:cxn>
                  <a:cxn ang="0">
                    <a:pos x="19050" y="155575"/>
                  </a:cxn>
                  <a:cxn ang="0">
                    <a:pos x="11112" y="219075"/>
                  </a:cxn>
                  <a:cxn ang="0">
                    <a:pos x="15875" y="258762"/>
                  </a:cxn>
                  <a:cxn ang="0">
                    <a:pos x="34925" y="317500"/>
                  </a:cxn>
                  <a:cxn ang="0">
                    <a:pos x="71437" y="365125"/>
                  </a:cxn>
                  <a:cxn ang="0">
                    <a:pos x="119062" y="401637"/>
                  </a:cxn>
                  <a:cxn ang="0">
                    <a:pos x="176212" y="422275"/>
                  </a:cxn>
                  <a:cxn ang="0">
                    <a:pos x="217487" y="434975"/>
                  </a:cxn>
                </a:cxnLst>
                <a:rect l="0" t="0" r="0" b="0"/>
                <a:pathLst>
                  <a:path w="275" h="274">
                    <a:moveTo>
                      <a:pt x="137" y="0"/>
                    </a:moveTo>
                    <a:lnTo>
                      <a:pt x="137" y="0"/>
                    </a:lnTo>
                    <a:lnTo>
                      <a:pt x="152" y="1"/>
                    </a:lnTo>
                    <a:lnTo>
                      <a:pt x="165" y="2"/>
                    </a:lnTo>
                    <a:lnTo>
                      <a:pt x="179" y="6"/>
                    </a:lnTo>
                    <a:lnTo>
                      <a:pt x="191" y="10"/>
                    </a:lnTo>
                    <a:lnTo>
                      <a:pt x="203" y="17"/>
                    </a:lnTo>
                    <a:lnTo>
                      <a:pt x="214" y="24"/>
                    </a:lnTo>
                    <a:lnTo>
                      <a:pt x="225" y="32"/>
                    </a:lnTo>
                    <a:lnTo>
                      <a:pt x="234" y="40"/>
                    </a:lnTo>
                    <a:lnTo>
                      <a:pt x="244" y="50"/>
                    </a:lnTo>
                    <a:lnTo>
                      <a:pt x="252" y="61"/>
                    </a:lnTo>
                    <a:lnTo>
                      <a:pt x="259" y="71"/>
                    </a:lnTo>
                    <a:lnTo>
                      <a:pt x="264" y="84"/>
                    </a:lnTo>
                    <a:lnTo>
                      <a:pt x="268" y="97"/>
                    </a:lnTo>
                    <a:lnTo>
                      <a:pt x="272" y="109"/>
                    </a:lnTo>
                    <a:lnTo>
                      <a:pt x="274" y="123"/>
                    </a:lnTo>
                    <a:lnTo>
                      <a:pt x="275" y="138"/>
                    </a:lnTo>
                    <a:lnTo>
                      <a:pt x="275" y="138"/>
                    </a:lnTo>
                    <a:lnTo>
                      <a:pt x="274" y="151"/>
                    </a:lnTo>
                    <a:lnTo>
                      <a:pt x="272" y="165"/>
                    </a:lnTo>
                    <a:lnTo>
                      <a:pt x="268" y="178"/>
                    </a:lnTo>
                    <a:lnTo>
                      <a:pt x="264" y="191"/>
                    </a:lnTo>
                    <a:lnTo>
                      <a:pt x="259" y="203"/>
                    </a:lnTo>
                    <a:lnTo>
                      <a:pt x="252" y="215"/>
                    </a:lnTo>
                    <a:lnTo>
                      <a:pt x="244" y="224"/>
                    </a:lnTo>
                    <a:lnTo>
                      <a:pt x="234" y="235"/>
                    </a:lnTo>
                    <a:lnTo>
                      <a:pt x="225" y="243"/>
                    </a:lnTo>
                    <a:lnTo>
                      <a:pt x="214" y="251"/>
                    </a:lnTo>
                    <a:lnTo>
                      <a:pt x="203" y="258"/>
                    </a:lnTo>
                    <a:lnTo>
                      <a:pt x="191" y="264"/>
                    </a:lnTo>
                    <a:lnTo>
                      <a:pt x="179" y="269"/>
                    </a:lnTo>
                    <a:lnTo>
                      <a:pt x="165" y="272"/>
                    </a:lnTo>
                    <a:lnTo>
                      <a:pt x="152" y="274"/>
                    </a:lnTo>
                    <a:lnTo>
                      <a:pt x="137" y="274"/>
                    </a:lnTo>
                    <a:lnTo>
                      <a:pt x="137" y="274"/>
                    </a:lnTo>
                    <a:lnTo>
                      <a:pt x="137" y="269"/>
                    </a:lnTo>
                    <a:lnTo>
                      <a:pt x="137" y="269"/>
                    </a:lnTo>
                    <a:lnTo>
                      <a:pt x="137" y="269"/>
                    </a:lnTo>
                    <a:lnTo>
                      <a:pt x="137" y="269"/>
                    </a:lnTo>
                    <a:lnTo>
                      <a:pt x="151" y="268"/>
                    </a:lnTo>
                    <a:lnTo>
                      <a:pt x="164" y="266"/>
                    </a:lnTo>
                    <a:lnTo>
                      <a:pt x="176" y="262"/>
                    </a:lnTo>
                    <a:lnTo>
                      <a:pt x="188" y="258"/>
                    </a:lnTo>
                    <a:lnTo>
                      <a:pt x="201" y="253"/>
                    </a:lnTo>
                    <a:lnTo>
                      <a:pt x="211" y="246"/>
                    </a:lnTo>
                    <a:lnTo>
                      <a:pt x="221" y="238"/>
                    </a:lnTo>
                    <a:lnTo>
                      <a:pt x="230" y="230"/>
                    </a:lnTo>
                    <a:lnTo>
                      <a:pt x="239" y="220"/>
                    </a:lnTo>
                    <a:lnTo>
                      <a:pt x="247" y="211"/>
                    </a:lnTo>
                    <a:lnTo>
                      <a:pt x="253" y="200"/>
                    </a:lnTo>
                    <a:lnTo>
                      <a:pt x="259" y="188"/>
                    </a:lnTo>
                    <a:lnTo>
                      <a:pt x="263" y="177"/>
                    </a:lnTo>
                    <a:lnTo>
                      <a:pt x="266" y="163"/>
                    </a:lnTo>
                    <a:lnTo>
                      <a:pt x="268" y="151"/>
                    </a:lnTo>
                    <a:lnTo>
                      <a:pt x="268" y="138"/>
                    </a:lnTo>
                    <a:lnTo>
                      <a:pt x="268" y="138"/>
                    </a:lnTo>
                    <a:lnTo>
                      <a:pt x="268" y="124"/>
                    </a:lnTo>
                    <a:lnTo>
                      <a:pt x="266" y="111"/>
                    </a:lnTo>
                    <a:lnTo>
                      <a:pt x="263" y="98"/>
                    </a:lnTo>
                    <a:lnTo>
                      <a:pt x="259" y="86"/>
                    </a:lnTo>
                    <a:lnTo>
                      <a:pt x="253" y="75"/>
                    </a:lnTo>
                    <a:lnTo>
                      <a:pt x="247" y="65"/>
                    </a:lnTo>
                    <a:lnTo>
                      <a:pt x="239" y="54"/>
                    </a:lnTo>
                    <a:lnTo>
                      <a:pt x="230" y="44"/>
                    </a:lnTo>
                    <a:lnTo>
                      <a:pt x="221" y="36"/>
                    </a:lnTo>
                    <a:lnTo>
                      <a:pt x="211" y="29"/>
                    </a:lnTo>
                    <a:lnTo>
                      <a:pt x="201" y="23"/>
                    </a:lnTo>
                    <a:lnTo>
                      <a:pt x="188" y="17"/>
                    </a:lnTo>
                    <a:lnTo>
                      <a:pt x="176" y="12"/>
                    </a:lnTo>
                    <a:lnTo>
                      <a:pt x="164" y="9"/>
                    </a:lnTo>
                    <a:lnTo>
                      <a:pt x="151" y="8"/>
                    </a:lnTo>
                    <a:lnTo>
                      <a:pt x="137" y="6"/>
                    </a:lnTo>
                    <a:lnTo>
                      <a:pt x="137" y="6"/>
                    </a:lnTo>
                    <a:lnTo>
                      <a:pt x="137" y="0"/>
                    </a:lnTo>
                    <a:lnTo>
                      <a:pt x="137" y="0"/>
                    </a:lnTo>
                    <a:close/>
                    <a:moveTo>
                      <a:pt x="137" y="274"/>
                    </a:moveTo>
                    <a:lnTo>
                      <a:pt x="137" y="274"/>
                    </a:lnTo>
                    <a:lnTo>
                      <a:pt x="123" y="274"/>
                    </a:lnTo>
                    <a:lnTo>
                      <a:pt x="110" y="272"/>
                    </a:lnTo>
                    <a:lnTo>
                      <a:pt x="96" y="269"/>
                    </a:lnTo>
                    <a:lnTo>
                      <a:pt x="84" y="264"/>
                    </a:lnTo>
                    <a:lnTo>
                      <a:pt x="72" y="258"/>
                    </a:lnTo>
                    <a:lnTo>
                      <a:pt x="61" y="251"/>
                    </a:lnTo>
                    <a:lnTo>
                      <a:pt x="50" y="243"/>
                    </a:lnTo>
                    <a:lnTo>
                      <a:pt x="41" y="235"/>
                    </a:lnTo>
                    <a:lnTo>
                      <a:pt x="31" y="224"/>
                    </a:lnTo>
                    <a:lnTo>
                      <a:pt x="23" y="215"/>
                    </a:lnTo>
                    <a:lnTo>
                      <a:pt x="16" y="203"/>
                    </a:lnTo>
                    <a:lnTo>
                      <a:pt x="11" y="191"/>
                    </a:lnTo>
                    <a:lnTo>
                      <a:pt x="7" y="178"/>
                    </a:lnTo>
                    <a:lnTo>
                      <a:pt x="3" y="165"/>
                    </a:lnTo>
                    <a:lnTo>
                      <a:pt x="2" y="151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2" y="123"/>
                    </a:lnTo>
                    <a:lnTo>
                      <a:pt x="3" y="109"/>
                    </a:lnTo>
                    <a:lnTo>
                      <a:pt x="7" y="97"/>
                    </a:lnTo>
                    <a:lnTo>
                      <a:pt x="11" y="84"/>
                    </a:lnTo>
                    <a:lnTo>
                      <a:pt x="16" y="71"/>
                    </a:lnTo>
                    <a:lnTo>
                      <a:pt x="23" y="61"/>
                    </a:lnTo>
                    <a:lnTo>
                      <a:pt x="31" y="50"/>
                    </a:lnTo>
                    <a:lnTo>
                      <a:pt x="41" y="40"/>
                    </a:lnTo>
                    <a:lnTo>
                      <a:pt x="50" y="32"/>
                    </a:lnTo>
                    <a:lnTo>
                      <a:pt x="61" y="24"/>
                    </a:lnTo>
                    <a:lnTo>
                      <a:pt x="72" y="17"/>
                    </a:lnTo>
                    <a:lnTo>
                      <a:pt x="84" y="10"/>
                    </a:lnTo>
                    <a:lnTo>
                      <a:pt x="96" y="6"/>
                    </a:lnTo>
                    <a:lnTo>
                      <a:pt x="110" y="2"/>
                    </a:lnTo>
                    <a:lnTo>
                      <a:pt x="123" y="1"/>
                    </a:lnTo>
                    <a:lnTo>
                      <a:pt x="137" y="0"/>
                    </a:lnTo>
                    <a:lnTo>
                      <a:pt x="137" y="6"/>
                    </a:lnTo>
                    <a:lnTo>
                      <a:pt x="137" y="6"/>
                    </a:lnTo>
                    <a:lnTo>
                      <a:pt x="125" y="8"/>
                    </a:lnTo>
                    <a:lnTo>
                      <a:pt x="111" y="9"/>
                    </a:lnTo>
                    <a:lnTo>
                      <a:pt x="99" y="12"/>
                    </a:lnTo>
                    <a:lnTo>
                      <a:pt x="87" y="17"/>
                    </a:lnTo>
                    <a:lnTo>
                      <a:pt x="75" y="23"/>
                    </a:lnTo>
                    <a:lnTo>
                      <a:pt x="64" y="29"/>
                    </a:lnTo>
                    <a:lnTo>
                      <a:pt x="54" y="36"/>
                    </a:lnTo>
                    <a:lnTo>
                      <a:pt x="45" y="44"/>
                    </a:lnTo>
                    <a:lnTo>
                      <a:pt x="37" y="54"/>
                    </a:lnTo>
                    <a:lnTo>
                      <a:pt x="29" y="65"/>
                    </a:lnTo>
                    <a:lnTo>
                      <a:pt x="22" y="75"/>
                    </a:lnTo>
                    <a:lnTo>
                      <a:pt x="16" y="86"/>
                    </a:lnTo>
                    <a:lnTo>
                      <a:pt x="12" y="98"/>
                    </a:lnTo>
                    <a:lnTo>
                      <a:pt x="10" y="111"/>
                    </a:lnTo>
                    <a:lnTo>
                      <a:pt x="7" y="124"/>
                    </a:lnTo>
                    <a:lnTo>
                      <a:pt x="7" y="138"/>
                    </a:lnTo>
                    <a:lnTo>
                      <a:pt x="7" y="138"/>
                    </a:lnTo>
                    <a:lnTo>
                      <a:pt x="7" y="151"/>
                    </a:lnTo>
                    <a:lnTo>
                      <a:pt x="10" y="163"/>
                    </a:lnTo>
                    <a:lnTo>
                      <a:pt x="12" y="177"/>
                    </a:lnTo>
                    <a:lnTo>
                      <a:pt x="16" y="188"/>
                    </a:lnTo>
                    <a:lnTo>
                      <a:pt x="22" y="200"/>
                    </a:lnTo>
                    <a:lnTo>
                      <a:pt x="29" y="211"/>
                    </a:lnTo>
                    <a:lnTo>
                      <a:pt x="37" y="220"/>
                    </a:lnTo>
                    <a:lnTo>
                      <a:pt x="45" y="230"/>
                    </a:lnTo>
                    <a:lnTo>
                      <a:pt x="54" y="238"/>
                    </a:lnTo>
                    <a:lnTo>
                      <a:pt x="64" y="246"/>
                    </a:lnTo>
                    <a:lnTo>
                      <a:pt x="75" y="253"/>
                    </a:lnTo>
                    <a:lnTo>
                      <a:pt x="87" y="258"/>
                    </a:lnTo>
                    <a:lnTo>
                      <a:pt x="99" y="262"/>
                    </a:lnTo>
                    <a:lnTo>
                      <a:pt x="111" y="266"/>
                    </a:lnTo>
                    <a:lnTo>
                      <a:pt x="125" y="268"/>
                    </a:lnTo>
                    <a:lnTo>
                      <a:pt x="137" y="269"/>
                    </a:lnTo>
                    <a:lnTo>
                      <a:pt x="137" y="274"/>
                    </a:lnTo>
                    <a:close/>
                  </a:path>
                </a:pathLst>
              </a:custGeom>
              <a:solidFill>
                <a:srgbClr val="7CBE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09" name="Freeform 136"/>
              <p:cNvSpPr/>
              <p:nvPr/>
            </p:nvSpPr>
            <p:spPr>
              <a:xfrm>
                <a:off x="1941513" y="4322763"/>
                <a:ext cx="434975" cy="423863"/>
              </a:xfrm>
              <a:custGeom>
                <a:avLst/>
                <a:gdLst/>
                <a:ahLst/>
                <a:cxnLst>
                  <a:cxn ang="0">
                    <a:pos x="315912" y="28575"/>
                  </a:cxn>
                  <a:cxn ang="0">
                    <a:pos x="322262" y="58737"/>
                  </a:cxn>
                  <a:cxn ang="0">
                    <a:pos x="339725" y="55562"/>
                  </a:cxn>
                  <a:cxn ang="0">
                    <a:pos x="350837" y="68262"/>
                  </a:cxn>
                  <a:cxn ang="0">
                    <a:pos x="377825" y="88900"/>
                  </a:cxn>
                  <a:cxn ang="0">
                    <a:pos x="407987" y="127000"/>
                  </a:cxn>
                  <a:cxn ang="0">
                    <a:pos x="398462" y="144462"/>
                  </a:cxn>
                  <a:cxn ang="0">
                    <a:pos x="406400" y="147637"/>
                  </a:cxn>
                  <a:cxn ang="0">
                    <a:pos x="415925" y="134937"/>
                  </a:cxn>
                  <a:cxn ang="0">
                    <a:pos x="419100" y="147637"/>
                  </a:cxn>
                  <a:cxn ang="0">
                    <a:pos x="411162" y="174625"/>
                  </a:cxn>
                  <a:cxn ang="0">
                    <a:pos x="392112" y="177800"/>
                  </a:cxn>
                  <a:cxn ang="0">
                    <a:pos x="368300" y="201612"/>
                  </a:cxn>
                  <a:cxn ang="0">
                    <a:pos x="349250" y="223837"/>
                  </a:cxn>
                  <a:cxn ang="0">
                    <a:pos x="320675" y="244475"/>
                  </a:cxn>
                  <a:cxn ang="0">
                    <a:pos x="331787" y="290512"/>
                  </a:cxn>
                  <a:cxn ang="0">
                    <a:pos x="346075" y="339725"/>
                  </a:cxn>
                  <a:cxn ang="0">
                    <a:pos x="333375" y="376237"/>
                  </a:cxn>
                  <a:cxn ang="0">
                    <a:pos x="358775" y="361950"/>
                  </a:cxn>
                  <a:cxn ang="0">
                    <a:pos x="392112" y="304800"/>
                  </a:cxn>
                  <a:cxn ang="0">
                    <a:pos x="419100" y="223837"/>
                  </a:cxn>
                  <a:cxn ang="0">
                    <a:pos x="434975" y="182562"/>
                  </a:cxn>
                  <a:cxn ang="0">
                    <a:pos x="246062" y="423863"/>
                  </a:cxn>
                  <a:cxn ang="0">
                    <a:pos x="282575" y="390525"/>
                  </a:cxn>
                  <a:cxn ang="0">
                    <a:pos x="242887" y="388937"/>
                  </a:cxn>
                  <a:cxn ang="0">
                    <a:pos x="230187" y="400050"/>
                  </a:cxn>
                  <a:cxn ang="0">
                    <a:pos x="198437" y="393700"/>
                  </a:cxn>
                  <a:cxn ang="0">
                    <a:pos x="157162" y="395287"/>
                  </a:cxn>
                  <a:cxn ang="0">
                    <a:pos x="192087" y="423863"/>
                  </a:cxn>
                  <a:cxn ang="0">
                    <a:pos x="0" y="204787"/>
                  </a:cxn>
                  <a:cxn ang="0">
                    <a:pos x="98425" y="41275"/>
                  </a:cxn>
                  <a:cxn ang="0">
                    <a:pos x="30162" y="138112"/>
                  </a:cxn>
                  <a:cxn ang="0">
                    <a:pos x="49212" y="133350"/>
                  </a:cxn>
                  <a:cxn ang="0">
                    <a:pos x="79375" y="144462"/>
                  </a:cxn>
                  <a:cxn ang="0">
                    <a:pos x="95250" y="139700"/>
                  </a:cxn>
                  <a:cxn ang="0">
                    <a:pos x="73025" y="168275"/>
                  </a:cxn>
                  <a:cxn ang="0">
                    <a:pos x="55562" y="193675"/>
                  </a:cxn>
                  <a:cxn ang="0">
                    <a:pos x="71437" y="249237"/>
                  </a:cxn>
                  <a:cxn ang="0">
                    <a:pos x="85725" y="285750"/>
                  </a:cxn>
                  <a:cxn ang="0">
                    <a:pos x="138112" y="333375"/>
                  </a:cxn>
                  <a:cxn ang="0">
                    <a:pos x="150812" y="298450"/>
                  </a:cxn>
                  <a:cxn ang="0">
                    <a:pos x="155575" y="268287"/>
                  </a:cxn>
                  <a:cxn ang="0">
                    <a:pos x="165100" y="217487"/>
                  </a:cxn>
                  <a:cxn ang="0">
                    <a:pos x="185737" y="193675"/>
                  </a:cxn>
                  <a:cxn ang="0">
                    <a:pos x="241300" y="198437"/>
                  </a:cxn>
                  <a:cxn ang="0">
                    <a:pos x="261937" y="168275"/>
                  </a:cxn>
                  <a:cxn ang="0">
                    <a:pos x="255587" y="128587"/>
                  </a:cxn>
                  <a:cxn ang="0">
                    <a:pos x="212725" y="92075"/>
                  </a:cxn>
                  <a:cxn ang="0">
                    <a:pos x="176212" y="90487"/>
                  </a:cxn>
                  <a:cxn ang="0">
                    <a:pos x="146050" y="107950"/>
                  </a:cxn>
                  <a:cxn ang="0">
                    <a:pos x="109537" y="101600"/>
                  </a:cxn>
                  <a:cxn ang="0">
                    <a:pos x="115887" y="88900"/>
                  </a:cxn>
                  <a:cxn ang="0">
                    <a:pos x="127000" y="71437"/>
                  </a:cxn>
                  <a:cxn ang="0">
                    <a:pos x="128587" y="60325"/>
                  </a:cxn>
                  <a:cxn ang="0">
                    <a:pos x="152400" y="77787"/>
                  </a:cxn>
                  <a:cxn ang="0">
                    <a:pos x="188912" y="74612"/>
                  </a:cxn>
                  <a:cxn ang="0">
                    <a:pos x="217487" y="71437"/>
                  </a:cxn>
                  <a:cxn ang="0">
                    <a:pos x="223837" y="44450"/>
                  </a:cxn>
                  <a:cxn ang="0">
                    <a:pos x="255587" y="34925"/>
                  </a:cxn>
                  <a:cxn ang="0">
                    <a:pos x="209550" y="12700"/>
                  </a:cxn>
                </a:cxnLst>
                <a:rect l="0" t="0" r="0" b="0"/>
                <a:pathLst>
                  <a:path w="274" h="267">
                    <a:moveTo>
                      <a:pt x="161" y="1"/>
                    </a:moveTo>
                    <a:lnTo>
                      <a:pt x="161" y="1"/>
                    </a:lnTo>
                    <a:lnTo>
                      <a:pt x="169" y="3"/>
                    </a:lnTo>
                    <a:lnTo>
                      <a:pt x="178" y="5"/>
                    </a:lnTo>
                    <a:lnTo>
                      <a:pt x="188" y="8"/>
                    </a:lnTo>
                    <a:lnTo>
                      <a:pt x="201" y="14"/>
                    </a:lnTo>
                    <a:lnTo>
                      <a:pt x="214" y="22"/>
                    </a:lnTo>
                    <a:lnTo>
                      <a:pt x="226" y="31"/>
                    </a:lnTo>
                    <a:lnTo>
                      <a:pt x="238" y="43"/>
                    </a:lnTo>
                    <a:lnTo>
                      <a:pt x="238" y="43"/>
                    </a:lnTo>
                    <a:lnTo>
                      <a:pt x="234" y="39"/>
                    </a:lnTo>
                    <a:lnTo>
                      <a:pt x="225" y="31"/>
                    </a:lnTo>
                    <a:lnTo>
                      <a:pt x="213" y="22"/>
                    </a:lnTo>
                    <a:lnTo>
                      <a:pt x="206" y="19"/>
                    </a:lnTo>
                    <a:lnTo>
                      <a:pt x="199" y="18"/>
                    </a:lnTo>
                    <a:lnTo>
                      <a:pt x="197" y="19"/>
                    </a:lnTo>
                    <a:lnTo>
                      <a:pt x="197" y="19"/>
                    </a:lnTo>
                    <a:lnTo>
                      <a:pt x="198" y="22"/>
                    </a:lnTo>
                    <a:lnTo>
                      <a:pt x="198" y="22"/>
                    </a:lnTo>
                    <a:lnTo>
                      <a:pt x="199" y="24"/>
                    </a:lnTo>
                    <a:lnTo>
                      <a:pt x="199" y="24"/>
                    </a:lnTo>
                    <a:lnTo>
                      <a:pt x="199" y="27"/>
                    </a:lnTo>
                    <a:lnTo>
                      <a:pt x="201" y="30"/>
                    </a:lnTo>
                    <a:lnTo>
                      <a:pt x="201" y="30"/>
                    </a:lnTo>
                    <a:lnTo>
                      <a:pt x="202" y="30"/>
                    </a:lnTo>
                    <a:lnTo>
                      <a:pt x="202" y="30"/>
                    </a:lnTo>
                    <a:lnTo>
                      <a:pt x="203" y="33"/>
                    </a:lnTo>
                    <a:lnTo>
                      <a:pt x="203" y="33"/>
                    </a:lnTo>
                    <a:lnTo>
                      <a:pt x="203" y="34"/>
                    </a:lnTo>
                    <a:lnTo>
                      <a:pt x="203" y="37"/>
                    </a:lnTo>
                    <a:lnTo>
                      <a:pt x="203" y="39"/>
                    </a:lnTo>
                    <a:lnTo>
                      <a:pt x="206" y="39"/>
                    </a:lnTo>
                    <a:lnTo>
                      <a:pt x="206" y="39"/>
                    </a:lnTo>
                    <a:lnTo>
                      <a:pt x="209" y="39"/>
                    </a:lnTo>
                    <a:lnTo>
                      <a:pt x="209" y="39"/>
                    </a:lnTo>
                    <a:lnTo>
                      <a:pt x="210" y="38"/>
                    </a:lnTo>
                    <a:lnTo>
                      <a:pt x="210" y="38"/>
                    </a:lnTo>
                    <a:lnTo>
                      <a:pt x="207" y="35"/>
                    </a:lnTo>
                    <a:lnTo>
                      <a:pt x="207" y="35"/>
                    </a:lnTo>
                    <a:lnTo>
                      <a:pt x="207" y="35"/>
                    </a:lnTo>
                    <a:lnTo>
                      <a:pt x="207" y="35"/>
                    </a:lnTo>
                    <a:lnTo>
                      <a:pt x="209" y="34"/>
                    </a:lnTo>
                    <a:lnTo>
                      <a:pt x="210" y="33"/>
                    </a:lnTo>
                    <a:lnTo>
                      <a:pt x="210" y="33"/>
                    </a:lnTo>
                    <a:lnTo>
                      <a:pt x="214" y="35"/>
                    </a:lnTo>
                    <a:lnTo>
                      <a:pt x="215" y="37"/>
                    </a:lnTo>
                    <a:lnTo>
                      <a:pt x="215" y="37"/>
                    </a:lnTo>
                    <a:lnTo>
                      <a:pt x="217" y="39"/>
                    </a:lnTo>
                    <a:lnTo>
                      <a:pt x="217" y="39"/>
                    </a:lnTo>
                    <a:lnTo>
                      <a:pt x="215" y="41"/>
                    </a:lnTo>
                    <a:lnTo>
                      <a:pt x="215" y="41"/>
                    </a:lnTo>
                    <a:lnTo>
                      <a:pt x="214" y="42"/>
                    </a:lnTo>
                    <a:lnTo>
                      <a:pt x="214" y="42"/>
                    </a:lnTo>
                    <a:lnTo>
                      <a:pt x="215" y="45"/>
                    </a:lnTo>
                    <a:lnTo>
                      <a:pt x="215" y="45"/>
                    </a:lnTo>
                    <a:lnTo>
                      <a:pt x="215" y="45"/>
                    </a:lnTo>
                    <a:lnTo>
                      <a:pt x="217" y="45"/>
                    </a:lnTo>
                    <a:lnTo>
                      <a:pt x="217" y="45"/>
                    </a:lnTo>
                    <a:lnTo>
                      <a:pt x="221" y="43"/>
                    </a:lnTo>
                    <a:lnTo>
                      <a:pt x="221" y="43"/>
                    </a:lnTo>
                    <a:lnTo>
                      <a:pt x="224" y="43"/>
                    </a:lnTo>
                    <a:lnTo>
                      <a:pt x="224" y="43"/>
                    </a:lnTo>
                    <a:lnTo>
                      <a:pt x="225" y="45"/>
                    </a:lnTo>
                    <a:lnTo>
                      <a:pt x="225" y="45"/>
                    </a:lnTo>
                    <a:lnTo>
                      <a:pt x="229" y="47"/>
                    </a:lnTo>
                    <a:lnTo>
                      <a:pt x="229" y="47"/>
                    </a:lnTo>
                    <a:lnTo>
                      <a:pt x="230" y="47"/>
                    </a:lnTo>
                    <a:lnTo>
                      <a:pt x="230" y="47"/>
                    </a:lnTo>
                    <a:lnTo>
                      <a:pt x="232" y="51"/>
                    </a:lnTo>
                    <a:lnTo>
                      <a:pt x="232" y="51"/>
                    </a:lnTo>
                    <a:lnTo>
                      <a:pt x="234" y="53"/>
                    </a:lnTo>
                    <a:lnTo>
                      <a:pt x="234" y="53"/>
                    </a:lnTo>
                    <a:lnTo>
                      <a:pt x="237" y="54"/>
                    </a:lnTo>
                    <a:lnTo>
                      <a:pt x="238" y="56"/>
                    </a:lnTo>
                    <a:lnTo>
                      <a:pt x="238" y="56"/>
                    </a:lnTo>
                    <a:lnTo>
                      <a:pt x="240" y="58"/>
                    </a:lnTo>
                    <a:lnTo>
                      <a:pt x="240" y="58"/>
                    </a:lnTo>
                    <a:lnTo>
                      <a:pt x="245" y="62"/>
                    </a:lnTo>
                    <a:lnTo>
                      <a:pt x="245" y="62"/>
                    </a:lnTo>
                    <a:lnTo>
                      <a:pt x="248" y="65"/>
                    </a:lnTo>
                    <a:lnTo>
                      <a:pt x="248" y="65"/>
                    </a:lnTo>
                    <a:lnTo>
                      <a:pt x="248" y="69"/>
                    </a:lnTo>
                    <a:lnTo>
                      <a:pt x="248" y="69"/>
                    </a:lnTo>
                    <a:lnTo>
                      <a:pt x="249" y="73"/>
                    </a:lnTo>
                    <a:lnTo>
                      <a:pt x="249" y="73"/>
                    </a:lnTo>
                    <a:lnTo>
                      <a:pt x="251" y="76"/>
                    </a:lnTo>
                    <a:lnTo>
                      <a:pt x="251" y="76"/>
                    </a:lnTo>
                    <a:lnTo>
                      <a:pt x="253" y="77"/>
                    </a:lnTo>
                    <a:lnTo>
                      <a:pt x="253" y="77"/>
                    </a:lnTo>
                    <a:lnTo>
                      <a:pt x="257" y="80"/>
                    </a:lnTo>
                    <a:lnTo>
                      <a:pt x="257" y="80"/>
                    </a:lnTo>
                    <a:lnTo>
                      <a:pt x="259" y="81"/>
                    </a:lnTo>
                    <a:lnTo>
                      <a:pt x="259" y="83"/>
                    </a:lnTo>
                    <a:lnTo>
                      <a:pt x="259" y="83"/>
                    </a:lnTo>
                    <a:lnTo>
                      <a:pt x="257" y="84"/>
                    </a:lnTo>
                    <a:lnTo>
                      <a:pt x="257" y="84"/>
                    </a:lnTo>
                    <a:lnTo>
                      <a:pt x="255" y="84"/>
                    </a:lnTo>
                    <a:lnTo>
                      <a:pt x="255" y="84"/>
                    </a:lnTo>
                    <a:lnTo>
                      <a:pt x="255" y="87"/>
                    </a:lnTo>
                    <a:lnTo>
                      <a:pt x="255" y="87"/>
                    </a:lnTo>
                    <a:lnTo>
                      <a:pt x="255" y="88"/>
                    </a:lnTo>
                    <a:lnTo>
                      <a:pt x="255" y="89"/>
                    </a:lnTo>
                    <a:lnTo>
                      <a:pt x="255" y="89"/>
                    </a:lnTo>
                    <a:lnTo>
                      <a:pt x="252" y="91"/>
                    </a:lnTo>
                    <a:lnTo>
                      <a:pt x="251" y="91"/>
                    </a:lnTo>
                    <a:lnTo>
                      <a:pt x="248" y="92"/>
                    </a:lnTo>
                    <a:lnTo>
                      <a:pt x="247" y="93"/>
                    </a:lnTo>
                    <a:lnTo>
                      <a:pt x="247" y="93"/>
                    </a:lnTo>
                    <a:lnTo>
                      <a:pt x="247" y="95"/>
                    </a:lnTo>
                    <a:lnTo>
                      <a:pt x="247" y="95"/>
                    </a:lnTo>
                    <a:lnTo>
                      <a:pt x="249" y="96"/>
                    </a:lnTo>
                    <a:lnTo>
                      <a:pt x="249" y="96"/>
                    </a:lnTo>
                    <a:lnTo>
                      <a:pt x="249" y="95"/>
                    </a:lnTo>
                    <a:lnTo>
                      <a:pt x="249" y="95"/>
                    </a:lnTo>
                    <a:lnTo>
                      <a:pt x="249" y="93"/>
                    </a:lnTo>
                    <a:lnTo>
                      <a:pt x="251" y="93"/>
                    </a:lnTo>
                    <a:lnTo>
                      <a:pt x="251" y="93"/>
                    </a:lnTo>
                    <a:lnTo>
                      <a:pt x="253" y="93"/>
                    </a:lnTo>
                    <a:lnTo>
                      <a:pt x="253" y="93"/>
                    </a:lnTo>
                    <a:lnTo>
                      <a:pt x="256" y="93"/>
                    </a:lnTo>
                    <a:lnTo>
                      <a:pt x="256" y="93"/>
                    </a:lnTo>
                    <a:lnTo>
                      <a:pt x="256" y="92"/>
                    </a:lnTo>
                    <a:lnTo>
                      <a:pt x="256" y="92"/>
                    </a:lnTo>
                    <a:lnTo>
                      <a:pt x="256" y="92"/>
                    </a:lnTo>
                    <a:lnTo>
                      <a:pt x="256" y="89"/>
                    </a:lnTo>
                    <a:lnTo>
                      <a:pt x="256" y="89"/>
                    </a:lnTo>
                    <a:lnTo>
                      <a:pt x="257" y="87"/>
                    </a:lnTo>
                    <a:lnTo>
                      <a:pt x="257" y="87"/>
                    </a:lnTo>
                    <a:lnTo>
                      <a:pt x="257" y="88"/>
                    </a:lnTo>
                    <a:lnTo>
                      <a:pt x="259" y="87"/>
                    </a:lnTo>
                    <a:lnTo>
                      <a:pt x="259" y="87"/>
                    </a:lnTo>
                    <a:lnTo>
                      <a:pt x="260" y="85"/>
                    </a:lnTo>
                    <a:lnTo>
                      <a:pt x="260" y="85"/>
                    </a:lnTo>
                    <a:lnTo>
                      <a:pt x="262" y="85"/>
                    </a:lnTo>
                    <a:lnTo>
                      <a:pt x="262" y="85"/>
                    </a:lnTo>
                    <a:lnTo>
                      <a:pt x="262" y="85"/>
                    </a:lnTo>
                    <a:lnTo>
                      <a:pt x="262" y="83"/>
                    </a:lnTo>
                    <a:lnTo>
                      <a:pt x="262" y="83"/>
                    </a:lnTo>
                    <a:lnTo>
                      <a:pt x="260" y="80"/>
                    </a:lnTo>
                    <a:lnTo>
                      <a:pt x="260" y="80"/>
                    </a:lnTo>
                    <a:lnTo>
                      <a:pt x="260" y="75"/>
                    </a:lnTo>
                    <a:lnTo>
                      <a:pt x="260" y="75"/>
                    </a:lnTo>
                    <a:lnTo>
                      <a:pt x="263" y="80"/>
                    </a:lnTo>
                    <a:lnTo>
                      <a:pt x="266" y="89"/>
                    </a:lnTo>
                    <a:lnTo>
                      <a:pt x="266" y="89"/>
                    </a:lnTo>
                    <a:lnTo>
                      <a:pt x="264" y="89"/>
                    </a:lnTo>
                    <a:lnTo>
                      <a:pt x="264" y="91"/>
                    </a:lnTo>
                    <a:lnTo>
                      <a:pt x="264" y="91"/>
                    </a:lnTo>
                    <a:lnTo>
                      <a:pt x="264" y="93"/>
                    </a:lnTo>
                    <a:lnTo>
                      <a:pt x="264" y="93"/>
                    </a:lnTo>
                    <a:lnTo>
                      <a:pt x="264" y="98"/>
                    </a:lnTo>
                    <a:lnTo>
                      <a:pt x="264" y="98"/>
                    </a:lnTo>
                    <a:lnTo>
                      <a:pt x="264" y="103"/>
                    </a:lnTo>
                    <a:lnTo>
                      <a:pt x="264" y="103"/>
                    </a:lnTo>
                    <a:lnTo>
                      <a:pt x="264" y="107"/>
                    </a:lnTo>
                    <a:lnTo>
                      <a:pt x="264" y="107"/>
                    </a:lnTo>
                    <a:lnTo>
                      <a:pt x="264" y="112"/>
                    </a:lnTo>
                    <a:lnTo>
                      <a:pt x="264" y="112"/>
                    </a:lnTo>
                    <a:lnTo>
                      <a:pt x="263" y="114"/>
                    </a:lnTo>
                    <a:lnTo>
                      <a:pt x="263" y="114"/>
                    </a:lnTo>
                    <a:lnTo>
                      <a:pt x="263" y="115"/>
                    </a:lnTo>
                    <a:lnTo>
                      <a:pt x="262" y="114"/>
                    </a:lnTo>
                    <a:lnTo>
                      <a:pt x="262" y="114"/>
                    </a:lnTo>
                    <a:lnTo>
                      <a:pt x="260" y="110"/>
                    </a:lnTo>
                    <a:lnTo>
                      <a:pt x="259" y="110"/>
                    </a:lnTo>
                    <a:lnTo>
                      <a:pt x="259" y="110"/>
                    </a:lnTo>
                    <a:lnTo>
                      <a:pt x="259" y="108"/>
                    </a:lnTo>
                    <a:lnTo>
                      <a:pt x="256" y="108"/>
                    </a:lnTo>
                    <a:lnTo>
                      <a:pt x="256" y="108"/>
                    </a:lnTo>
                    <a:lnTo>
                      <a:pt x="255" y="108"/>
                    </a:lnTo>
                    <a:lnTo>
                      <a:pt x="253" y="108"/>
                    </a:lnTo>
                    <a:lnTo>
                      <a:pt x="253" y="108"/>
                    </a:lnTo>
                    <a:lnTo>
                      <a:pt x="253" y="111"/>
                    </a:lnTo>
                    <a:lnTo>
                      <a:pt x="253" y="112"/>
                    </a:lnTo>
                    <a:lnTo>
                      <a:pt x="253" y="112"/>
                    </a:lnTo>
                    <a:lnTo>
                      <a:pt x="248" y="111"/>
                    </a:lnTo>
                    <a:lnTo>
                      <a:pt x="248" y="111"/>
                    </a:lnTo>
                    <a:lnTo>
                      <a:pt x="247" y="111"/>
                    </a:lnTo>
                    <a:lnTo>
                      <a:pt x="247" y="112"/>
                    </a:lnTo>
                    <a:lnTo>
                      <a:pt x="247" y="112"/>
                    </a:lnTo>
                    <a:lnTo>
                      <a:pt x="245" y="115"/>
                    </a:lnTo>
                    <a:lnTo>
                      <a:pt x="244" y="116"/>
                    </a:lnTo>
                    <a:lnTo>
                      <a:pt x="244" y="116"/>
                    </a:lnTo>
                    <a:lnTo>
                      <a:pt x="244" y="118"/>
                    </a:lnTo>
                    <a:lnTo>
                      <a:pt x="243" y="121"/>
                    </a:lnTo>
                    <a:lnTo>
                      <a:pt x="243" y="121"/>
                    </a:lnTo>
                    <a:lnTo>
                      <a:pt x="241" y="122"/>
                    </a:lnTo>
                    <a:lnTo>
                      <a:pt x="238" y="122"/>
                    </a:lnTo>
                    <a:lnTo>
                      <a:pt x="238" y="122"/>
                    </a:lnTo>
                    <a:lnTo>
                      <a:pt x="234" y="123"/>
                    </a:lnTo>
                    <a:lnTo>
                      <a:pt x="234" y="123"/>
                    </a:lnTo>
                    <a:lnTo>
                      <a:pt x="234" y="125"/>
                    </a:lnTo>
                    <a:lnTo>
                      <a:pt x="233" y="126"/>
                    </a:lnTo>
                    <a:lnTo>
                      <a:pt x="233" y="126"/>
                    </a:lnTo>
                    <a:lnTo>
                      <a:pt x="232" y="127"/>
                    </a:lnTo>
                    <a:lnTo>
                      <a:pt x="230" y="129"/>
                    </a:lnTo>
                    <a:lnTo>
                      <a:pt x="230" y="129"/>
                    </a:lnTo>
                    <a:lnTo>
                      <a:pt x="230" y="133"/>
                    </a:lnTo>
                    <a:lnTo>
                      <a:pt x="230" y="133"/>
                    </a:lnTo>
                    <a:lnTo>
                      <a:pt x="230" y="134"/>
                    </a:lnTo>
                    <a:lnTo>
                      <a:pt x="230" y="135"/>
                    </a:lnTo>
                    <a:lnTo>
                      <a:pt x="230" y="135"/>
                    </a:lnTo>
                    <a:lnTo>
                      <a:pt x="226" y="137"/>
                    </a:lnTo>
                    <a:lnTo>
                      <a:pt x="226" y="137"/>
                    </a:lnTo>
                    <a:lnTo>
                      <a:pt x="226" y="137"/>
                    </a:lnTo>
                    <a:lnTo>
                      <a:pt x="226" y="138"/>
                    </a:lnTo>
                    <a:lnTo>
                      <a:pt x="225" y="139"/>
                    </a:lnTo>
                    <a:lnTo>
                      <a:pt x="225" y="139"/>
                    </a:lnTo>
                    <a:lnTo>
                      <a:pt x="220" y="141"/>
                    </a:lnTo>
                    <a:lnTo>
                      <a:pt x="220" y="141"/>
                    </a:lnTo>
                    <a:lnTo>
                      <a:pt x="220" y="142"/>
                    </a:lnTo>
                    <a:lnTo>
                      <a:pt x="220" y="144"/>
                    </a:lnTo>
                    <a:lnTo>
                      <a:pt x="218" y="144"/>
                    </a:lnTo>
                    <a:lnTo>
                      <a:pt x="218" y="144"/>
                    </a:lnTo>
                    <a:lnTo>
                      <a:pt x="215" y="144"/>
                    </a:lnTo>
                    <a:lnTo>
                      <a:pt x="213" y="144"/>
                    </a:lnTo>
                    <a:lnTo>
                      <a:pt x="213" y="144"/>
                    </a:lnTo>
                    <a:lnTo>
                      <a:pt x="211" y="145"/>
                    </a:lnTo>
                    <a:lnTo>
                      <a:pt x="209" y="148"/>
                    </a:lnTo>
                    <a:lnTo>
                      <a:pt x="209" y="148"/>
                    </a:lnTo>
                    <a:lnTo>
                      <a:pt x="203" y="152"/>
                    </a:lnTo>
                    <a:lnTo>
                      <a:pt x="203" y="152"/>
                    </a:lnTo>
                    <a:lnTo>
                      <a:pt x="202" y="152"/>
                    </a:lnTo>
                    <a:lnTo>
                      <a:pt x="202" y="154"/>
                    </a:lnTo>
                    <a:lnTo>
                      <a:pt x="202" y="154"/>
                    </a:lnTo>
                    <a:lnTo>
                      <a:pt x="202" y="157"/>
                    </a:lnTo>
                    <a:lnTo>
                      <a:pt x="203" y="158"/>
                    </a:lnTo>
                    <a:lnTo>
                      <a:pt x="203" y="158"/>
                    </a:lnTo>
                    <a:lnTo>
                      <a:pt x="207" y="164"/>
                    </a:lnTo>
                    <a:lnTo>
                      <a:pt x="207" y="164"/>
                    </a:lnTo>
                    <a:lnTo>
                      <a:pt x="209" y="167"/>
                    </a:lnTo>
                    <a:lnTo>
                      <a:pt x="207" y="169"/>
                    </a:lnTo>
                    <a:lnTo>
                      <a:pt x="207" y="169"/>
                    </a:lnTo>
                    <a:lnTo>
                      <a:pt x="206" y="173"/>
                    </a:lnTo>
                    <a:lnTo>
                      <a:pt x="206" y="173"/>
                    </a:lnTo>
                    <a:lnTo>
                      <a:pt x="206" y="176"/>
                    </a:lnTo>
                    <a:lnTo>
                      <a:pt x="206" y="179"/>
                    </a:lnTo>
                    <a:lnTo>
                      <a:pt x="206" y="179"/>
                    </a:lnTo>
                    <a:lnTo>
                      <a:pt x="209" y="183"/>
                    </a:lnTo>
                    <a:lnTo>
                      <a:pt x="209" y="183"/>
                    </a:lnTo>
                    <a:lnTo>
                      <a:pt x="207" y="184"/>
                    </a:lnTo>
                    <a:lnTo>
                      <a:pt x="207" y="186"/>
                    </a:lnTo>
                    <a:lnTo>
                      <a:pt x="207" y="187"/>
                    </a:lnTo>
                    <a:lnTo>
                      <a:pt x="207" y="187"/>
                    </a:lnTo>
                    <a:lnTo>
                      <a:pt x="213" y="191"/>
                    </a:lnTo>
                    <a:lnTo>
                      <a:pt x="213" y="191"/>
                    </a:lnTo>
                    <a:lnTo>
                      <a:pt x="217" y="194"/>
                    </a:lnTo>
                    <a:lnTo>
                      <a:pt x="217" y="194"/>
                    </a:lnTo>
                    <a:lnTo>
                      <a:pt x="217" y="199"/>
                    </a:lnTo>
                    <a:lnTo>
                      <a:pt x="217" y="199"/>
                    </a:lnTo>
                    <a:lnTo>
                      <a:pt x="220" y="204"/>
                    </a:lnTo>
                    <a:lnTo>
                      <a:pt x="221" y="209"/>
                    </a:lnTo>
                    <a:lnTo>
                      <a:pt x="220" y="211"/>
                    </a:lnTo>
                    <a:lnTo>
                      <a:pt x="220" y="211"/>
                    </a:lnTo>
                    <a:lnTo>
                      <a:pt x="218" y="214"/>
                    </a:lnTo>
                    <a:lnTo>
                      <a:pt x="218" y="215"/>
                    </a:lnTo>
                    <a:lnTo>
                      <a:pt x="218" y="215"/>
                    </a:lnTo>
                    <a:lnTo>
                      <a:pt x="220" y="218"/>
                    </a:lnTo>
                    <a:lnTo>
                      <a:pt x="220" y="218"/>
                    </a:lnTo>
                    <a:lnTo>
                      <a:pt x="222" y="219"/>
                    </a:lnTo>
                    <a:lnTo>
                      <a:pt x="222" y="219"/>
                    </a:lnTo>
                    <a:lnTo>
                      <a:pt x="222" y="221"/>
                    </a:lnTo>
                    <a:lnTo>
                      <a:pt x="222" y="221"/>
                    </a:lnTo>
                    <a:lnTo>
                      <a:pt x="218" y="226"/>
                    </a:lnTo>
                    <a:lnTo>
                      <a:pt x="218" y="226"/>
                    </a:lnTo>
                    <a:lnTo>
                      <a:pt x="217" y="230"/>
                    </a:lnTo>
                    <a:lnTo>
                      <a:pt x="217" y="230"/>
                    </a:lnTo>
                    <a:lnTo>
                      <a:pt x="213" y="236"/>
                    </a:lnTo>
                    <a:lnTo>
                      <a:pt x="213" y="236"/>
                    </a:lnTo>
                    <a:lnTo>
                      <a:pt x="210" y="237"/>
                    </a:lnTo>
                    <a:lnTo>
                      <a:pt x="210" y="238"/>
                    </a:lnTo>
                    <a:lnTo>
                      <a:pt x="210" y="238"/>
                    </a:lnTo>
                    <a:lnTo>
                      <a:pt x="209" y="241"/>
                    </a:lnTo>
                    <a:lnTo>
                      <a:pt x="209" y="242"/>
                    </a:lnTo>
                    <a:lnTo>
                      <a:pt x="210" y="241"/>
                    </a:lnTo>
                    <a:lnTo>
                      <a:pt x="210" y="241"/>
                    </a:lnTo>
                    <a:lnTo>
                      <a:pt x="215" y="237"/>
                    </a:lnTo>
                    <a:lnTo>
                      <a:pt x="215" y="237"/>
                    </a:lnTo>
                    <a:lnTo>
                      <a:pt x="221" y="234"/>
                    </a:lnTo>
                    <a:lnTo>
                      <a:pt x="224" y="232"/>
                    </a:lnTo>
                    <a:lnTo>
                      <a:pt x="224" y="232"/>
                    </a:lnTo>
                    <a:lnTo>
                      <a:pt x="225" y="232"/>
                    </a:lnTo>
                    <a:lnTo>
                      <a:pt x="225" y="233"/>
                    </a:lnTo>
                    <a:lnTo>
                      <a:pt x="226" y="228"/>
                    </a:lnTo>
                    <a:lnTo>
                      <a:pt x="226" y="228"/>
                    </a:lnTo>
                    <a:lnTo>
                      <a:pt x="230" y="219"/>
                    </a:lnTo>
                    <a:lnTo>
                      <a:pt x="233" y="217"/>
                    </a:lnTo>
                    <a:lnTo>
                      <a:pt x="233" y="217"/>
                    </a:lnTo>
                    <a:lnTo>
                      <a:pt x="236" y="211"/>
                    </a:lnTo>
                    <a:lnTo>
                      <a:pt x="236" y="211"/>
                    </a:lnTo>
                    <a:lnTo>
                      <a:pt x="238" y="206"/>
                    </a:lnTo>
                    <a:lnTo>
                      <a:pt x="238" y="206"/>
                    </a:lnTo>
                    <a:lnTo>
                      <a:pt x="240" y="204"/>
                    </a:lnTo>
                    <a:lnTo>
                      <a:pt x="241" y="204"/>
                    </a:lnTo>
                    <a:lnTo>
                      <a:pt x="243" y="204"/>
                    </a:lnTo>
                    <a:lnTo>
                      <a:pt x="243" y="200"/>
                    </a:lnTo>
                    <a:lnTo>
                      <a:pt x="243" y="200"/>
                    </a:lnTo>
                    <a:lnTo>
                      <a:pt x="244" y="196"/>
                    </a:lnTo>
                    <a:lnTo>
                      <a:pt x="247" y="192"/>
                    </a:lnTo>
                    <a:lnTo>
                      <a:pt x="247" y="192"/>
                    </a:lnTo>
                    <a:lnTo>
                      <a:pt x="247" y="188"/>
                    </a:lnTo>
                    <a:lnTo>
                      <a:pt x="247" y="186"/>
                    </a:lnTo>
                    <a:lnTo>
                      <a:pt x="247" y="184"/>
                    </a:lnTo>
                    <a:lnTo>
                      <a:pt x="248" y="181"/>
                    </a:lnTo>
                    <a:lnTo>
                      <a:pt x="248" y="181"/>
                    </a:lnTo>
                    <a:lnTo>
                      <a:pt x="252" y="179"/>
                    </a:lnTo>
                    <a:lnTo>
                      <a:pt x="253" y="177"/>
                    </a:lnTo>
                    <a:lnTo>
                      <a:pt x="253" y="177"/>
                    </a:lnTo>
                    <a:lnTo>
                      <a:pt x="256" y="172"/>
                    </a:lnTo>
                    <a:lnTo>
                      <a:pt x="256" y="172"/>
                    </a:lnTo>
                    <a:lnTo>
                      <a:pt x="262" y="164"/>
                    </a:lnTo>
                    <a:lnTo>
                      <a:pt x="263" y="160"/>
                    </a:lnTo>
                    <a:lnTo>
                      <a:pt x="264" y="153"/>
                    </a:lnTo>
                    <a:lnTo>
                      <a:pt x="264" y="153"/>
                    </a:lnTo>
                    <a:lnTo>
                      <a:pt x="264" y="141"/>
                    </a:lnTo>
                    <a:lnTo>
                      <a:pt x="264" y="141"/>
                    </a:lnTo>
                    <a:lnTo>
                      <a:pt x="266" y="138"/>
                    </a:lnTo>
                    <a:lnTo>
                      <a:pt x="267" y="135"/>
                    </a:lnTo>
                    <a:lnTo>
                      <a:pt x="267" y="131"/>
                    </a:lnTo>
                    <a:lnTo>
                      <a:pt x="267" y="131"/>
                    </a:lnTo>
                    <a:lnTo>
                      <a:pt x="266" y="127"/>
                    </a:lnTo>
                    <a:lnTo>
                      <a:pt x="266" y="126"/>
                    </a:lnTo>
                    <a:lnTo>
                      <a:pt x="266" y="126"/>
                    </a:lnTo>
                    <a:lnTo>
                      <a:pt x="267" y="123"/>
                    </a:lnTo>
                    <a:lnTo>
                      <a:pt x="268" y="122"/>
                    </a:lnTo>
                    <a:lnTo>
                      <a:pt x="268" y="122"/>
                    </a:lnTo>
                    <a:lnTo>
                      <a:pt x="271" y="118"/>
                    </a:lnTo>
                    <a:lnTo>
                      <a:pt x="271" y="118"/>
                    </a:lnTo>
                    <a:lnTo>
                      <a:pt x="272" y="114"/>
                    </a:lnTo>
                    <a:lnTo>
                      <a:pt x="274" y="115"/>
                    </a:lnTo>
                    <a:lnTo>
                      <a:pt x="274" y="115"/>
                    </a:lnTo>
                    <a:lnTo>
                      <a:pt x="274" y="121"/>
                    </a:lnTo>
                    <a:lnTo>
                      <a:pt x="274" y="135"/>
                    </a:lnTo>
                    <a:lnTo>
                      <a:pt x="270" y="157"/>
                    </a:lnTo>
                    <a:lnTo>
                      <a:pt x="267" y="171"/>
                    </a:lnTo>
                    <a:lnTo>
                      <a:pt x="263" y="183"/>
                    </a:lnTo>
                    <a:lnTo>
                      <a:pt x="257" y="196"/>
                    </a:lnTo>
                    <a:lnTo>
                      <a:pt x="249" y="210"/>
                    </a:lnTo>
                    <a:lnTo>
                      <a:pt x="240" y="223"/>
                    </a:lnTo>
                    <a:lnTo>
                      <a:pt x="229" y="234"/>
                    </a:lnTo>
                    <a:lnTo>
                      <a:pt x="214" y="245"/>
                    </a:lnTo>
                    <a:lnTo>
                      <a:pt x="198" y="255"/>
                    </a:lnTo>
                    <a:lnTo>
                      <a:pt x="178" y="261"/>
                    </a:lnTo>
                    <a:lnTo>
                      <a:pt x="155" y="267"/>
                    </a:lnTo>
                    <a:lnTo>
                      <a:pt x="155" y="267"/>
                    </a:lnTo>
                    <a:lnTo>
                      <a:pt x="169" y="263"/>
                    </a:lnTo>
                    <a:lnTo>
                      <a:pt x="182" y="259"/>
                    </a:lnTo>
                    <a:lnTo>
                      <a:pt x="186" y="256"/>
                    </a:lnTo>
                    <a:lnTo>
                      <a:pt x="187" y="255"/>
                    </a:lnTo>
                    <a:lnTo>
                      <a:pt x="187" y="255"/>
                    </a:lnTo>
                    <a:lnTo>
                      <a:pt x="187" y="252"/>
                    </a:lnTo>
                    <a:lnTo>
                      <a:pt x="187" y="249"/>
                    </a:lnTo>
                    <a:lnTo>
                      <a:pt x="187" y="249"/>
                    </a:lnTo>
                    <a:lnTo>
                      <a:pt x="187" y="249"/>
                    </a:lnTo>
                    <a:lnTo>
                      <a:pt x="184" y="249"/>
                    </a:lnTo>
                    <a:lnTo>
                      <a:pt x="182" y="248"/>
                    </a:lnTo>
                    <a:lnTo>
                      <a:pt x="182" y="248"/>
                    </a:lnTo>
                    <a:lnTo>
                      <a:pt x="178" y="245"/>
                    </a:lnTo>
                    <a:lnTo>
                      <a:pt x="178" y="246"/>
                    </a:lnTo>
                    <a:lnTo>
                      <a:pt x="178" y="246"/>
                    </a:lnTo>
                    <a:lnTo>
                      <a:pt x="173" y="246"/>
                    </a:lnTo>
                    <a:lnTo>
                      <a:pt x="173" y="246"/>
                    </a:lnTo>
                    <a:lnTo>
                      <a:pt x="168" y="246"/>
                    </a:lnTo>
                    <a:lnTo>
                      <a:pt x="165" y="245"/>
                    </a:lnTo>
                    <a:lnTo>
                      <a:pt x="165" y="245"/>
                    </a:lnTo>
                    <a:lnTo>
                      <a:pt x="161" y="242"/>
                    </a:lnTo>
                    <a:lnTo>
                      <a:pt x="160" y="241"/>
                    </a:lnTo>
                    <a:lnTo>
                      <a:pt x="159" y="242"/>
                    </a:lnTo>
                    <a:lnTo>
                      <a:pt x="159" y="242"/>
                    </a:lnTo>
                    <a:lnTo>
                      <a:pt x="159" y="244"/>
                    </a:lnTo>
                    <a:lnTo>
                      <a:pt x="159" y="244"/>
                    </a:lnTo>
                    <a:lnTo>
                      <a:pt x="157" y="245"/>
                    </a:lnTo>
                    <a:lnTo>
                      <a:pt x="157" y="245"/>
                    </a:lnTo>
                    <a:lnTo>
                      <a:pt x="156" y="245"/>
                    </a:lnTo>
                    <a:lnTo>
                      <a:pt x="153" y="245"/>
                    </a:lnTo>
                    <a:lnTo>
                      <a:pt x="149" y="245"/>
                    </a:lnTo>
                    <a:lnTo>
                      <a:pt x="149" y="245"/>
                    </a:lnTo>
                    <a:lnTo>
                      <a:pt x="145" y="245"/>
                    </a:lnTo>
                    <a:lnTo>
                      <a:pt x="140" y="244"/>
                    </a:lnTo>
                    <a:lnTo>
                      <a:pt x="140" y="244"/>
                    </a:lnTo>
                    <a:lnTo>
                      <a:pt x="138" y="242"/>
                    </a:lnTo>
                    <a:lnTo>
                      <a:pt x="137" y="242"/>
                    </a:lnTo>
                    <a:lnTo>
                      <a:pt x="137" y="242"/>
                    </a:lnTo>
                    <a:lnTo>
                      <a:pt x="136" y="244"/>
                    </a:lnTo>
                    <a:lnTo>
                      <a:pt x="134" y="245"/>
                    </a:lnTo>
                    <a:lnTo>
                      <a:pt x="140" y="248"/>
                    </a:lnTo>
                    <a:lnTo>
                      <a:pt x="144" y="251"/>
                    </a:lnTo>
                    <a:lnTo>
                      <a:pt x="144" y="251"/>
                    </a:lnTo>
                    <a:lnTo>
                      <a:pt x="145" y="252"/>
                    </a:lnTo>
                    <a:lnTo>
                      <a:pt x="145" y="252"/>
                    </a:lnTo>
                    <a:lnTo>
                      <a:pt x="145" y="253"/>
                    </a:lnTo>
                    <a:lnTo>
                      <a:pt x="145" y="253"/>
                    </a:lnTo>
                    <a:lnTo>
                      <a:pt x="142" y="253"/>
                    </a:lnTo>
                    <a:lnTo>
                      <a:pt x="140" y="253"/>
                    </a:lnTo>
                    <a:lnTo>
                      <a:pt x="140" y="253"/>
                    </a:lnTo>
                    <a:lnTo>
                      <a:pt x="134" y="256"/>
                    </a:lnTo>
                    <a:lnTo>
                      <a:pt x="133" y="256"/>
                    </a:lnTo>
                    <a:lnTo>
                      <a:pt x="130" y="256"/>
                    </a:lnTo>
                    <a:lnTo>
                      <a:pt x="130" y="256"/>
                    </a:lnTo>
                    <a:lnTo>
                      <a:pt x="127" y="251"/>
                    </a:lnTo>
                    <a:lnTo>
                      <a:pt x="127" y="251"/>
                    </a:lnTo>
                    <a:lnTo>
                      <a:pt x="127" y="249"/>
                    </a:lnTo>
                    <a:lnTo>
                      <a:pt x="126" y="248"/>
                    </a:lnTo>
                    <a:lnTo>
                      <a:pt x="125" y="248"/>
                    </a:lnTo>
                    <a:lnTo>
                      <a:pt x="125" y="248"/>
                    </a:lnTo>
                    <a:lnTo>
                      <a:pt x="121" y="248"/>
                    </a:lnTo>
                    <a:lnTo>
                      <a:pt x="123" y="252"/>
                    </a:lnTo>
                    <a:lnTo>
                      <a:pt x="123" y="252"/>
                    </a:lnTo>
                    <a:lnTo>
                      <a:pt x="118" y="252"/>
                    </a:lnTo>
                    <a:lnTo>
                      <a:pt x="118" y="252"/>
                    </a:lnTo>
                    <a:lnTo>
                      <a:pt x="115" y="253"/>
                    </a:lnTo>
                    <a:lnTo>
                      <a:pt x="115" y="253"/>
                    </a:lnTo>
                    <a:lnTo>
                      <a:pt x="114" y="252"/>
                    </a:lnTo>
                    <a:lnTo>
                      <a:pt x="114" y="252"/>
                    </a:lnTo>
                    <a:lnTo>
                      <a:pt x="111" y="251"/>
                    </a:lnTo>
                    <a:lnTo>
                      <a:pt x="108" y="251"/>
                    </a:lnTo>
                    <a:lnTo>
                      <a:pt x="108" y="251"/>
                    </a:lnTo>
                    <a:lnTo>
                      <a:pt x="102" y="249"/>
                    </a:lnTo>
                    <a:lnTo>
                      <a:pt x="102" y="249"/>
                    </a:lnTo>
                    <a:lnTo>
                      <a:pt x="99" y="249"/>
                    </a:lnTo>
                    <a:lnTo>
                      <a:pt x="99" y="249"/>
                    </a:lnTo>
                    <a:lnTo>
                      <a:pt x="95" y="252"/>
                    </a:lnTo>
                    <a:lnTo>
                      <a:pt x="92" y="252"/>
                    </a:lnTo>
                    <a:lnTo>
                      <a:pt x="92" y="252"/>
                    </a:lnTo>
                    <a:lnTo>
                      <a:pt x="88" y="252"/>
                    </a:lnTo>
                    <a:lnTo>
                      <a:pt x="85" y="252"/>
                    </a:lnTo>
                    <a:lnTo>
                      <a:pt x="85" y="252"/>
                    </a:lnTo>
                    <a:lnTo>
                      <a:pt x="88" y="255"/>
                    </a:lnTo>
                    <a:lnTo>
                      <a:pt x="98" y="259"/>
                    </a:lnTo>
                    <a:lnTo>
                      <a:pt x="104" y="261"/>
                    </a:lnTo>
                    <a:lnTo>
                      <a:pt x="113" y="264"/>
                    </a:lnTo>
                    <a:lnTo>
                      <a:pt x="122" y="265"/>
                    </a:lnTo>
                    <a:lnTo>
                      <a:pt x="133" y="267"/>
                    </a:lnTo>
                    <a:lnTo>
                      <a:pt x="133" y="267"/>
                    </a:lnTo>
                    <a:lnTo>
                      <a:pt x="121" y="267"/>
                    </a:lnTo>
                    <a:lnTo>
                      <a:pt x="108" y="264"/>
                    </a:lnTo>
                    <a:lnTo>
                      <a:pt x="92" y="260"/>
                    </a:lnTo>
                    <a:lnTo>
                      <a:pt x="73" y="252"/>
                    </a:lnTo>
                    <a:lnTo>
                      <a:pt x="64" y="246"/>
                    </a:lnTo>
                    <a:lnTo>
                      <a:pt x="54" y="240"/>
                    </a:lnTo>
                    <a:lnTo>
                      <a:pt x="45" y="232"/>
                    </a:lnTo>
                    <a:lnTo>
                      <a:pt x="35" y="222"/>
                    </a:lnTo>
                    <a:lnTo>
                      <a:pt x="27" y="211"/>
                    </a:lnTo>
                    <a:lnTo>
                      <a:pt x="19" y="199"/>
                    </a:lnTo>
                    <a:lnTo>
                      <a:pt x="19" y="199"/>
                    </a:lnTo>
                    <a:lnTo>
                      <a:pt x="12" y="186"/>
                    </a:lnTo>
                    <a:lnTo>
                      <a:pt x="7" y="172"/>
                    </a:lnTo>
                    <a:lnTo>
                      <a:pt x="3" y="157"/>
                    </a:lnTo>
                    <a:lnTo>
                      <a:pt x="2" y="142"/>
                    </a:lnTo>
                    <a:lnTo>
                      <a:pt x="0" y="129"/>
                    </a:lnTo>
                    <a:lnTo>
                      <a:pt x="2" y="114"/>
                    </a:lnTo>
                    <a:lnTo>
                      <a:pt x="4" y="100"/>
                    </a:lnTo>
                    <a:lnTo>
                      <a:pt x="10" y="87"/>
                    </a:lnTo>
                    <a:lnTo>
                      <a:pt x="15" y="73"/>
                    </a:lnTo>
                    <a:lnTo>
                      <a:pt x="23" y="61"/>
                    </a:lnTo>
                    <a:lnTo>
                      <a:pt x="31" y="49"/>
                    </a:lnTo>
                    <a:lnTo>
                      <a:pt x="42" y="38"/>
                    </a:lnTo>
                    <a:lnTo>
                      <a:pt x="54" y="28"/>
                    </a:lnTo>
                    <a:lnTo>
                      <a:pt x="68" y="19"/>
                    </a:lnTo>
                    <a:lnTo>
                      <a:pt x="84" y="11"/>
                    </a:lnTo>
                    <a:lnTo>
                      <a:pt x="100" y="4"/>
                    </a:lnTo>
                    <a:lnTo>
                      <a:pt x="100" y="4"/>
                    </a:lnTo>
                    <a:lnTo>
                      <a:pt x="90" y="10"/>
                    </a:lnTo>
                    <a:lnTo>
                      <a:pt x="77" y="16"/>
                    </a:lnTo>
                    <a:lnTo>
                      <a:pt x="62" y="26"/>
                    </a:lnTo>
                    <a:lnTo>
                      <a:pt x="48" y="38"/>
                    </a:lnTo>
                    <a:lnTo>
                      <a:pt x="41" y="46"/>
                    </a:lnTo>
                    <a:lnTo>
                      <a:pt x="33" y="54"/>
                    </a:lnTo>
                    <a:lnTo>
                      <a:pt x="27" y="64"/>
                    </a:lnTo>
                    <a:lnTo>
                      <a:pt x="20" y="75"/>
                    </a:lnTo>
                    <a:lnTo>
                      <a:pt x="15" y="85"/>
                    </a:lnTo>
                    <a:lnTo>
                      <a:pt x="11" y="98"/>
                    </a:lnTo>
                    <a:lnTo>
                      <a:pt x="12" y="99"/>
                    </a:lnTo>
                    <a:lnTo>
                      <a:pt x="12" y="99"/>
                    </a:lnTo>
                    <a:lnTo>
                      <a:pt x="14" y="98"/>
                    </a:lnTo>
                    <a:lnTo>
                      <a:pt x="15" y="95"/>
                    </a:lnTo>
                    <a:lnTo>
                      <a:pt x="15" y="95"/>
                    </a:lnTo>
                    <a:lnTo>
                      <a:pt x="18" y="89"/>
                    </a:lnTo>
                    <a:lnTo>
                      <a:pt x="18" y="89"/>
                    </a:lnTo>
                    <a:lnTo>
                      <a:pt x="19" y="87"/>
                    </a:lnTo>
                    <a:lnTo>
                      <a:pt x="19" y="87"/>
                    </a:lnTo>
                    <a:lnTo>
                      <a:pt x="23" y="84"/>
                    </a:lnTo>
                    <a:lnTo>
                      <a:pt x="23" y="84"/>
                    </a:lnTo>
                    <a:lnTo>
                      <a:pt x="26" y="77"/>
                    </a:lnTo>
                    <a:lnTo>
                      <a:pt x="26" y="77"/>
                    </a:lnTo>
                    <a:lnTo>
                      <a:pt x="29" y="76"/>
                    </a:lnTo>
                    <a:lnTo>
                      <a:pt x="31" y="76"/>
                    </a:lnTo>
                    <a:lnTo>
                      <a:pt x="31" y="76"/>
                    </a:lnTo>
                    <a:lnTo>
                      <a:pt x="33" y="75"/>
                    </a:lnTo>
                    <a:lnTo>
                      <a:pt x="33" y="75"/>
                    </a:lnTo>
                    <a:lnTo>
                      <a:pt x="33" y="75"/>
                    </a:lnTo>
                    <a:lnTo>
                      <a:pt x="31" y="77"/>
                    </a:lnTo>
                    <a:lnTo>
                      <a:pt x="31" y="80"/>
                    </a:lnTo>
                    <a:lnTo>
                      <a:pt x="31" y="84"/>
                    </a:lnTo>
                    <a:lnTo>
                      <a:pt x="31" y="84"/>
                    </a:lnTo>
                    <a:lnTo>
                      <a:pt x="29" y="91"/>
                    </a:lnTo>
                    <a:lnTo>
                      <a:pt x="29" y="91"/>
                    </a:lnTo>
                    <a:lnTo>
                      <a:pt x="30" y="95"/>
                    </a:lnTo>
                    <a:lnTo>
                      <a:pt x="30" y="95"/>
                    </a:lnTo>
                    <a:lnTo>
                      <a:pt x="31" y="98"/>
                    </a:lnTo>
                    <a:lnTo>
                      <a:pt x="33" y="99"/>
                    </a:lnTo>
                    <a:lnTo>
                      <a:pt x="33" y="99"/>
                    </a:lnTo>
                    <a:lnTo>
                      <a:pt x="41" y="102"/>
                    </a:lnTo>
                    <a:lnTo>
                      <a:pt x="41" y="102"/>
                    </a:lnTo>
                    <a:lnTo>
                      <a:pt x="45" y="96"/>
                    </a:lnTo>
                    <a:lnTo>
                      <a:pt x="45" y="96"/>
                    </a:lnTo>
                    <a:lnTo>
                      <a:pt x="48" y="95"/>
                    </a:lnTo>
                    <a:lnTo>
                      <a:pt x="50" y="93"/>
                    </a:lnTo>
                    <a:lnTo>
                      <a:pt x="50" y="93"/>
                    </a:lnTo>
                    <a:lnTo>
                      <a:pt x="50" y="91"/>
                    </a:lnTo>
                    <a:lnTo>
                      <a:pt x="50" y="89"/>
                    </a:lnTo>
                    <a:lnTo>
                      <a:pt x="52" y="88"/>
                    </a:lnTo>
                    <a:lnTo>
                      <a:pt x="52" y="88"/>
                    </a:lnTo>
                    <a:lnTo>
                      <a:pt x="53" y="85"/>
                    </a:lnTo>
                    <a:lnTo>
                      <a:pt x="54" y="84"/>
                    </a:lnTo>
                    <a:lnTo>
                      <a:pt x="54" y="84"/>
                    </a:lnTo>
                    <a:lnTo>
                      <a:pt x="56" y="81"/>
                    </a:lnTo>
                    <a:lnTo>
                      <a:pt x="56" y="81"/>
                    </a:lnTo>
                    <a:lnTo>
                      <a:pt x="58" y="81"/>
                    </a:lnTo>
                    <a:lnTo>
                      <a:pt x="60" y="81"/>
                    </a:lnTo>
                    <a:lnTo>
                      <a:pt x="60" y="83"/>
                    </a:lnTo>
                    <a:lnTo>
                      <a:pt x="60" y="83"/>
                    </a:lnTo>
                    <a:lnTo>
                      <a:pt x="60" y="85"/>
                    </a:lnTo>
                    <a:lnTo>
                      <a:pt x="60" y="87"/>
                    </a:lnTo>
                    <a:lnTo>
                      <a:pt x="60" y="88"/>
                    </a:lnTo>
                    <a:lnTo>
                      <a:pt x="58" y="89"/>
                    </a:lnTo>
                    <a:lnTo>
                      <a:pt x="58" y="89"/>
                    </a:lnTo>
                    <a:lnTo>
                      <a:pt x="57" y="89"/>
                    </a:lnTo>
                    <a:lnTo>
                      <a:pt x="56" y="91"/>
                    </a:lnTo>
                    <a:lnTo>
                      <a:pt x="56" y="91"/>
                    </a:lnTo>
                    <a:lnTo>
                      <a:pt x="53" y="96"/>
                    </a:lnTo>
                    <a:lnTo>
                      <a:pt x="53" y="96"/>
                    </a:lnTo>
                    <a:lnTo>
                      <a:pt x="52" y="99"/>
                    </a:lnTo>
                    <a:lnTo>
                      <a:pt x="50" y="102"/>
                    </a:lnTo>
                    <a:lnTo>
                      <a:pt x="50" y="102"/>
                    </a:lnTo>
                    <a:lnTo>
                      <a:pt x="48" y="102"/>
                    </a:lnTo>
                    <a:lnTo>
                      <a:pt x="46" y="103"/>
                    </a:lnTo>
                    <a:lnTo>
                      <a:pt x="46" y="103"/>
                    </a:lnTo>
                    <a:lnTo>
                      <a:pt x="46" y="103"/>
                    </a:lnTo>
                    <a:lnTo>
                      <a:pt x="46" y="106"/>
                    </a:lnTo>
                    <a:lnTo>
                      <a:pt x="46" y="107"/>
                    </a:lnTo>
                    <a:lnTo>
                      <a:pt x="46" y="107"/>
                    </a:lnTo>
                    <a:lnTo>
                      <a:pt x="46" y="107"/>
                    </a:lnTo>
                    <a:lnTo>
                      <a:pt x="43" y="108"/>
                    </a:lnTo>
                    <a:lnTo>
                      <a:pt x="42" y="108"/>
                    </a:lnTo>
                    <a:lnTo>
                      <a:pt x="42" y="108"/>
                    </a:lnTo>
                    <a:lnTo>
                      <a:pt x="39" y="108"/>
                    </a:lnTo>
                    <a:lnTo>
                      <a:pt x="39" y="108"/>
                    </a:lnTo>
                    <a:lnTo>
                      <a:pt x="34" y="107"/>
                    </a:lnTo>
                    <a:lnTo>
                      <a:pt x="34" y="107"/>
                    </a:lnTo>
                    <a:lnTo>
                      <a:pt x="33" y="108"/>
                    </a:lnTo>
                    <a:lnTo>
                      <a:pt x="31" y="111"/>
                    </a:lnTo>
                    <a:lnTo>
                      <a:pt x="31" y="111"/>
                    </a:lnTo>
                    <a:lnTo>
                      <a:pt x="33" y="116"/>
                    </a:lnTo>
                    <a:lnTo>
                      <a:pt x="35" y="122"/>
                    </a:lnTo>
                    <a:lnTo>
                      <a:pt x="35" y="122"/>
                    </a:lnTo>
                    <a:lnTo>
                      <a:pt x="35" y="127"/>
                    </a:lnTo>
                    <a:lnTo>
                      <a:pt x="35" y="130"/>
                    </a:lnTo>
                    <a:lnTo>
                      <a:pt x="37" y="131"/>
                    </a:lnTo>
                    <a:lnTo>
                      <a:pt x="37" y="131"/>
                    </a:lnTo>
                    <a:lnTo>
                      <a:pt x="39" y="134"/>
                    </a:lnTo>
                    <a:lnTo>
                      <a:pt x="41" y="137"/>
                    </a:lnTo>
                    <a:lnTo>
                      <a:pt x="41" y="137"/>
                    </a:lnTo>
                    <a:lnTo>
                      <a:pt x="42" y="139"/>
                    </a:lnTo>
                    <a:lnTo>
                      <a:pt x="42" y="144"/>
                    </a:lnTo>
                    <a:lnTo>
                      <a:pt x="45" y="146"/>
                    </a:lnTo>
                    <a:lnTo>
                      <a:pt x="45" y="146"/>
                    </a:lnTo>
                    <a:lnTo>
                      <a:pt x="45" y="153"/>
                    </a:lnTo>
                    <a:lnTo>
                      <a:pt x="45" y="153"/>
                    </a:lnTo>
                    <a:lnTo>
                      <a:pt x="45" y="157"/>
                    </a:lnTo>
                    <a:lnTo>
                      <a:pt x="45" y="161"/>
                    </a:lnTo>
                    <a:lnTo>
                      <a:pt x="45" y="161"/>
                    </a:lnTo>
                    <a:lnTo>
                      <a:pt x="48" y="165"/>
                    </a:lnTo>
                    <a:lnTo>
                      <a:pt x="49" y="167"/>
                    </a:lnTo>
                    <a:lnTo>
                      <a:pt x="49" y="167"/>
                    </a:lnTo>
                    <a:lnTo>
                      <a:pt x="46" y="169"/>
                    </a:lnTo>
                    <a:lnTo>
                      <a:pt x="46" y="171"/>
                    </a:lnTo>
                    <a:lnTo>
                      <a:pt x="46" y="172"/>
                    </a:lnTo>
                    <a:lnTo>
                      <a:pt x="46" y="172"/>
                    </a:lnTo>
                    <a:lnTo>
                      <a:pt x="50" y="175"/>
                    </a:lnTo>
                    <a:lnTo>
                      <a:pt x="52" y="177"/>
                    </a:lnTo>
                    <a:lnTo>
                      <a:pt x="52" y="177"/>
                    </a:lnTo>
                    <a:lnTo>
                      <a:pt x="53" y="179"/>
                    </a:lnTo>
                    <a:lnTo>
                      <a:pt x="54" y="180"/>
                    </a:lnTo>
                    <a:lnTo>
                      <a:pt x="54" y="180"/>
                    </a:lnTo>
                    <a:lnTo>
                      <a:pt x="57" y="180"/>
                    </a:lnTo>
                    <a:lnTo>
                      <a:pt x="58" y="181"/>
                    </a:lnTo>
                    <a:lnTo>
                      <a:pt x="58" y="181"/>
                    </a:lnTo>
                    <a:lnTo>
                      <a:pt x="58" y="187"/>
                    </a:lnTo>
                    <a:lnTo>
                      <a:pt x="64" y="194"/>
                    </a:lnTo>
                    <a:lnTo>
                      <a:pt x="69" y="199"/>
                    </a:lnTo>
                    <a:lnTo>
                      <a:pt x="69" y="199"/>
                    </a:lnTo>
                    <a:lnTo>
                      <a:pt x="69" y="200"/>
                    </a:lnTo>
                    <a:lnTo>
                      <a:pt x="69" y="202"/>
                    </a:lnTo>
                    <a:lnTo>
                      <a:pt x="71" y="202"/>
                    </a:lnTo>
                    <a:lnTo>
                      <a:pt x="71" y="202"/>
                    </a:lnTo>
                    <a:lnTo>
                      <a:pt x="80" y="206"/>
                    </a:lnTo>
                    <a:lnTo>
                      <a:pt x="80" y="206"/>
                    </a:lnTo>
                    <a:lnTo>
                      <a:pt x="83" y="209"/>
                    </a:lnTo>
                    <a:lnTo>
                      <a:pt x="87" y="210"/>
                    </a:lnTo>
                    <a:lnTo>
                      <a:pt x="87" y="210"/>
                    </a:lnTo>
                    <a:lnTo>
                      <a:pt x="88" y="210"/>
                    </a:lnTo>
                    <a:lnTo>
                      <a:pt x="88" y="211"/>
                    </a:lnTo>
                    <a:lnTo>
                      <a:pt x="88" y="210"/>
                    </a:lnTo>
                    <a:lnTo>
                      <a:pt x="88" y="210"/>
                    </a:lnTo>
                    <a:lnTo>
                      <a:pt x="91" y="206"/>
                    </a:lnTo>
                    <a:lnTo>
                      <a:pt x="92" y="203"/>
                    </a:lnTo>
                    <a:lnTo>
                      <a:pt x="92" y="203"/>
                    </a:lnTo>
                    <a:lnTo>
                      <a:pt x="94" y="199"/>
                    </a:lnTo>
                    <a:lnTo>
                      <a:pt x="94" y="198"/>
                    </a:lnTo>
                    <a:lnTo>
                      <a:pt x="94" y="198"/>
                    </a:lnTo>
                    <a:lnTo>
                      <a:pt x="94" y="194"/>
                    </a:lnTo>
                    <a:lnTo>
                      <a:pt x="94" y="194"/>
                    </a:lnTo>
                    <a:lnTo>
                      <a:pt x="94" y="191"/>
                    </a:lnTo>
                    <a:lnTo>
                      <a:pt x="95" y="188"/>
                    </a:lnTo>
                    <a:lnTo>
                      <a:pt x="95" y="188"/>
                    </a:lnTo>
                    <a:lnTo>
                      <a:pt x="96" y="186"/>
                    </a:lnTo>
                    <a:lnTo>
                      <a:pt x="99" y="183"/>
                    </a:lnTo>
                    <a:lnTo>
                      <a:pt x="99" y="183"/>
                    </a:lnTo>
                    <a:lnTo>
                      <a:pt x="100" y="183"/>
                    </a:lnTo>
                    <a:lnTo>
                      <a:pt x="102" y="181"/>
                    </a:lnTo>
                    <a:lnTo>
                      <a:pt x="102" y="181"/>
                    </a:lnTo>
                    <a:lnTo>
                      <a:pt x="102" y="179"/>
                    </a:lnTo>
                    <a:lnTo>
                      <a:pt x="102" y="179"/>
                    </a:lnTo>
                    <a:lnTo>
                      <a:pt x="100" y="177"/>
                    </a:lnTo>
                    <a:lnTo>
                      <a:pt x="100" y="175"/>
                    </a:lnTo>
                    <a:lnTo>
                      <a:pt x="100" y="175"/>
                    </a:lnTo>
                    <a:lnTo>
                      <a:pt x="99" y="171"/>
                    </a:lnTo>
                    <a:lnTo>
                      <a:pt x="98" y="169"/>
                    </a:lnTo>
                    <a:lnTo>
                      <a:pt x="98" y="169"/>
                    </a:lnTo>
                    <a:lnTo>
                      <a:pt x="95" y="167"/>
                    </a:lnTo>
                    <a:lnTo>
                      <a:pt x="94" y="165"/>
                    </a:lnTo>
                    <a:lnTo>
                      <a:pt x="94" y="164"/>
                    </a:lnTo>
                    <a:lnTo>
                      <a:pt x="94" y="164"/>
                    </a:lnTo>
                    <a:lnTo>
                      <a:pt x="95" y="158"/>
                    </a:lnTo>
                    <a:lnTo>
                      <a:pt x="95" y="158"/>
                    </a:lnTo>
                    <a:lnTo>
                      <a:pt x="98" y="154"/>
                    </a:lnTo>
                    <a:lnTo>
                      <a:pt x="98" y="154"/>
                    </a:lnTo>
                    <a:lnTo>
                      <a:pt x="100" y="150"/>
                    </a:lnTo>
                    <a:lnTo>
                      <a:pt x="100" y="150"/>
                    </a:lnTo>
                    <a:lnTo>
                      <a:pt x="103" y="146"/>
                    </a:lnTo>
                    <a:lnTo>
                      <a:pt x="103" y="146"/>
                    </a:lnTo>
                    <a:lnTo>
                      <a:pt x="104" y="137"/>
                    </a:lnTo>
                    <a:lnTo>
                      <a:pt x="104" y="137"/>
                    </a:lnTo>
                    <a:lnTo>
                      <a:pt x="104" y="137"/>
                    </a:lnTo>
                    <a:lnTo>
                      <a:pt x="104" y="137"/>
                    </a:lnTo>
                    <a:lnTo>
                      <a:pt x="104" y="134"/>
                    </a:lnTo>
                    <a:lnTo>
                      <a:pt x="104" y="134"/>
                    </a:lnTo>
                    <a:lnTo>
                      <a:pt x="103" y="129"/>
                    </a:lnTo>
                    <a:lnTo>
                      <a:pt x="103" y="129"/>
                    </a:lnTo>
                    <a:lnTo>
                      <a:pt x="106" y="126"/>
                    </a:lnTo>
                    <a:lnTo>
                      <a:pt x="110" y="125"/>
                    </a:lnTo>
                    <a:lnTo>
                      <a:pt x="110" y="125"/>
                    </a:lnTo>
                    <a:lnTo>
                      <a:pt x="111" y="126"/>
                    </a:lnTo>
                    <a:lnTo>
                      <a:pt x="113" y="127"/>
                    </a:lnTo>
                    <a:lnTo>
                      <a:pt x="114" y="126"/>
                    </a:lnTo>
                    <a:lnTo>
                      <a:pt x="114" y="126"/>
                    </a:lnTo>
                    <a:lnTo>
                      <a:pt x="115" y="123"/>
                    </a:lnTo>
                    <a:lnTo>
                      <a:pt x="117" y="122"/>
                    </a:lnTo>
                    <a:lnTo>
                      <a:pt x="117" y="122"/>
                    </a:lnTo>
                    <a:lnTo>
                      <a:pt x="119" y="121"/>
                    </a:lnTo>
                    <a:lnTo>
                      <a:pt x="121" y="122"/>
                    </a:lnTo>
                    <a:lnTo>
                      <a:pt x="121" y="122"/>
                    </a:lnTo>
                    <a:lnTo>
                      <a:pt x="125" y="123"/>
                    </a:lnTo>
                    <a:lnTo>
                      <a:pt x="129" y="125"/>
                    </a:lnTo>
                    <a:lnTo>
                      <a:pt x="129" y="125"/>
                    </a:lnTo>
                    <a:lnTo>
                      <a:pt x="133" y="126"/>
                    </a:lnTo>
                    <a:lnTo>
                      <a:pt x="137" y="126"/>
                    </a:lnTo>
                    <a:lnTo>
                      <a:pt x="137" y="126"/>
                    </a:lnTo>
                    <a:lnTo>
                      <a:pt x="142" y="126"/>
                    </a:lnTo>
                    <a:lnTo>
                      <a:pt x="145" y="126"/>
                    </a:lnTo>
                    <a:lnTo>
                      <a:pt x="148" y="125"/>
                    </a:lnTo>
                    <a:lnTo>
                      <a:pt x="148" y="125"/>
                    </a:lnTo>
                    <a:lnTo>
                      <a:pt x="150" y="125"/>
                    </a:lnTo>
                    <a:lnTo>
                      <a:pt x="152" y="125"/>
                    </a:lnTo>
                    <a:lnTo>
                      <a:pt x="152" y="123"/>
                    </a:lnTo>
                    <a:lnTo>
                      <a:pt x="152" y="123"/>
                    </a:lnTo>
                    <a:lnTo>
                      <a:pt x="153" y="121"/>
                    </a:lnTo>
                    <a:lnTo>
                      <a:pt x="155" y="118"/>
                    </a:lnTo>
                    <a:lnTo>
                      <a:pt x="155" y="118"/>
                    </a:lnTo>
                    <a:lnTo>
                      <a:pt x="157" y="118"/>
                    </a:lnTo>
                    <a:lnTo>
                      <a:pt x="159" y="115"/>
                    </a:lnTo>
                    <a:lnTo>
                      <a:pt x="159" y="115"/>
                    </a:lnTo>
                    <a:lnTo>
                      <a:pt x="159" y="112"/>
                    </a:lnTo>
                    <a:lnTo>
                      <a:pt x="160" y="111"/>
                    </a:lnTo>
                    <a:lnTo>
                      <a:pt x="160" y="111"/>
                    </a:lnTo>
                    <a:lnTo>
                      <a:pt x="161" y="108"/>
                    </a:lnTo>
                    <a:lnTo>
                      <a:pt x="161" y="108"/>
                    </a:lnTo>
                    <a:lnTo>
                      <a:pt x="164" y="106"/>
                    </a:lnTo>
                    <a:lnTo>
                      <a:pt x="165" y="106"/>
                    </a:lnTo>
                    <a:lnTo>
                      <a:pt x="165" y="106"/>
                    </a:lnTo>
                    <a:lnTo>
                      <a:pt x="165" y="104"/>
                    </a:lnTo>
                    <a:lnTo>
                      <a:pt x="165" y="104"/>
                    </a:lnTo>
                    <a:lnTo>
                      <a:pt x="164" y="102"/>
                    </a:lnTo>
                    <a:lnTo>
                      <a:pt x="163" y="99"/>
                    </a:lnTo>
                    <a:lnTo>
                      <a:pt x="163" y="99"/>
                    </a:lnTo>
                    <a:lnTo>
                      <a:pt x="163" y="98"/>
                    </a:lnTo>
                    <a:lnTo>
                      <a:pt x="161" y="98"/>
                    </a:lnTo>
                    <a:lnTo>
                      <a:pt x="160" y="96"/>
                    </a:lnTo>
                    <a:lnTo>
                      <a:pt x="161" y="93"/>
                    </a:lnTo>
                    <a:lnTo>
                      <a:pt x="161" y="93"/>
                    </a:lnTo>
                    <a:lnTo>
                      <a:pt x="164" y="87"/>
                    </a:lnTo>
                    <a:lnTo>
                      <a:pt x="164" y="84"/>
                    </a:lnTo>
                    <a:lnTo>
                      <a:pt x="161" y="81"/>
                    </a:lnTo>
                    <a:lnTo>
                      <a:pt x="161" y="81"/>
                    </a:lnTo>
                    <a:lnTo>
                      <a:pt x="160" y="77"/>
                    </a:lnTo>
                    <a:lnTo>
                      <a:pt x="157" y="76"/>
                    </a:lnTo>
                    <a:lnTo>
                      <a:pt x="155" y="73"/>
                    </a:lnTo>
                    <a:lnTo>
                      <a:pt x="155" y="73"/>
                    </a:lnTo>
                    <a:lnTo>
                      <a:pt x="153" y="70"/>
                    </a:lnTo>
                    <a:lnTo>
                      <a:pt x="150" y="68"/>
                    </a:lnTo>
                    <a:lnTo>
                      <a:pt x="150" y="68"/>
                    </a:lnTo>
                    <a:lnTo>
                      <a:pt x="149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44" y="65"/>
                    </a:lnTo>
                    <a:lnTo>
                      <a:pt x="140" y="62"/>
                    </a:lnTo>
                    <a:lnTo>
                      <a:pt x="140" y="62"/>
                    </a:lnTo>
                    <a:lnTo>
                      <a:pt x="137" y="60"/>
                    </a:lnTo>
                    <a:lnTo>
                      <a:pt x="134" y="58"/>
                    </a:lnTo>
                    <a:lnTo>
                      <a:pt x="134" y="58"/>
                    </a:lnTo>
                    <a:lnTo>
                      <a:pt x="130" y="57"/>
                    </a:lnTo>
                    <a:lnTo>
                      <a:pt x="130" y="57"/>
                    </a:lnTo>
                    <a:lnTo>
                      <a:pt x="125" y="57"/>
                    </a:lnTo>
                    <a:lnTo>
                      <a:pt x="125" y="57"/>
                    </a:lnTo>
                    <a:lnTo>
                      <a:pt x="122" y="57"/>
                    </a:lnTo>
                    <a:lnTo>
                      <a:pt x="122" y="57"/>
                    </a:lnTo>
                    <a:lnTo>
                      <a:pt x="117" y="56"/>
                    </a:lnTo>
                    <a:lnTo>
                      <a:pt x="117" y="56"/>
                    </a:lnTo>
                    <a:lnTo>
                      <a:pt x="114" y="56"/>
                    </a:lnTo>
                    <a:lnTo>
                      <a:pt x="114" y="56"/>
                    </a:lnTo>
                    <a:lnTo>
                      <a:pt x="113" y="56"/>
                    </a:lnTo>
                    <a:lnTo>
                      <a:pt x="111" y="54"/>
                    </a:lnTo>
                    <a:lnTo>
                      <a:pt x="111" y="57"/>
                    </a:lnTo>
                    <a:lnTo>
                      <a:pt x="111" y="57"/>
                    </a:lnTo>
                    <a:lnTo>
                      <a:pt x="111" y="61"/>
                    </a:lnTo>
                    <a:lnTo>
                      <a:pt x="111" y="62"/>
                    </a:lnTo>
                    <a:lnTo>
                      <a:pt x="110" y="64"/>
                    </a:lnTo>
                    <a:lnTo>
                      <a:pt x="110" y="64"/>
                    </a:lnTo>
                    <a:lnTo>
                      <a:pt x="106" y="64"/>
                    </a:lnTo>
                    <a:lnTo>
                      <a:pt x="106" y="64"/>
                    </a:lnTo>
                    <a:lnTo>
                      <a:pt x="103" y="64"/>
                    </a:lnTo>
                    <a:lnTo>
                      <a:pt x="100" y="65"/>
                    </a:lnTo>
                    <a:lnTo>
                      <a:pt x="100" y="65"/>
                    </a:lnTo>
                    <a:lnTo>
                      <a:pt x="99" y="66"/>
                    </a:lnTo>
                    <a:lnTo>
                      <a:pt x="95" y="68"/>
                    </a:lnTo>
                    <a:lnTo>
                      <a:pt x="95" y="68"/>
                    </a:lnTo>
                    <a:lnTo>
                      <a:pt x="95" y="68"/>
                    </a:lnTo>
                    <a:lnTo>
                      <a:pt x="95" y="69"/>
                    </a:lnTo>
                    <a:lnTo>
                      <a:pt x="92" y="68"/>
                    </a:lnTo>
                    <a:lnTo>
                      <a:pt x="92" y="68"/>
                    </a:lnTo>
                    <a:lnTo>
                      <a:pt x="91" y="65"/>
                    </a:lnTo>
                    <a:lnTo>
                      <a:pt x="92" y="64"/>
                    </a:lnTo>
                    <a:lnTo>
                      <a:pt x="91" y="64"/>
                    </a:lnTo>
                    <a:lnTo>
                      <a:pt x="88" y="64"/>
                    </a:lnTo>
                    <a:lnTo>
                      <a:pt x="88" y="64"/>
                    </a:lnTo>
                    <a:lnTo>
                      <a:pt x="81" y="65"/>
                    </a:lnTo>
                    <a:lnTo>
                      <a:pt x="79" y="65"/>
                    </a:lnTo>
                    <a:lnTo>
                      <a:pt x="79" y="65"/>
                    </a:lnTo>
                    <a:lnTo>
                      <a:pt x="77" y="65"/>
                    </a:lnTo>
                    <a:lnTo>
                      <a:pt x="75" y="64"/>
                    </a:lnTo>
                    <a:lnTo>
                      <a:pt x="75" y="64"/>
                    </a:lnTo>
                    <a:lnTo>
                      <a:pt x="71" y="62"/>
                    </a:lnTo>
                    <a:lnTo>
                      <a:pt x="69" y="64"/>
                    </a:lnTo>
                    <a:lnTo>
                      <a:pt x="69" y="64"/>
                    </a:lnTo>
                    <a:lnTo>
                      <a:pt x="68" y="65"/>
                    </a:lnTo>
                    <a:lnTo>
                      <a:pt x="68" y="65"/>
                    </a:lnTo>
                    <a:lnTo>
                      <a:pt x="67" y="64"/>
                    </a:lnTo>
                    <a:lnTo>
                      <a:pt x="67" y="64"/>
                    </a:lnTo>
                    <a:lnTo>
                      <a:pt x="65" y="61"/>
                    </a:lnTo>
                    <a:lnTo>
                      <a:pt x="67" y="60"/>
                    </a:lnTo>
                    <a:lnTo>
                      <a:pt x="67" y="60"/>
                    </a:lnTo>
                    <a:lnTo>
                      <a:pt x="71" y="60"/>
                    </a:lnTo>
                    <a:lnTo>
                      <a:pt x="72" y="60"/>
                    </a:lnTo>
                    <a:lnTo>
                      <a:pt x="73" y="58"/>
                    </a:lnTo>
                    <a:lnTo>
                      <a:pt x="73" y="58"/>
                    </a:lnTo>
                    <a:lnTo>
                      <a:pt x="72" y="57"/>
                    </a:lnTo>
                    <a:lnTo>
                      <a:pt x="72" y="56"/>
                    </a:lnTo>
                    <a:lnTo>
                      <a:pt x="73" y="56"/>
                    </a:lnTo>
                    <a:lnTo>
                      <a:pt x="73" y="56"/>
                    </a:lnTo>
                    <a:lnTo>
                      <a:pt x="79" y="54"/>
                    </a:lnTo>
                    <a:lnTo>
                      <a:pt x="79" y="54"/>
                    </a:lnTo>
                    <a:lnTo>
                      <a:pt x="81" y="54"/>
                    </a:lnTo>
                    <a:lnTo>
                      <a:pt x="83" y="54"/>
                    </a:lnTo>
                    <a:lnTo>
                      <a:pt x="85" y="54"/>
                    </a:lnTo>
                    <a:lnTo>
                      <a:pt x="85" y="54"/>
                    </a:lnTo>
                    <a:lnTo>
                      <a:pt x="85" y="54"/>
                    </a:lnTo>
                    <a:lnTo>
                      <a:pt x="87" y="53"/>
                    </a:lnTo>
                    <a:lnTo>
                      <a:pt x="88" y="53"/>
                    </a:lnTo>
                    <a:lnTo>
                      <a:pt x="87" y="51"/>
                    </a:lnTo>
                    <a:lnTo>
                      <a:pt x="87" y="51"/>
                    </a:lnTo>
                    <a:lnTo>
                      <a:pt x="84" y="47"/>
                    </a:lnTo>
                    <a:lnTo>
                      <a:pt x="83" y="46"/>
                    </a:lnTo>
                    <a:lnTo>
                      <a:pt x="81" y="45"/>
                    </a:lnTo>
                    <a:lnTo>
                      <a:pt x="80" y="45"/>
                    </a:lnTo>
                    <a:lnTo>
                      <a:pt x="80" y="45"/>
                    </a:lnTo>
                    <a:lnTo>
                      <a:pt x="79" y="46"/>
                    </a:lnTo>
                    <a:lnTo>
                      <a:pt x="77" y="47"/>
                    </a:lnTo>
                    <a:lnTo>
                      <a:pt x="77" y="47"/>
                    </a:lnTo>
                    <a:lnTo>
                      <a:pt x="76" y="47"/>
                    </a:lnTo>
                    <a:lnTo>
                      <a:pt x="76" y="47"/>
                    </a:lnTo>
                    <a:lnTo>
                      <a:pt x="72" y="45"/>
                    </a:lnTo>
                    <a:lnTo>
                      <a:pt x="72" y="43"/>
                    </a:lnTo>
                    <a:lnTo>
                      <a:pt x="73" y="42"/>
                    </a:lnTo>
                    <a:lnTo>
                      <a:pt x="73" y="42"/>
                    </a:lnTo>
                    <a:lnTo>
                      <a:pt x="76" y="39"/>
                    </a:lnTo>
                    <a:lnTo>
                      <a:pt x="79" y="38"/>
                    </a:lnTo>
                    <a:lnTo>
                      <a:pt x="79" y="38"/>
                    </a:lnTo>
                    <a:lnTo>
                      <a:pt x="80" y="38"/>
                    </a:lnTo>
                    <a:lnTo>
                      <a:pt x="81" y="38"/>
                    </a:lnTo>
                    <a:lnTo>
                      <a:pt x="84" y="41"/>
                    </a:lnTo>
                    <a:lnTo>
                      <a:pt x="87" y="43"/>
                    </a:lnTo>
                    <a:lnTo>
                      <a:pt x="88" y="43"/>
                    </a:lnTo>
                    <a:lnTo>
                      <a:pt x="88" y="43"/>
                    </a:lnTo>
                    <a:lnTo>
                      <a:pt x="91" y="42"/>
                    </a:lnTo>
                    <a:lnTo>
                      <a:pt x="92" y="42"/>
                    </a:lnTo>
                    <a:lnTo>
                      <a:pt x="92" y="42"/>
                    </a:lnTo>
                    <a:lnTo>
                      <a:pt x="94" y="45"/>
                    </a:lnTo>
                    <a:lnTo>
                      <a:pt x="94" y="49"/>
                    </a:lnTo>
                    <a:lnTo>
                      <a:pt x="94" y="49"/>
                    </a:lnTo>
                    <a:lnTo>
                      <a:pt x="94" y="51"/>
                    </a:lnTo>
                    <a:lnTo>
                      <a:pt x="96" y="50"/>
                    </a:lnTo>
                    <a:lnTo>
                      <a:pt x="96" y="50"/>
                    </a:lnTo>
                    <a:lnTo>
                      <a:pt x="98" y="49"/>
                    </a:lnTo>
                    <a:lnTo>
                      <a:pt x="96" y="49"/>
                    </a:lnTo>
                    <a:lnTo>
                      <a:pt x="96" y="47"/>
                    </a:lnTo>
                    <a:lnTo>
                      <a:pt x="100" y="46"/>
                    </a:lnTo>
                    <a:lnTo>
                      <a:pt x="100" y="46"/>
                    </a:lnTo>
                    <a:lnTo>
                      <a:pt x="107" y="45"/>
                    </a:lnTo>
                    <a:lnTo>
                      <a:pt x="110" y="43"/>
                    </a:lnTo>
                    <a:lnTo>
                      <a:pt x="113" y="43"/>
                    </a:lnTo>
                    <a:lnTo>
                      <a:pt x="114" y="45"/>
                    </a:lnTo>
                    <a:lnTo>
                      <a:pt x="114" y="45"/>
                    </a:lnTo>
                    <a:lnTo>
                      <a:pt x="117" y="46"/>
                    </a:lnTo>
                    <a:lnTo>
                      <a:pt x="118" y="46"/>
                    </a:lnTo>
                    <a:lnTo>
                      <a:pt x="118" y="46"/>
                    </a:lnTo>
                    <a:lnTo>
                      <a:pt x="118" y="47"/>
                    </a:lnTo>
                    <a:lnTo>
                      <a:pt x="118" y="49"/>
                    </a:lnTo>
                    <a:lnTo>
                      <a:pt x="119" y="47"/>
                    </a:lnTo>
                    <a:lnTo>
                      <a:pt x="119" y="47"/>
                    </a:lnTo>
                    <a:lnTo>
                      <a:pt x="122" y="46"/>
                    </a:lnTo>
                    <a:lnTo>
                      <a:pt x="125" y="47"/>
                    </a:lnTo>
                    <a:lnTo>
                      <a:pt x="127" y="49"/>
                    </a:lnTo>
                    <a:lnTo>
                      <a:pt x="127" y="49"/>
                    </a:lnTo>
                    <a:lnTo>
                      <a:pt x="127" y="49"/>
                    </a:lnTo>
                    <a:lnTo>
                      <a:pt x="130" y="49"/>
                    </a:lnTo>
                    <a:lnTo>
                      <a:pt x="130" y="49"/>
                    </a:lnTo>
                    <a:lnTo>
                      <a:pt x="133" y="51"/>
                    </a:lnTo>
                    <a:lnTo>
                      <a:pt x="137" y="51"/>
                    </a:lnTo>
                    <a:lnTo>
                      <a:pt x="137" y="51"/>
                    </a:lnTo>
                    <a:lnTo>
                      <a:pt x="140" y="50"/>
                    </a:lnTo>
                    <a:lnTo>
                      <a:pt x="140" y="50"/>
                    </a:lnTo>
                    <a:lnTo>
                      <a:pt x="138" y="47"/>
                    </a:lnTo>
                    <a:lnTo>
                      <a:pt x="138" y="47"/>
                    </a:lnTo>
                    <a:lnTo>
                      <a:pt x="137" y="45"/>
                    </a:lnTo>
                    <a:lnTo>
                      <a:pt x="133" y="43"/>
                    </a:lnTo>
                    <a:lnTo>
                      <a:pt x="133" y="43"/>
                    </a:lnTo>
                    <a:lnTo>
                      <a:pt x="125" y="41"/>
                    </a:lnTo>
                    <a:lnTo>
                      <a:pt x="123" y="39"/>
                    </a:lnTo>
                    <a:lnTo>
                      <a:pt x="126" y="39"/>
                    </a:lnTo>
                    <a:lnTo>
                      <a:pt x="126" y="39"/>
                    </a:lnTo>
                    <a:lnTo>
                      <a:pt x="129" y="38"/>
                    </a:lnTo>
                    <a:lnTo>
                      <a:pt x="127" y="37"/>
                    </a:lnTo>
                    <a:lnTo>
                      <a:pt x="127" y="35"/>
                    </a:lnTo>
                    <a:lnTo>
                      <a:pt x="132" y="33"/>
                    </a:lnTo>
                    <a:lnTo>
                      <a:pt x="132" y="33"/>
                    </a:lnTo>
                    <a:lnTo>
                      <a:pt x="137" y="31"/>
                    </a:lnTo>
                    <a:lnTo>
                      <a:pt x="140" y="31"/>
                    </a:lnTo>
                    <a:lnTo>
                      <a:pt x="141" y="31"/>
                    </a:lnTo>
                    <a:lnTo>
                      <a:pt x="141" y="28"/>
                    </a:lnTo>
                    <a:lnTo>
                      <a:pt x="141" y="28"/>
                    </a:lnTo>
                    <a:lnTo>
                      <a:pt x="141" y="23"/>
                    </a:lnTo>
                    <a:lnTo>
                      <a:pt x="142" y="23"/>
                    </a:lnTo>
                    <a:lnTo>
                      <a:pt x="144" y="23"/>
                    </a:lnTo>
                    <a:lnTo>
                      <a:pt x="144" y="23"/>
                    </a:lnTo>
                    <a:lnTo>
                      <a:pt x="153" y="24"/>
                    </a:lnTo>
                    <a:lnTo>
                      <a:pt x="153" y="24"/>
                    </a:lnTo>
                    <a:lnTo>
                      <a:pt x="155" y="24"/>
                    </a:lnTo>
                    <a:lnTo>
                      <a:pt x="155" y="26"/>
                    </a:lnTo>
                    <a:lnTo>
                      <a:pt x="157" y="24"/>
                    </a:lnTo>
                    <a:lnTo>
                      <a:pt x="157" y="24"/>
                    </a:lnTo>
                    <a:lnTo>
                      <a:pt x="160" y="23"/>
                    </a:lnTo>
                    <a:lnTo>
                      <a:pt x="161" y="23"/>
                    </a:lnTo>
                    <a:lnTo>
                      <a:pt x="161" y="23"/>
                    </a:lnTo>
                    <a:lnTo>
                      <a:pt x="161" y="22"/>
                    </a:lnTo>
                    <a:lnTo>
                      <a:pt x="161" y="22"/>
                    </a:lnTo>
                    <a:lnTo>
                      <a:pt x="159" y="18"/>
                    </a:lnTo>
                    <a:lnTo>
                      <a:pt x="156" y="15"/>
                    </a:lnTo>
                    <a:lnTo>
                      <a:pt x="156" y="15"/>
                    </a:lnTo>
                    <a:lnTo>
                      <a:pt x="155" y="12"/>
                    </a:lnTo>
                    <a:lnTo>
                      <a:pt x="153" y="10"/>
                    </a:lnTo>
                    <a:lnTo>
                      <a:pt x="152" y="7"/>
                    </a:lnTo>
                    <a:lnTo>
                      <a:pt x="150" y="7"/>
                    </a:lnTo>
                    <a:lnTo>
                      <a:pt x="148" y="8"/>
                    </a:lnTo>
                    <a:lnTo>
                      <a:pt x="148" y="8"/>
                    </a:lnTo>
                    <a:lnTo>
                      <a:pt x="144" y="10"/>
                    </a:lnTo>
                    <a:lnTo>
                      <a:pt x="140" y="11"/>
                    </a:lnTo>
                    <a:lnTo>
                      <a:pt x="140" y="11"/>
                    </a:lnTo>
                    <a:lnTo>
                      <a:pt x="134" y="10"/>
                    </a:lnTo>
                    <a:lnTo>
                      <a:pt x="132" y="8"/>
                    </a:lnTo>
                    <a:lnTo>
                      <a:pt x="132" y="8"/>
                    </a:lnTo>
                    <a:lnTo>
                      <a:pt x="136" y="7"/>
                    </a:lnTo>
                    <a:lnTo>
                      <a:pt x="138" y="5"/>
                    </a:lnTo>
                    <a:lnTo>
                      <a:pt x="138" y="5"/>
                    </a:lnTo>
                    <a:lnTo>
                      <a:pt x="138" y="5"/>
                    </a:lnTo>
                    <a:lnTo>
                      <a:pt x="140" y="4"/>
                    </a:lnTo>
                    <a:lnTo>
                      <a:pt x="140" y="4"/>
                    </a:lnTo>
                    <a:lnTo>
                      <a:pt x="137" y="1"/>
                    </a:lnTo>
                    <a:lnTo>
                      <a:pt x="140" y="0"/>
                    </a:lnTo>
                    <a:lnTo>
                      <a:pt x="140" y="0"/>
                    </a:lnTo>
                    <a:lnTo>
                      <a:pt x="149" y="0"/>
                    </a:lnTo>
                    <a:lnTo>
                      <a:pt x="161" y="1"/>
                    </a:lnTo>
                    <a:lnTo>
                      <a:pt x="161" y="1"/>
                    </a:lnTo>
                    <a:close/>
                  </a:path>
                </a:pathLst>
              </a:custGeom>
              <a:solidFill>
                <a:srgbClr val="7CBE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310" name="组合 198"/>
            <p:cNvGrpSpPr/>
            <p:nvPr/>
          </p:nvGrpSpPr>
          <p:grpSpPr>
            <a:xfrm>
              <a:off x="7781" y="2654"/>
              <a:ext cx="510" cy="907"/>
              <a:chOff x="3846513" y="1814513"/>
              <a:chExt cx="323850" cy="576262"/>
            </a:xfrm>
          </p:grpSpPr>
          <p:sp>
            <p:nvSpPr>
              <p:cNvPr id="7311" name="Freeform 137"/>
              <p:cNvSpPr>
                <a:spLocks noEditPoints="1"/>
              </p:cNvSpPr>
              <p:nvPr/>
            </p:nvSpPr>
            <p:spPr>
              <a:xfrm>
                <a:off x="3846513" y="1814513"/>
                <a:ext cx="323850" cy="323850"/>
              </a:xfrm>
              <a:custGeom>
                <a:avLst/>
                <a:gdLst/>
                <a:ahLst/>
                <a:cxnLst>
                  <a:cxn ang="0">
                    <a:pos x="177800" y="0"/>
                  </a:cxn>
                  <a:cxn ang="0">
                    <a:pos x="223837" y="12700"/>
                  </a:cxn>
                  <a:cxn ang="0">
                    <a:pos x="261937" y="34925"/>
                  </a:cxn>
                  <a:cxn ang="0">
                    <a:pos x="293687" y="66675"/>
                  </a:cxn>
                  <a:cxn ang="0">
                    <a:pos x="315912" y="107950"/>
                  </a:cxn>
                  <a:cxn ang="0">
                    <a:pos x="323850" y="152400"/>
                  </a:cxn>
                  <a:cxn ang="0">
                    <a:pos x="322262" y="187325"/>
                  </a:cxn>
                  <a:cxn ang="0">
                    <a:pos x="309562" y="231775"/>
                  </a:cxn>
                  <a:cxn ang="0">
                    <a:pos x="284162" y="271462"/>
                  </a:cxn>
                  <a:cxn ang="0">
                    <a:pos x="247650" y="301625"/>
                  </a:cxn>
                  <a:cxn ang="0">
                    <a:pos x="204787" y="320675"/>
                  </a:cxn>
                  <a:cxn ang="0">
                    <a:pos x="171450" y="323850"/>
                  </a:cxn>
                  <a:cxn ang="0">
                    <a:pos x="161925" y="293687"/>
                  </a:cxn>
                  <a:cxn ang="0">
                    <a:pos x="169862" y="293687"/>
                  </a:cxn>
                  <a:cxn ang="0">
                    <a:pos x="207962" y="285750"/>
                  </a:cxn>
                  <a:cxn ang="0">
                    <a:pos x="260350" y="250825"/>
                  </a:cxn>
                  <a:cxn ang="0">
                    <a:pos x="290512" y="195262"/>
                  </a:cxn>
                  <a:cxn ang="0">
                    <a:pos x="293687" y="153987"/>
                  </a:cxn>
                  <a:cxn ang="0">
                    <a:pos x="280987" y="104775"/>
                  </a:cxn>
                  <a:cxn ang="0">
                    <a:pos x="234950" y="50800"/>
                  </a:cxn>
                  <a:cxn ang="0">
                    <a:pos x="161925" y="30162"/>
                  </a:cxn>
                  <a:cxn ang="0">
                    <a:pos x="152400" y="0"/>
                  </a:cxn>
                  <a:cxn ang="0">
                    <a:pos x="161925" y="30162"/>
                  </a:cxn>
                  <a:cxn ang="0">
                    <a:pos x="141287" y="31750"/>
                  </a:cxn>
                  <a:cxn ang="0">
                    <a:pos x="104775" y="42862"/>
                  </a:cxn>
                  <a:cxn ang="0">
                    <a:pos x="49212" y="95250"/>
                  </a:cxn>
                  <a:cxn ang="0">
                    <a:pos x="31750" y="141287"/>
                  </a:cxn>
                  <a:cxn ang="0">
                    <a:pos x="30162" y="169862"/>
                  </a:cxn>
                  <a:cxn ang="0">
                    <a:pos x="55562" y="241300"/>
                  </a:cxn>
                  <a:cxn ang="0">
                    <a:pos x="111125" y="284162"/>
                  </a:cxn>
                  <a:cxn ang="0">
                    <a:pos x="161925" y="323850"/>
                  </a:cxn>
                  <a:cxn ang="0">
                    <a:pos x="131762" y="322262"/>
                  </a:cxn>
                  <a:cxn ang="0">
                    <a:pos x="87312" y="307975"/>
                  </a:cxn>
                  <a:cxn ang="0">
                    <a:pos x="50800" y="279400"/>
                  </a:cxn>
                  <a:cxn ang="0">
                    <a:pos x="20637" y="244475"/>
                  </a:cxn>
                  <a:cxn ang="0">
                    <a:pos x="4762" y="201612"/>
                  </a:cxn>
                  <a:cxn ang="0">
                    <a:pos x="0" y="171450"/>
                  </a:cxn>
                  <a:cxn ang="0">
                    <a:pos x="4762" y="122237"/>
                  </a:cxn>
                  <a:cxn ang="0">
                    <a:pos x="23812" y="79375"/>
                  </a:cxn>
                  <a:cxn ang="0">
                    <a:pos x="50800" y="42862"/>
                  </a:cxn>
                  <a:cxn ang="0">
                    <a:pos x="90487" y="17462"/>
                  </a:cxn>
                  <a:cxn ang="0">
                    <a:pos x="138112" y="1587"/>
                  </a:cxn>
                </a:cxnLst>
                <a:rect l="0" t="0" r="0" b="0"/>
                <a:pathLst>
                  <a:path w="204" h="204">
                    <a:moveTo>
                      <a:pt x="102" y="0"/>
                    </a:moveTo>
                    <a:lnTo>
                      <a:pt x="102" y="0"/>
                    </a:lnTo>
                    <a:lnTo>
                      <a:pt x="112" y="0"/>
                    </a:lnTo>
                    <a:lnTo>
                      <a:pt x="122" y="1"/>
                    </a:lnTo>
                    <a:lnTo>
                      <a:pt x="131" y="4"/>
                    </a:lnTo>
                    <a:lnTo>
                      <a:pt x="141" y="8"/>
                    </a:lnTo>
                    <a:lnTo>
                      <a:pt x="149" y="11"/>
                    </a:lnTo>
                    <a:lnTo>
                      <a:pt x="157" y="16"/>
                    </a:lnTo>
                    <a:lnTo>
                      <a:pt x="165" y="22"/>
                    </a:lnTo>
                    <a:lnTo>
                      <a:pt x="172" y="28"/>
                    </a:lnTo>
                    <a:lnTo>
                      <a:pt x="179" y="35"/>
                    </a:lnTo>
                    <a:lnTo>
                      <a:pt x="185" y="42"/>
                    </a:lnTo>
                    <a:lnTo>
                      <a:pt x="190" y="50"/>
                    </a:lnTo>
                    <a:lnTo>
                      <a:pt x="195" y="58"/>
                    </a:lnTo>
                    <a:lnTo>
                      <a:pt x="199" y="68"/>
                    </a:lnTo>
                    <a:lnTo>
                      <a:pt x="202" y="77"/>
                    </a:lnTo>
                    <a:lnTo>
                      <a:pt x="203" y="87"/>
                    </a:lnTo>
                    <a:lnTo>
                      <a:pt x="204" y="96"/>
                    </a:lnTo>
                    <a:lnTo>
                      <a:pt x="204" y="96"/>
                    </a:lnTo>
                    <a:lnTo>
                      <a:pt x="204" y="107"/>
                    </a:lnTo>
                    <a:lnTo>
                      <a:pt x="203" y="118"/>
                    </a:lnTo>
                    <a:lnTo>
                      <a:pt x="202" y="127"/>
                    </a:lnTo>
                    <a:lnTo>
                      <a:pt x="199" y="137"/>
                    </a:lnTo>
                    <a:lnTo>
                      <a:pt x="195" y="146"/>
                    </a:lnTo>
                    <a:lnTo>
                      <a:pt x="190" y="154"/>
                    </a:lnTo>
                    <a:lnTo>
                      <a:pt x="184" y="162"/>
                    </a:lnTo>
                    <a:lnTo>
                      <a:pt x="179" y="171"/>
                    </a:lnTo>
                    <a:lnTo>
                      <a:pt x="172" y="177"/>
                    </a:lnTo>
                    <a:lnTo>
                      <a:pt x="164" y="184"/>
                    </a:lnTo>
                    <a:lnTo>
                      <a:pt x="156" y="190"/>
                    </a:lnTo>
                    <a:lnTo>
                      <a:pt x="148" y="194"/>
                    </a:lnTo>
                    <a:lnTo>
                      <a:pt x="138" y="198"/>
                    </a:lnTo>
                    <a:lnTo>
                      <a:pt x="129" y="202"/>
                    </a:lnTo>
                    <a:lnTo>
                      <a:pt x="118" y="203"/>
                    </a:lnTo>
                    <a:lnTo>
                      <a:pt x="108" y="204"/>
                    </a:lnTo>
                    <a:lnTo>
                      <a:pt x="108" y="204"/>
                    </a:lnTo>
                    <a:lnTo>
                      <a:pt x="102" y="204"/>
                    </a:lnTo>
                    <a:lnTo>
                      <a:pt x="102" y="185"/>
                    </a:lnTo>
                    <a:lnTo>
                      <a:pt x="102" y="185"/>
                    </a:lnTo>
                    <a:lnTo>
                      <a:pt x="107" y="185"/>
                    </a:lnTo>
                    <a:lnTo>
                      <a:pt x="107" y="185"/>
                    </a:lnTo>
                    <a:lnTo>
                      <a:pt x="107" y="185"/>
                    </a:lnTo>
                    <a:lnTo>
                      <a:pt x="115" y="184"/>
                    </a:lnTo>
                    <a:lnTo>
                      <a:pt x="123" y="183"/>
                    </a:lnTo>
                    <a:lnTo>
                      <a:pt x="131" y="180"/>
                    </a:lnTo>
                    <a:lnTo>
                      <a:pt x="138" y="177"/>
                    </a:lnTo>
                    <a:lnTo>
                      <a:pt x="152" y="169"/>
                    </a:lnTo>
                    <a:lnTo>
                      <a:pt x="164" y="158"/>
                    </a:lnTo>
                    <a:lnTo>
                      <a:pt x="173" y="145"/>
                    </a:lnTo>
                    <a:lnTo>
                      <a:pt x="180" y="130"/>
                    </a:lnTo>
                    <a:lnTo>
                      <a:pt x="183" y="123"/>
                    </a:lnTo>
                    <a:lnTo>
                      <a:pt x="184" y="115"/>
                    </a:lnTo>
                    <a:lnTo>
                      <a:pt x="185" y="107"/>
                    </a:lnTo>
                    <a:lnTo>
                      <a:pt x="185" y="97"/>
                    </a:lnTo>
                    <a:lnTo>
                      <a:pt x="185" y="97"/>
                    </a:lnTo>
                    <a:lnTo>
                      <a:pt x="183" y="81"/>
                    </a:lnTo>
                    <a:lnTo>
                      <a:pt x="177" y="66"/>
                    </a:lnTo>
                    <a:lnTo>
                      <a:pt x="169" y="53"/>
                    </a:lnTo>
                    <a:lnTo>
                      <a:pt x="160" y="42"/>
                    </a:lnTo>
                    <a:lnTo>
                      <a:pt x="148" y="32"/>
                    </a:lnTo>
                    <a:lnTo>
                      <a:pt x="133" y="26"/>
                    </a:lnTo>
                    <a:lnTo>
                      <a:pt x="118" y="20"/>
                    </a:lnTo>
                    <a:lnTo>
                      <a:pt x="102" y="19"/>
                    </a:lnTo>
                    <a:lnTo>
                      <a:pt x="102" y="0"/>
                    </a:lnTo>
                    <a:close/>
                    <a:moveTo>
                      <a:pt x="96" y="0"/>
                    </a:moveTo>
                    <a:lnTo>
                      <a:pt x="96" y="0"/>
                    </a:lnTo>
                    <a:lnTo>
                      <a:pt x="102" y="0"/>
                    </a:lnTo>
                    <a:lnTo>
                      <a:pt x="102" y="19"/>
                    </a:lnTo>
                    <a:lnTo>
                      <a:pt x="102" y="19"/>
                    </a:lnTo>
                    <a:lnTo>
                      <a:pt x="97" y="19"/>
                    </a:lnTo>
                    <a:lnTo>
                      <a:pt x="97" y="19"/>
                    </a:lnTo>
                    <a:lnTo>
                      <a:pt x="89" y="20"/>
                    </a:lnTo>
                    <a:lnTo>
                      <a:pt x="81" y="22"/>
                    </a:lnTo>
                    <a:lnTo>
                      <a:pt x="73" y="24"/>
                    </a:lnTo>
                    <a:lnTo>
                      <a:pt x="66" y="27"/>
                    </a:lnTo>
                    <a:lnTo>
                      <a:pt x="51" y="37"/>
                    </a:lnTo>
                    <a:lnTo>
                      <a:pt x="41" y="46"/>
                    </a:lnTo>
                    <a:lnTo>
                      <a:pt x="31" y="60"/>
                    </a:lnTo>
                    <a:lnTo>
                      <a:pt x="24" y="74"/>
                    </a:lnTo>
                    <a:lnTo>
                      <a:pt x="22" y="81"/>
                    </a:lnTo>
                    <a:lnTo>
                      <a:pt x="20" y="89"/>
                    </a:lnTo>
                    <a:lnTo>
                      <a:pt x="19" y="99"/>
                    </a:lnTo>
                    <a:lnTo>
                      <a:pt x="19" y="107"/>
                    </a:lnTo>
                    <a:lnTo>
                      <a:pt x="19" y="107"/>
                    </a:lnTo>
                    <a:lnTo>
                      <a:pt x="22" y="123"/>
                    </a:lnTo>
                    <a:lnTo>
                      <a:pt x="27" y="138"/>
                    </a:lnTo>
                    <a:lnTo>
                      <a:pt x="35" y="152"/>
                    </a:lnTo>
                    <a:lnTo>
                      <a:pt x="45" y="162"/>
                    </a:lnTo>
                    <a:lnTo>
                      <a:pt x="57" y="172"/>
                    </a:lnTo>
                    <a:lnTo>
                      <a:pt x="70" y="179"/>
                    </a:lnTo>
                    <a:lnTo>
                      <a:pt x="87" y="184"/>
                    </a:lnTo>
                    <a:lnTo>
                      <a:pt x="102" y="185"/>
                    </a:lnTo>
                    <a:lnTo>
                      <a:pt x="102" y="204"/>
                    </a:lnTo>
                    <a:lnTo>
                      <a:pt x="102" y="204"/>
                    </a:lnTo>
                    <a:lnTo>
                      <a:pt x="92" y="204"/>
                    </a:lnTo>
                    <a:lnTo>
                      <a:pt x="83" y="203"/>
                    </a:lnTo>
                    <a:lnTo>
                      <a:pt x="73" y="200"/>
                    </a:lnTo>
                    <a:lnTo>
                      <a:pt x="64" y="198"/>
                    </a:lnTo>
                    <a:lnTo>
                      <a:pt x="55" y="194"/>
                    </a:lnTo>
                    <a:lnTo>
                      <a:pt x="47" y="188"/>
                    </a:lnTo>
                    <a:lnTo>
                      <a:pt x="39" y="183"/>
                    </a:lnTo>
                    <a:lnTo>
                      <a:pt x="32" y="176"/>
                    </a:lnTo>
                    <a:lnTo>
                      <a:pt x="26" y="169"/>
                    </a:lnTo>
                    <a:lnTo>
                      <a:pt x="19" y="162"/>
                    </a:lnTo>
                    <a:lnTo>
                      <a:pt x="13" y="154"/>
                    </a:lnTo>
                    <a:lnTo>
                      <a:pt x="9" y="146"/>
                    </a:lnTo>
                    <a:lnTo>
                      <a:pt x="5" y="137"/>
                    </a:lnTo>
                    <a:lnTo>
                      <a:pt x="3" y="127"/>
                    </a:lnTo>
                    <a:lnTo>
                      <a:pt x="1" y="118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97"/>
                    </a:lnTo>
                    <a:lnTo>
                      <a:pt x="1" y="87"/>
                    </a:lnTo>
                    <a:lnTo>
                      <a:pt x="3" y="77"/>
                    </a:lnTo>
                    <a:lnTo>
                      <a:pt x="5" y="68"/>
                    </a:lnTo>
                    <a:lnTo>
                      <a:pt x="9" y="58"/>
                    </a:lnTo>
                    <a:lnTo>
                      <a:pt x="15" y="50"/>
                    </a:lnTo>
                    <a:lnTo>
                      <a:pt x="20" y="42"/>
                    </a:lnTo>
                    <a:lnTo>
                      <a:pt x="26" y="34"/>
                    </a:lnTo>
                    <a:lnTo>
                      <a:pt x="32" y="27"/>
                    </a:lnTo>
                    <a:lnTo>
                      <a:pt x="41" y="20"/>
                    </a:lnTo>
                    <a:lnTo>
                      <a:pt x="49" y="15"/>
                    </a:lnTo>
                    <a:lnTo>
                      <a:pt x="57" y="11"/>
                    </a:lnTo>
                    <a:lnTo>
                      <a:pt x="66" y="7"/>
                    </a:lnTo>
                    <a:lnTo>
                      <a:pt x="76" y="3"/>
                    </a:lnTo>
                    <a:lnTo>
                      <a:pt x="87" y="1"/>
                    </a:lnTo>
                    <a:lnTo>
                      <a:pt x="96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EDCD2D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12" name="Freeform 138"/>
              <p:cNvSpPr/>
              <p:nvPr/>
            </p:nvSpPr>
            <p:spPr>
              <a:xfrm>
                <a:off x="3994151" y="2119313"/>
                <a:ext cx="52388" cy="161925"/>
              </a:xfrm>
              <a:custGeom>
                <a:avLst/>
                <a:gdLst/>
                <a:ahLst/>
                <a:cxnLst>
                  <a:cxn ang="0">
                    <a:pos x="9525" y="161925"/>
                  </a:cxn>
                  <a:cxn ang="0">
                    <a:pos x="52388" y="158750"/>
                  </a:cxn>
                  <a:cxn ang="0">
                    <a:pos x="42862" y="0"/>
                  </a:cxn>
                  <a:cxn ang="0">
                    <a:pos x="0" y="3175"/>
                  </a:cxn>
                  <a:cxn ang="0">
                    <a:pos x="9525" y="161925"/>
                  </a:cxn>
                </a:cxnLst>
                <a:rect l="0" t="0" r="0" b="0"/>
                <a:pathLst>
                  <a:path w="33" h="102">
                    <a:moveTo>
                      <a:pt x="6" y="102"/>
                    </a:moveTo>
                    <a:lnTo>
                      <a:pt x="33" y="100"/>
                    </a:lnTo>
                    <a:lnTo>
                      <a:pt x="27" y="0"/>
                    </a:lnTo>
                    <a:lnTo>
                      <a:pt x="0" y="2"/>
                    </a:lnTo>
                    <a:lnTo>
                      <a:pt x="6" y="102"/>
                    </a:lnTo>
                    <a:close/>
                  </a:path>
                </a:pathLst>
              </a:custGeom>
              <a:solidFill>
                <a:srgbClr val="EDCD2D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13" name="Freeform 139"/>
              <p:cNvSpPr/>
              <p:nvPr/>
            </p:nvSpPr>
            <p:spPr>
              <a:xfrm>
                <a:off x="3986213" y="2171700"/>
                <a:ext cx="77788" cy="219075"/>
              </a:xfrm>
              <a:custGeom>
                <a:avLst/>
                <a:gdLst/>
                <a:ahLst/>
                <a:cxnLst>
                  <a:cxn ang="0">
                    <a:pos x="7937" y="184150"/>
                  </a:cxn>
                  <a:cxn ang="0">
                    <a:pos x="7937" y="184150"/>
                  </a:cxn>
                  <a:cxn ang="0">
                    <a:pos x="7937" y="193675"/>
                  </a:cxn>
                  <a:cxn ang="0">
                    <a:pos x="11112" y="200025"/>
                  </a:cxn>
                  <a:cxn ang="0">
                    <a:pos x="14287" y="203200"/>
                  </a:cxn>
                  <a:cxn ang="0">
                    <a:pos x="19050" y="209550"/>
                  </a:cxn>
                  <a:cxn ang="0">
                    <a:pos x="25400" y="212725"/>
                  </a:cxn>
                  <a:cxn ang="0">
                    <a:pos x="30162" y="215900"/>
                  </a:cxn>
                  <a:cxn ang="0">
                    <a:pos x="36512" y="219075"/>
                  </a:cxn>
                  <a:cxn ang="0">
                    <a:pos x="44450" y="219075"/>
                  </a:cxn>
                  <a:cxn ang="0">
                    <a:pos x="44450" y="219075"/>
                  </a:cxn>
                  <a:cxn ang="0">
                    <a:pos x="50800" y="215900"/>
                  </a:cxn>
                  <a:cxn ang="0">
                    <a:pos x="58737" y="214312"/>
                  </a:cxn>
                  <a:cxn ang="0">
                    <a:pos x="65087" y="209550"/>
                  </a:cxn>
                  <a:cxn ang="0">
                    <a:pos x="68262" y="206375"/>
                  </a:cxn>
                  <a:cxn ang="0">
                    <a:pos x="73025" y="201612"/>
                  </a:cxn>
                  <a:cxn ang="0">
                    <a:pos x="74612" y="195262"/>
                  </a:cxn>
                  <a:cxn ang="0">
                    <a:pos x="77788" y="188912"/>
                  </a:cxn>
                  <a:cxn ang="0">
                    <a:pos x="77788" y="182562"/>
                  </a:cxn>
                  <a:cxn ang="0">
                    <a:pos x="68262" y="31750"/>
                  </a:cxn>
                  <a:cxn ang="0">
                    <a:pos x="68262" y="31750"/>
                  </a:cxn>
                  <a:cxn ang="0">
                    <a:pos x="68262" y="25400"/>
                  </a:cxn>
                  <a:cxn ang="0">
                    <a:pos x="66675" y="19050"/>
                  </a:cxn>
                  <a:cxn ang="0">
                    <a:pos x="61912" y="12700"/>
                  </a:cxn>
                  <a:cxn ang="0">
                    <a:pos x="58737" y="7937"/>
                  </a:cxn>
                  <a:cxn ang="0">
                    <a:pos x="53975" y="3175"/>
                  </a:cxn>
                  <a:cxn ang="0">
                    <a:pos x="47625" y="1587"/>
                  </a:cxn>
                  <a:cxn ang="0">
                    <a:pos x="41275" y="0"/>
                  </a:cxn>
                  <a:cxn ang="0">
                    <a:pos x="31750" y="0"/>
                  </a:cxn>
                  <a:cxn ang="0">
                    <a:pos x="31750" y="0"/>
                  </a:cxn>
                  <a:cxn ang="0">
                    <a:pos x="25400" y="0"/>
                  </a:cxn>
                  <a:cxn ang="0">
                    <a:pos x="19050" y="1587"/>
                  </a:cxn>
                  <a:cxn ang="0">
                    <a:pos x="12700" y="6350"/>
                  </a:cxn>
                  <a:cxn ang="0">
                    <a:pos x="7937" y="9525"/>
                  </a:cxn>
                  <a:cxn ang="0">
                    <a:pos x="4762" y="17462"/>
                  </a:cxn>
                  <a:cxn ang="0">
                    <a:pos x="1587" y="23812"/>
                  </a:cxn>
                  <a:cxn ang="0">
                    <a:pos x="0" y="30162"/>
                  </a:cxn>
                  <a:cxn ang="0">
                    <a:pos x="0" y="36512"/>
                  </a:cxn>
                  <a:cxn ang="0">
                    <a:pos x="7937" y="184150"/>
                  </a:cxn>
                </a:cxnLst>
                <a:rect l="0" t="0" r="0" b="0"/>
                <a:pathLst>
                  <a:path w="49" h="138">
                    <a:moveTo>
                      <a:pt x="5" y="116"/>
                    </a:moveTo>
                    <a:lnTo>
                      <a:pt x="5" y="116"/>
                    </a:lnTo>
                    <a:lnTo>
                      <a:pt x="5" y="122"/>
                    </a:lnTo>
                    <a:lnTo>
                      <a:pt x="7" y="126"/>
                    </a:lnTo>
                    <a:lnTo>
                      <a:pt x="9" y="128"/>
                    </a:lnTo>
                    <a:lnTo>
                      <a:pt x="12" y="132"/>
                    </a:lnTo>
                    <a:lnTo>
                      <a:pt x="16" y="134"/>
                    </a:lnTo>
                    <a:lnTo>
                      <a:pt x="19" y="136"/>
                    </a:lnTo>
                    <a:lnTo>
                      <a:pt x="23" y="138"/>
                    </a:lnTo>
                    <a:lnTo>
                      <a:pt x="28" y="138"/>
                    </a:lnTo>
                    <a:lnTo>
                      <a:pt x="28" y="138"/>
                    </a:lnTo>
                    <a:lnTo>
                      <a:pt x="32" y="136"/>
                    </a:lnTo>
                    <a:lnTo>
                      <a:pt x="37" y="135"/>
                    </a:lnTo>
                    <a:lnTo>
                      <a:pt x="41" y="132"/>
                    </a:lnTo>
                    <a:lnTo>
                      <a:pt x="43" y="130"/>
                    </a:lnTo>
                    <a:lnTo>
                      <a:pt x="46" y="127"/>
                    </a:lnTo>
                    <a:lnTo>
                      <a:pt x="47" y="123"/>
                    </a:lnTo>
                    <a:lnTo>
                      <a:pt x="49" y="119"/>
                    </a:lnTo>
                    <a:lnTo>
                      <a:pt x="49" y="115"/>
                    </a:lnTo>
                    <a:lnTo>
                      <a:pt x="43" y="20"/>
                    </a:lnTo>
                    <a:lnTo>
                      <a:pt x="43" y="20"/>
                    </a:lnTo>
                    <a:lnTo>
                      <a:pt x="43" y="16"/>
                    </a:lnTo>
                    <a:lnTo>
                      <a:pt x="42" y="12"/>
                    </a:lnTo>
                    <a:lnTo>
                      <a:pt x="39" y="8"/>
                    </a:lnTo>
                    <a:lnTo>
                      <a:pt x="37" y="5"/>
                    </a:lnTo>
                    <a:lnTo>
                      <a:pt x="34" y="2"/>
                    </a:lnTo>
                    <a:lnTo>
                      <a:pt x="30" y="1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6" y="0"/>
                    </a:lnTo>
                    <a:lnTo>
                      <a:pt x="12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1"/>
                    </a:lnTo>
                    <a:lnTo>
                      <a:pt x="1" y="15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5" y="116"/>
                    </a:lnTo>
                    <a:close/>
                  </a:path>
                </a:pathLst>
              </a:custGeom>
              <a:solidFill>
                <a:srgbClr val="EDCD2D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7314" name="Freeform 140"/>
            <p:cNvSpPr/>
            <p:nvPr/>
          </p:nvSpPr>
          <p:spPr>
            <a:xfrm>
              <a:off x="5763" y="1622"/>
              <a:ext cx="812" cy="662"/>
            </a:xfrm>
            <a:custGeom>
              <a:avLst/>
              <a:gdLst/>
              <a:ahLst/>
              <a:cxnLst>
                <a:cxn ang="0">
                  <a:pos x="415" y="662"/>
                </a:cxn>
                <a:cxn ang="0">
                  <a:pos x="415" y="662"/>
                </a:cxn>
                <a:cxn ang="0">
                  <a:pos x="422" y="657"/>
                </a:cxn>
                <a:cxn ang="0">
                  <a:pos x="442" y="642"/>
                </a:cxn>
                <a:cxn ang="0">
                  <a:pos x="472" y="625"/>
                </a:cxn>
                <a:cxn ang="0">
                  <a:pos x="495" y="615"/>
                </a:cxn>
                <a:cxn ang="0">
                  <a:pos x="517" y="610"/>
                </a:cxn>
                <a:cxn ang="0">
                  <a:pos x="545" y="602"/>
                </a:cxn>
                <a:cxn ang="0">
                  <a:pos x="575" y="600"/>
                </a:cxn>
                <a:cxn ang="0">
                  <a:pos x="605" y="600"/>
                </a:cxn>
                <a:cxn ang="0">
                  <a:pos x="642" y="602"/>
                </a:cxn>
                <a:cxn ang="0">
                  <a:pos x="680" y="605"/>
                </a:cxn>
                <a:cxn ang="0">
                  <a:pos x="720" y="620"/>
                </a:cxn>
                <a:cxn ang="0">
                  <a:pos x="765" y="637"/>
                </a:cxn>
                <a:cxn ang="0">
                  <a:pos x="812" y="657"/>
                </a:cxn>
                <a:cxn ang="0">
                  <a:pos x="812" y="65"/>
                </a:cxn>
                <a:cxn ang="0">
                  <a:pos x="812" y="65"/>
                </a:cxn>
                <a:cxn ang="0">
                  <a:pos x="767" y="45"/>
                </a:cxn>
                <a:cxn ang="0">
                  <a:pos x="720" y="22"/>
                </a:cxn>
                <a:cxn ang="0">
                  <a:pos x="662" y="10"/>
                </a:cxn>
                <a:cxn ang="0">
                  <a:pos x="632" y="2"/>
                </a:cxn>
                <a:cxn ang="0">
                  <a:pos x="600" y="0"/>
                </a:cxn>
                <a:cxn ang="0">
                  <a:pos x="565" y="0"/>
                </a:cxn>
                <a:cxn ang="0">
                  <a:pos x="530" y="2"/>
                </a:cxn>
                <a:cxn ang="0">
                  <a:pos x="497" y="10"/>
                </a:cxn>
                <a:cxn ang="0">
                  <a:pos x="467" y="20"/>
                </a:cxn>
                <a:cxn ang="0">
                  <a:pos x="437" y="40"/>
                </a:cxn>
                <a:cxn ang="0">
                  <a:pos x="405" y="65"/>
                </a:cxn>
                <a:cxn ang="0">
                  <a:pos x="0" y="65"/>
                </a:cxn>
                <a:cxn ang="0">
                  <a:pos x="0" y="660"/>
                </a:cxn>
                <a:cxn ang="0">
                  <a:pos x="415" y="662"/>
                </a:cxn>
              </a:cxnLst>
              <a:rect l="0" t="0" r="0" b="0"/>
              <a:pathLst>
                <a:path w="325" h="265">
                  <a:moveTo>
                    <a:pt x="166" y="265"/>
                  </a:moveTo>
                  <a:lnTo>
                    <a:pt x="166" y="265"/>
                  </a:lnTo>
                  <a:lnTo>
                    <a:pt x="169" y="263"/>
                  </a:lnTo>
                  <a:lnTo>
                    <a:pt x="177" y="257"/>
                  </a:lnTo>
                  <a:lnTo>
                    <a:pt x="189" y="250"/>
                  </a:lnTo>
                  <a:lnTo>
                    <a:pt x="198" y="246"/>
                  </a:lnTo>
                  <a:lnTo>
                    <a:pt x="207" y="244"/>
                  </a:lnTo>
                  <a:lnTo>
                    <a:pt x="218" y="241"/>
                  </a:lnTo>
                  <a:lnTo>
                    <a:pt x="230" y="240"/>
                  </a:lnTo>
                  <a:lnTo>
                    <a:pt x="242" y="240"/>
                  </a:lnTo>
                  <a:lnTo>
                    <a:pt x="257" y="241"/>
                  </a:lnTo>
                  <a:lnTo>
                    <a:pt x="272" y="242"/>
                  </a:lnTo>
                  <a:lnTo>
                    <a:pt x="288" y="248"/>
                  </a:lnTo>
                  <a:lnTo>
                    <a:pt x="306" y="255"/>
                  </a:lnTo>
                  <a:lnTo>
                    <a:pt x="325" y="263"/>
                  </a:lnTo>
                  <a:lnTo>
                    <a:pt x="325" y="26"/>
                  </a:lnTo>
                  <a:lnTo>
                    <a:pt x="325" y="26"/>
                  </a:lnTo>
                  <a:lnTo>
                    <a:pt x="307" y="18"/>
                  </a:lnTo>
                  <a:lnTo>
                    <a:pt x="288" y="9"/>
                  </a:lnTo>
                  <a:lnTo>
                    <a:pt x="265" y="4"/>
                  </a:lnTo>
                  <a:lnTo>
                    <a:pt x="253" y="1"/>
                  </a:lnTo>
                  <a:lnTo>
                    <a:pt x="240" y="0"/>
                  </a:lnTo>
                  <a:lnTo>
                    <a:pt x="226" y="0"/>
                  </a:lnTo>
                  <a:lnTo>
                    <a:pt x="212" y="1"/>
                  </a:lnTo>
                  <a:lnTo>
                    <a:pt x="199" y="4"/>
                  </a:lnTo>
                  <a:lnTo>
                    <a:pt x="187" y="8"/>
                  </a:lnTo>
                  <a:lnTo>
                    <a:pt x="175" y="16"/>
                  </a:lnTo>
                  <a:lnTo>
                    <a:pt x="162" y="26"/>
                  </a:lnTo>
                  <a:lnTo>
                    <a:pt x="0" y="26"/>
                  </a:lnTo>
                  <a:lnTo>
                    <a:pt x="0" y="264"/>
                  </a:lnTo>
                  <a:lnTo>
                    <a:pt x="166" y="265"/>
                  </a:lnTo>
                  <a:close/>
                </a:path>
              </a:pathLst>
            </a:custGeom>
            <a:solidFill>
              <a:srgbClr val="F2463D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15" name="Freeform 141"/>
            <p:cNvSpPr>
              <a:spLocks noEditPoints="1"/>
            </p:cNvSpPr>
            <p:nvPr/>
          </p:nvSpPr>
          <p:spPr>
            <a:xfrm>
              <a:off x="5828" y="5674"/>
              <a:ext cx="990" cy="817"/>
            </a:xfrm>
            <a:custGeom>
              <a:avLst/>
              <a:gdLst/>
              <a:ahLst/>
              <a:cxnLst>
                <a:cxn ang="0">
                  <a:pos x="912" y="0"/>
                </a:cxn>
                <a:cxn ang="0">
                  <a:pos x="957" y="12"/>
                </a:cxn>
                <a:cxn ang="0">
                  <a:pos x="985" y="47"/>
                </a:cxn>
                <a:cxn ang="0">
                  <a:pos x="990" y="492"/>
                </a:cxn>
                <a:cxn ang="0">
                  <a:pos x="985" y="525"/>
                </a:cxn>
                <a:cxn ang="0">
                  <a:pos x="957" y="560"/>
                </a:cxn>
                <a:cxn ang="0">
                  <a:pos x="912" y="575"/>
                </a:cxn>
                <a:cxn ang="0">
                  <a:pos x="737" y="650"/>
                </a:cxn>
                <a:cxn ang="0">
                  <a:pos x="767" y="655"/>
                </a:cxn>
                <a:cxn ang="0">
                  <a:pos x="802" y="682"/>
                </a:cxn>
                <a:cxn ang="0">
                  <a:pos x="815" y="727"/>
                </a:cxn>
                <a:cxn ang="0">
                  <a:pos x="815" y="755"/>
                </a:cxn>
                <a:cxn ang="0">
                  <a:pos x="795" y="795"/>
                </a:cxn>
                <a:cxn ang="0">
                  <a:pos x="755" y="815"/>
                </a:cxn>
                <a:cxn ang="0">
                  <a:pos x="497" y="520"/>
                </a:cxn>
                <a:cxn ang="0">
                  <a:pos x="870" y="520"/>
                </a:cxn>
                <a:cxn ang="0">
                  <a:pos x="902" y="510"/>
                </a:cxn>
                <a:cxn ang="0">
                  <a:pos x="927" y="480"/>
                </a:cxn>
                <a:cxn ang="0">
                  <a:pos x="932" y="117"/>
                </a:cxn>
                <a:cxn ang="0">
                  <a:pos x="927" y="90"/>
                </a:cxn>
                <a:cxn ang="0">
                  <a:pos x="902" y="62"/>
                </a:cxn>
                <a:cxn ang="0">
                  <a:pos x="870" y="50"/>
                </a:cxn>
                <a:cxn ang="0">
                  <a:pos x="317" y="650"/>
                </a:cxn>
                <a:cxn ang="0">
                  <a:pos x="317" y="575"/>
                </a:cxn>
                <a:cxn ang="0">
                  <a:pos x="497" y="817"/>
                </a:cxn>
                <a:cxn ang="0">
                  <a:pos x="385" y="720"/>
                </a:cxn>
                <a:cxn ang="0">
                  <a:pos x="395" y="717"/>
                </a:cxn>
                <a:cxn ang="0">
                  <a:pos x="397" y="707"/>
                </a:cxn>
                <a:cxn ang="0">
                  <a:pos x="387" y="692"/>
                </a:cxn>
                <a:cxn ang="0">
                  <a:pos x="317" y="650"/>
                </a:cxn>
                <a:cxn ang="0">
                  <a:pos x="497" y="0"/>
                </a:cxn>
                <a:cxn ang="0">
                  <a:pos x="317" y="0"/>
                </a:cxn>
                <a:cxn ang="0">
                  <a:pos x="317" y="690"/>
                </a:cxn>
                <a:cxn ang="0">
                  <a:pos x="242" y="692"/>
                </a:cxn>
                <a:cxn ang="0">
                  <a:pos x="235" y="707"/>
                </a:cxn>
                <a:cxn ang="0">
                  <a:pos x="240" y="717"/>
                </a:cxn>
                <a:cxn ang="0">
                  <a:pos x="250" y="720"/>
                </a:cxn>
                <a:cxn ang="0">
                  <a:pos x="252" y="817"/>
                </a:cxn>
                <a:cxn ang="0">
                  <a:pos x="220" y="812"/>
                </a:cxn>
                <a:cxn ang="0">
                  <a:pos x="185" y="785"/>
                </a:cxn>
                <a:cxn ang="0">
                  <a:pos x="172" y="737"/>
                </a:cxn>
                <a:cxn ang="0">
                  <a:pos x="175" y="712"/>
                </a:cxn>
                <a:cxn ang="0">
                  <a:pos x="195" y="672"/>
                </a:cxn>
                <a:cxn ang="0">
                  <a:pos x="235" y="650"/>
                </a:cxn>
                <a:cxn ang="0">
                  <a:pos x="317" y="575"/>
                </a:cxn>
                <a:cxn ang="0">
                  <a:pos x="62" y="572"/>
                </a:cxn>
                <a:cxn ang="0">
                  <a:pos x="22" y="550"/>
                </a:cxn>
                <a:cxn ang="0">
                  <a:pos x="2" y="510"/>
                </a:cxn>
                <a:cxn ang="0">
                  <a:pos x="0" y="77"/>
                </a:cxn>
                <a:cxn ang="0">
                  <a:pos x="12" y="32"/>
                </a:cxn>
                <a:cxn ang="0">
                  <a:pos x="50" y="5"/>
                </a:cxn>
                <a:cxn ang="0">
                  <a:pos x="317" y="0"/>
                </a:cxn>
                <a:cxn ang="0">
                  <a:pos x="125" y="50"/>
                </a:cxn>
                <a:cxn ang="0">
                  <a:pos x="87" y="62"/>
                </a:cxn>
                <a:cxn ang="0">
                  <a:pos x="62" y="90"/>
                </a:cxn>
                <a:cxn ang="0">
                  <a:pos x="60" y="455"/>
                </a:cxn>
                <a:cxn ang="0">
                  <a:pos x="62" y="480"/>
                </a:cxn>
                <a:cxn ang="0">
                  <a:pos x="87" y="510"/>
                </a:cxn>
                <a:cxn ang="0">
                  <a:pos x="125" y="520"/>
                </a:cxn>
              </a:cxnLst>
              <a:rect l="0" t="0" r="0" b="0"/>
              <a:pathLst>
                <a:path w="396" h="327">
                  <a:moveTo>
                    <a:pt x="199" y="0"/>
                  </a:moveTo>
                  <a:lnTo>
                    <a:pt x="365" y="0"/>
                  </a:lnTo>
                  <a:lnTo>
                    <a:pt x="365" y="0"/>
                  </a:lnTo>
                  <a:lnTo>
                    <a:pt x="372" y="0"/>
                  </a:lnTo>
                  <a:lnTo>
                    <a:pt x="377" y="2"/>
                  </a:lnTo>
                  <a:lnTo>
                    <a:pt x="383" y="5"/>
                  </a:lnTo>
                  <a:lnTo>
                    <a:pt x="387" y="9"/>
                  </a:lnTo>
                  <a:lnTo>
                    <a:pt x="391" y="13"/>
                  </a:lnTo>
                  <a:lnTo>
                    <a:pt x="394" y="19"/>
                  </a:lnTo>
                  <a:lnTo>
                    <a:pt x="396" y="24"/>
                  </a:lnTo>
                  <a:lnTo>
                    <a:pt x="396" y="31"/>
                  </a:lnTo>
                  <a:lnTo>
                    <a:pt x="396" y="197"/>
                  </a:lnTo>
                  <a:lnTo>
                    <a:pt x="396" y="197"/>
                  </a:lnTo>
                  <a:lnTo>
                    <a:pt x="396" y="204"/>
                  </a:lnTo>
                  <a:lnTo>
                    <a:pt x="394" y="210"/>
                  </a:lnTo>
                  <a:lnTo>
                    <a:pt x="391" y="215"/>
                  </a:lnTo>
                  <a:lnTo>
                    <a:pt x="387" y="220"/>
                  </a:lnTo>
                  <a:lnTo>
                    <a:pt x="383" y="224"/>
                  </a:lnTo>
                  <a:lnTo>
                    <a:pt x="377" y="227"/>
                  </a:lnTo>
                  <a:lnTo>
                    <a:pt x="372" y="229"/>
                  </a:lnTo>
                  <a:lnTo>
                    <a:pt x="365" y="230"/>
                  </a:lnTo>
                  <a:lnTo>
                    <a:pt x="238" y="230"/>
                  </a:lnTo>
                  <a:lnTo>
                    <a:pt x="238" y="260"/>
                  </a:lnTo>
                  <a:lnTo>
                    <a:pt x="295" y="260"/>
                  </a:lnTo>
                  <a:lnTo>
                    <a:pt x="295" y="260"/>
                  </a:lnTo>
                  <a:lnTo>
                    <a:pt x="302" y="260"/>
                  </a:lnTo>
                  <a:lnTo>
                    <a:pt x="307" y="262"/>
                  </a:lnTo>
                  <a:lnTo>
                    <a:pt x="312" y="265"/>
                  </a:lnTo>
                  <a:lnTo>
                    <a:pt x="318" y="269"/>
                  </a:lnTo>
                  <a:lnTo>
                    <a:pt x="321" y="273"/>
                  </a:lnTo>
                  <a:lnTo>
                    <a:pt x="325" y="279"/>
                  </a:lnTo>
                  <a:lnTo>
                    <a:pt x="326" y="285"/>
                  </a:lnTo>
                  <a:lnTo>
                    <a:pt x="326" y="291"/>
                  </a:lnTo>
                  <a:lnTo>
                    <a:pt x="326" y="295"/>
                  </a:lnTo>
                  <a:lnTo>
                    <a:pt x="326" y="295"/>
                  </a:lnTo>
                  <a:lnTo>
                    <a:pt x="326" y="302"/>
                  </a:lnTo>
                  <a:lnTo>
                    <a:pt x="325" y="308"/>
                  </a:lnTo>
                  <a:lnTo>
                    <a:pt x="321" y="314"/>
                  </a:lnTo>
                  <a:lnTo>
                    <a:pt x="318" y="318"/>
                  </a:lnTo>
                  <a:lnTo>
                    <a:pt x="312" y="322"/>
                  </a:lnTo>
                  <a:lnTo>
                    <a:pt x="307" y="325"/>
                  </a:lnTo>
                  <a:lnTo>
                    <a:pt x="302" y="326"/>
                  </a:lnTo>
                  <a:lnTo>
                    <a:pt x="295" y="327"/>
                  </a:lnTo>
                  <a:lnTo>
                    <a:pt x="199" y="327"/>
                  </a:lnTo>
                  <a:lnTo>
                    <a:pt x="199" y="208"/>
                  </a:lnTo>
                  <a:lnTo>
                    <a:pt x="348" y="208"/>
                  </a:lnTo>
                  <a:lnTo>
                    <a:pt x="348" y="208"/>
                  </a:lnTo>
                  <a:lnTo>
                    <a:pt x="348" y="208"/>
                  </a:lnTo>
                  <a:lnTo>
                    <a:pt x="352" y="207"/>
                  </a:lnTo>
                  <a:lnTo>
                    <a:pt x="357" y="205"/>
                  </a:lnTo>
                  <a:lnTo>
                    <a:pt x="361" y="204"/>
                  </a:lnTo>
                  <a:lnTo>
                    <a:pt x="365" y="200"/>
                  </a:lnTo>
                  <a:lnTo>
                    <a:pt x="368" y="196"/>
                  </a:lnTo>
                  <a:lnTo>
                    <a:pt x="371" y="192"/>
                  </a:lnTo>
                  <a:lnTo>
                    <a:pt x="372" y="188"/>
                  </a:lnTo>
                  <a:lnTo>
                    <a:pt x="373" y="182"/>
                  </a:lnTo>
                  <a:lnTo>
                    <a:pt x="373" y="47"/>
                  </a:lnTo>
                  <a:lnTo>
                    <a:pt x="373" y="47"/>
                  </a:lnTo>
                  <a:lnTo>
                    <a:pt x="372" y="42"/>
                  </a:lnTo>
                  <a:lnTo>
                    <a:pt x="371" y="36"/>
                  </a:lnTo>
                  <a:lnTo>
                    <a:pt x="368" y="32"/>
                  </a:lnTo>
                  <a:lnTo>
                    <a:pt x="365" y="28"/>
                  </a:lnTo>
                  <a:lnTo>
                    <a:pt x="361" y="25"/>
                  </a:lnTo>
                  <a:lnTo>
                    <a:pt x="357" y="23"/>
                  </a:lnTo>
                  <a:lnTo>
                    <a:pt x="352" y="21"/>
                  </a:lnTo>
                  <a:lnTo>
                    <a:pt x="348" y="20"/>
                  </a:lnTo>
                  <a:lnTo>
                    <a:pt x="199" y="20"/>
                  </a:lnTo>
                  <a:lnTo>
                    <a:pt x="199" y="0"/>
                  </a:lnTo>
                  <a:close/>
                  <a:moveTo>
                    <a:pt x="127" y="260"/>
                  </a:moveTo>
                  <a:lnTo>
                    <a:pt x="159" y="260"/>
                  </a:lnTo>
                  <a:lnTo>
                    <a:pt x="159" y="230"/>
                  </a:lnTo>
                  <a:lnTo>
                    <a:pt x="127" y="230"/>
                  </a:lnTo>
                  <a:lnTo>
                    <a:pt x="127" y="208"/>
                  </a:lnTo>
                  <a:lnTo>
                    <a:pt x="199" y="208"/>
                  </a:lnTo>
                  <a:lnTo>
                    <a:pt x="199" y="327"/>
                  </a:lnTo>
                  <a:lnTo>
                    <a:pt x="127" y="327"/>
                  </a:lnTo>
                  <a:lnTo>
                    <a:pt x="127" y="288"/>
                  </a:lnTo>
                  <a:lnTo>
                    <a:pt x="154" y="288"/>
                  </a:lnTo>
                  <a:lnTo>
                    <a:pt x="154" y="288"/>
                  </a:lnTo>
                  <a:lnTo>
                    <a:pt x="155" y="288"/>
                  </a:lnTo>
                  <a:lnTo>
                    <a:pt x="158" y="287"/>
                  </a:lnTo>
                  <a:lnTo>
                    <a:pt x="159" y="284"/>
                  </a:lnTo>
                  <a:lnTo>
                    <a:pt x="159" y="283"/>
                  </a:lnTo>
                  <a:lnTo>
                    <a:pt x="159" y="283"/>
                  </a:lnTo>
                  <a:lnTo>
                    <a:pt x="159" y="280"/>
                  </a:lnTo>
                  <a:lnTo>
                    <a:pt x="158" y="279"/>
                  </a:lnTo>
                  <a:lnTo>
                    <a:pt x="155" y="277"/>
                  </a:lnTo>
                  <a:lnTo>
                    <a:pt x="154" y="276"/>
                  </a:lnTo>
                  <a:lnTo>
                    <a:pt x="127" y="276"/>
                  </a:lnTo>
                  <a:lnTo>
                    <a:pt x="127" y="260"/>
                  </a:lnTo>
                  <a:lnTo>
                    <a:pt x="127" y="260"/>
                  </a:lnTo>
                  <a:close/>
                  <a:moveTo>
                    <a:pt x="127" y="0"/>
                  </a:moveTo>
                  <a:lnTo>
                    <a:pt x="199" y="0"/>
                  </a:lnTo>
                  <a:lnTo>
                    <a:pt x="199" y="20"/>
                  </a:lnTo>
                  <a:lnTo>
                    <a:pt x="127" y="20"/>
                  </a:lnTo>
                  <a:lnTo>
                    <a:pt x="127" y="0"/>
                  </a:lnTo>
                  <a:close/>
                  <a:moveTo>
                    <a:pt x="101" y="260"/>
                  </a:moveTo>
                  <a:lnTo>
                    <a:pt x="127" y="260"/>
                  </a:lnTo>
                  <a:lnTo>
                    <a:pt x="127" y="276"/>
                  </a:lnTo>
                  <a:lnTo>
                    <a:pt x="100" y="276"/>
                  </a:lnTo>
                  <a:lnTo>
                    <a:pt x="100" y="276"/>
                  </a:lnTo>
                  <a:lnTo>
                    <a:pt x="97" y="277"/>
                  </a:lnTo>
                  <a:lnTo>
                    <a:pt x="96" y="279"/>
                  </a:lnTo>
                  <a:lnTo>
                    <a:pt x="94" y="280"/>
                  </a:lnTo>
                  <a:lnTo>
                    <a:pt x="94" y="283"/>
                  </a:lnTo>
                  <a:lnTo>
                    <a:pt x="94" y="283"/>
                  </a:lnTo>
                  <a:lnTo>
                    <a:pt x="94" y="284"/>
                  </a:lnTo>
                  <a:lnTo>
                    <a:pt x="96" y="287"/>
                  </a:lnTo>
                  <a:lnTo>
                    <a:pt x="97" y="288"/>
                  </a:lnTo>
                  <a:lnTo>
                    <a:pt x="100" y="288"/>
                  </a:lnTo>
                  <a:lnTo>
                    <a:pt x="100" y="288"/>
                  </a:lnTo>
                  <a:lnTo>
                    <a:pt x="127" y="288"/>
                  </a:lnTo>
                  <a:lnTo>
                    <a:pt x="127" y="327"/>
                  </a:lnTo>
                  <a:lnTo>
                    <a:pt x="101" y="327"/>
                  </a:lnTo>
                  <a:lnTo>
                    <a:pt x="101" y="327"/>
                  </a:lnTo>
                  <a:lnTo>
                    <a:pt x="94" y="326"/>
                  </a:lnTo>
                  <a:lnTo>
                    <a:pt x="88" y="325"/>
                  </a:lnTo>
                  <a:lnTo>
                    <a:pt x="82" y="322"/>
                  </a:lnTo>
                  <a:lnTo>
                    <a:pt x="78" y="318"/>
                  </a:lnTo>
                  <a:lnTo>
                    <a:pt x="74" y="314"/>
                  </a:lnTo>
                  <a:lnTo>
                    <a:pt x="71" y="308"/>
                  </a:lnTo>
                  <a:lnTo>
                    <a:pt x="70" y="302"/>
                  </a:lnTo>
                  <a:lnTo>
                    <a:pt x="69" y="295"/>
                  </a:lnTo>
                  <a:lnTo>
                    <a:pt x="69" y="291"/>
                  </a:lnTo>
                  <a:lnTo>
                    <a:pt x="69" y="291"/>
                  </a:lnTo>
                  <a:lnTo>
                    <a:pt x="70" y="285"/>
                  </a:lnTo>
                  <a:lnTo>
                    <a:pt x="71" y="279"/>
                  </a:lnTo>
                  <a:lnTo>
                    <a:pt x="74" y="273"/>
                  </a:lnTo>
                  <a:lnTo>
                    <a:pt x="78" y="269"/>
                  </a:lnTo>
                  <a:lnTo>
                    <a:pt x="82" y="265"/>
                  </a:lnTo>
                  <a:lnTo>
                    <a:pt x="88" y="262"/>
                  </a:lnTo>
                  <a:lnTo>
                    <a:pt x="94" y="260"/>
                  </a:lnTo>
                  <a:lnTo>
                    <a:pt x="101" y="260"/>
                  </a:lnTo>
                  <a:lnTo>
                    <a:pt x="101" y="260"/>
                  </a:lnTo>
                  <a:close/>
                  <a:moveTo>
                    <a:pt x="127" y="230"/>
                  </a:moveTo>
                  <a:lnTo>
                    <a:pt x="32" y="230"/>
                  </a:lnTo>
                  <a:lnTo>
                    <a:pt x="32" y="230"/>
                  </a:lnTo>
                  <a:lnTo>
                    <a:pt x="25" y="229"/>
                  </a:lnTo>
                  <a:lnTo>
                    <a:pt x="20" y="227"/>
                  </a:lnTo>
                  <a:lnTo>
                    <a:pt x="14" y="224"/>
                  </a:lnTo>
                  <a:lnTo>
                    <a:pt x="9" y="220"/>
                  </a:lnTo>
                  <a:lnTo>
                    <a:pt x="5" y="215"/>
                  </a:lnTo>
                  <a:lnTo>
                    <a:pt x="2" y="210"/>
                  </a:lnTo>
                  <a:lnTo>
                    <a:pt x="1" y="204"/>
                  </a:lnTo>
                  <a:lnTo>
                    <a:pt x="0" y="19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24"/>
                  </a:lnTo>
                  <a:lnTo>
                    <a:pt x="2" y="19"/>
                  </a:lnTo>
                  <a:lnTo>
                    <a:pt x="5" y="13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127" y="0"/>
                  </a:lnTo>
                  <a:lnTo>
                    <a:pt x="127" y="20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4" y="21"/>
                  </a:lnTo>
                  <a:lnTo>
                    <a:pt x="40" y="23"/>
                  </a:lnTo>
                  <a:lnTo>
                    <a:pt x="35" y="25"/>
                  </a:lnTo>
                  <a:lnTo>
                    <a:pt x="31" y="28"/>
                  </a:lnTo>
                  <a:lnTo>
                    <a:pt x="28" y="32"/>
                  </a:lnTo>
                  <a:lnTo>
                    <a:pt x="25" y="36"/>
                  </a:lnTo>
                  <a:lnTo>
                    <a:pt x="24" y="42"/>
                  </a:lnTo>
                  <a:lnTo>
                    <a:pt x="24" y="47"/>
                  </a:lnTo>
                  <a:lnTo>
                    <a:pt x="24" y="182"/>
                  </a:lnTo>
                  <a:lnTo>
                    <a:pt x="24" y="182"/>
                  </a:lnTo>
                  <a:lnTo>
                    <a:pt x="24" y="188"/>
                  </a:lnTo>
                  <a:lnTo>
                    <a:pt x="25" y="192"/>
                  </a:lnTo>
                  <a:lnTo>
                    <a:pt x="28" y="196"/>
                  </a:lnTo>
                  <a:lnTo>
                    <a:pt x="31" y="200"/>
                  </a:lnTo>
                  <a:lnTo>
                    <a:pt x="35" y="204"/>
                  </a:lnTo>
                  <a:lnTo>
                    <a:pt x="40" y="205"/>
                  </a:lnTo>
                  <a:lnTo>
                    <a:pt x="44" y="207"/>
                  </a:lnTo>
                  <a:lnTo>
                    <a:pt x="50" y="208"/>
                  </a:lnTo>
                  <a:lnTo>
                    <a:pt x="127" y="208"/>
                  </a:lnTo>
                  <a:lnTo>
                    <a:pt x="127" y="230"/>
                  </a:lnTo>
                  <a:close/>
                </a:path>
              </a:pathLst>
            </a:custGeom>
            <a:solidFill>
              <a:srgbClr val="7CBE0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16" name="Freeform 142"/>
            <p:cNvSpPr>
              <a:spLocks noEditPoints="1"/>
            </p:cNvSpPr>
            <p:nvPr/>
          </p:nvSpPr>
          <p:spPr>
            <a:xfrm>
              <a:off x="3793" y="4034"/>
              <a:ext cx="1272" cy="1482"/>
            </a:xfrm>
            <a:custGeom>
              <a:avLst/>
              <a:gdLst/>
              <a:ahLst/>
              <a:cxnLst>
                <a:cxn ang="0">
                  <a:pos x="230" y="315"/>
                </a:cxn>
                <a:cxn ang="0">
                  <a:pos x="367" y="235"/>
                </a:cxn>
                <a:cxn ang="0">
                  <a:pos x="342" y="332"/>
                </a:cxn>
                <a:cxn ang="0">
                  <a:pos x="420" y="300"/>
                </a:cxn>
                <a:cxn ang="0">
                  <a:pos x="392" y="392"/>
                </a:cxn>
                <a:cxn ang="0">
                  <a:pos x="472" y="360"/>
                </a:cxn>
                <a:cxn ang="0">
                  <a:pos x="442" y="457"/>
                </a:cxn>
                <a:cxn ang="0">
                  <a:pos x="525" y="425"/>
                </a:cxn>
                <a:cxn ang="0">
                  <a:pos x="435" y="570"/>
                </a:cxn>
                <a:cxn ang="0">
                  <a:pos x="575" y="487"/>
                </a:cxn>
                <a:cxn ang="0">
                  <a:pos x="547" y="587"/>
                </a:cxn>
                <a:cxn ang="0">
                  <a:pos x="630" y="552"/>
                </a:cxn>
                <a:cxn ang="0">
                  <a:pos x="597" y="647"/>
                </a:cxn>
                <a:cxn ang="0">
                  <a:pos x="680" y="612"/>
                </a:cxn>
                <a:cxn ang="0">
                  <a:pos x="652" y="712"/>
                </a:cxn>
                <a:cxn ang="0">
                  <a:pos x="735" y="677"/>
                </a:cxn>
                <a:cxn ang="0">
                  <a:pos x="645" y="822"/>
                </a:cxn>
                <a:cxn ang="0">
                  <a:pos x="785" y="742"/>
                </a:cxn>
                <a:cxn ang="0">
                  <a:pos x="755" y="840"/>
                </a:cxn>
                <a:cxn ang="0">
                  <a:pos x="835" y="807"/>
                </a:cxn>
                <a:cxn ang="0">
                  <a:pos x="807" y="905"/>
                </a:cxn>
                <a:cxn ang="0">
                  <a:pos x="890" y="867"/>
                </a:cxn>
                <a:cxn ang="0">
                  <a:pos x="860" y="965"/>
                </a:cxn>
                <a:cxn ang="0">
                  <a:pos x="940" y="932"/>
                </a:cxn>
                <a:cxn ang="0">
                  <a:pos x="852" y="1077"/>
                </a:cxn>
                <a:cxn ang="0">
                  <a:pos x="992" y="995"/>
                </a:cxn>
                <a:cxn ang="0">
                  <a:pos x="965" y="1095"/>
                </a:cxn>
                <a:cxn ang="0">
                  <a:pos x="1045" y="1060"/>
                </a:cxn>
                <a:cxn ang="0">
                  <a:pos x="1015" y="1157"/>
                </a:cxn>
                <a:cxn ang="0">
                  <a:pos x="1095" y="1125"/>
                </a:cxn>
                <a:cxn ang="0">
                  <a:pos x="1065" y="1220"/>
                </a:cxn>
                <a:cxn ang="0">
                  <a:pos x="1147" y="1185"/>
                </a:cxn>
                <a:cxn ang="0">
                  <a:pos x="1060" y="1330"/>
                </a:cxn>
                <a:cxn ang="0">
                  <a:pos x="1200" y="1250"/>
                </a:cxn>
                <a:cxn ang="0">
                  <a:pos x="1092" y="1482"/>
                </a:cxn>
                <a:cxn ang="0">
                  <a:pos x="175" y="205"/>
                </a:cxn>
                <a:cxn ang="0">
                  <a:pos x="192" y="200"/>
                </a:cxn>
                <a:cxn ang="0">
                  <a:pos x="205" y="195"/>
                </a:cxn>
                <a:cxn ang="0">
                  <a:pos x="220" y="162"/>
                </a:cxn>
                <a:cxn ang="0">
                  <a:pos x="210" y="130"/>
                </a:cxn>
                <a:cxn ang="0">
                  <a:pos x="202" y="122"/>
                </a:cxn>
                <a:cxn ang="0">
                  <a:pos x="185" y="112"/>
                </a:cxn>
                <a:cxn ang="0">
                  <a:pos x="175" y="5"/>
                </a:cxn>
                <a:cxn ang="0">
                  <a:pos x="352" y="215"/>
                </a:cxn>
                <a:cxn ang="0">
                  <a:pos x="0" y="147"/>
                </a:cxn>
                <a:cxn ang="0">
                  <a:pos x="175" y="112"/>
                </a:cxn>
                <a:cxn ang="0">
                  <a:pos x="162" y="115"/>
                </a:cxn>
                <a:cxn ang="0">
                  <a:pos x="147" y="122"/>
                </a:cxn>
                <a:cxn ang="0">
                  <a:pos x="132" y="152"/>
                </a:cxn>
                <a:cxn ang="0">
                  <a:pos x="142" y="187"/>
                </a:cxn>
                <a:cxn ang="0">
                  <a:pos x="142" y="187"/>
                </a:cxn>
                <a:cxn ang="0">
                  <a:pos x="157" y="197"/>
                </a:cxn>
                <a:cxn ang="0">
                  <a:pos x="175" y="205"/>
                </a:cxn>
              </a:cxnLst>
              <a:rect l="0" t="0" r="0" b="0"/>
              <a:pathLst>
                <a:path w="509" h="593">
                  <a:moveTo>
                    <a:pt x="141" y="86"/>
                  </a:moveTo>
                  <a:lnTo>
                    <a:pt x="92" y="126"/>
                  </a:lnTo>
                  <a:lnTo>
                    <a:pt x="99" y="134"/>
                  </a:lnTo>
                  <a:lnTo>
                    <a:pt x="147" y="94"/>
                  </a:lnTo>
                  <a:lnTo>
                    <a:pt x="162" y="111"/>
                  </a:lnTo>
                  <a:lnTo>
                    <a:pt x="137" y="133"/>
                  </a:lnTo>
                  <a:lnTo>
                    <a:pt x="142" y="140"/>
                  </a:lnTo>
                  <a:lnTo>
                    <a:pt x="168" y="120"/>
                  </a:lnTo>
                  <a:lnTo>
                    <a:pt x="183" y="137"/>
                  </a:lnTo>
                  <a:lnTo>
                    <a:pt x="157" y="157"/>
                  </a:lnTo>
                  <a:lnTo>
                    <a:pt x="164" y="166"/>
                  </a:lnTo>
                  <a:lnTo>
                    <a:pt x="189" y="144"/>
                  </a:lnTo>
                  <a:lnTo>
                    <a:pt x="203" y="161"/>
                  </a:lnTo>
                  <a:lnTo>
                    <a:pt x="177" y="183"/>
                  </a:lnTo>
                  <a:lnTo>
                    <a:pt x="184" y="191"/>
                  </a:lnTo>
                  <a:lnTo>
                    <a:pt x="210" y="170"/>
                  </a:lnTo>
                  <a:lnTo>
                    <a:pt x="225" y="187"/>
                  </a:lnTo>
                  <a:lnTo>
                    <a:pt x="174" y="228"/>
                  </a:lnTo>
                  <a:lnTo>
                    <a:pt x="181" y="236"/>
                  </a:lnTo>
                  <a:lnTo>
                    <a:pt x="230" y="195"/>
                  </a:lnTo>
                  <a:lnTo>
                    <a:pt x="245" y="213"/>
                  </a:lnTo>
                  <a:lnTo>
                    <a:pt x="219" y="235"/>
                  </a:lnTo>
                  <a:lnTo>
                    <a:pt x="226" y="241"/>
                  </a:lnTo>
                  <a:lnTo>
                    <a:pt x="252" y="221"/>
                  </a:lnTo>
                  <a:lnTo>
                    <a:pt x="267" y="239"/>
                  </a:lnTo>
                  <a:lnTo>
                    <a:pt x="239" y="259"/>
                  </a:lnTo>
                  <a:lnTo>
                    <a:pt x="246" y="267"/>
                  </a:lnTo>
                  <a:lnTo>
                    <a:pt x="272" y="245"/>
                  </a:lnTo>
                  <a:lnTo>
                    <a:pt x="287" y="263"/>
                  </a:lnTo>
                  <a:lnTo>
                    <a:pt x="261" y="285"/>
                  </a:lnTo>
                  <a:lnTo>
                    <a:pt x="267" y="293"/>
                  </a:lnTo>
                  <a:lnTo>
                    <a:pt x="294" y="271"/>
                  </a:lnTo>
                  <a:lnTo>
                    <a:pt x="307" y="289"/>
                  </a:lnTo>
                  <a:lnTo>
                    <a:pt x="258" y="329"/>
                  </a:lnTo>
                  <a:lnTo>
                    <a:pt x="264" y="338"/>
                  </a:lnTo>
                  <a:lnTo>
                    <a:pt x="314" y="297"/>
                  </a:lnTo>
                  <a:lnTo>
                    <a:pt x="329" y="314"/>
                  </a:lnTo>
                  <a:lnTo>
                    <a:pt x="302" y="336"/>
                  </a:lnTo>
                  <a:lnTo>
                    <a:pt x="308" y="343"/>
                  </a:lnTo>
                  <a:lnTo>
                    <a:pt x="334" y="323"/>
                  </a:lnTo>
                  <a:lnTo>
                    <a:pt x="349" y="340"/>
                  </a:lnTo>
                  <a:lnTo>
                    <a:pt x="323" y="362"/>
                  </a:lnTo>
                  <a:lnTo>
                    <a:pt x="329" y="369"/>
                  </a:lnTo>
                  <a:lnTo>
                    <a:pt x="356" y="347"/>
                  </a:lnTo>
                  <a:lnTo>
                    <a:pt x="369" y="366"/>
                  </a:lnTo>
                  <a:lnTo>
                    <a:pt x="344" y="386"/>
                  </a:lnTo>
                  <a:lnTo>
                    <a:pt x="350" y="394"/>
                  </a:lnTo>
                  <a:lnTo>
                    <a:pt x="376" y="373"/>
                  </a:lnTo>
                  <a:lnTo>
                    <a:pt x="391" y="390"/>
                  </a:lnTo>
                  <a:lnTo>
                    <a:pt x="341" y="431"/>
                  </a:lnTo>
                  <a:lnTo>
                    <a:pt x="348" y="439"/>
                  </a:lnTo>
                  <a:lnTo>
                    <a:pt x="397" y="398"/>
                  </a:lnTo>
                  <a:lnTo>
                    <a:pt x="411" y="416"/>
                  </a:lnTo>
                  <a:lnTo>
                    <a:pt x="386" y="438"/>
                  </a:lnTo>
                  <a:lnTo>
                    <a:pt x="391" y="446"/>
                  </a:lnTo>
                  <a:lnTo>
                    <a:pt x="418" y="424"/>
                  </a:lnTo>
                  <a:lnTo>
                    <a:pt x="432" y="442"/>
                  </a:lnTo>
                  <a:lnTo>
                    <a:pt x="406" y="463"/>
                  </a:lnTo>
                  <a:lnTo>
                    <a:pt x="413" y="470"/>
                  </a:lnTo>
                  <a:lnTo>
                    <a:pt x="438" y="450"/>
                  </a:lnTo>
                  <a:lnTo>
                    <a:pt x="453" y="467"/>
                  </a:lnTo>
                  <a:lnTo>
                    <a:pt x="426" y="488"/>
                  </a:lnTo>
                  <a:lnTo>
                    <a:pt x="433" y="496"/>
                  </a:lnTo>
                  <a:lnTo>
                    <a:pt x="459" y="474"/>
                  </a:lnTo>
                  <a:lnTo>
                    <a:pt x="474" y="492"/>
                  </a:lnTo>
                  <a:lnTo>
                    <a:pt x="424" y="532"/>
                  </a:lnTo>
                  <a:lnTo>
                    <a:pt x="430" y="541"/>
                  </a:lnTo>
                  <a:lnTo>
                    <a:pt x="480" y="500"/>
                  </a:lnTo>
                  <a:lnTo>
                    <a:pt x="509" y="535"/>
                  </a:lnTo>
                  <a:lnTo>
                    <a:pt x="437" y="593"/>
                  </a:lnTo>
                  <a:lnTo>
                    <a:pt x="70" y="145"/>
                  </a:lnTo>
                  <a:lnTo>
                    <a:pt x="70" y="82"/>
                  </a:lnTo>
                  <a:lnTo>
                    <a:pt x="70" y="82"/>
                  </a:lnTo>
                  <a:lnTo>
                    <a:pt x="77" y="80"/>
                  </a:lnTo>
                  <a:lnTo>
                    <a:pt x="82" y="78"/>
                  </a:lnTo>
                  <a:lnTo>
                    <a:pt x="82" y="78"/>
                  </a:lnTo>
                  <a:lnTo>
                    <a:pt x="86" y="72"/>
                  </a:lnTo>
                  <a:lnTo>
                    <a:pt x="88" y="65"/>
                  </a:lnTo>
                  <a:lnTo>
                    <a:pt x="88" y="59"/>
                  </a:lnTo>
                  <a:lnTo>
                    <a:pt x="84" y="52"/>
                  </a:lnTo>
                  <a:lnTo>
                    <a:pt x="84" y="52"/>
                  </a:lnTo>
                  <a:lnTo>
                    <a:pt x="81" y="49"/>
                  </a:lnTo>
                  <a:lnTo>
                    <a:pt x="78" y="46"/>
                  </a:lnTo>
                  <a:lnTo>
                    <a:pt x="74" y="45"/>
                  </a:lnTo>
                  <a:lnTo>
                    <a:pt x="70" y="45"/>
                  </a:lnTo>
                  <a:lnTo>
                    <a:pt x="70" y="2"/>
                  </a:lnTo>
                  <a:lnTo>
                    <a:pt x="72" y="0"/>
                  </a:lnTo>
                  <a:lnTo>
                    <a:pt x="141" y="86"/>
                  </a:lnTo>
                  <a:close/>
                  <a:moveTo>
                    <a:pt x="70" y="145"/>
                  </a:moveTo>
                  <a:lnTo>
                    <a:pt x="0" y="59"/>
                  </a:lnTo>
                  <a:lnTo>
                    <a:pt x="70" y="2"/>
                  </a:lnTo>
                  <a:lnTo>
                    <a:pt x="70" y="45"/>
                  </a:lnTo>
                  <a:lnTo>
                    <a:pt x="70" y="45"/>
                  </a:lnTo>
                  <a:lnTo>
                    <a:pt x="65" y="46"/>
                  </a:lnTo>
                  <a:lnTo>
                    <a:pt x="59" y="49"/>
                  </a:lnTo>
                  <a:lnTo>
                    <a:pt x="59" y="49"/>
                  </a:lnTo>
                  <a:lnTo>
                    <a:pt x="54" y="55"/>
                  </a:lnTo>
                  <a:lnTo>
                    <a:pt x="53" y="61"/>
                  </a:lnTo>
                  <a:lnTo>
                    <a:pt x="53" y="68"/>
                  </a:lnTo>
                  <a:lnTo>
                    <a:pt x="57" y="75"/>
                  </a:lnTo>
                  <a:lnTo>
                    <a:pt x="57" y="75"/>
                  </a:lnTo>
                  <a:lnTo>
                    <a:pt x="57" y="75"/>
                  </a:lnTo>
                  <a:lnTo>
                    <a:pt x="59" y="78"/>
                  </a:lnTo>
                  <a:lnTo>
                    <a:pt x="63" y="79"/>
                  </a:lnTo>
                  <a:lnTo>
                    <a:pt x="66" y="80"/>
                  </a:lnTo>
                  <a:lnTo>
                    <a:pt x="70" y="82"/>
                  </a:lnTo>
                  <a:lnTo>
                    <a:pt x="70" y="145"/>
                  </a:lnTo>
                  <a:close/>
                </a:path>
              </a:pathLst>
            </a:custGeom>
            <a:solidFill>
              <a:srgbClr val="F2463D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17" name="Freeform 143"/>
            <p:cNvSpPr>
              <a:spLocks noEditPoints="1"/>
            </p:cNvSpPr>
            <p:nvPr/>
          </p:nvSpPr>
          <p:spPr>
            <a:xfrm>
              <a:off x="3566" y="4472"/>
              <a:ext cx="535" cy="1077"/>
            </a:xfrm>
            <a:custGeom>
              <a:avLst/>
              <a:gdLst/>
              <a:ahLst/>
              <a:cxnLst>
                <a:cxn ang="0">
                  <a:pos x="485" y="1077"/>
                </a:cxn>
                <a:cxn ang="0">
                  <a:pos x="422" y="1020"/>
                </a:cxn>
                <a:cxn ang="0">
                  <a:pos x="522" y="872"/>
                </a:cxn>
                <a:cxn ang="0">
                  <a:pos x="507" y="852"/>
                </a:cxn>
                <a:cxn ang="0">
                  <a:pos x="470" y="842"/>
                </a:cxn>
                <a:cxn ang="0">
                  <a:pos x="450" y="860"/>
                </a:cxn>
                <a:cxn ang="0">
                  <a:pos x="447" y="882"/>
                </a:cxn>
                <a:cxn ang="0">
                  <a:pos x="427" y="867"/>
                </a:cxn>
                <a:cxn ang="0">
                  <a:pos x="312" y="962"/>
                </a:cxn>
                <a:cxn ang="0">
                  <a:pos x="125" y="485"/>
                </a:cxn>
                <a:cxn ang="0">
                  <a:pos x="135" y="465"/>
                </a:cxn>
                <a:cxn ang="0">
                  <a:pos x="202" y="440"/>
                </a:cxn>
                <a:cxn ang="0">
                  <a:pos x="185" y="432"/>
                </a:cxn>
                <a:cxn ang="0">
                  <a:pos x="125" y="287"/>
                </a:cxn>
                <a:cxn ang="0">
                  <a:pos x="247" y="152"/>
                </a:cxn>
                <a:cxn ang="0">
                  <a:pos x="277" y="162"/>
                </a:cxn>
                <a:cxn ang="0">
                  <a:pos x="360" y="365"/>
                </a:cxn>
                <a:cxn ang="0">
                  <a:pos x="360" y="390"/>
                </a:cxn>
                <a:cxn ang="0">
                  <a:pos x="420" y="867"/>
                </a:cxn>
                <a:cxn ang="0">
                  <a:pos x="407" y="870"/>
                </a:cxn>
                <a:cxn ang="0">
                  <a:pos x="382" y="892"/>
                </a:cxn>
                <a:cxn ang="0">
                  <a:pos x="375" y="897"/>
                </a:cxn>
                <a:cxn ang="0">
                  <a:pos x="337" y="892"/>
                </a:cxn>
                <a:cxn ang="0">
                  <a:pos x="322" y="915"/>
                </a:cxn>
                <a:cxn ang="0">
                  <a:pos x="325" y="952"/>
                </a:cxn>
                <a:cxn ang="0">
                  <a:pos x="312" y="962"/>
                </a:cxn>
                <a:cxn ang="0">
                  <a:pos x="125" y="192"/>
                </a:cxn>
                <a:cxn ang="0">
                  <a:pos x="217" y="70"/>
                </a:cxn>
                <a:cxn ang="0">
                  <a:pos x="192" y="35"/>
                </a:cxn>
                <a:cxn ang="0">
                  <a:pos x="155" y="7"/>
                </a:cxn>
                <a:cxn ang="0">
                  <a:pos x="125" y="0"/>
                </a:cxn>
                <a:cxn ang="0">
                  <a:pos x="112" y="477"/>
                </a:cxn>
                <a:cxn ang="0">
                  <a:pos x="27" y="270"/>
                </a:cxn>
                <a:cxn ang="0">
                  <a:pos x="30" y="240"/>
                </a:cxn>
                <a:cxn ang="0">
                  <a:pos x="10" y="152"/>
                </a:cxn>
                <a:cxn ang="0">
                  <a:pos x="2" y="87"/>
                </a:cxn>
                <a:cxn ang="0">
                  <a:pos x="37" y="30"/>
                </a:cxn>
                <a:cxn ang="0">
                  <a:pos x="75" y="7"/>
                </a:cxn>
                <a:cxn ang="0">
                  <a:pos x="125" y="192"/>
                </a:cxn>
                <a:cxn ang="0">
                  <a:pos x="125" y="287"/>
                </a:cxn>
                <a:cxn ang="0">
                  <a:pos x="107" y="245"/>
                </a:cxn>
                <a:cxn ang="0">
                  <a:pos x="117" y="220"/>
                </a:cxn>
                <a:cxn ang="0">
                  <a:pos x="55" y="247"/>
                </a:cxn>
                <a:cxn ang="0">
                  <a:pos x="47" y="277"/>
                </a:cxn>
                <a:cxn ang="0">
                  <a:pos x="117" y="452"/>
                </a:cxn>
              </a:cxnLst>
              <a:rect l="0" t="0" r="0" b="0"/>
              <a:pathLst>
                <a:path w="214" h="431">
                  <a:moveTo>
                    <a:pt x="168" y="228"/>
                  </a:moveTo>
                  <a:lnTo>
                    <a:pt x="214" y="349"/>
                  </a:lnTo>
                  <a:lnTo>
                    <a:pt x="194" y="431"/>
                  </a:lnTo>
                  <a:lnTo>
                    <a:pt x="168" y="413"/>
                  </a:lnTo>
                  <a:lnTo>
                    <a:pt x="168" y="405"/>
                  </a:lnTo>
                  <a:lnTo>
                    <a:pt x="169" y="408"/>
                  </a:lnTo>
                  <a:lnTo>
                    <a:pt x="196" y="397"/>
                  </a:lnTo>
                  <a:lnTo>
                    <a:pt x="209" y="349"/>
                  </a:lnTo>
                  <a:lnTo>
                    <a:pt x="209" y="349"/>
                  </a:lnTo>
                  <a:lnTo>
                    <a:pt x="206" y="345"/>
                  </a:lnTo>
                  <a:lnTo>
                    <a:pt x="206" y="345"/>
                  </a:lnTo>
                  <a:lnTo>
                    <a:pt x="203" y="341"/>
                  </a:lnTo>
                  <a:lnTo>
                    <a:pt x="199" y="337"/>
                  </a:lnTo>
                  <a:lnTo>
                    <a:pt x="194" y="336"/>
                  </a:lnTo>
                  <a:lnTo>
                    <a:pt x="188" y="337"/>
                  </a:lnTo>
                  <a:lnTo>
                    <a:pt x="188" y="337"/>
                  </a:lnTo>
                  <a:lnTo>
                    <a:pt x="184" y="340"/>
                  </a:lnTo>
                  <a:lnTo>
                    <a:pt x="180" y="344"/>
                  </a:lnTo>
                  <a:lnTo>
                    <a:pt x="179" y="348"/>
                  </a:lnTo>
                  <a:lnTo>
                    <a:pt x="179" y="353"/>
                  </a:lnTo>
                  <a:lnTo>
                    <a:pt x="179" y="353"/>
                  </a:lnTo>
                  <a:lnTo>
                    <a:pt x="176" y="351"/>
                  </a:lnTo>
                  <a:lnTo>
                    <a:pt x="173" y="348"/>
                  </a:lnTo>
                  <a:lnTo>
                    <a:pt x="171" y="347"/>
                  </a:lnTo>
                  <a:lnTo>
                    <a:pt x="168" y="347"/>
                  </a:lnTo>
                  <a:lnTo>
                    <a:pt x="168" y="228"/>
                  </a:lnTo>
                  <a:close/>
                  <a:moveTo>
                    <a:pt x="125" y="385"/>
                  </a:moveTo>
                  <a:lnTo>
                    <a:pt x="51" y="194"/>
                  </a:lnTo>
                  <a:lnTo>
                    <a:pt x="51" y="194"/>
                  </a:lnTo>
                  <a:lnTo>
                    <a:pt x="50" y="194"/>
                  </a:lnTo>
                  <a:lnTo>
                    <a:pt x="50" y="183"/>
                  </a:lnTo>
                  <a:lnTo>
                    <a:pt x="50" y="183"/>
                  </a:lnTo>
                  <a:lnTo>
                    <a:pt x="54" y="186"/>
                  </a:lnTo>
                  <a:lnTo>
                    <a:pt x="60" y="184"/>
                  </a:lnTo>
                  <a:lnTo>
                    <a:pt x="81" y="176"/>
                  </a:lnTo>
                  <a:lnTo>
                    <a:pt x="81" y="176"/>
                  </a:lnTo>
                  <a:lnTo>
                    <a:pt x="81" y="176"/>
                  </a:lnTo>
                  <a:lnTo>
                    <a:pt x="79" y="175"/>
                  </a:lnTo>
                  <a:lnTo>
                    <a:pt x="74" y="173"/>
                  </a:lnTo>
                  <a:lnTo>
                    <a:pt x="73" y="172"/>
                  </a:lnTo>
                  <a:lnTo>
                    <a:pt x="70" y="168"/>
                  </a:lnTo>
                  <a:lnTo>
                    <a:pt x="50" y="115"/>
                  </a:lnTo>
                  <a:lnTo>
                    <a:pt x="50" y="80"/>
                  </a:lnTo>
                  <a:lnTo>
                    <a:pt x="99" y="61"/>
                  </a:lnTo>
                  <a:lnTo>
                    <a:pt x="99" y="61"/>
                  </a:lnTo>
                  <a:lnTo>
                    <a:pt x="104" y="61"/>
                  </a:lnTo>
                  <a:lnTo>
                    <a:pt x="107" y="62"/>
                  </a:lnTo>
                  <a:lnTo>
                    <a:pt x="111" y="65"/>
                  </a:lnTo>
                  <a:lnTo>
                    <a:pt x="114" y="69"/>
                  </a:lnTo>
                  <a:lnTo>
                    <a:pt x="144" y="146"/>
                  </a:lnTo>
                  <a:lnTo>
                    <a:pt x="144" y="146"/>
                  </a:lnTo>
                  <a:lnTo>
                    <a:pt x="144" y="149"/>
                  </a:lnTo>
                  <a:lnTo>
                    <a:pt x="144" y="153"/>
                  </a:lnTo>
                  <a:lnTo>
                    <a:pt x="144" y="156"/>
                  </a:lnTo>
                  <a:lnTo>
                    <a:pt x="141" y="158"/>
                  </a:lnTo>
                  <a:lnTo>
                    <a:pt x="168" y="228"/>
                  </a:lnTo>
                  <a:lnTo>
                    <a:pt x="168" y="347"/>
                  </a:lnTo>
                  <a:lnTo>
                    <a:pt x="168" y="347"/>
                  </a:lnTo>
                  <a:lnTo>
                    <a:pt x="163" y="348"/>
                  </a:lnTo>
                  <a:lnTo>
                    <a:pt x="163" y="348"/>
                  </a:lnTo>
                  <a:lnTo>
                    <a:pt x="157" y="349"/>
                  </a:lnTo>
                  <a:lnTo>
                    <a:pt x="154" y="353"/>
                  </a:lnTo>
                  <a:lnTo>
                    <a:pt x="153" y="357"/>
                  </a:lnTo>
                  <a:lnTo>
                    <a:pt x="153" y="363"/>
                  </a:lnTo>
                  <a:lnTo>
                    <a:pt x="153" y="363"/>
                  </a:lnTo>
                  <a:lnTo>
                    <a:pt x="150" y="359"/>
                  </a:lnTo>
                  <a:lnTo>
                    <a:pt x="145" y="357"/>
                  </a:lnTo>
                  <a:lnTo>
                    <a:pt x="141" y="356"/>
                  </a:lnTo>
                  <a:lnTo>
                    <a:pt x="135" y="357"/>
                  </a:lnTo>
                  <a:lnTo>
                    <a:pt x="135" y="357"/>
                  </a:lnTo>
                  <a:lnTo>
                    <a:pt x="131" y="360"/>
                  </a:lnTo>
                  <a:lnTo>
                    <a:pt x="129" y="366"/>
                  </a:lnTo>
                  <a:lnTo>
                    <a:pt x="127" y="370"/>
                  </a:lnTo>
                  <a:lnTo>
                    <a:pt x="127" y="376"/>
                  </a:lnTo>
                  <a:lnTo>
                    <a:pt x="130" y="381"/>
                  </a:lnTo>
                  <a:lnTo>
                    <a:pt x="168" y="405"/>
                  </a:lnTo>
                  <a:lnTo>
                    <a:pt x="168" y="413"/>
                  </a:lnTo>
                  <a:lnTo>
                    <a:pt x="125" y="385"/>
                  </a:lnTo>
                  <a:lnTo>
                    <a:pt x="125" y="385"/>
                  </a:lnTo>
                  <a:close/>
                  <a:moveTo>
                    <a:pt x="50" y="0"/>
                  </a:moveTo>
                  <a:lnTo>
                    <a:pt x="50" y="77"/>
                  </a:lnTo>
                  <a:lnTo>
                    <a:pt x="95" y="49"/>
                  </a:lnTo>
                  <a:lnTo>
                    <a:pt x="87" y="28"/>
                  </a:lnTo>
                  <a:lnTo>
                    <a:pt x="87" y="28"/>
                  </a:lnTo>
                  <a:lnTo>
                    <a:pt x="84" y="23"/>
                  </a:lnTo>
                  <a:lnTo>
                    <a:pt x="81" y="18"/>
                  </a:lnTo>
                  <a:lnTo>
                    <a:pt x="77" y="14"/>
                  </a:lnTo>
                  <a:lnTo>
                    <a:pt x="72" y="10"/>
                  </a:lnTo>
                  <a:lnTo>
                    <a:pt x="68" y="5"/>
                  </a:lnTo>
                  <a:lnTo>
                    <a:pt x="62" y="3"/>
                  </a:lnTo>
                  <a:lnTo>
                    <a:pt x="56" y="1"/>
                  </a:lnTo>
                  <a:lnTo>
                    <a:pt x="50" y="0"/>
                  </a:lnTo>
                  <a:lnTo>
                    <a:pt x="50" y="0"/>
                  </a:lnTo>
                  <a:close/>
                  <a:moveTo>
                    <a:pt x="50" y="194"/>
                  </a:moveTo>
                  <a:lnTo>
                    <a:pt x="50" y="194"/>
                  </a:lnTo>
                  <a:lnTo>
                    <a:pt x="45" y="191"/>
                  </a:lnTo>
                  <a:lnTo>
                    <a:pt x="41" y="186"/>
                  </a:lnTo>
                  <a:lnTo>
                    <a:pt x="11" y="108"/>
                  </a:lnTo>
                  <a:lnTo>
                    <a:pt x="11" y="108"/>
                  </a:lnTo>
                  <a:lnTo>
                    <a:pt x="9" y="104"/>
                  </a:lnTo>
                  <a:lnTo>
                    <a:pt x="11" y="99"/>
                  </a:lnTo>
                  <a:lnTo>
                    <a:pt x="12" y="96"/>
                  </a:lnTo>
                  <a:lnTo>
                    <a:pt x="16" y="92"/>
                  </a:lnTo>
                  <a:lnTo>
                    <a:pt x="4" y="61"/>
                  </a:lnTo>
                  <a:lnTo>
                    <a:pt x="4" y="61"/>
                  </a:lnTo>
                  <a:lnTo>
                    <a:pt x="1" y="53"/>
                  </a:lnTo>
                  <a:lnTo>
                    <a:pt x="0" y="43"/>
                  </a:lnTo>
                  <a:lnTo>
                    <a:pt x="1" y="35"/>
                  </a:lnTo>
                  <a:lnTo>
                    <a:pt x="4" y="27"/>
                  </a:lnTo>
                  <a:lnTo>
                    <a:pt x="8" y="19"/>
                  </a:lnTo>
                  <a:lnTo>
                    <a:pt x="15" y="12"/>
                  </a:lnTo>
                  <a:lnTo>
                    <a:pt x="22" y="7"/>
                  </a:lnTo>
                  <a:lnTo>
                    <a:pt x="30" y="3"/>
                  </a:lnTo>
                  <a:lnTo>
                    <a:pt x="30" y="3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50" y="77"/>
                  </a:lnTo>
                  <a:lnTo>
                    <a:pt x="43" y="81"/>
                  </a:lnTo>
                  <a:lnTo>
                    <a:pt x="50" y="80"/>
                  </a:lnTo>
                  <a:lnTo>
                    <a:pt x="50" y="115"/>
                  </a:lnTo>
                  <a:lnTo>
                    <a:pt x="45" y="100"/>
                  </a:lnTo>
                  <a:lnTo>
                    <a:pt x="45" y="100"/>
                  </a:lnTo>
                  <a:lnTo>
                    <a:pt x="43" y="98"/>
                  </a:lnTo>
                  <a:lnTo>
                    <a:pt x="45" y="93"/>
                  </a:lnTo>
                  <a:lnTo>
                    <a:pt x="46" y="91"/>
                  </a:lnTo>
                  <a:lnTo>
                    <a:pt x="47" y="88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22" y="99"/>
                  </a:lnTo>
                  <a:lnTo>
                    <a:pt x="19" y="103"/>
                  </a:lnTo>
                  <a:lnTo>
                    <a:pt x="19" y="107"/>
                  </a:lnTo>
                  <a:lnTo>
                    <a:pt x="19" y="111"/>
                  </a:lnTo>
                  <a:lnTo>
                    <a:pt x="45" y="177"/>
                  </a:lnTo>
                  <a:lnTo>
                    <a:pt x="45" y="177"/>
                  </a:lnTo>
                  <a:lnTo>
                    <a:pt x="47" y="181"/>
                  </a:lnTo>
                  <a:lnTo>
                    <a:pt x="50" y="183"/>
                  </a:lnTo>
                  <a:lnTo>
                    <a:pt x="50" y="194"/>
                  </a:lnTo>
                  <a:close/>
                </a:path>
              </a:pathLst>
            </a:custGeom>
            <a:solidFill>
              <a:srgbClr val="5ABBC4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7318" name="组合 213"/>
            <p:cNvGrpSpPr/>
            <p:nvPr/>
          </p:nvGrpSpPr>
          <p:grpSpPr>
            <a:xfrm>
              <a:off x="5121" y="4607"/>
              <a:ext cx="900" cy="905"/>
              <a:chOff x="2157413" y="3054350"/>
              <a:chExt cx="571500" cy="574675"/>
            </a:xfrm>
          </p:grpSpPr>
          <p:sp>
            <p:nvSpPr>
              <p:cNvPr id="7319" name="Freeform 144"/>
              <p:cNvSpPr>
                <a:spLocks noEditPoints="1"/>
              </p:cNvSpPr>
              <p:nvPr/>
            </p:nvSpPr>
            <p:spPr>
              <a:xfrm>
                <a:off x="2157413" y="3054350"/>
                <a:ext cx="571500" cy="574675"/>
              </a:xfrm>
              <a:custGeom>
                <a:avLst/>
                <a:gdLst/>
                <a:ahLst/>
                <a:cxnLst>
                  <a:cxn ang="0">
                    <a:pos x="285750" y="0"/>
                  </a:cxn>
                  <a:cxn ang="0">
                    <a:pos x="368300" y="12700"/>
                  </a:cxn>
                  <a:cxn ang="0">
                    <a:pos x="444500" y="49212"/>
                  </a:cxn>
                  <a:cxn ang="0">
                    <a:pos x="506412" y="106362"/>
                  </a:cxn>
                  <a:cxn ang="0">
                    <a:pos x="549275" y="176212"/>
                  </a:cxn>
                  <a:cxn ang="0">
                    <a:pos x="568325" y="258762"/>
                  </a:cxn>
                  <a:cxn ang="0">
                    <a:pos x="568325" y="315912"/>
                  </a:cxn>
                  <a:cxn ang="0">
                    <a:pos x="549275" y="398462"/>
                  </a:cxn>
                  <a:cxn ang="0">
                    <a:pos x="506412" y="468312"/>
                  </a:cxn>
                  <a:cxn ang="0">
                    <a:pos x="444500" y="525462"/>
                  </a:cxn>
                  <a:cxn ang="0">
                    <a:pos x="368300" y="561975"/>
                  </a:cxn>
                  <a:cxn ang="0">
                    <a:pos x="285750" y="574675"/>
                  </a:cxn>
                  <a:cxn ang="0">
                    <a:pos x="285750" y="498475"/>
                  </a:cxn>
                  <a:cxn ang="0">
                    <a:pos x="306387" y="504825"/>
                  </a:cxn>
                  <a:cxn ang="0">
                    <a:pos x="319087" y="522287"/>
                  </a:cxn>
                  <a:cxn ang="0">
                    <a:pos x="376237" y="508000"/>
                  </a:cxn>
                  <a:cxn ang="0">
                    <a:pos x="425450" y="479425"/>
                  </a:cxn>
                  <a:cxn ang="0">
                    <a:pos x="465137" y="441325"/>
                  </a:cxn>
                  <a:cxn ang="0">
                    <a:pos x="495300" y="393700"/>
                  </a:cxn>
                  <a:cxn ang="0">
                    <a:pos x="515937" y="341312"/>
                  </a:cxn>
                  <a:cxn ang="0">
                    <a:pos x="511175" y="315912"/>
                  </a:cxn>
                  <a:cxn ang="0">
                    <a:pos x="495300" y="285750"/>
                  </a:cxn>
                  <a:cxn ang="0">
                    <a:pos x="501650" y="265112"/>
                  </a:cxn>
                  <a:cxn ang="0">
                    <a:pos x="519112" y="252412"/>
                  </a:cxn>
                  <a:cxn ang="0">
                    <a:pos x="504825" y="195262"/>
                  </a:cxn>
                  <a:cxn ang="0">
                    <a:pos x="476250" y="149225"/>
                  </a:cxn>
                  <a:cxn ang="0">
                    <a:pos x="439737" y="106362"/>
                  </a:cxn>
                  <a:cxn ang="0">
                    <a:pos x="392112" y="76200"/>
                  </a:cxn>
                  <a:cxn ang="0">
                    <a:pos x="339725" y="55562"/>
                  </a:cxn>
                  <a:cxn ang="0">
                    <a:pos x="315912" y="61912"/>
                  </a:cxn>
                  <a:cxn ang="0">
                    <a:pos x="285750" y="76200"/>
                  </a:cxn>
                  <a:cxn ang="0">
                    <a:pos x="285750" y="0"/>
                  </a:cxn>
                  <a:cxn ang="0">
                    <a:pos x="285750" y="76200"/>
                  </a:cxn>
                  <a:cxn ang="0">
                    <a:pos x="255587" y="61912"/>
                  </a:cxn>
                  <a:cxn ang="0">
                    <a:pos x="231775" y="55562"/>
                  </a:cxn>
                  <a:cxn ang="0">
                    <a:pos x="177800" y="76200"/>
                  </a:cxn>
                  <a:cxn ang="0">
                    <a:pos x="130175" y="106362"/>
                  </a:cxn>
                  <a:cxn ang="0">
                    <a:pos x="93662" y="149225"/>
                  </a:cxn>
                  <a:cxn ang="0">
                    <a:pos x="66675" y="195262"/>
                  </a:cxn>
                  <a:cxn ang="0">
                    <a:pos x="50800" y="252412"/>
                  </a:cxn>
                  <a:cxn ang="0">
                    <a:pos x="68262" y="265112"/>
                  </a:cxn>
                  <a:cxn ang="0">
                    <a:pos x="74612" y="285750"/>
                  </a:cxn>
                  <a:cxn ang="0">
                    <a:pos x="58737" y="315912"/>
                  </a:cxn>
                  <a:cxn ang="0">
                    <a:pos x="52387" y="341312"/>
                  </a:cxn>
                  <a:cxn ang="0">
                    <a:pos x="73025" y="393700"/>
                  </a:cxn>
                  <a:cxn ang="0">
                    <a:pos x="104775" y="441325"/>
                  </a:cxn>
                  <a:cxn ang="0">
                    <a:pos x="146050" y="479425"/>
                  </a:cxn>
                  <a:cxn ang="0">
                    <a:pos x="195262" y="508000"/>
                  </a:cxn>
                  <a:cxn ang="0">
                    <a:pos x="250825" y="522287"/>
                  </a:cxn>
                  <a:cxn ang="0">
                    <a:pos x="255587" y="511175"/>
                  </a:cxn>
                  <a:cxn ang="0">
                    <a:pos x="285750" y="498475"/>
                  </a:cxn>
                  <a:cxn ang="0">
                    <a:pos x="285750" y="574675"/>
                  </a:cxn>
                  <a:cxn ang="0">
                    <a:pos x="200025" y="561975"/>
                  </a:cxn>
                  <a:cxn ang="0">
                    <a:pos x="123825" y="525462"/>
                  </a:cxn>
                  <a:cxn ang="0">
                    <a:pos x="63500" y="468312"/>
                  </a:cxn>
                  <a:cxn ang="0">
                    <a:pos x="20637" y="398462"/>
                  </a:cxn>
                  <a:cxn ang="0">
                    <a:pos x="0" y="315912"/>
                  </a:cxn>
                  <a:cxn ang="0">
                    <a:pos x="0" y="258762"/>
                  </a:cxn>
                  <a:cxn ang="0">
                    <a:pos x="20637" y="176212"/>
                  </a:cxn>
                  <a:cxn ang="0">
                    <a:pos x="63500" y="106362"/>
                  </a:cxn>
                  <a:cxn ang="0">
                    <a:pos x="123825" y="49212"/>
                  </a:cxn>
                  <a:cxn ang="0">
                    <a:pos x="200025" y="12700"/>
                  </a:cxn>
                  <a:cxn ang="0">
                    <a:pos x="285750" y="0"/>
                  </a:cxn>
                </a:cxnLst>
                <a:rect l="0" t="0" r="0" b="0"/>
                <a:pathLst>
                  <a:path w="360" h="362">
                    <a:moveTo>
                      <a:pt x="180" y="0"/>
                    </a:moveTo>
                    <a:lnTo>
                      <a:pt x="180" y="0"/>
                    </a:lnTo>
                    <a:lnTo>
                      <a:pt x="180" y="0"/>
                    </a:lnTo>
                    <a:lnTo>
                      <a:pt x="197" y="2"/>
                    </a:lnTo>
                    <a:lnTo>
                      <a:pt x="216" y="4"/>
                    </a:lnTo>
                    <a:lnTo>
                      <a:pt x="232" y="8"/>
                    </a:lnTo>
                    <a:lnTo>
                      <a:pt x="250" y="15"/>
                    </a:lnTo>
                    <a:lnTo>
                      <a:pt x="265" y="22"/>
                    </a:lnTo>
                    <a:lnTo>
                      <a:pt x="280" y="31"/>
                    </a:lnTo>
                    <a:lnTo>
                      <a:pt x="295" y="42"/>
                    </a:lnTo>
                    <a:lnTo>
                      <a:pt x="307" y="53"/>
                    </a:lnTo>
                    <a:lnTo>
                      <a:pt x="319" y="67"/>
                    </a:lnTo>
                    <a:lnTo>
                      <a:pt x="329" y="80"/>
                    </a:lnTo>
                    <a:lnTo>
                      <a:pt x="338" y="95"/>
                    </a:lnTo>
                    <a:lnTo>
                      <a:pt x="346" y="111"/>
                    </a:lnTo>
                    <a:lnTo>
                      <a:pt x="352" y="127"/>
                    </a:lnTo>
                    <a:lnTo>
                      <a:pt x="356" y="145"/>
                    </a:lnTo>
                    <a:lnTo>
                      <a:pt x="358" y="163"/>
                    </a:lnTo>
                    <a:lnTo>
                      <a:pt x="360" y="180"/>
                    </a:lnTo>
                    <a:lnTo>
                      <a:pt x="360" y="180"/>
                    </a:lnTo>
                    <a:lnTo>
                      <a:pt x="358" y="199"/>
                    </a:lnTo>
                    <a:lnTo>
                      <a:pt x="356" y="217"/>
                    </a:lnTo>
                    <a:lnTo>
                      <a:pt x="352" y="234"/>
                    </a:lnTo>
                    <a:lnTo>
                      <a:pt x="346" y="251"/>
                    </a:lnTo>
                    <a:lnTo>
                      <a:pt x="338" y="267"/>
                    </a:lnTo>
                    <a:lnTo>
                      <a:pt x="329" y="282"/>
                    </a:lnTo>
                    <a:lnTo>
                      <a:pt x="319" y="295"/>
                    </a:lnTo>
                    <a:lnTo>
                      <a:pt x="307" y="309"/>
                    </a:lnTo>
                    <a:lnTo>
                      <a:pt x="295" y="320"/>
                    </a:lnTo>
                    <a:lnTo>
                      <a:pt x="280" y="331"/>
                    </a:lnTo>
                    <a:lnTo>
                      <a:pt x="265" y="340"/>
                    </a:lnTo>
                    <a:lnTo>
                      <a:pt x="250" y="347"/>
                    </a:lnTo>
                    <a:lnTo>
                      <a:pt x="232" y="354"/>
                    </a:lnTo>
                    <a:lnTo>
                      <a:pt x="216" y="358"/>
                    </a:lnTo>
                    <a:lnTo>
                      <a:pt x="197" y="360"/>
                    </a:lnTo>
                    <a:lnTo>
                      <a:pt x="180" y="362"/>
                    </a:lnTo>
                    <a:lnTo>
                      <a:pt x="180" y="362"/>
                    </a:lnTo>
                    <a:lnTo>
                      <a:pt x="180" y="314"/>
                    </a:lnTo>
                    <a:lnTo>
                      <a:pt x="180" y="314"/>
                    </a:lnTo>
                    <a:lnTo>
                      <a:pt x="180" y="314"/>
                    </a:lnTo>
                    <a:lnTo>
                      <a:pt x="186" y="314"/>
                    </a:lnTo>
                    <a:lnTo>
                      <a:pt x="193" y="318"/>
                    </a:lnTo>
                    <a:lnTo>
                      <a:pt x="199" y="322"/>
                    </a:lnTo>
                    <a:lnTo>
                      <a:pt x="201" y="329"/>
                    </a:lnTo>
                    <a:lnTo>
                      <a:pt x="201" y="329"/>
                    </a:lnTo>
                    <a:lnTo>
                      <a:pt x="214" y="327"/>
                    </a:lnTo>
                    <a:lnTo>
                      <a:pt x="226" y="324"/>
                    </a:lnTo>
                    <a:lnTo>
                      <a:pt x="237" y="320"/>
                    </a:lnTo>
                    <a:lnTo>
                      <a:pt x="247" y="314"/>
                    </a:lnTo>
                    <a:lnTo>
                      <a:pt x="258" y="309"/>
                    </a:lnTo>
                    <a:lnTo>
                      <a:pt x="268" y="302"/>
                    </a:lnTo>
                    <a:lnTo>
                      <a:pt x="277" y="294"/>
                    </a:lnTo>
                    <a:lnTo>
                      <a:pt x="285" y="286"/>
                    </a:lnTo>
                    <a:lnTo>
                      <a:pt x="293" y="278"/>
                    </a:lnTo>
                    <a:lnTo>
                      <a:pt x="300" y="268"/>
                    </a:lnTo>
                    <a:lnTo>
                      <a:pt x="307" y="259"/>
                    </a:lnTo>
                    <a:lnTo>
                      <a:pt x="312" y="248"/>
                    </a:lnTo>
                    <a:lnTo>
                      <a:pt x="318" y="237"/>
                    </a:lnTo>
                    <a:lnTo>
                      <a:pt x="322" y="226"/>
                    </a:lnTo>
                    <a:lnTo>
                      <a:pt x="325" y="215"/>
                    </a:lnTo>
                    <a:lnTo>
                      <a:pt x="327" y="203"/>
                    </a:lnTo>
                    <a:lnTo>
                      <a:pt x="327" y="203"/>
                    </a:lnTo>
                    <a:lnTo>
                      <a:pt x="322" y="199"/>
                    </a:lnTo>
                    <a:lnTo>
                      <a:pt x="316" y="194"/>
                    </a:lnTo>
                    <a:lnTo>
                      <a:pt x="314" y="188"/>
                    </a:lnTo>
                    <a:lnTo>
                      <a:pt x="312" y="180"/>
                    </a:lnTo>
                    <a:lnTo>
                      <a:pt x="312" y="180"/>
                    </a:lnTo>
                    <a:lnTo>
                      <a:pt x="314" y="174"/>
                    </a:lnTo>
                    <a:lnTo>
                      <a:pt x="316" y="167"/>
                    </a:lnTo>
                    <a:lnTo>
                      <a:pt x="322" y="163"/>
                    </a:lnTo>
                    <a:lnTo>
                      <a:pt x="327" y="159"/>
                    </a:lnTo>
                    <a:lnTo>
                      <a:pt x="327" y="159"/>
                    </a:lnTo>
                    <a:lnTo>
                      <a:pt x="325" y="146"/>
                    </a:lnTo>
                    <a:lnTo>
                      <a:pt x="322" y="136"/>
                    </a:lnTo>
                    <a:lnTo>
                      <a:pt x="318" y="123"/>
                    </a:lnTo>
                    <a:lnTo>
                      <a:pt x="312" y="113"/>
                    </a:lnTo>
                    <a:lnTo>
                      <a:pt x="307" y="103"/>
                    </a:lnTo>
                    <a:lnTo>
                      <a:pt x="300" y="94"/>
                    </a:lnTo>
                    <a:lnTo>
                      <a:pt x="293" y="84"/>
                    </a:lnTo>
                    <a:lnTo>
                      <a:pt x="285" y="75"/>
                    </a:lnTo>
                    <a:lnTo>
                      <a:pt x="277" y="67"/>
                    </a:lnTo>
                    <a:lnTo>
                      <a:pt x="268" y="60"/>
                    </a:lnTo>
                    <a:lnTo>
                      <a:pt x="258" y="53"/>
                    </a:lnTo>
                    <a:lnTo>
                      <a:pt x="247" y="48"/>
                    </a:lnTo>
                    <a:lnTo>
                      <a:pt x="237" y="42"/>
                    </a:lnTo>
                    <a:lnTo>
                      <a:pt x="226" y="38"/>
                    </a:lnTo>
                    <a:lnTo>
                      <a:pt x="214" y="35"/>
                    </a:lnTo>
                    <a:lnTo>
                      <a:pt x="201" y="33"/>
                    </a:lnTo>
                    <a:lnTo>
                      <a:pt x="201" y="33"/>
                    </a:lnTo>
                    <a:lnTo>
                      <a:pt x="199" y="39"/>
                    </a:lnTo>
                    <a:lnTo>
                      <a:pt x="193" y="44"/>
                    </a:lnTo>
                    <a:lnTo>
                      <a:pt x="186" y="46"/>
                    </a:lnTo>
                    <a:lnTo>
                      <a:pt x="180" y="48"/>
                    </a:lnTo>
                    <a:lnTo>
                      <a:pt x="180" y="48"/>
                    </a:lnTo>
                    <a:lnTo>
                      <a:pt x="180" y="0"/>
                    </a:lnTo>
                    <a:close/>
                    <a:moveTo>
                      <a:pt x="180" y="0"/>
                    </a:moveTo>
                    <a:lnTo>
                      <a:pt x="180" y="0"/>
                    </a:lnTo>
                    <a:lnTo>
                      <a:pt x="180" y="48"/>
                    </a:lnTo>
                    <a:lnTo>
                      <a:pt x="180" y="48"/>
                    </a:lnTo>
                    <a:lnTo>
                      <a:pt x="173" y="46"/>
                    </a:lnTo>
                    <a:lnTo>
                      <a:pt x="166" y="44"/>
                    </a:lnTo>
                    <a:lnTo>
                      <a:pt x="161" y="39"/>
                    </a:lnTo>
                    <a:lnTo>
                      <a:pt x="158" y="33"/>
                    </a:lnTo>
                    <a:lnTo>
                      <a:pt x="158" y="33"/>
                    </a:lnTo>
                    <a:lnTo>
                      <a:pt x="146" y="35"/>
                    </a:lnTo>
                    <a:lnTo>
                      <a:pt x="134" y="38"/>
                    </a:lnTo>
                    <a:lnTo>
                      <a:pt x="123" y="42"/>
                    </a:lnTo>
                    <a:lnTo>
                      <a:pt x="112" y="48"/>
                    </a:lnTo>
                    <a:lnTo>
                      <a:pt x="101" y="53"/>
                    </a:lnTo>
                    <a:lnTo>
                      <a:pt x="92" y="60"/>
                    </a:lnTo>
                    <a:lnTo>
                      <a:pt x="82" y="67"/>
                    </a:lnTo>
                    <a:lnTo>
                      <a:pt x="74" y="75"/>
                    </a:lnTo>
                    <a:lnTo>
                      <a:pt x="66" y="84"/>
                    </a:lnTo>
                    <a:lnTo>
                      <a:pt x="59" y="94"/>
                    </a:lnTo>
                    <a:lnTo>
                      <a:pt x="52" y="103"/>
                    </a:lnTo>
                    <a:lnTo>
                      <a:pt x="46" y="113"/>
                    </a:lnTo>
                    <a:lnTo>
                      <a:pt x="42" y="123"/>
                    </a:lnTo>
                    <a:lnTo>
                      <a:pt x="37" y="136"/>
                    </a:lnTo>
                    <a:lnTo>
                      <a:pt x="33" y="146"/>
                    </a:lnTo>
                    <a:lnTo>
                      <a:pt x="32" y="159"/>
                    </a:lnTo>
                    <a:lnTo>
                      <a:pt x="32" y="159"/>
                    </a:lnTo>
                    <a:lnTo>
                      <a:pt x="37" y="163"/>
                    </a:lnTo>
                    <a:lnTo>
                      <a:pt x="43" y="167"/>
                    </a:lnTo>
                    <a:lnTo>
                      <a:pt x="46" y="174"/>
                    </a:lnTo>
                    <a:lnTo>
                      <a:pt x="47" y="180"/>
                    </a:lnTo>
                    <a:lnTo>
                      <a:pt x="47" y="180"/>
                    </a:lnTo>
                    <a:lnTo>
                      <a:pt x="46" y="188"/>
                    </a:lnTo>
                    <a:lnTo>
                      <a:pt x="43" y="194"/>
                    </a:lnTo>
                    <a:lnTo>
                      <a:pt x="37" y="199"/>
                    </a:lnTo>
                    <a:lnTo>
                      <a:pt x="32" y="203"/>
                    </a:lnTo>
                    <a:lnTo>
                      <a:pt x="32" y="203"/>
                    </a:lnTo>
                    <a:lnTo>
                      <a:pt x="33" y="215"/>
                    </a:lnTo>
                    <a:lnTo>
                      <a:pt x="37" y="226"/>
                    </a:lnTo>
                    <a:lnTo>
                      <a:pt x="42" y="237"/>
                    </a:lnTo>
                    <a:lnTo>
                      <a:pt x="46" y="248"/>
                    </a:lnTo>
                    <a:lnTo>
                      <a:pt x="52" y="259"/>
                    </a:lnTo>
                    <a:lnTo>
                      <a:pt x="59" y="268"/>
                    </a:lnTo>
                    <a:lnTo>
                      <a:pt x="66" y="278"/>
                    </a:lnTo>
                    <a:lnTo>
                      <a:pt x="74" y="286"/>
                    </a:lnTo>
                    <a:lnTo>
                      <a:pt x="82" y="294"/>
                    </a:lnTo>
                    <a:lnTo>
                      <a:pt x="92" y="302"/>
                    </a:lnTo>
                    <a:lnTo>
                      <a:pt x="101" y="309"/>
                    </a:lnTo>
                    <a:lnTo>
                      <a:pt x="112" y="314"/>
                    </a:lnTo>
                    <a:lnTo>
                      <a:pt x="123" y="320"/>
                    </a:lnTo>
                    <a:lnTo>
                      <a:pt x="134" y="324"/>
                    </a:lnTo>
                    <a:lnTo>
                      <a:pt x="146" y="327"/>
                    </a:lnTo>
                    <a:lnTo>
                      <a:pt x="158" y="329"/>
                    </a:lnTo>
                    <a:lnTo>
                      <a:pt x="158" y="329"/>
                    </a:lnTo>
                    <a:lnTo>
                      <a:pt x="158" y="329"/>
                    </a:lnTo>
                    <a:lnTo>
                      <a:pt x="161" y="322"/>
                    </a:lnTo>
                    <a:lnTo>
                      <a:pt x="166" y="318"/>
                    </a:lnTo>
                    <a:lnTo>
                      <a:pt x="173" y="314"/>
                    </a:lnTo>
                    <a:lnTo>
                      <a:pt x="180" y="314"/>
                    </a:lnTo>
                    <a:lnTo>
                      <a:pt x="180" y="362"/>
                    </a:lnTo>
                    <a:lnTo>
                      <a:pt x="180" y="362"/>
                    </a:lnTo>
                    <a:lnTo>
                      <a:pt x="180" y="362"/>
                    </a:lnTo>
                    <a:lnTo>
                      <a:pt x="161" y="360"/>
                    </a:lnTo>
                    <a:lnTo>
                      <a:pt x="143" y="358"/>
                    </a:lnTo>
                    <a:lnTo>
                      <a:pt x="126" y="354"/>
                    </a:lnTo>
                    <a:lnTo>
                      <a:pt x="109" y="347"/>
                    </a:lnTo>
                    <a:lnTo>
                      <a:pt x="93" y="340"/>
                    </a:lnTo>
                    <a:lnTo>
                      <a:pt x="78" y="331"/>
                    </a:lnTo>
                    <a:lnTo>
                      <a:pt x="65" y="320"/>
                    </a:lnTo>
                    <a:lnTo>
                      <a:pt x="52" y="309"/>
                    </a:lnTo>
                    <a:lnTo>
                      <a:pt x="40" y="295"/>
                    </a:lnTo>
                    <a:lnTo>
                      <a:pt x="29" y="282"/>
                    </a:lnTo>
                    <a:lnTo>
                      <a:pt x="21" y="267"/>
                    </a:lnTo>
                    <a:lnTo>
                      <a:pt x="13" y="251"/>
                    </a:lnTo>
                    <a:lnTo>
                      <a:pt x="8" y="234"/>
                    </a:lnTo>
                    <a:lnTo>
                      <a:pt x="2" y="217"/>
                    </a:lnTo>
                    <a:lnTo>
                      <a:pt x="0" y="199"/>
                    </a:lnTo>
                    <a:lnTo>
                      <a:pt x="0" y="180"/>
                    </a:lnTo>
                    <a:lnTo>
                      <a:pt x="0" y="180"/>
                    </a:lnTo>
                    <a:lnTo>
                      <a:pt x="0" y="163"/>
                    </a:lnTo>
                    <a:lnTo>
                      <a:pt x="2" y="145"/>
                    </a:lnTo>
                    <a:lnTo>
                      <a:pt x="8" y="127"/>
                    </a:lnTo>
                    <a:lnTo>
                      <a:pt x="13" y="111"/>
                    </a:lnTo>
                    <a:lnTo>
                      <a:pt x="21" y="95"/>
                    </a:lnTo>
                    <a:lnTo>
                      <a:pt x="29" y="80"/>
                    </a:lnTo>
                    <a:lnTo>
                      <a:pt x="40" y="67"/>
                    </a:lnTo>
                    <a:lnTo>
                      <a:pt x="52" y="53"/>
                    </a:lnTo>
                    <a:lnTo>
                      <a:pt x="65" y="42"/>
                    </a:lnTo>
                    <a:lnTo>
                      <a:pt x="78" y="31"/>
                    </a:lnTo>
                    <a:lnTo>
                      <a:pt x="93" y="22"/>
                    </a:lnTo>
                    <a:lnTo>
                      <a:pt x="109" y="15"/>
                    </a:lnTo>
                    <a:lnTo>
                      <a:pt x="126" y="8"/>
                    </a:lnTo>
                    <a:lnTo>
                      <a:pt x="143" y="4"/>
                    </a:lnTo>
                    <a:lnTo>
                      <a:pt x="161" y="2"/>
                    </a:lnTo>
                    <a:lnTo>
                      <a:pt x="180" y="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EDCD2D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20" name="Freeform 145"/>
              <p:cNvSpPr/>
              <p:nvPr/>
            </p:nvSpPr>
            <p:spPr>
              <a:xfrm>
                <a:off x="2336801" y="3235325"/>
                <a:ext cx="285750" cy="150813"/>
              </a:xfrm>
              <a:custGeom>
                <a:avLst/>
                <a:gdLst/>
                <a:ahLst/>
                <a:cxnLst>
                  <a:cxn ang="0">
                    <a:pos x="20637" y="0"/>
                  </a:cxn>
                  <a:cxn ang="0">
                    <a:pos x="85725" y="66675"/>
                  </a:cxn>
                  <a:cxn ang="0">
                    <a:pos x="85725" y="66675"/>
                  </a:cxn>
                  <a:cxn ang="0">
                    <a:pos x="95250" y="61912"/>
                  </a:cxn>
                  <a:cxn ang="0">
                    <a:pos x="106362" y="61912"/>
                  </a:cxn>
                  <a:cxn ang="0">
                    <a:pos x="106362" y="61912"/>
                  </a:cxn>
                  <a:cxn ang="0">
                    <a:pos x="119062" y="65087"/>
                  </a:cxn>
                  <a:cxn ang="0">
                    <a:pos x="131762" y="71437"/>
                  </a:cxn>
                  <a:cxn ang="0">
                    <a:pos x="139700" y="79375"/>
                  </a:cxn>
                  <a:cxn ang="0">
                    <a:pos x="146050" y="92075"/>
                  </a:cxn>
                  <a:cxn ang="0">
                    <a:pos x="285750" y="92075"/>
                  </a:cxn>
                  <a:cxn ang="0">
                    <a:pos x="285750" y="120650"/>
                  </a:cxn>
                  <a:cxn ang="0">
                    <a:pos x="146050" y="120650"/>
                  </a:cxn>
                  <a:cxn ang="0">
                    <a:pos x="146050" y="120650"/>
                  </a:cxn>
                  <a:cxn ang="0">
                    <a:pos x="139700" y="133350"/>
                  </a:cxn>
                  <a:cxn ang="0">
                    <a:pos x="131762" y="141287"/>
                  </a:cxn>
                  <a:cxn ang="0">
                    <a:pos x="119062" y="147637"/>
                  </a:cxn>
                  <a:cxn ang="0">
                    <a:pos x="106362" y="150813"/>
                  </a:cxn>
                  <a:cxn ang="0">
                    <a:pos x="106362" y="150813"/>
                  </a:cxn>
                  <a:cxn ang="0">
                    <a:pos x="96837" y="150813"/>
                  </a:cxn>
                  <a:cxn ang="0">
                    <a:pos x="88900" y="146050"/>
                  </a:cxn>
                  <a:cxn ang="0">
                    <a:pos x="79375" y="144462"/>
                  </a:cxn>
                  <a:cxn ang="0">
                    <a:pos x="73025" y="138112"/>
                  </a:cxn>
                  <a:cxn ang="0">
                    <a:pos x="69850" y="131762"/>
                  </a:cxn>
                  <a:cxn ang="0">
                    <a:pos x="65087" y="122237"/>
                  </a:cxn>
                  <a:cxn ang="0">
                    <a:pos x="63500" y="115887"/>
                  </a:cxn>
                  <a:cxn ang="0">
                    <a:pos x="60325" y="104775"/>
                  </a:cxn>
                  <a:cxn ang="0">
                    <a:pos x="60325" y="104775"/>
                  </a:cxn>
                  <a:cxn ang="0">
                    <a:pos x="63500" y="96837"/>
                  </a:cxn>
                  <a:cxn ang="0">
                    <a:pos x="65087" y="85725"/>
                  </a:cxn>
                  <a:cxn ang="0">
                    <a:pos x="0" y="20637"/>
                  </a:cxn>
                  <a:cxn ang="0">
                    <a:pos x="20637" y="0"/>
                  </a:cxn>
                </a:cxnLst>
                <a:rect l="0" t="0" r="0" b="0"/>
                <a:pathLst>
                  <a:path w="180" h="95">
                    <a:moveTo>
                      <a:pt x="13" y="0"/>
                    </a:moveTo>
                    <a:lnTo>
                      <a:pt x="54" y="42"/>
                    </a:lnTo>
                    <a:lnTo>
                      <a:pt x="54" y="42"/>
                    </a:lnTo>
                    <a:lnTo>
                      <a:pt x="60" y="39"/>
                    </a:lnTo>
                    <a:lnTo>
                      <a:pt x="67" y="39"/>
                    </a:lnTo>
                    <a:lnTo>
                      <a:pt x="67" y="39"/>
                    </a:lnTo>
                    <a:lnTo>
                      <a:pt x="75" y="41"/>
                    </a:lnTo>
                    <a:lnTo>
                      <a:pt x="83" y="45"/>
                    </a:lnTo>
                    <a:lnTo>
                      <a:pt x="88" y="50"/>
                    </a:lnTo>
                    <a:lnTo>
                      <a:pt x="92" y="58"/>
                    </a:lnTo>
                    <a:lnTo>
                      <a:pt x="180" y="58"/>
                    </a:lnTo>
                    <a:lnTo>
                      <a:pt x="180" y="76"/>
                    </a:lnTo>
                    <a:lnTo>
                      <a:pt x="92" y="76"/>
                    </a:lnTo>
                    <a:lnTo>
                      <a:pt x="92" y="76"/>
                    </a:lnTo>
                    <a:lnTo>
                      <a:pt x="88" y="84"/>
                    </a:lnTo>
                    <a:lnTo>
                      <a:pt x="83" y="89"/>
                    </a:lnTo>
                    <a:lnTo>
                      <a:pt x="75" y="93"/>
                    </a:lnTo>
                    <a:lnTo>
                      <a:pt x="67" y="95"/>
                    </a:lnTo>
                    <a:lnTo>
                      <a:pt x="67" y="95"/>
                    </a:lnTo>
                    <a:lnTo>
                      <a:pt x="61" y="95"/>
                    </a:lnTo>
                    <a:lnTo>
                      <a:pt x="56" y="92"/>
                    </a:lnTo>
                    <a:lnTo>
                      <a:pt x="50" y="91"/>
                    </a:lnTo>
                    <a:lnTo>
                      <a:pt x="46" y="87"/>
                    </a:lnTo>
                    <a:lnTo>
                      <a:pt x="44" y="83"/>
                    </a:lnTo>
                    <a:lnTo>
                      <a:pt x="41" y="77"/>
                    </a:lnTo>
                    <a:lnTo>
                      <a:pt x="40" y="73"/>
                    </a:lnTo>
                    <a:lnTo>
                      <a:pt x="38" y="66"/>
                    </a:lnTo>
                    <a:lnTo>
                      <a:pt x="38" y="66"/>
                    </a:lnTo>
                    <a:lnTo>
                      <a:pt x="40" y="61"/>
                    </a:lnTo>
                    <a:lnTo>
                      <a:pt x="41" y="54"/>
                    </a:lnTo>
                    <a:lnTo>
                      <a:pt x="0" y="1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EDCD2D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321" name="组合 211"/>
            <p:cNvGrpSpPr/>
            <p:nvPr/>
          </p:nvGrpSpPr>
          <p:grpSpPr>
            <a:xfrm>
              <a:off x="4953" y="5769"/>
              <a:ext cx="705" cy="665"/>
              <a:chOff x="2051051" y="3792538"/>
              <a:chExt cx="447675" cy="422275"/>
            </a:xfrm>
          </p:grpSpPr>
          <p:sp>
            <p:nvSpPr>
              <p:cNvPr id="7322" name="Freeform 146"/>
              <p:cNvSpPr/>
              <p:nvPr/>
            </p:nvSpPr>
            <p:spPr>
              <a:xfrm>
                <a:off x="2051051" y="3879850"/>
                <a:ext cx="447675" cy="334963"/>
              </a:xfrm>
              <a:custGeom>
                <a:avLst/>
                <a:gdLst/>
                <a:ahLst/>
                <a:cxnLst>
                  <a:cxn ang="0">
                    <a:pos x="136525" y="0"/>
                  </a:cxn>
                  <a:cxn ang="0">
                    <a:pos x="182562" y="9525"/>
                  </a:cxn>
                  <a:cxn ang="0">
                    <a:pos x="223837" y="31750"/>
                  </a:cxn>
                  <a:cxn ang="0">
                    <a:pos x="242887" y="17462"/>
                  </a:cxn>
                  <a:cxn ang="0">
                    <a:pos x="288925" y="1587"/>
                  </a:cxn>
                  <a:cxn ang="0">
                    <a:pos x="314325" y="0"/>
                  </a:cxn>
                  <a:cxn ang="0">
                    <a:pos x="339725" y="1587"/>
                  </a:cxn>
                  <a:cxn ang="0">
                    <a:pos x="388937" y="22225"/>
                  </a:cxn>
                  <a:cxn ang="0">
                    <a:pos x="425450" y="55562"/>
                  </a:cxn>
                  <a:cxn ang="0">
                    <a:pos x="441325" y="90487"/>
                  </a:cxn>
                  <a:cxn ang="0">
                    <a:pos x="447675" y="115887"/>
                  </a:cxn>
                  <a:cxn ang="0">
                    <a:pos x="447675" y="128587"/>
                  </a:cxn>
                  <a:cxn ang="0">
                    <a:pos x="446087" y="161925"/>
                  </a:cxn>
                  <a:cxn ang="0">
                    <a:pos x="434975" y="195262"/>
                  </a:cxn>
                  <a:cxn ang="0">
                    <a:pos x="417512" y="230187"/>
                  </a:cxn>
                  <a:cxn ang="0">
                    <a:pos x="393700" y="261937"/>
                  </a:cxn>
                  <a:cxn ang="0">
                    <a:pos x="361950" y="292100"/>
                  </a:cxn>
                  <a:cxn ang="0">
                    <a:pos x="322262" y="315912"/>
                  </a:cxn>
                  <a:cxn ang="0">
                    <a:pos x="273050" y="331787"/>
                  </a:cxn>
                  <a:cxn ang="0">
                    <a:pos x="217487" y="334963"/>
                  </a:cxn>
                  <a:cxn ang="0">
                    <a:pos x="187325" y="334963"/>
                  </a:cxn>
                  <a:cxn ang="0">
                    <a:pos x="136525" y="322262"/>
                  </a:cxn>
                  <a:cxn ang="0">
                    <a:pos x="92075" y="303212"/>
                  </a:cxn>
                  <a:cxn ang="0">
                    <a:pos x="60325" y="274637"/>
                  </a:cxn>
                  <a:cxn ang="0">
                    <a:pos x="34925" y="242887"/>
                  </a:cxn>
                  <a:cxn ang="0">
                    <a:pos x="17462" y="211137"/>
                  </a:cxn>
                  <a:cxn ang="0">
                    <a:pos x="6350" y="176212"/>
                  </a:cxn>
                  <a:cxn ang="0">
                    <a:pos x="0" y="128587"/>
                  </a:cxn>
                  <a:cxn ang="0">
                    <a:pos x="0" y="115887"/>
                  </a:cxn>
                  <a:cxn ang="0">
                    <a:pos x="6350" y="90487"/>
                  </a:cxn>
                  <a:cxn ang="0">
                    <a:pos x="23812" y="55562"/>
                  </a:cxn>
                  <a:cxn ang="0">
                    <a:pos x="60325" y="22225"/>
                  </a:cxn>
                  <a:cxn ang="0">
                    <a:pos x="107950" y="1587"/>
                  </a:cxn>
                  <a:cxn ang="0">
                    <a:pos x="136525" y="0"/>
                  </a:cxn>
                </a:cxnLst>
                <a:rect l="0" t="0" r="0" b="0"/>
                <a:pathLst>
                  <a:path w="282" h="211">
                    <a:moveTo>
                      <a:pt x="86" y="0"/>
                    </a:moveTo>
                    <a:lnTo>
                      <a:pt x="86" y="0"/>
                    </a:lnTo>
                    <a:lnTo>
                      <a:pt x="100" y="1"/>
                    </a:lnTo>
                    <a:lnTo>
                      <a:pt x="115" y="6"/>
                    </a:lnTo>
                    <a:lnTo>
                      <a:pt x="129" y="11"/>
                    </a:lnTo>
                    <a:lnTo>
                      <a:pt x="141" y="20"/>
                    </a:lnTo>
                    <a:lnTo>
                      <a:pt x="141" y="20"/>
                    </a:lnTo>
                    <a:lnTo>
                      <a:pt x="153" y="11"/>
                    </a:lnTo>
                    <a:lnTo>
                      <a:pt x="167" y="6"/>
                    </a:lnTo>
                    <a:lnTo>
                      <a:pt x="182" y="1"/>
                    </a:lnTo>
                    <a:lnTo>
                      <a:pt x="198" y="0"/>
                    </a:lnTo>
                    <a:lnTo>
                      <a:pt x="198" y="0"/>
                    </a:lnTo>
                    <a:lnTo>
                      <a:pt x="206" y="0"/>
                    </a:lnTo>
                    <a:lnTo>
                      <a:pt x="214" y="1"/>
                    </a:lnTo>
                    <a:lnTo>
                      <a:pt x="230" y="6"/>
                    </a:lnTo>
                    <a:lnTo>
                      <a:pt x="245" y="14"/>
                    </a:lnTo>
                    <a:lnTo>
                      <a:pt x="258" y="23"/>
                    </a:lnTo>
                    <a:lnTo>
                      <a:pt x="268" y="35"/>
                    </a:lnTo>
                    <a:lnTo>
                      <a:pt x="275" y="49"/>
                    </a:lnTo>
                    <a:lnTo>
                      <a:pt x="278" y="57"/>
                    </a:lnTo>
                    <a:lnTo>
                      <a:pt x="281" y="65"/>
                    </a:lnTo>
                    <a:lnTo>
                      <a:pt x="282" y="73"/>
                    </a:lnTo>
                    <a:lnTo>
                      <a:pt x="282" y="81"/>
                    </a:lnTo>
                    <a:lnTo>
                      <a:pt x="282" y="81"/>
                    </a:lnTo>
                    <a:lnTo>
                      <a:pt x="282" y="91"/>
                    </a:lnTo>
                    <a:lnTo>
                      <a:pt x="281" y="102"/>
                    </a:lnTo>
                    <a:lnTo>
                      <a:pt x="278" y="112"/>
                    </a:lnTo>
                    <a:lnTo>
                      <a:pt x="274" y="123"/>
                    </a:lnTo>
                    <a:lnTo>
                      <a:pt x="270" y="134"/>
                    </a:lnTo>
                    <a:lnTo>
                      <a:pt x="263" y="145"/>
                    </a:lnTo>
                    <a:lnTo>
                      <a:pt x="256" y="156"/>
                    </a:lnTo>
                    <a:lnTo>
                      <a:pt x="248" y="165"/>
                    </a:lnTo>
                    <a:lnTo>
                      <a:pt x="239" y="175"/>
                    </a:lnTo>
                    <a:lnTo>
                      <a:pt x="228" y="184"/>
                    </a:lnTo>
                    <a:lnTo>
                      <a:pt x="216" y="192"/>
                    </a:lnTo>
                    <a:lnTo>
                      <a:pt x="203" y="199"/>
                    </a:lnTo>
                    <a:lnTo>
                      <a:pt x="188" y="205"/>
                    </a:lnTo>
                    <a:lnTo>
                      <a:pt x="172" y="209"/>
                    </a:lnTo>
                    <a:lnTo>
                      <a:pt x="156" y="211"/>
                    </a:lnTo>
                    <a:lnTo>
                      <a:pt x="137" y="211"/>
                    </a:lnTo>
                    <a:lnTo>
                      <a:pt x="137" y="211"/>
                    </a:lnTo>
                    <a:lnTo>
                      <a:pt x="118" y="211"/>
                    </a:lnTo>
                    <a:lnTo>
                      <a:pt x="100" y="209"/>
                    </a:lnTo>
                    <a:lnTo>
                      <a:pt x="86" y="203"/>
                    </a:lnTo>
                    <a:lnTo>
                      <a:pt x="71" y="198"/>
                    </a:lnTo>
                    <a:lnTo>
                      <a:pt x="58" y="191"/>
                    </a:lnTo>
                    <a:lnTo>
                      <a:pt x="48" y="183"/>
                    </a:lnTo>
                    <a:lnTo>
                      <a:pt x="38" y="173"/>
                    </a:lnTo>
                    <a:lnTo>
                      <a:pt x="29" y="164"/>
                    </a:lnTo>
                    <a:lnTo>
                      <a:pt x="22" y="153"/>
                    </a:lnTo>
                    <a:lnTo>
                      <a:pt x="15" y="144"/>
                    </a:lnTo>
                    <a:lnTo>
                      <a:pt x="11" y="133"/>
                    </a:lnTo>
                    <a:lnTo>
                      <a:pt x="7" y="121"/>
                    </a:lnTo>
                    <a:lnTo>
                      <a:pt x="4" y="111"/>
                    </a:lnTo>
                    <a:lnTo>
                      <a:pt x="2" y="100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0" y="73"/>
                    </a:lnTo>
                    <a:lnTo>
                      <a:pt x="2" y="65"/>
                    </a:lnTo>
                    <a:lnTo>
                      <a:pt x="4" y="57"/>
                    </a:lnTo>
                    <a:lnTo>
                      <a:pt x="7" y="49"/>
                    </a:lnTo>
                    <a:lnTo>
                      <a:pt x="15" y="35"/>
                    </a:lnTo>
                    <a:lnTo>
                      <a:pt x="25" y="23"/>
                    </a:lnTo>
                    <a:lnTo>
                      <a:pt x="38" y="14"/>
                    </a:lnTo>
                    <a:lnTo>
                      <a:pt x="52" y="6"/>
                    </a:lnTo>
                    <a:lnTo>
                      <a:pt x="68" y="1"/>
                    </a:lnTo>
                    <a:lnTo>
                      <a:pt x="76" y="0"/>
                    </a:lnTo>
                    <a:lnTo>
                      <a:pt x="86" y="0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5ABBC4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23" name="Freeform 147"/>
              <p:cNvSpPr/>
              <p:nvPr/>
            </p:nvSpPr>
            <p:spPr>
              <a:xfrm>
                <a:off x="2178051" y="3792538"/>
                <a:ext cx="107950" cy="153988"/>
              </a:xfrm>
              <a:custGeom>
                <a:avLst/>
                <a:gdLst/>
                <a:ahLst/>
                <a:cxnLst>
                  <a:cxn ang="0">
                    <a:pos x="95250" y="153988"/>
                  </a:cxn>
                  <a:cxn ang="0">
                    <a:pos x="95250" y="153988"/>
                  </a:cxn>
                  <a:cxn ang="0">
                    <a:pos x="103187" y="134937"/>
                  </a:cxn>
                  <a:cxn ang="0">
                    <a:pos x="107950" y="112712"/>
                  </a:cxn>
                  <a:cxn ang="0">
                    <a:pos x="107950" y="92075"/>
                  </a:cxn>
                  <a:cxn ang="0">
                    <a:pos x="104775" y="73025"/>
                  </a:cxn>
                  <a:cxn ang="0">
                    <a:pos x="98425" y="52387"/>
                  </a:cxn>
                  <a:cxn ang="0">
                    <a:pos x="88900" y="33337"/>
                  </a:cxn>
                  <a:cxn ang="0">
                    <a:pos x="77787" y="15875"/>
                  </a:cxn>
                  <a:cxn ang="0">
                    <a:pos x="61912" y="0"/>
                  </a:cxn>
                  <a:cxn ang="0">
                    <a:pos x="0" y="9525"/>
                  </a:cxn>
                  <a:cxn ang="0">
                    <a:pos x="0" y="9525"/>
                  </a:cxn>
                  <a:cxn ang="0">
                    <a:pos x="22225" y="23812"/>
                  </a:cxn>
                  <a:cxn ang="0">
                    <a:pos x="38100" y="36512"/>
                  </a:cxn>
                  <a:cxn ang="0">
                    <a:pos x="55562" y="50800"/>
                  </a:cxn>
                  <a:cxn ang="0">
                    <a:pos x="68262" y="66675"/>
                  </a:cxn>
                  <a:cxn ang="0">
                    <a:pos x="79375" y="85725"/>
                  </a:cxn>
                  <a:cxn ang="0">
                    <a:pos x="88900" y="104775"/>
                  </a:cxn>
                  <a:cxn ang="0">
                    <a:pos x="92075" y="128587"/>
                  </a:cxn>
                  <a:cxn ang="0">
                    <a:pos x="95250" y="153988"/>
                  </a:cxn>
                  <a:cxn ang="0">
                    <a:pos x="95250" y="153988"/>
                  </a:cxn>
                </a:cxnLst>
                <a:rect l="0" t="0" r="0" b="0"/>
                <a:pathLst>
                  <a:path w="68" h="97">
                    <a:moveTo>
                      <a:pt x="60" y="97"/>
                    </a:moveTo>
                    <a:lnTo>
                      <a:pt x="60" y="97"/>
                    </a:lnTo>
                    <a:lnTo>
                      <a:pt x="65" y="85"/>
                    </a:lnTo>
                    <a:lnTo>
                      <a:pt x="68" y="71"/>
                    </a:lnTo>
                    <a:lnTo>
                      <a:pt x="68" y="58"/>
                    </a:lnTo>
                    <a:lnTo>
                      <a:pt x="66" y="46"/>
                    </a:lnTo>
                    <a:lnTo>
                      <a:pt x="62" y="33"/>
                    </a:lnTo>
                    <a:lnTo>
                      <a:pt x="56" y="21"/>
                    </a:lnTo>
                    <a:lnTo>
                      <a:pt x="49" y="10"/>
                    </a:lnTo>
                    <a:lnTo>
                      <a:pt x="39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4" y="15"/>
                    </a:lnTo>
                    <a:lnTo>
                      <a:pt x="24" y="23"/>
                    </a:lnTo>
                    <a:lnTo>
                      <a:pt x="35" y="32"/>
                    </a:lnTo>
                    <a:lnTo>
                      <a:pt x="43" y="42"/>
                    </a:lnTo>
                    <a:lnTo>
                      <a:pt x="50" y="54"/>
                    </a:lnTo>
                    <a:lnTo>
                      <a:pt x="56" y="66"/>
                    </a:lnTo>
                    <a:lnTo>
                      <a:pt x="58" y="81"/>
                    </a:lnTo>
                    <a:lnTo>
                      <a:pt x="60" y="97"/>
                    </a:lnTo>
                    <a:lnTo>
                      <a:pt x="60" y="97"/>
                    </a:lnTo>
                    <a:close/>
                  </a:path>
                </a:pathLst>
              </a:custGeom>
              <a:solidFill>
                <a:srgbClr val="5ABBC4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324" name="组合 200"/>
            <p:cNvGrpSpPr/>
            <p:nvPr/>
          </p:nvGrpSpPr>
          <p:grpSpPr>
            <a:xfrm>
              <a:off x="6748" y="1734"/>
              <a:ext cx="1065" cy="875"/>
              <a:chOff x="3190876" y="1230313"/>
              <a:chExt cx="676275" cy="555625"/>
            </a:xfrm>
          </p:grpSpPr>
          <p:sp>
            <p:nvSpPr>
              <p:cNvPr id="7325" name="Freeform 148"/>
              <p:cNvSpPr/>
              <p:nvPr/>
            </p:nvSpPr>
            <p:spPr>
              <a:xfrm>
                <a:off x="3209926" y="1257300"/>
                <a:ext cx="657225" cy="528638"/>
              </a:xfrm>
              <a:custGeom>
                <a:avLst/>
                <a:gdLst/>
                <a:ahLst/>
                <a:cxnLst>
                  <a:cxn ang="0">
                    <a:pos x="0" y="185737"/>
                  </a:cxn>
                  <a:cxn ang="0">
                    <a:pos x="15875" y="161925"/>
                  </a:cxn>
                  <a:cxn ang="0">
                    <a:pos x="501650" y="485775"/>
                  </a:cxn>
                  <a:cxn ang="0">
                    <a:pos x="501650" y="485775"/>
                  </a:cxn>
                  <a:cxn ang="0">
                    <a:pos x="515937" y="492125"/>
                  </a:cxn>
                  <a:cxn ang="0">
                    <a:pos x="531812" y="496887"/>
                  </a:cxn>
                  <a:cxn ang="0">
                    <a:pos x="544512" y="496887"/>
                  </a:cxn>
                  <a:cxn ang="0">
                    <a:pos x="558800" y="495300"/>
                  </a:cxn>
                  <a:cxn ang="0">
                    <a:pos x="574675" y="490537"/>
                  </a:cxn>
                  <a:cxn ang="0">
                    <a:pos x="588962" y="482600"/>
                  </a:cxn>
                  <a:cxn ang="0">
                    <a:pos x="600075" y="471487"/>
                  </a:cxn>
                  <a:cxn ang="0">
                    <a:pos x="611187" y="458787"/>
                  </a:cxn>
                  <a:cxn ang="0">
                    <a:pos x="611187" y="458787"/>
                  </a:cxn>
                  <a:cxn ang="0">
                    <a:pos x="619125" y="442912"/>
                  </a:cxn>
                  <a:cxn ang="0">
                    <a:pos x="623887" y="428625"/>
                  </a:cxn>
                  <a:cxn ang="0">
                    <a:pos x="625475" y="412750"/>
                  </a:cxn>
                  <a:cxn ang="0">
                    <a:pos x="625475" y="398462"/>
                  </a:cxn>
                  <a:cxn ang="0">
                    <a:pos x="620712" y="382587"/>
                  </a:cxn>
                  <a:cxn ang="0">
                    <a:pos x="614362" y="368300"/>
                  </a:cxn>
                  <a:cxn ang="0">
                    <a:pos x="606425" y="357187"/>
                  </a:cxn>
                  <a:cxn ang="0">
                    <a:pos x="595312" y="346075"/>
                  </a:cxn>
                  <a:cxn ang="0">
                    <a:pos x="109537" y="22225"/>
                  </a:cxn>
                  <a:cxn ang="0">
                    <a:pos x="125412" y="0"/>
                  </a:cxn>
                  <a:cxn ang="0">
                    <a:pos x="617537" y="328612"/>
                  </a:cxn>
                  <a:cxn ang="0">
                    <a:pos x="617537" y="328612"/>
                  </a:cxn>
                  <a:cxn ang="0">
                    <a:pos x="631825" y="342900"/>
                  </a:cxn>
                  <a:cxn ang="0">
                    <a:pos x="642937" y="357187"/>
                  </a:cxn>
                  <a:cxn ang="0">
                    <a:pos x="650875" y="374650"/>
                  </a:cxn>
                  <a:cxn ang="0">
                    <a:pos x="657225" y="393700"/>
                  </a:cxn>
                  <a:cxn ang="0">
                    <a:pos x="657225" y="415925"/>
                  </a:cxn>
                  <a:cxn ang="0">
                    <a:pos x="655637" y="436562"/>
                  </a:cxn>
                  <a:cxn ang="0">
                    <a:pos x="649287" y="455612"/>
                  </a:cxn>
                  <a:cxn ang="0">
                    <a:pos x="638175" y="476250"/>
                  </a:cxn>
                  <a:cxn ang="0">
                    <a:pos x="638175" y="476250"/>
                  </a:cxn>
                  <a:cxn ang="0">
                    <a:pos x="623887" y="495300"/>
                  </a:cxn>
                  <a:cxn ang="0">
                    <a:pos x="606425" y="508000"/>
                  </a:cxn>
                  <a:cxn ang="0">
                    <a:pos x="588962" y="519112"/>
                  </a:cxn>
                  <a:cxn ang="0">
                    <a:pos x="569912" y="525462"/>
                  </a:cxn>
                  <a:cxn ang="0">
                    <a:pos x="550862" y="528638"/>
                  </a:cxn>
                  <a:cxn ang="0">
                    <a:pos x="531812" y="527050"/>
                  </a:cxn>
                  <a:cxn ang="0">
                    <a:pos x="511175" y="522287"/>
                  </a:cxn>
                  <a:cxn ang="0">
                    <a:pos x="492125" y="512762"/>
                  </a:cxn>
                  <a:cxn ang="0">
                    <a:pos x="0" y="185737"/>
                  </a:cxn>
                </a:cxnLst>
                <a:rect l="0" t="0" r="0" b="0"/>
                <a:pathLst>
                  <a:path w="414" h="333">
                    <a:moveTo>
                      <a:pt x="0" y="117"/>
                    </a:moveTo>
                    <a:lnTo>
                      <a:pt x="10" y="102"/>
                    </a:lnTo>
                    <a:lnTo>
                      <a:pt x="316" y="306"/>
                    </a:lnTo>
                    <a:lnTo>
                      <a:pt x="316" y="306"/>
                    </a:lnTo>
                    <a:lnTo>
                      <a:pt x="325" y="310"/>
                    </a:lnTo>
                    <a:lnTo>
                      <a:pt x="335" y="313"/>
                    </a:lnTo>
                    <a:lnTo>
                      <a:pt x="343" y="313"/>
                    </a:lnTo>
                    <a:lnTo>
                      <a:pt x="352" y="312"/>
                    </a:lnTo>
                    <a:lnTo>
                      <a:pt x="362" y="309"/>
                    </a:lnTo>
                    <a:lnTo>
                      <a:pt x="371" y="304"/>
                    </a:lnTo>
                    <a:lnTo>
                      <a:pt x="378" y="297"/>
                    </a:lnTo>
                    <a:lnTo>
                      <a:pt x="385" y="289"/>
                    </a:lnTo>
                    <a:lnTo>
                      <a:pt x="385" y="289"/>
                    </a:lnTo>
                    <a:lnTo>
                      <a:pt x="390" y="279"/>
                    </a:lnTo>
                    <a:lnTo>
                      <a:pt x="393" y="270"/>
                    </a:lnTo>
                    <a:lnTo>
                      <a:pt x="394" y="260"/>
                    </a:lnTo>
                    <a:lnTo>
                      <a:pt x="394" y="251"/>
                    </a:lnTo>
                    <a:lnTo>
                      <a:pt x="391" y="241"/>
                    </a:lnTo>
                    <a:lnTo>
                      <a:pt x="387" y="232"/>
                    </a:lnTo>
                    <a:lnTo>
                      <a:pt x="382" y="225"/>
                    </a:lnTo>
                    <a:lnTo>
                      <a:pt x="375" y="218"/>
                    </a:lnTo>
                    <a:lnTo>
                      <a:pt x="69" y="14"/>
                    </a:lnTo>
                    <a:lnTo>
                      <a:pt x="79" y="0"/>
                    </a:lnTo>
                    <a:lnTo>
                      <a:pt x="389" y="207"/>
                    </a:lnTo>
                    <a:lnTo>
                      <a:pt x="389" y="207"/>
                    </a:lnTo>
                    <a:lnTo>
                      <a:pt x="398" y="216"/>
                    </a:lnTo>
                    <a:lnTo>
                      <a:pt x="405" y="225"/>
                    </a:lnTo>
                    <a:lnTo>
                      <a:pt x="410" y="236"/>
                    </a:lnTo>
                    <a:lnTo>
                      <a:pt x="414" y="248"/>
                    </a:lnTo>
                    <a:lnTo>
                      <a:pt x="414" y="262"/>
                    </a:lnTo>
                    <a:lnTo>
                      <a:pt x="413" y="275"/>
                    </a:lnTo>
                    <a:lnTo>
                      <a:pt x="409" y="287"/>
                    </a:lnTo>
                    <a:lnTo>
                      <a:pt x="402" y="300"/>
                    </a:lnTo>
                    <a:lnTo>
                      <a:pt x="402" y="300"/>
                    </a:lnTo>
                    <a:lnTo>
                      <a:pt x="393" y="312"/>
                    </a:lnTo>
                    <a:lnTo>
                      <a:pt x="382" y="320"/>
                    </a:lnTo>
                    <a:lnTo>
                      <a:pt x="371" y="327"/>
                    </a:lnTo>
                    <a:lnTo>
                      <a:pt x="359" y="331"/>
                    </a:lnTo>
                    <a:lnTo>
                      <a:pt x="347" y="333"/>
                    </a:lnTo>
                    <a:lnTo>
                      <a:pt x="335" y="332"/>
                    </a:lnTo>
                    <a:lnTo>
                      <a:pt x="322" y="329"/>
                    </a:lnTo>
                    <a:lnTo>
                      <a:pt x="310" y="323"/>
                    </a:lnTo>
                    <a:lnTo>
                      <a:pt x="0" y="117"/>
                    </a:lnTo>
                    <a:close/>
                  </a:path>
                </a:pathLst>
              </a:custGeom>
              <a:solidFill>
                <a:srgbClr val="7CBE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26" name="Freeform 149"/>
              <p:cNvSpPr/>
              <p:nvPr/>
            </p:nvSpPr>
            <p:spPr>
              <a:xfrm>
                <a:off x="3190876" y="1230313"/>
                <a:ext cx="176213" cy="246063"/>
              </a:xfrm>
              <a:custGeom>
                <a:avLst/>
                <a:gdLst/>
                <a:ahLst/>
                <a:cxnLst>
                  <a:cxn ang="0">
                    <a:pos x="7937" y="244475"/>
                  </a:cxn>
                  <a:cxn ang="0">
                    <a:pos x="7937" y="244475"/>
                  </a:cxn>
                  <a:cxn ang="0">
                    <a:pos x="14287" y="246063"/>
                  </a:cxn>
                  <a:cxn ang="0">
                    <a:pos x="23812" y="246063"/>
                  </a:cxn>
                  <a:cxn ang="0">
                    <a:pos x="30162" y="244475"/>
                  </a:cxn>
                  <a:cxn ang="0">
                    <a:pos x="36512" y="238125"/>
                  </a:cxn>
                  <a:cxn ang="0">
                    <a:pos x="174625" y="31750"/>
                  </a:cxn>
                  <a:cxn ang="0">
                    <a:pos x="174625" y="31750"/>
                  </a:cxn>
                  <a:cxn ang="0">
                    <a:pos x="176213" y="23812"/>
                  </a:cxn>
                  <a:cxn ang="0">
                    <a:pos x="176213" y="17462"/>
                  </a:cxn>
                  <a:cxn ang="0">
                    <a:pos x="174625" y="7937"/>
                  </a:cxn>
                  <a:cxn ang="0">
                    <a:pos x="168275" y="3175"/>
                  </a:cxn>
                  <a:cxn ang="0">
                    <a:pos x="168275" y="3175"/>
                  </a:cxn>
                  <a:cxn ang="0">
                    <a:pos x="160337" y="0"/>
                  </a:cxn>
                  <a:cxn ang="0">
                    <a:pos x="152400" y="0"/>
                  </a:cxn>
                  <a:cxn ang="0">
                    <a:pos x="146050" y="3175"/>
                  </a:cxn>
                  <a:cxn ang="0">
                    <a:pos x="141287" y="7937"/>
                  </a:cxn>
                  <a:cxn ang="0">
                    <a:pos x="1587" y="215900"/>
                  </a:cxn>
                  <a:cxn ang="0">
                    <a:pos x="1587" y="215900"/>
                  </a:cxn>
                  <a:cxn ang="0">
                    <a:pos x="0" y="222250"/>
                  </a:cxn>
                  <a:cxn ang="0">
                    <a:pos x="0" y="231775"/>
                  </a:cxn>
                  <a:cxn ang="0">
                    <a:pos x="1587" y="238125"/>
                  </a:cxn>
                  <a:cxn ang="0">
                    <a:pos x="7937" y="244475"/>
                  </a:cxn>
                  <a:cxn ang="0">
                    <a:pos x="7937" y="244475"/>
                  </a:cxn>
                </a:cxnLst>
                <a:rect l="0" t="0" r="0" b="0"/>
                <a:pathLst>
                  <a:path w="111" h="155">
                    <a:moveTo>
                      <a:pt x="5" y="154"/>
                    </a:moveTo>
                    <a:lnTo>
                      <a:pt x="5" y="154"/>
                    </a:lnTo>
                    <a:lnTo>
                      <a:pt x="9" y="155"/>
                    </a:lnTo>
                    <a:lnTo>
                      <a:pt x="15" y="155"/>
                    </a:lnTo>
                    <a:lnTo>
                      <a:pt x="19" y="154"/>
                    </a:lnTo>
                    <a:lnTo>
                      <a:pt x="23" y="150"/>
                    </a:lnTo>
                    <a:lnTo>
                      <a:pt x="110" y="20"/>
                    </a:lnTo>
                    <a:lnTo>
                      <a:pt x="110" y="20"/>
                    </a:lnTo>
                    <a:lnTo>
                      <a:pt x="111" y="15"/>
                    </a:lnTo>
                    <a:lnTo>
                      <a:pt x="111" y="11"/>
                    </a:lnTo>
                    <a:lnTo>
                      <a:pt x="110" y="5"/>
                    </a:lnTo>
                    <a:lnTo>
                      <a:pt x="106" y="2"/>
                    </a:lnTo>
                    <a:lnTo>
                      <a:pt x="106" y="2"/>
                    </a:lnTo>
                    <a:lnTo>
                      <a:pt x="101" y="0"/>
                    </a:lnTo>
                    <a:lnTo>
                      <a:pt x="96" y="0"/>
                    </a:lnTo>
                    <a:lnTo>
                      <a:pt x="92" y="2"/>
                    </a:lnTo>
                    <a:lnTo>
                      <a:pt x="89" y="5"/>
                    </a:lnTo>
                    <a:lnTo>
                      <a:pt x="1" y="136"/>
                    </a:lnTo>
                    <a:lnTo>
                      <a:pt x="1" y="136"/>
                    </a:lnTo>
                    <a:lnTo>
                      <a:pt x="0" y="140"/>
                    </a:lnTo>
                    <a:lnTo>
                      <a:pt x="0" y="146"/>
                    </a:lnTo>
                    <a:lnTo>
                      <a:pt x="1" y="150"/>
                    </a:lnTo>
                    <a:lnTo>
                      <a:pt x="5" y="154"/>
                    </a:lnTo>
                    <a:lnTo>
                      <a:pt x="5" y="154"/>
                    </a:lnTo>
                    <a:close/>
                  </a:path>
                </a:pathLst>
              </a:custGeom>
              <a:solidFill>
                <a:srgbClr val="7CBE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27" name="Freeform 150"/>
              <p:cNvSpPr/>
              <p:nvPr/>
            </p:nvSpPr>
            <p:spPr>
              <a:xfrm>
                <a:off x="3287713" y="1400175"/>
                <a:ext cx="504825" cy="323850"/>
              </a:xfrm>
              <a:custGeom>
                <a:avLst/>
                <a:gdLst/>
                <a:ahLst/>
                <a:cxnLst>
                  <a:cxn ang="0">
                    <a:pos x="0" y="30162"/>
                  </a:cxn>
                  <a:cxn ang="0">
                    <a:pos x="17462" y="0"/>
                  </a:cxn>
                  <a:cxn ang="0">
                    <a:pos x="450850" y="288925"/>
                  </a:cxn>
                  <a:cxn ang="0">
                    <a:pos x="450850" y="288925"/>
                  </a:cxn>
                  <a:cxn ang="0">
                    <a:pos x="463550" y="295275"/>
                  </a:cxn>
                  <a:cxn ang="0">
                    <a:pos x="479425" y="298450"/>
                  </a:cxn>
                  <a:cxn ang="0">
                    <a:pos x="492125" y="298450"/>
                  </a:cxn>
                  <a:cxn ang="0">
                    <a:pos x="504825" y="293687"/>
                  </a:cxn>
                  <a:cxn ang="0">
                    <a:pos x="504825" y="293687"/>
                  </a:cxn>
                  <a:cxn ang="0">
                    <a:pos x="503237" y="295275"/>
                  </a:cxn>
                  <a:cxn ang="0">
                    <a:pos x="503237" y="295275"/>
                  </a:cxn>
                  <a:cxn ang="0">
                    <a:pos x="496887" y="304800"/>
                  </a:cxn>
                  <a:cxn ang="0">
                    <a:pos x="487362" y="312737"/>
                  </a:cxn>
                  <a:cxn ang="0">
                    <a:pos x="479425" y="317500"/>
                  </a:cxn>
                  <a:cxn ang="0">
                    <a:pos x="468312" y="322262"/>
                  </a:cxn>
                  <a:cxn ang="0">
                    <a:pos x="457200" y="323850"/>
                  </a:cxn>
                  <a:cxn ang="0">
                    <a:pos x="447675" y="322262"/>
                  </a:cxn>
                  <a:cxn ang="0">
                    <a:pos x="438150" y="319087"/>
                  </a:cxn>
                  <a:cxn ang="0">
                    <a:pos x="427037" y="315912"/>
                  </a:cxn>
                  <a:cxn ang="0">
                    <a:pos x="0" y="30162"/>
                  </a:cxn>
                </a:cxnLst>
                <a:rect l="0" t="0" r="0" b="0"/>
                <a:pathLst>
                  <a:path w="318" h="204">
                    <a:moveTo>
                      <a:pt x="0" y="19"/>
                    </a:moveTo>
                    <a:lnTo>
                      <a:pt x="11" y="0"/>
                    </a:lnTo>
                    <a:lnTo>
                      <a:pt x="284" y="182"/>
                    </a:lnTo>
                    <a:lnTo>
                      <a:pt x="284" y="182"/>
                    </a:lnTo>
                    <a:lnTo>
                      <a:pt x="292" y="186"/>
                    </a:lnTo>
                    <a:lnTo>
                      <a:pt x="302" y="188"/>
                    </a:lnTo>
                    <a:lnTo>
                      <a:pt x="310" y="188"/>
                    </a:lnTo>
                    <a:lnTo>
                      <a:pt x="318" y="185"/>
                    </a:lnTo>
                    <a:lnTo>
                      <a:pt x="318" y="185"/>
                    </a:lnTo>
                    <a:lnTo>
                      <a:pt x="317" y="186"/>
                    </a:lnTo>
                    <a:lnTo>
                      <a:pt x="317" y="186"/>
                    </a:lnTo>
                    <a:lnTo>
                      <a:pt x="313" y="192"/>
                    </a:lnTo>
                    <a:lnTo>
                      <a:pt x="307" y="197"/>
                    </a:lnTo>
                    <a:lnTo>
                      <a:pt x="302" y="200"/>
                    </a:lnTo>
                    <a:lnTo>
                      <a:pt x="295" y="203"/>
                    </a:lnTo>
                    <a:lnTo>
                      <a:pt x="288" y="204"/>
                    </a:lnTo>
                    <a:lnTo>
                      <a:pt x="282" y="203"/>
                    </a:lnTo>
                    <a:lnTo>
                      <a:pt x="276" y="201"/>
                    </a:lnTo>
                    <a:lnTo>
                      <a:pt x="269" y="199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7CBE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7328" name="Freeform 151"/>
            <p:cNvSpPr>
              <a:spLocks noEditPoints="1"/>
            </p:cNvSpPr>
            <p:nvPr/>
          </p:nvSpPr>
          <p:spPr>
            <a:xfrm>
              <a:off x="4168" y="5517"/>
              <a:ext cx="600" cy="1040"/>
            </a:xfrm>
            <a:custGeom>
              <a:avLst/>
              <a:gdLst/>
              <a:ahLst/>
              <a:cxnLst>
                <a:cxn ang="0">
                  <a:pos x="360" y="880"/>
                </a:cxn>
                <a:cxn ang="0">
                  <a:pos x="385" y="885"/>
                </a:cxn>
                <a:cxn ang="0">
                  <a:pos x="410" y="897"/>
                </a:cxn>
                <a:cxn ang="0">
                  <a:pos x="427" y="915"/>
                </a:cxn>
                <a:cxn ang="0">
                  <a:pos x="437" y="937"/>
                </a:cxn>
                <a:cxn ang="0">
                  <a:pos x="440" y="955"/>
                </a:cxn>
                <a:cxn ang="0">
                  <a:pos x="437" y="985"/>
                </a:cxn>
                <a:cxn ang="0">
                  <a:pos x="420" y="1012"/>
                </a:cxn>
                <a:cxn ang="0">
                  <a:pos x="395" y="1032"/>
                </a:cxn>
                <a:cxn ang="0">
                  <a:pos x="380" y="1037"/>
                </a:cxn>
                <a:cxn ang="0">
                  <a:pos x="360" y="880"/>
                </a:cxn>
                <a:cxn ang="0">
                  <a:pos x="360" y="812"/>
                </a:cxn>
                <a:cxn ang="0">
                  <a:pos x="360" y="352"/>
                </a:cxn>
                <a:cxn ang="0">
                  <a:pos x="407" y="400"/>
                </a:cxn>
                <a:cxn ang="0">
                  <a:pos x="437" y="472"/>
                </a:cxn>
                <a:cxn ang="0">
                  <a:pos x="470" y="607"/>
                </a:cxn>
                <a:cxn ang="0">
                  <a:pos x="480" y="627"/>
                </a:cxn>
                <a:cxn ang="0">
                  <a:pos x="512" y="650"/>
                </a:cxn>
                <a:cxn ang="0">
                  <a:pos x="562" y="660"/>
                </a:cxn>
                <a:cxn ang="0">
                  <a:pos x="600" y="750"/>
                </a:cxn>
                <a:cxn ang="0">
                  <a:pos x="337" y="880"/>
                </a:cxn>
                <a:cxn ang="0">
                  <a:pos x="360" y="880"/>
                </a:cxn>
                <a:cxn ang="0">
                  <a:pos x="360" y="1040"/>
                </a:cxn>
                <a:cxn ang="0">
                  <a:pos x="335" y="1037"/>
                </a:cxn>
                <a:cxn ang="0">
                  <a:pos x="312" y="1022"/>
                </a:cxn>
                <a:cxn ang="0">
                  <a:pos x="295" y="1007"/>
                </a:cxn>
                <a:cxn ang="0">
                  <a:pos x="280" y="980"/>
                </a:cxn>
                <a:cxn ang="0">
                  <a:pos x="280" y="965"/>
                </a:cxn>
                <a:cxn ang="0">
                  <a:pos x="285" y="935"/>
                </a:cxn>
                <a:cxn ang="0">
                  <a:pos x="302" y="907"/>
                </a:cxn>
                <a:cxn ang="0">
                  <a:pos x="325" y="887"/>
                </a:cxn>
                <a:cxn ang="0">
                  <a:pos x="337" y="880"/>
                </a:cxn>
                <a:cxn ang="0">
                  <a:pos x="360" y="352"/>
                </a:cxn>
                <a:cxn ang="0">
                  <a:pos x="305" y="325"/>
                </a:cxn>
                <a:cxn ang="0">
                  <a:pos x="245" y="315"/>
                </a:cxn>
                <a:cxn ang="0">
                  <a:pos x="172" y="47"/>
                </a:cxn>
                <a:cxn ang="0">
                  <a:pos x="162" y="25"/>
                </a:cxn>
                <a:cxn ang="0">
                  <a:pos x="145" y="10"/>
                </a:cxn>
                <a:cxn ang="0">
                  <a:pos x="122" y="0"/>
                </a:cxn>
                <a:cxn ang="0">
                  <a:pos x="97" y="5"/>
                </a:cxn>
                <a:cxn ang="0">
                  <a:pos x="85" y="7"/>
                </a:cxn>
                <a:cxn ang="0">
                  <a:pos x="65" y="25"/>
                </a:cxn>
                <a:cxn ang="0">
                  <a:pos x="55" y="45"/>
                </a:cxn>
                <a:cxn ang="0">
                  <a:pos x="50" y="67"/>
                </a:cxn>
                <a:cxn ang="0">
                  <a:pos x="122" y="347"/>
                </a:cxn>
                <a:cxn ang="0">
                  <a:pos x="95" y="362"/>
                </a:cxn>
                <a:cxn ang="0">
                  <a:pos x="50" y="410"/>
                </a:cxn>
                <a:cxn ang="0">
                  <a:pos x="27" y="467"/>
                </a:cxn>
                <a:cxn ang="0">
                  <a:pos x="20" y="540"/>
                </a:cxn>
                <a:cxn ang="0">
                  <a:pos x="27" y="580"/>
                </a:cxn>
                <a:cxn ang="0">
                  <a:pos x="65" y="712"/>
                </a:cxn>
                <a:cxn ang="0">
                  <a:pos x="65" y="735"/>
                </a:cxn>
                <a:cxn ang="0">
                  <a:pos x="50" y="770"/>
                </a:cxn>
                <a:cxn ang="0">
                  <a:pos x="12" y="802"/>
                </a:cxn>
                <a:cxn ang="0">
                  <a:pos x="25" y="902"/>
                </a:cxn>
                <a:cxn ang="0">
                  <a:pos x="360" y="352"/>
                </a:cxn>
              </a:cxnLst>
              <a:rect l="0" t="0" r="0" b="0"/>
              <a:pathLst>
                <a:path w="240" h="416">
                  <a:moveTo>
                    <a:pt x="144" y="352"/>
                  </a:moveTo>
                  <a:lnTo>
                    <a:pt x="144" y="352"/>
                  </a:lnTo>
                  <a:lnTo>
                    <a:pt x="149" y="352"/>
                  </a:lnTo>
                  <a:lnTo>
                    <a:pt x="154" y="354"/>
                  </a:lnTo>
                  <a:lnTo>
                    <a:pt x="160" y="355"/>
                  </a:lnTo>
                  <a:lnTo>
                    <a:pt x="164" y="359"/>
                  </a:lnTo>
                  <a:lnTo>
                    <a:pt x="168" y="362"/>
                  </a:lnTo>
                  <a:lnTo>
                    <a:pt x="171" y="366"/>
                  </a:lnTo>
                  <a:lnTo>
                    <a:pt x="173" y="371"/>
                  </a:lnTo>
                  <a:lnTo>
                    <a:pt x="175" y="375"/>
                  </a:lnTo>
                  <a:lnTo>
                    <a:pt x="175" y="375"/>
                  </a:lnTo>
                  <a:lnTo>
                    <a:pt x="176" y="382"/>
                  </a:lnTo>
                  <a:lnTo>
                    <a:pt x="176" y="389"/>
                  </a:lnTo>
                  <a:lnTo>
                    <a:pt x="175" y="394"/>
                  </a:lnTo>
                  <a:lnTo>
                    <a:pt x="172" y="400"/>
                  </a:lnTo>
                  <a:lnTo>
                    <a:pt x="168" y="405"/>
                  </a:lnTo>
                  <a:lnTo>
                    <a:pt x="164" y="409"/>
                  </a:lnTo>
                  <a:lnTo>
                    <a:pt x="158" y="413"/>
                  </a:lnTo>
                  <a:lnTo>
                    <a:pt x="152" y="415"/>
                  </a:lnTo>
                  <a:lnTo>
                    <a:pt x="152" y="415"/>
                  </a:lnTo>
                  <a:lnTo>
                    <a:pt x="144" y="416"/>
                  </a:lnTo>
                  <a:lnTo>
                    <a:pt x="144" y="352"/>
                  </a:lnTo>
                  <a:lnTo>
                    <a:pt x="144" y="352"/>
                  </a:lnTo>
                  <a:close/>
                  <a:moveTo>
                    <a:pt x="144" y="325"/>
                  </a:moveTo>
                  <a:lnTo>
                    <a:pt x="144" y="141"/>
                  </a:lnTo>
                  <a:lnTo>
                    <a:pt x="144" y="141"/>
                  </a:lnTo>
                  <a:lnTo>
                    <a:pt x="154" y="149"/>
                  </a:lnTo>
                  <a:lnTo>
                    <a:pt x="163" y="160"/>
                  </a:lnTo>
                  <a:lnTo>
                    <a:pt x="169" y="174"/>
                  </a:lnTo>
                  <a:lnTo>
                    <a:pt x="175" y="189"/>
                  </a:lnTo>
                  <a:lnTo>
                    <a:pt x="175" y="189"/>
                  </a:lnTo>
                  <a:lnTo>
                    <a:pt x="188" y="243"/>
                  </a:lnTo>
                  <a:lnTo>
                    <a:pt x="188" y="243"/>
                  </a:lnTo>
                  <a:lnTo>
                    <a:pt x="192" y="251"/>
                  </a:lnTo>
                  <a:lnTo>
                    <a:pt x="198" y="256"/>
                  </a:lnTo>
                  <a:lnTo>
                    <a:pt x="205" y="260"/>
                  </a:lnTo>
                  <a:lnTo>
                    <a:pt x="211" y="263"/>
                  </a:lnTo>
                  <a:lnTo>
                    <a:pt x="225" y="264"/>
                  </a:lnTo>
                  <a:lnTo>
                    <a:pt x="230" y="264"/>
                  </a:lnTo>
                  <a:lnTo>
                    <a:pt x="240" y="300"/>
                  </a:lnTo>
                  <a:lnTo>
                    <a:pt x="144" y="325"/>
                  </a:lnTo>
                  <a:close/>
                  <a:moveTo>
                    <a:pt x="135" y="352"/>
                  </a:moveTo>
                  <a:lnTo>
                    <a:pt x="135" y="352"/>
                  </a:lnTo>
                  <a:lnTo>
                    <a:pt x="144" y="352"/>
                  </a:lnTo>
                  <a:lnTo>
                    <a:pt x="144" y="416"/>
                  </a:lnTo>
                  <a:lnTo>
                    <a:pt x="144" y="416"/>
                  </a:lnTo>
                  <a:lnTo>
                    <a:pt x="138" y="416"/>
                  </a:lnTo>
                  <a:lnTo>
                    <a:pt x="134" y="415"/>
                  </a:lnTo>
                  <a:lnTo>
                    <a:pt x="129" y="412"/>
                  </a:lnTo>
                  <a:lnTo>
                    <a:pt x="125" y="409"/>
                  </a:lnTo>
                  <a:lnTo>
                    <a:pt x="121" y="407"/>
                  </a:lnTo>
                  <a:lnTo>
                    <a:pt x="118" y="403"/>
                  </a:lnTo>
                  <a:lnTo>
                    <a:pt x="115" y="397"/>
                  </a:lnTo>
                  <a:lnTo>
                    <a:pt x="112" y="392"/>
                  </a:lnTo>
                  <a:lnTo>
                    <a:pt x="112" y="392"/>
                  </a:lnTo>
                  <a:lnTo>
                    <a:pt x="112" y="386"/>
                  </a:lnTo>
                  <a:lnTo>
                    <a:pt x="112" y="380"/>
                  </a:lnTo>
                  <a:lnTo>
                    <a:pt x="114" y="374"/>
                  </a:lnTo>
                  <a:lnTo>
                    <a:pt x="117" y="367"/>
                  </a:lnTo>
                  <a:lnTo>
                    <a:pt x="121" y="363"/>
                  </a:lnTo>
                  <a:lnTo>
                    <a:pt x="125" y="359"/>
                  </a:lnTo>
                  <a:lnTo>
                    <a:pt x="130" y="355"/>
                  </a:lnTo>
                  <a:lnTo>
                    <a:pt x="135" y="352"/>
                  </a:lnTo>
                  <a:lnTo>
                    <a:pt x="135" y="352"/>
                  </a:lnTo>
                  <a:close/>
                  <a:moveTo>
                    <a:pt x="144" y="141"/>
                  </a:moveTo>
                  <a:lnTo>
                    <a:pt x="144" y="141"/>
                  </a:lnTo>
                  <a:lnTo>
                    <a:pt x="133" y="134"/>
                  </a:lnTo>
                  <a:lnTo>
                    <a:pt x="122" y="130"/>
                  </a:lnTo>
                  <a:lnTo>
                    <a:pt x="110" y="128"/>
                  </a:lnTo>
                  <a:lnTo>
                    <a:pt x="98" y="126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68" y="15"/>
                  </a:lnTo>
                  <a:lnTo>
                    <a:pt x="65" y="10"/>
                  </a:lnTo>
                  <a:lnTo>
                    <a:pt x="61" y="7"/>
                  </a:lnTo>
                  <a:lnTo>
                    <a:pt x="58" y="4"/>
                  </a:lnTo>
                  <a:lnTo>
                    <a:pt x="53" y="2"/>
                  </a:lnTo>
                  <a:lnTo>
                    <a:pt x="49" y="0"/>
                  </a:lnTo>
                  <a:lnTo>
                    <a:pt x="43" y="0"/>
                  </a:lnTo>
                  <a:lnTo>
                    <a:pt x="39" y="2"/>
                  </a:lnTo>
                  <a:lnTo>
                    <a:pt x="39" y="2"/>
                  </a:lnTo>
                  <a:lnTo>
                    <a:pt x="34" y="3"/>
                  </a:lnTo>
                  <a:lnTo>
                    <a:pt x="30" y="6"/>
                  </a:lnTo>
                  <a:lnTo>
                    <a:pt x="26" y="10"/>
                  </a:lnTo>
                  <a:lnTo>
                    <a:pt x="23" y="13"/>
                  </a:lnTo>
                  <a:lnTo>
                    <a:pt x="22" y="18"/>
                  </a:lnTo>
                  <a:lnTo>
                    <a:pt x="20" y="22"/>
                  </a:lnTo>
                  <a:lnTo>
                    <a:pt x="20" y="27"/>
                  </a:lnTo>
                  <a:lnTo>
                    <a:pt x="20" y="32"/>
                  </a:lnTo>
                  <a:lnTo>
                    <a:pt x="49" y="139"/>
                  </a:lnTo>
                  <a:lnTo>
                    <a:pt x="49" y="139"/>
                  </a:lnTo>
                  <a:lnTo>
                    <a:pt x="38" y="145"/>
                  </a:lnTo>
                  <a:lnTo>
                    <a:pt x="28" y="155"/>
                  </a:lnTo>
                  <a:lnTo>
                    <a:pt x="20" y="164"/>
                  </a:lnTo>
                  <a:lnTo>
                    <a:pt x="15" y="175"/>
                  </a:lnTo>
                  <a:lnTo>
                    <a:pt x="11" y="187"/>
                  </a:lnTo>
                  <a:lnTo>
                    <a:pt x="8" y="201"/>
                  </a:lnTo>
                  <a:lnTo>
                    <a:pt x="8" y="216"/>
                  </a:lnTo>
                  <a:lnTo>
                    <a:pt x="11" y="232"/>
                  </a:lnTo>
                  <a:lnTo>
                    <a:pt x="11" y="232"/>
                  </a:lnTo>
                  <a:lnTo>
                    <a:pt x="26" y="285"/>
                  </a:lnTo>
                  <a:lnTo>
                    <a:pt x="26" y="285"/>
                  </a:lnTo>
                  <a:lnTo>
                    <a:pt x="26" y="285"/>
                  </a:lnTo>
                  <a:lnTo>
                    <a:pt x="26" y="294"/>
                  </a:lnTo>
                  <a:lnTo>
                    <a:pt x="24" y="301"/>
                  </a:lnTo>
                  <a:lnTo>
                    <a:pt x="20" y="308"/>
                  </a:lnTo>
                  <a:lnTo>
                    <a:pt x="15" y="313"/>
                  </a:lnTo>
                  <a:lnTo>
                    <a:pt x="5" y="321"/>
                  </a:lnTo>
                  <a:lnTo>
                    <a:pt x="0" y="324"/>
                  </a:lnTo>
                  <a:lnTo>
                    <a:pt x="10" y="361"/>
                  </a:lnTo>
                  <a:lnTo>
                    <a:pt x="144" y="325"/>
                  </a:lnTo>
                  <a:lnTo>
                    <a:pt x="144" y="141"/>
                  </a:lnTo>
                  <a:close/>
                </a:path>
              </a:pathLst>
            </a:custGeom>
            <a:solidFill>
              <a:srgbClr val="C160DE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29" name="Freeform 152"/>
            <p:cNvSpPr>
              <a:spLocks noEditPoints="1"/>
            </p:cNvSpPr>
            <p:nvPr/>
          </p:nvSpPr>
          <p:spPr>
            <a:xfrm>
              <a:off x="7903" y="4157"/>
              <a:ext cx="862" cy="937"/>
            </a:xfrm>
            <a:custGeom>
              <a:avLst/>
              <a:gdLst/>
              <a:ahLst/>
              <a:cxnLst>
                <a:cxn ang="0">
                  <a:pos x="670" y="430"/>
                </a:cxn>
                <a:cxn ang="0">
                  <a:pos x="645" y="325"/>
                </a:cxn>
                <a:cxn ang="0">
                  <a:pos x="660" y="630"/>
                </a:cxn>
                <a:cxn ang="0">
                  <a:pos x="740" y="727"/>
                </a:cxn>
                <a:cxn ang="0">
                  <a:pos x="702" y="737"/>
                </a:cxn>
                <a:cxn ang="0">
                  <a:pos x="702" y="125"/>
                </a:cxn>
                <a:cxn ang="0">
                  <a:pos x="740" y="132"/>
                </a:cxn>
                <a:cxn ang="0">
                  <a:pos x="660" y="235"/>
                </a:cxn>
                <a:cxn ang="0">
                  <a:pos x="710" y="430"/>
                </a:cxn>
                <a:cxn ang="0">
                  <a:pos x="840" y="410"/>
                </a:cxn>
                <a:cxn ang="0">
                  <a:pos x="860" y="440"/>
                </a:cxn>
                <a:cxn ang="0">
                  <a:pos x="722" y="450"/>
                </a:cxn>
                <a:cxn ang="0">
                  <a:pos x="432" y="192"/>
                </a:cxn>
                <a:cxn ang="0">
                  <a:pos x="607" y="270"/>
                </a:cxn>
                <a:cxn ang="0">
                  <a:pos x="612" y="590"/>
                </a:cxn>
                <a:cxn ang="0">
                  <a:pos x="555" y="862"/>
                </a:cxn>
                <a:cxn ang="0">
                  <a:pos x="445" y="937"/>
                </a:cxn>
                <a:cxn ang="0">
                  <a:pos x="517" y="605"/>
                </a:cxn>
                <a:cxn ang="0">
                  <a:pos x="595" y="527"/>
                </a:cxn>
                <a:cxn ang="0">
                  <a:pos x="620" y="392"/>
                </a:cxn>
                <a:cxn ang="0">
                  <a:pos x="507" y="257"/>
                </a:cxn>
                <a:cxn ang="0">
                  <a:pos x="432" y="192"/>
                </a:cxn>
                <a:cxn ang="0">
                  <a:pos x="625" y="227"/>
                </a:cxn>
                <a:cxn ang="0">
                  <a:pos x="645" y="182"/>
                </a:cxn>
                <a:cxn ang="0">
                  <a:pos x="625" y="637"/>
                </a:cxn>
                <a:cxn ang="0">
                  <a:pos x="645" y="622"/>
                </a:cxn>
                <a:cxn ang="0">
                  <a:pos x="450" y="15"/>
                </a:cxn>
                <a:cxn ang="0">
                  <a:pos x="440" y="150"/>
                </a:cxn>
                <a:cxn ang="0">
                  <a:pos x="392" y="935"/>
                </a:cxn>
                <a:cxn ang="0">
                  <a:pos x="300" y="842"/>
                </a:cxn>
                <a:cxn ang="0">
                  <a:pos x="232" y="560"/>
                </a:cxn>
                <a:cxn ang="0">
                  <a:pos x="277" y="250"/>
                </a:cxn>
                <a:cxn ang="0">
                  <a:pos x="432" y="240"/>
                </a:cxn>
                <a:cxn ang="0">
                  <a:pos x="297" y="297"/>
                </a:cxn>
                <a:cxn ang="0">
                  <a:pos x="242" y="457"/>
                </a:cxn>
                <a:cxn ang="0">
                  <a:pos x="315" y="580"/>
                </a:cxn>
                <a:cxn ang="0">
                  <a:pos x="347" y="725"/>
                </a:cxn>
                <a:cxn ang="0">
                  <a:pos x="432" y="150"/>
                </a:cxn>
                <a:cxn ang="0">
                  <a:pos x="410" y="135"/>
                </a:cxn>
                <a:cxn ang="0">
                  <a:pos x="422" y="0"/>
                </a:cxn>
                <a:cxn ang="0">
                  <a:pos x="232" y="660"/>
                </a:cxn>
                <a:cxn ang="0">
                  <a:pos x="232" y="630"/>
                </a:cxn>
                <a:cxn ang="0">
                  <a:pos x="215" y="240"/>
                </a:cxn>
                <a:cxn ang="0">
                  <a:pos x="235" y="210"/>
                </a:cxn>
                <a:cxn ang="0">
                  <a:pos x="205" y="507"/>
                </a:cxn>
                <a:cxn ang="0">
                  <a:pos x="200" y="380"/>
                </a:cxn>
                <a:cxn ang="0">
                  <a:pos x="215" y="240"/>
                </a:cxn>
                <a:cxn ang="0">
                  <a:pos x="125" y="160"/>
                </a:cxn>
                <a:cxn ang="0">
                  <a:pos x="132" y="122"/>
                </a:cxn>
                <a:cxn ang="0">
                  <a:pos x="215" y="622"/>
                </a:cxn>
                <a:cxn ang="0">
                  <a:pos x="132" y="742"/>
                </a:cxn>
                <a:cxn ang="0">
                  <a:pos x="125" y="705"/>
                </a:cxn>
                <a:cxn ang="0">
                  <a:pos x="215" y="622"/>
                </a:cxn>
                <a:cxn ang="0">
                  <a:pos x="142" y="417"/>
                </a:cxn>
                <a:cxn ang="0">
                  <a:pos x="135" y="450"/>
                </a:cxn>
                <a:cxn ang="0">
                  <a:pos x="0" y="440"/>
                </a:cxn>
                <a:cxn ang="0">
                  <a:pos x="20" y="410"/>
                </a:cxn>
              </a:cxnLst>
              <a:rect l="0" t="0" r="0" b="0"/>
              <a:pathLst>
                <a:path w="345" h="375">
                  <a:moveTo>
                    <a:pt x="258" y="130"/>
                  </a:moveTo>
                  <a:lnTo>
                    <a:pt x="258" y="130"/>
                  </a:lnTo>
                  <a:lnTo>
                    <a:pt x="262" y="141"/>
                  </a:lnTo>
                  <a:lnTo>
                    <a:pt x="266" y="150"/>
                  </a:lnTo>
                  <a:lnTo>
                    <a:pt x="268" y="161"/>
                  </a:lnTo>
                  <a:lnTo>
                    <a:pt x="268" y="172"/>
                  </a:lnTo>
                  <a:lnTo>
                    <a:pt x="268" y="172"/>
                  </a:lnTo>
                  <a:lnTo>
                    <a:pt x="268" y="184"/>
                  </a:lnTo>
                  <a:lnTo>
                    <a:pt x="266" y="194"/>
                  </a:lnTo>
                  <a:lnTo>
                    <a:pt x="262" y="205"/>
                  </a:lnTo>
                  <a:lnTo>
                    <a:pt x="258" y="214"/>
                  </a:lnTo>
                  <a:lnTo>
                    <a:pt x="258" y="130"/>
                  </a:lnTo>
                  <a:lnTo>
                    <a:pt x="258" y="130"/>
                  </a:lnTo>
                  <a:close/>
                  <a:moveTo>
                    <a:pt x="258" y="272"/>
                  </a:moveTo>
                  <a:lnTo>
                    <a:pt x="258" y="249"/>
                  </a:lnTo>
                  <a:lnTo>
                    <a:pt x="258" y="249"/>
                  </a:lnTo>
                  <a:lnTo>
                    <a:pt x="261" y="251"/>
                  </a:lnTo>
                  <a:lnTo>
                    <a:pt x="264" y="252"/>
                  </a:lnTo>
                  <a:lnTo>
                    <a:pt x="264" y="252"/>
                  </a:lnTo>
                  <a:lnTo>
                    <a:pt x="295" y="282"/>
                  </a:lnTo>
                  <a:lnTo>
                    <a:pt x="295" y="282"/>
                  </a:lnTo>
                  <a:lnTo>
                    <a:pt x="296" y="286"/>
                  </a:lnTo>
                  <a:lnTo>
                    <a:pt x="296" y="289"/>
                  </a:lnTo>
                  <a:lnTo>
                    <a:pt x="296" y="291"/>
                  </a:lnTo>
                  <a:lnTo>
                    <a:pt x="295" y="295"/>
                  </a:lnTo>
                  <a:lnTo>
                    <a:pt x="295" y="295"/>
                  </a:lnTo>
                  <a:lnTo>
                    <a:pt x="291" y="297"/>
                  </a:lnTo>
                  <a:lnTo>
                    <a:pt x="288" y="298"/>
                  </a:lnTo>
                  <a:lnTo>
                    <a:pt x="284" y="297"/>
                  </a:lnTo>
                  <a:lnTo>
                    <a:pt x="281" y="295"/>
                  </a:lnTo>
                  <a:lnTo>
                    <a:pt x="258" y="272"/>
                  </a:lnTo>
                  <a:lnTo>
                    <a:pt x="258" y="272"/>
                  </a:lnTo>
                  <a:close/>
                  <a:moveTo>
                    <a:pt x="258" y="96"/>
                  </a:moveTo>
                  <a:lnTo>
                    <a:pt x="258" y="73"/>
                  </a:lnTo>
                  <a:lnTo>
                    <a:pt x="281" y="50"/>
                  </a:lnTo>
                  <a:lnTo>
                    <a:pt x="281" y="50"/>
                  </a:lnTo>
                  <a:lnTo>
                    <a:pt x="284" y="49"/>
                  </a:lnTo>
                  <a:lnTo>
                    <a:pt x="288" y="48"/>
                  </a:lnTo>
                  <a:lnTo>
                    <a:pt x="291" y="49"/>
                  </a:lnTo>
                  <a:lnTo>
                    <a:pt x="295" y="50"/>
                  </a:lnTo>
                  <a:lnTo>
                    <a:pt x="295" y="50"/>
                  </a:lnTo>
                  <a:lnTo>
                    <a:pt x="296" y="53"/>
                  </a:lnTo>
                  <a:lnTo>
                    <a:pt x="296" y="57"/>
                  </a:lnTo>
                  <a:lnTo>
                    <a:pt x="296" y="60"/>
                  </a:lnTo>
                  <a:lnTo>
                    <a:pt x="295" y="64"/>
                  </a:lnTo>
                  <a:lnTo>
                    <a:pt x="264" y="94"/>
                  </a:lnTo>
                  <a:lnTo>
                    <a:pt x="264" y="94"/>
                  </a:lnTo>
                  <a:lnTo>
                    <a:pt x="264" y="94"/>
                  </a:lnTo>
                  <a:lnTo>
                    <a:pt x="261" y="95"/>
                  </a:lnTo>
                  <a:lnTo>
                    <a:pt x="258" y="96"/>
                  </a:lnTo>
                  <a:lnTo>
                    <a:pt x="258" y="96"/>
                  </a:lnTo>
                  <a:close/>
                  <a:moveTo>
                    <a:pt x="284" y="172"/>
                  </a:moveTo>
                  <a:lnTo>
                    <a:pt x="284" y="172"/>
                  </a:lnTo>
                  <a:lnTo>
                    <a:pt x="284" y="172"/>
                  </a:lnTo>
                  <a:lnTo>
                    <a:pt x="285" y="169"/>
                  </a:lnTo>
                  <a:lnTo>
                    <a:pt x="287" y="167"/>
                  </a:lnTo>
                  <a:lnTo>
                    <a:pt x="289" y="164"/>
                  </a:lnTo>
                  <a:lnTo>
                    <a:pt x="294" y="164"/>
                  </a:lnTo>
                  <a:lnTo>
                    <a:pt x="336" y="164"/>
                  </a:lnTo>
                  <a:lnTo>
                    <a:pt x="336" y="164"/>
                  </a:lnTo>
                  <a:lnTo>
                    <a:pt x="340" y="164"/>
                  </a:lnTo>
                  <a:lnTo>
                    <a:pt x="342" y="167"/>
                  </a:lnTo>
                  <a:lnTo>
                    <a:pt x="344" y="169"/>
                  </a:lnTo>
                  <a:lnTo>
                    <a:pt x="345" y="172"/>
                  </a:lnTo>
                  <a:lnTo>
                    <a:pt x="345" y="172"/>
                  </a:lnTo>
                  <a:lnTo>
                    <a:pt x="344" y="176"/>
                  </a:lnTo>
                  <a:lnTo>
                    <a:pt x="342" y="179"/>
                  </a:lnTo>
                  <a:lnTo>
                    <a:pt x="340" y="180"/>
                  </a:lnTo>
                  <a:lnTo>
                    <a:pt x="336" y="182"/>
                  </a:lnTo>
                  <a:lnTo>
                    <a:pt x="294" y="182"/>
                  </a:lnTo>
                  <a:lnTo>
                    <a:pt x="294" y="182"/>
                  </a:lnTo>
                  <a:lnTo>
                    <a:pt x="289" y="180"/>
                  </a:lnTo>
                  <a:lnTo>
                    <a:pt x="287" y="179"/>
                  </a:lnTo>
                  <a:lnTo>
                    <a:pt x="285" y="176"/>
                  </a:lnTo>
                  <a:lnTo>
                    <a:pt x="284" y="172"/>
                  </a:lnTo>
                  <a:lnTo>
                    <a:pt x="284" y="172"/>
                  </a:lnTo>
                  <a:close/>
                  <a:moveTo>
                    <a:pt x="173" y="77"/>
                  </a:moveTo>
                  <a:lnTo>
                    <a:pt x="173" y="77"/>
                  </a:lnTo>
                  <a:lnTo>
                    <a:pt x="187" y="79"/>
                  </a:lnTo>
                  <a:lnTo>
                    <a:pt x="200" y="81"/>
                  </a:lnTo>
                  <a:lnTo>
                    <a:pt x="212" y="85"/>
                  </a:lnTo>
                  <a:lnTo>
                    <a:pt x="224" y="92"/>
                  </a:lnTo>
                  <a:lnTo>
                    <a:pt x="235" y="100"/>
                  </a:lnTo>
                  <a:lnTo>
                    <a:pt x="243" y="108"/>
                  </a:lnTo>
                  <a:lnTo>
                    <a:pt x="252" y="119"/>
                  </a:lnTo>
                  <a:lnTo>
                    <a:pt x="258" y="130"/>
                  </a:lnTo>
                  <a:lnTo>
                    <a:pt x="258" y="214"/>
                  </a:lnTo>
                  <a:lnTo>
                    <a:pt x="258" y="214"/>
                  </a:lnTo>
                  <a:lnTo>
                    <a:pt x="252" y="225"/>
                  </a:lnTo>
                  <a:lnTo>
                    <a:pt x="245" y="236"/>
                  </a:lnTo>
                  <a:lnTo>
                    <a:pt x="235" y="245"/>
                  </a:lnTo>
                  <a:lnTo>
                    <a:pt x="224" y="252"/>
                  </a:lnTo>
                  <a:lnTo>
                    <a:pt x="224" y="328"/>
                  </a:lnTo>
                  <a:lnTo>
                    <a:pt x="224" y="328"/>
                  </a:lnTo>
                  <a:lnTo>
                    <a:pt x="224" y="337"/>
                  </a:lnTo>
                  <a:lnTo>
                    <a:pt x="222" y="345"/>
                  </a:lnTo>
                  <a:lnTo>
                    <a:pt x="216" y="354"/>
                  </a:lnTo>
                  <a:lnTo>
                    <a:pt x="211" y="360"/>
                  </a:lnTo>
                  <a:lnTo>
                    <a:pt x="204" y="367"/>
                  </a:lnTo>
                  <a:lnTo>
                    <a:pt x="196" y="371"/>
                  </a:lnTo>
                  <a:lnTo>
                    <a:pt x="188" y="374"/>
                  </a:lnTo>
                  <a:lnTo>
                    <a:pt x="178" y="375"/>
                  </a:lnTo>
                  <a:lnTo>
                    <a:pt x="173" y="375"/>
                  </a:lnTo>
                  <a:lnTo>
                    <a:pt x="173" y="290"/>
                  </a:lnTo>
                  <a:lnTo>
                    <a:pt x="206" y="290"/>
                  </a:lnTo>
                  <a:lnTo>
                    <a:pt x="206" y="247"/>
                  </a:lnTo>
                  <a:lnTo>
                    <a:pt x="206" y="247"/>
                  </a:lnTo>
                  <a:lnTo>
                    <a:pt x="207" y="242"/>
                  </a:lnTo>
                  <a:lnTo>
                    <a:pt x="211" y="238"/>
                  </a:lnTo>
                  <a:lnTo>
                    <a:pt x="211" y="238"/>
                  </a:lnTo>
                  <a:lnTo>
                    <a:pt x="219" y="233"/>
                  </a:lnTo>
                  <a:lnTo>
                    <a:pt x="226" y="226"/>
                  </a:lnTo>
                  <a:lnTo>
                    <a:pt x="233" y="219"/>
                  </a:lnTo>
                  <a:lnTo>
                    <a:pt x="238" y="211"/>
                  </a:lnTo>
                  <a:lnTo>
                    <a:pt x="242" y="202"/>
                  </a:lnTo>
                  <a:lnTo>
                    <a:pt x="246" y="192"/>
                  </a:lnTo>
                  <a:lnTo>
                    <a:pt x="248" y="183"/>
                  </a:lnTo>
                  <a:lnTo>
                    <a:pt x="249" y="172"/>
                  </a:lnTo>
                  <a:lnTo>
                    <a:pt x="249" y="172"/>
                  </a:lnTo>
                  <a:lnTo>
                    <a:pt x="248" y="157"/>
                  </a:lnTo>
                  <a:lnTo>
                    <a:pt x="242" y="144"/>
                  </a:lnTo>
                  <a:lnTo>
                    <a:pt x="235" y="130"/>
                  </a:lnTo>
                  <a:lnTo>
                    <a:pt x="226" y="119"/>
                  </a:lnTo>
                  <a:lnTo>
                    <a:pt x="226" y="119"/>
                  </a:lnTo>
                  <a:lnTo>
                    <a:pt x="215" y="110"/>
                  </a:lnTo>
                  <a:lnTo>
                    <a:pt x="203" y="103"/>
                  </a:lnTo>
                  <a:lnTo>
                    <a:pt x="188" y="99"/>
                  </a:lnTo>
                  <a:lnTo>
                    <a:pt x="173" y="96"/>
                  </a:lnTo>
                  <a:lnTo>
                    <a:pt x="173" y="96"/>
                  </a:lnTo>
                  <a:lnTo>
                    <a:pt x="173" y="77"/>
                  </a:lnTo>
                  <a:lnTo>
                    <a:pt x="173" y="77"/>
                  </a:lnTo>
                  <a:lnTo>
                    <a:pt x="173" y="77"/>
                  </a:lnTo>
                  <a:close/>
                  <a:moveTo>
                    <a:pt x="258" y="73"/>
                  </a:moveTo>
                  <a:lnTo>
                    <a:pt x="252" y="81"/>
                  </a:lnTo>
                  <a:lnTo>
                    <a:pt x="252" y="81"/>
                  </a:lnTo>
                  <a:lnTo>
                    <a:pt x="250" y="84"/>
                  </a:lnTo>
                  <a:lnTo>
                    <a:pt x="249" y="87"/>
                  </a:lnTo>
                  <a:lnTo>
                    <a:pt x="250" y="91"/>
                  </a:lnTo>
                  <a:lnTo>
                    <a:pt x="252" y="94"/>
                  </a:lnTo>
                  <a:lnTo>
                    <a:pt x="252" y="94"/>
                  </a:lnTo>
                  <a:lnTo>
                    <a:pt x="254" y="95"/>
                  </a:lnTo>
                  <a:lnTo>
                    <a:pt x="258" y="96"/>
                  </a:lnTo>
                  <a:lnTo>
                    <a:pt x="258" y="73"/>
                  </a:lnTo>
                  <a:lnTo>
                    <a:pt x="258" y="73"/>
                  </a:lnTo>
                  <a:close/>
                  <a:moveTo>
                    <a:pt x="258" y="249"/>
                  </a:moveTo>
                  <a:lnTo>
                    <a:pt x="258" y="249"/>
                  </a:lnTo>
                  <a:lnTo>
                    <a:pt x="254" y="251"/>
                  </a:lnTo>
                  <a:lnTo>
                    <a:pt x="252" y="252"/>
                  </a:lnTo>
                  <a:lnTo>
                    <a:pt x="252" y="252"/>
                  </a:lnTo>
                  <a:lnTo>
                    <a:pt x="250" y="255"/>
                  </a:lnTo>
                  <a:lnTo>
                    <a:pt x="249" y="259"/>
                  </a:lnTo>
                  <a:lnTo>
                    <a:pt x="250" y="261"/>
                  </a:lnTo>
                  <a:lnTo>
                    <a:pt x="252" y="264"/>
                  </a:lnTo>
                  <a:lnTo>
                    <a:pt x="258" y="272"/>
                  </a:lnTo>
                  <a:lnTo>
                    <a:pt x="258" y="249"/>
                  </a:lnTo>
                  <a:lnTo>
                    <a:pt x="258" y="249"/>
                  </a:lnTo>
                  <a:close/>
                  <a:moveTo>
                    <a:pt x="173" y="60"/>
                  </a:moveTo>
                  <a:lnTo>
                    <a:pt x="173" y="0"/>
                  </a:lnTo>
                  <a:lnTo>
                    <a:pt x="173" y="0"/>
                  </a:lnTo>
                  <a:lnTo>
                    <a:pt x="176" y="1"/>
                  </a:lnTo>
                  <a:lnTo>
                    <a:pt x="178" y="3"/>
                  </a:lnTo>
                  <a:lnTo>
                    <a:pt x="180" y="6"/>
                  </a:lnTo>
                  <a:lnTo>
                    <a:pt x="181" y="8"/>
                  </a:lnTo>
                  <a:lnTo>
                    <a:pt x="181" y="52"/>
                  </a:lnTo>
                  <a:lnTo>
                    <a:pt x="181" y="52"/>
                  </a:lnTo>
                  <a:lnTo>
                    <a:pt x="180" y="54"/>
                  </a:lnTo>
                  <a:lnTo>
                    <a:pt x="178" y="57"/>
                  </a:lnTo>
                  <a:lnTo>
                    <a:pt x="176" y="60"/>
                  </a:lnTo>
                  <a:lnTo>
                    <a:pt x="173" y="60"/>
                  </a:lnTo>
                  <a:lnTo>
                    <a:pt x="173" y="60"/>
                  </a:lnTo>
                  <a:close/>
                  <a:moveTo>
                    <a:pt x="173" y="375"/>
                  </a:moveTo>
                  <a:lnTo>
                    <a:pt x="166" y="375"/>
                  </a:lnTo>
                  <a:lnTo>
                    <a:pt x="166" y="375"/>
                  </a:lnTo>
                  <a:lnTo>
                    <a:pt x="157" y="374"/>
                  </a:lnTo>
                  <a:lnTo>
                    <a:pt x="147" y="371"/>
                  </a:lnTo>
                  <a:lnTo>
                    <a:pt x="139" y="367"/>
                  </a:lnTo>
                  <a:lnTo>
                    <a:pt x="132" y="360"/>
                  </a:lnTo>
                  <a:lnTo>
                    <a:pt x="127" y="354"/>
                  </a:lnTo>
                  <a:lnTo>
                    <a:pt x="123" y="345"/>
                  </a:lnTo>
                  <a:lnTo>
                    <a:pt x="120" y="337"/>
                  </a:lnTo>
                  <a:lnTo>
                    <a:pt x="119" y="328"/>
                  </a:lnTo>
                  <a:lnTo>
                    <a:pt x="119" y="252"/>
                  </a:lnTo>
                  <a:lnTo>
                    <a:pt x="119" y="252"/>
                  </a:lnTo>
                  <a:lnTo>
                    <a:pt x="109" y="244"/>
                  </a:lnTo>
                  <a:lnTo>
                    <a:pt x="100" y="234"/>
                  </a:lnTo>
                  <a:lnTo>
                    <a:pt x="93" y="224"/>
                  </a:lnTo>
                  <a:lnTo>
                    <a:pt x="86" y="213"/>
                  </a:lnTo>
                  <a:lnTo>
                    <a:pt x="86" y="131"/>
                  </a:lnTo>
                  <a:lnTo>
                    <a:pt x="86" y="131"/>
                  </a:lnTo>
                  <a:lnTo>
                    <a:pt x="93" y="121"/>
                  </a:lnTo>
                  <a:lnTo>
                    <a:pt x="101" y="110"/>
                  </a:lnTo>
                  <a:lnTo>
                    <a:pt x="111" y="100"/>
                  </a:lnTo>
                  <a:lnTo>
                    <a:pt x="122" y="92"/>
                  </a:lnTo>
                  <a:lnTo>
                    <a:pt x="132" y="85"/>
                  </a:lnTo>
                  <a:lnTo>
                    <a:pt x="146" y="81"/>
                  </a:lnTo>
                  <a:lnTo>
                    <a:pt x="158" y="79"/>
                  </a:lnTo>
                  <a:lnTo>
                    <a:pt x="173" y="77"/>
                  </a:lnTo>
                  <a:lnTo>
                    <a:pt x="173" y="96"/>
                  </a:lnTo>
                  <a:lnTo>
                    <a:pt x="173" y="96"/>
                  </a:lnTo>
                  <a:lnTo>
                    <a:pt x="158" y="99"/>
                  </a:lnTo>
                  <a:lnTo>
                    <a:pt x="143" y="103"/>
                  </a:lnTo>
                  <a:lnTo>
                    <a:pt x="131" y="110"/>
                  </a:lnTo>
                  <a:lnTo>
                    <a:pt x="119" y="119"/>
                  </a:lnTo>
                  <a:lnTo>
                    <a:pt x="119" y="119"/>
                  </a:lnTo>
                  <a:lnTo>
                    <a:pt x="109" y="130"/>
                  </a:lnTo>
                  <a:lnTo>
                    <a:pt x="103" y="144"/>
                  </a:lnTo>
                  <a:lnTo>
                    <a:pt x="99" y="157"/>
                  </a:lnTo>
                  <a:lnTo>
                    <a:pt x="97" y="172"/>
                  </a:lnTo>
                  <a:lnTo>
                    <a:pt x="97" y="172"/>
                  </a:lnTo>
                  <a:lnTo>
                    <a:pt x="97" y="183"/>
                  </a:lnTo>
                  <a:lnTo>
                    <a:pt x="100" y="192"/>
                  </a:lnTo>
                  <a:lnTo>
                    <a:pt x="103" y="202"/>
                  </a:lnTo>
                  <a:lnTo>
                    <a:pt x="107" y="210"/>
                  </a:lnTo>
                  <a:lnTo>
                    <a:pt x="112" y="218"/>
                  </a:lnTo>
                  <a:lnTo>
                    <a:pt x="119" y="226"/>
                  </a:lnTo>
                  <a:lnTo>
                    <a:pt x="126" y="232"/>
                  </a:lnTo>
                  <a:lnTo>
                    <a:pt x="134" y="237"/>
                  </a:lnTo>
                  <a:lnTo>
                    <a:pt x="134" y="237"/>
                  </a:lnTo>
                  <a:lnTo>
                    <a:pt x="134" y="237"/>
                  </a:lnTo>
                  <a:lnTo>
                    <a:pt x="138" y="241"/>
                  </a:lnTo>
                  <a:lnTo>
                    <a:pt x="139" y="247"/>
                  </a:lnTo>
                  <a:lnTo>
                    <a:pt x="139" y="290"/>
                  </a:lnTo>
                  <a:lnTo>
                    <a:pt x="173" y="290"/>
                  </a:lnTo>
                  <a:lnTo>
                    <a:pt x="173" y="375"/>
                  </a:lnTo>
                  <a:lnTo>
                    <a:pt x="173" y="375"/>
                  </a:lnTo>
                  <a:close/>
                  <a:moveTo>
                    <a:pt x="173" y="0"/>
                  </a:moveTo>
                  <a:lnTo>
                    <a:pt x="173" y="60"/>
                  </a:lnTo>
                  <a:lnTo>
                    <a:pt x="173" y="60"/>
                  </a:lnTo>
                  <a:lnTo>
                    <a:pt x="172" y="60"/>
                  </a:lnTo>
                  <a:lnTo>
                    <a:pt x="172" y="60"/>
                  </a:lnTo>
                  <a:lnTo>
                    <a:pt x="172" y="60"/>
                  </a:lnTo>
                  <a:lnTo>
                    <a:pt x="169" y="60"/>
                  </a:lnTo>
                  <a:lnTo>
                    <a:pt x="166" y="58"/>
                  </a:lnTo>
                  <a:lnTo>
                    <a:pt x="164" y="54"/>
                  </a:lnTo>
                  <a:lnTo>
                    <a:pt x="164" y="52"/>
                  </a:lnTo>
                  <a:lnTo>
                    <a:pt x="164" y="8"/>
                  </a:lnTo>
                  <a:lnTo>
                    <a:pt x="164" y="8"/>
                  </a:lnTo>
                  <a:lnTo>
                    <a:pt x="164" y="6"/>
                  </a:lnTo>
                  <a:lnTo>
                    <a:pt x="166" y="3"/>
                  </a:lnTo>
                  <a:lnTo>
                    <a:pt x="169" y="0"/>
                  </a:lnTo>
                  <a:lnTo>
                    <a:pt x="172" y="0"/>
                  </a:lnTo>
                  <a:lnTo>
                    <a:pt x="172" y="0"/>
                  </a:lnTo>
                  <a:lnTo>
                    <a:pt x="173" y="0"/>
                  </a:lnTo>
                  <a:lnTo>
                    <a:pt x="173" y="0"/>
                  </a:lnTo>
                  <a:close/>
                  <a:moveTo>
                    <a:pt x="86" y="271"/>
                  </a:moveTo>
                  <a:lnTo>
                    <a:pt x="93" y="264"/>
                  </a:lnTo>
                  <a:lnTo>
                    <a:pt x="93" y="264"/>
                  </a:lnTo>
                  <a:lnTo>
                    <a:pt x="94" y="261"/>
                  </a:lnTo>
                  <a:lnTo>
                    <a:pt x="96" y="259"/>
                  </a:lnTo>
                  <a:lnTo>
                    <a:pt x="94" y="255"/>
                  </a:lnTo>
                  <a:lnTo>
                    <a:pt x="93" y="252"/>
                  </a:lnTo>
                  <a:lnTo>
                    <a:pt x="93" y="252"/>
                  </a:lnTo>
                  <a:lnTo>
                    <a:pt x="90" y="251"/>
                  </a:lnTo>
                  <a:lnTo>
                    <a:pt x="86" y="249"/>
                  </a:lnTo>
                  <a:lnTo>
                    <a:pt x="86" y="271"/>
                  </a:lnTo>
                  <a:lnTo>
                    <a:pt x="86" y="271"/>
                  </a:lnTo>
                  <a:close/>
                  <a:moveTo>
                    <a:pt x="86" y="96"/>
                  </a:moveTo>
                  <a:lnTo>
                    <a:pt x="86" y="96"/>
                  </a:lnTo>
                  <a:lnTo>
                    <a:pt x="90" y="95"/>
                  </a:lnTo>
                  <a:lnTo>
                    <a:pt x="93" y="94"/>
                  </a:lnTo>
                  <a:lnTo>
                    <a:pt x="93" y="94"/>
                  </a:lnTo>
                  <a:lnTo>
                    <a:pt x="94" y="91"/>
                  </a:lnTo>
                  <a:lnTo>
                    <a:pt x="96" y="87"/>
                  </a:lnTo>
                  <a:lnTo>
                    <a:pt x="94" y="84"/>
                  </a:lnTo>
                  <a:lnTo>
                    <a:pt x="93" y="81"/>
                  </a:lnTo>
                  <a:lnTo>
                    <a:pt x="86" y="75"/>
                  </a:lnTo>
                  <a:lnTo>
                    <a:pt x="86" y="96"/>
                  </a:lnTo>
                  <a:close/>
                  <a:moveTo>
                    <a:pt x="86" y="213"/>
                  </a:moveTo>
                  <a:lnTo>
                    <a:pt x="86" y="213"/>
                  </a:lnTo>
                  <a:lnTo>
                    <a:pt x="82" y="203"/>
                  </a:lnTo>
                  <a:lnTo>
                    <a:pt x="80" y="194"/>
                  </a:lnTo>
                  <a:lnTo>
                    <a:pt x="78" y="183"/>
                  </a:lnTo>
                  <a:lnTo>
                    <a:pt x="77" y="172"/>
                  </a:lnTo>
                  <a:lnTo>
                    <a:pt x="77" y="172"/>
                  </a:lnTo>
                  <a:lnTo>
                    <a:pt x="78" y="161"/>
                  </a:lnTo>
                  <a:lnTo>
                    <a:pt x="80" y="152"/>
                  </a:lnTo>
                  <a:lnTo>
                    <a:pt x="82" y="141"/>
                  </a:lnTo>
                  <a:lnTo>
                    <a:pt x="86" y="131"/>
                  </a:lnTo>
                  <a:lnTo>
                    <a:pt x="86" y="213"/>
                  </a:lnTo>
                  <a:lnTo>
                    <a:pt x="86" y="213"/>
                  </a:lnTo>
                  <a:close/>
                  <a:moveTo>
                    <a:pt x="86" y="75"/>
                  </a:moveTo>
                  <a:lnTo>
                    <a:pt x="86" y="96"/>
                  </a:lnTo>
                  <a:lnTo>
                    <a:pt x="86" y="96"/>
                  </a:lnTo>
                  <a:lnTo>
                    <a:pt x="84" y="95"/>
                  </a:lnTo>
                  <a:lnTo>
                    <a:pt x="80" y="94"/>
                  </a:lnTo>
                  <a:lnTo>
                    <a:pt x="80" y="94"/>
                  </a:lnTo>
                  <a:lnTo>
                    <a:pt x="50" y="64"/>
                  </a:lnTo>
                  <a:lnTo>
                    <a:pt x="50" y="64"/>
                  </a:lnTo>
                  <a:lnTo>
                    <a:pt x="48" y="60"/>
                  </a:lnTo>
                  <a:lnTo>
                    <a:pt x="47" y="57"/>
                  </a:lnTo>
                  <a:lnTo>
                    <a:pt x="48" y="53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53" y="49"/>
                  </a:lnTo>
                  <a:lnTo>
                    <a:pt x="57" y="48"/>
                  </a:lnTo>
                  <a:lnTo>
                    <a:pt x="59" y="49"/>
                  </a:lnTo>
                  <a:lnTo>
                    <a:pt x="62" y="50"/>
                  </a:lnTo>
                  <a:lnTo>
                    <a:pt x="86" y="75"/>
                  </a:lnTo>
                  <a:lnTo>
                    <a:pt x="86" y="75"/>
                  </a:lnTo>
                  <a:close/>
                  <a:moveTo>
                    <a:pt x="86" y="249"/>
                  </a:moveTo>
                  <a:lnTo>
                    <a:pt x="86" y="271"/>
                  </a:lnTo>
                  <a:lnTo>
                    <a:pt x="62" y="295"/>
                  </a:lnTo>
                  <a:lnTo>
                    <a:pt x="62" y="295"/>
                  </a:lnTo>
                  <a:lnTo>
                    <a:pt x="59" y="297"/>
                  </a:lnTo>
                  <a:lnTo>
                    <a:pt x="57" y="298"/>
                  </a:lnTo>
                  <a:lnTo>
                    <a:pt x="53" y="297"/>
                  </a:lnTo>
                  <a:lnTo>
                    <a:pt x="50" y="295"/>
                  </a:lnTo>
                  <a:lnTo>
                    <a:pt x="50" y="295"/>
                  </a:lnTo>
                  <a:lnTo>
                    <a:pt x="48" y="291"/>
                  </a:lnTo>
                  <a:lnTo>
                    <a:pt x="47" y="289"/>
                  </a:lnTo>
                  <a:lnTo>
                    <a:pt x="48" y="286"/>
                  </a:lnTo>
                  <a:lnTo>
                    <a:pt x="50" y="282"/>
                  </a:lnTo>
                  <a:lnTo>
                    <a:pt x="80" y="252"/>
                  </a:lnTo>
                  <a:lnTo>
                    <a:pt x="80" y="252"/>
                  </a:lnTo>
                  <a:lnTo>
                    <a:pt x="80" y="252"/>
                  </a:lnTo>
                  <a:lnTo>
                    <a:pt x="84" y="251"/>
                  </a:lnTo>
                  <a:lnTo>
                    <a:pt x="86" y="249"/>
                  </a:lnTo>
                  <a:lnTo>
                    <a:pt x="86" y="249"/>
                  </a:lnTo>
                  <a:close/>
                  <a:moveTo>
                    <a:pt x="8" y="164"/>
                  </a:moveTo>
                  <a:lnTo>
                    <a:pt x="8" y="164"/>
                  </a:lnTo>
                  <a:lnTo>
                    <a:pt x="51" y="164"/>
                  </a:lnTo>
                  <a:lnTo>
                    <a:pt x="51" y="164"/>
                  </a:lnTo>
                  <a:lnTo>
                    <a:pt x="54" y="164"/>
                  </a:lnTo>
                  <a:lnTo>
                    <a:pt x="57" y="167"/>
                  </a:lnTo>
                  <a:lnTo>
                    <a:pt x="59" y="169"/>
                  </a:lnTo>
                  <a:lnTo>
                    <a:pt x="59" y="172"/>
                  </a:lnTo>
                  <a:lnTo>
                    <a:pt x="59" y="172"/>
                  </a:lnTo>
                  <a:lnTo>
                    <a:pt x="59" y="176"/>
                  </a:lnTo>
                  <a:lnTo>
                    <a:pt x="57" y="179"/>
                  </a:lnTo>
                  <a:lnTo>
                    <a:pt x="54" y="180"/>
                  </a:lnTo>
                  <a:lnTo>
                    <a:pt x="51" y="182"/>
                  </a:lnTo>
                  <a:lnTo>
                    <a:pt x="8" y="182"/>
                  </a:lnTo>
                  <a:lnTo>
                    <a:pt x="8" y="182"/>
                  </a:lnTo>
                  <a:lnTo>
                    <a:pt x="5" y="180"/>
                  </a:lnTo>
                  <a:lnTo>
                    <a:pt x="2" y="179"/>
                  </a:lnTo>
                  <a:lnTo>
                    <a:pt x="0" y="176"/>
                  </a:lnTo>
                  <a:lnTo>
                    <a:pt x="0" y="172"/>
                  </a:lnTo>
                  <a:lnTo>
                    <a:pt x="0" y="172"/>
                  </a:lnTo>
                  <a:lnTo>
                    <a:pt x="0" y="169"/>
                  </a:lnTo>
                  <a:lnTo>
                    <a:pt x="2" y="167"/>
                  </a:lnTo>
                  <a:lnTo>
                    <a:pt x="5" y="164"/>
                  </a:lnTo>
                  <a:lnTo>
                    <a:pt x="8" y="164"/>
                  </a:lnTo>
                  <a:lnTo>
                    <a:pt x="8" y="164"/>
                  </a:lnTo>
                  <a:close/>
                </a:path>
              </a:pathLst>
            </a:custGeom>
            <a:solidFill>
              <a:srgbClr val="EDCD2D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30" name="Freeform 153"/>
            <p:cNvSpPr>
              <a:spLocks noEditPoints="1"/>
            </p:cNvSpPr>
            <p:nvPr/>
          </p:nvSpPr>
          <p:spPr>
            <a:xfrm>
              <a:off x="4761" y="1724"/>
              <a:ext cx="812" cy="795"/>
            </a:xfrm>
            <a:custGeom>
              <a:avLst/>
              <a:gdLst/>
              <a:ahLst/>
              <a:cxnLst>
                <a:cxn ang="0">
                  <a:pos x="500" y="87"/>
                </a:cxn>
                <a:cxn ang="0">
                  <a:pos x="535" y="72"/>
                </a:cxn>
                <a:cxn ang="0">
                  <a:pos x="537" y="40"/>
                </a:cxn>
                <a:cxn ang="0">
                  <a:pos x="802" y="442"/>
                </a:cxn>
                <a:cxn ang="0">
                  <a:pos x="812" y="490"/>
                </a:cxn>
                <a:cxn ang="0">
                  <a:pos x="785" y="545"/>
                </a:cxn>
                <a:cxn ang="0">
                  <a:pos x="727" y="395"/>
                </a:cxn>
                <a:cxn ang="0">
                  <a:pos x="732" y="385"/>
                </a:cxn>
                <a:cxn ang="0">
                  <a:pos x="485" y="435"/>
                </a:cxn>
                <a:cxn ang="0">
                  <a:pos x="690" y="315"/>
                </a:cxn>
                <a:cxn ang="0">
                  <a:pos x="485" y="420"/>
                </a:cxn>
                <a:cxn ang="0">
                  <a:pos x="652" y="245"/>
                </a:cxn>
                <a:cxn ang="0">
                  <a:pos x="642" y="240"/>
                </a:cxn>
                <a:cxn ang="0">
                  <a:pos x="610" y="182"/>
                </a:cxn>
                <a:cxn ang="0">
                  <a:pos x="610" y="167"/>
                </a:cxn>
                <a:cxn ang="0">
                  <a:pos x="37" y="290"/>
                </a:cxn>
                <a:cxn ang="0">
                  <a:pos x="40" y="315"/>
                </a:cxn>
                <a:cxn ang="0">
                  <a:pos x="85" y="327"/>
                </a:cxn>
                <a:cxn ang="0">
                  <a:pos x="102" y="292"/>
                </a:cxn>
                <a:cxn ang="0">
                  <a:pos x="77" y="267"/>
                </a:cxn>
                <a:cxn ang="0">
                  <a:pos x="127" y="267"/>
                </a:cxn>
                <a:cxn ang="0">
                  <a:pos x="160" y="282"/>
                </a:cxn>
                <a:cxn ang="0">
                  <a:pos x="190" y="260"/>
                </a:cxn>
                <a:cxn ang="0">
                  <a:pos x="175" y="222"/>
                </a:cxn>
                <a:cxn ang="0">
                  <a:pos x="212" y="202"/>
                </a:cxn>
                <a:cxn ang="0">
                  <a:pos x="237" y="232"/>
                </a:cxn>
                <a:cxn ang="0">
                  <a:pos x="270" y="220"/>
                </a:cxn>
                <a:cxn ang="0">
                  <a:pos x="275" y="185"/>
                </a:cxn>
                <a:cxn ang="0">
                  <a:pos x="302" y="140"/>
                </a:cxn>
                <a:cxn ang="0">
                  <a:pos x="312" y="177"/>
                </a:cxn>
                <a:cxn ang="0">
                  <a:pos x="350" y="182"/>
                </a:cxn>
                <a:cxn ang="0">
                  <a:pos x="362" y="135"/>
                </a:cxn>
                <a:cxn ang="0">
                  <a:pos x="390" y="95"/>
                </a:cxn>
                <a:cxn ang="0">
                  <a:pos x="392" y="117"/>
                </a:cxn>
                <a:cxn ang="0">
                  <a:pos x="437" y="130"/>
                </a:cxn>
                <a:cxn ang="0">
                  <a:pos x="452" y="100"/>
                </a:cxn>
                <a:cxn ang="0">
                  <a:pos x="430" y="70"/>
                </a:cxn>
                <a:cxn ang="0">
                  <a:pos x="480" y="70"/>
                </a:cxn>
                <a:cxn ang="0">
                  <a:pos x="117" y="435"/>
                </a:cxn>
                <a:cxn ang="0">
                  <a:pos x="115" y="445"/>
                </a:cxn>
                <a:cxn ang="0">
                  <a:pos x="485" y="250"/>
                </a:cxn>
                <a:cxn ang="0">
                  <a:pos x="155" y="510"/>
                </a:cxn>
                <a:cxn ang="0">
                  <a:pos x="165" y="520"/>
                </a:cxn>
                <a:cxn ang="0">
                  <a:pos x="200" y="577"/>
                </a:cxn>
                <a:cxn ang="0">
                  <a:pos x="197" y="587"/>
                </a:cxn>
                <a:cxn ang="0">
                  <a:pos x="485" y="435"/>
                </a:cxn>
                <a:cxn ang="0">
                  <a:pos x="232" y="652"/>
                </a:cxn>
                <a:cxn ang="0">
                  <a:pos x="245" y="662"/>
                </a:cxn>
                <a:cxn ang="0">
                  <a:pos x="355" y="785"/>
                </a:cxn>
                <a:cxn ang="0">
                  <a:pos x="307" y="795"/>
                </a:cxn>
                <a:cxn ang="0">
                  <a:pos x="255" y="765"/>
                </a:cxn>
              </a:cxnLst>
              <a:rect l="0" t="0" r="0" b="0"/>
              <a:pathLst>
                <a:path w="325" h="318">
                  <a:moveTo>
                    <a:pt x="194" y="31"/>
                  </a:moveTo>
                  <a:lnTo>
                    <a:pt x="194" y="31"/>
                  </a:lnTo>
                  <a:lnTo>
                    <a:pt x="196" y="33"/>
                  </a:lnTo>
                  <a:lnTo>
                    <a:pt x="200" y="35"/>
                  </a:lnTo>
                  <a:lnTo>
                    <a:pt x="206" y="35"/>
                  </a:lnTo>
                  <a:lnTo>
                    <a:pt x="210" y="33"/>
                  </a:lnTo>
                  <a:lnTo>
                    <a:pt x="210" y="33"/>
                  </a:lnTo>
                  <a:lnTo>
                    <a:pt x="214" y="29"/>
                  </a:lnTo>
                  <a:lnTo>
                    <a:pt x="215" y="25"/>
                  </a:lnTo>
                  <a:lnTo>
                    <a:pt x="217" y="20"/>
                  </a:lnTo>
                  <a:lnTo>
                    <a:pt x="215" y="16"/>
                  </a:lnTo>
                  <a:lnTo>
                    <a:pt x="215" y="16"/>
                  </a:lnTo>
                  <a:lnTo>
                    <a:pt x="211" y="12"/>
                  </a:lnTo>
                  <a:lnTo>
                    <a:pt x="207" y="9"/>
                  </a:lnTo>
                  <a:lnTo>
                    <a:pt x="223" y="0"/>
                  </a:lnTo>
                  <a:lnTo>
                    <a:pt x="321" y="177"/>
                  </a:lnTo>
                  <a:lnTo>
                    <a:pt x="321" y="177"/>
                  </a:lnTo>
                  <a:lnTo>
                    <a:pt x="324" y="182"/>
                  </a:lnTo>
                  <a:lnTo>
                    <a:pt x="325" y="189"/>
                  </a:lnTo>
                  <a:lnTo>
                    <a:pt x="325" y="196"/>
                  </a:lnTo>
                  <a:lnTo>
                    <a:pt x="324" y="201"/>
                  </a:lnTo>
                  <a:lnTo>
                    <a:pt x="322" y="208"/>
                  </a:lnTo>
                  <a:lnTo>
                    <a:pt x="318" y="212"/>
                  </a:lnTo>
                  <a:lnTo>
                    <a:pt x="314" y="218"/>
                  </a:lnTo>
                  <a:lnTo>
                    <a:pt x="309" y="222"/>
                  </a:lnTo>
                  <a:lnTo>
                    <a:pt x="194" y="285"/>
                  </a:lnTo>
                  <a:lnTo>
                    <a:pt x="194" y="212"/>
                  </a:lnTo>
                  <a:lnTo>
                    <a:pt x="291" y="158"/>
                  </a:lnTo>
                  <a:lnTo>
                    <a:pt x="291" y="158"/>
                  </a:lnTo>
                  <a:lnTo>
                    <a:pt x="293" y="155"/>
                  </a:lnTo>
                  <a:lnTo>
                    <a:pt x="293" y="154"/>
                  </a:lnTo>
                  <a:lnTo>
                    <a:pt x="293" y="154"/>
                  </a:lnTo>
                  <a:lnTo>
                    <a:pt x="291" y="153"/>
                  </a:lnTo>
                  <a:lnTo>
                    <a:pt x="288" y="153"/>
                  </a:lnTo>
                  <a:lnTo>
                    <a:pt x="194" y="205"/>
                  </a:lnTo>
                  <a:lnTo>
                    <a:pt x="194" y="174"/>
                  </a:lnTo>
                  <a:lnTo>
                    <a:pt x="275" y="130"/>
                  </a:lnTo>
                  <a:lnTo>
                    <a:pt x="275" y="130"/>
                  </a:lnTo>
                  <a:lnTo>
                    <a:pt x="276" y="127"/>
                  </a:lnTo>
                  <a:lnTo>
                    <a:pt x="276" y="126"/>
                  </a:lnTo>
                  <a:lnTo>
                    <a:pt x="276" y="126"/>
                  </a:lnTo>
                  <a:lnTo>
                    <a:pt x="275" y="124"/>
                  </a:lnTo>
                  <a:lnTo>
                    <a:pt x="272" y="124"/>
                  </a:lnTo>
                  <a:lnTo>
                    <a:pt x="194" y="168"/>
                  </a:lnTo>
                  <a:lnTo>
                    <a:pt x="194" y="138"/>
                  </a:lnTo>
                  <a:lnTo>
                    <a:pt x="260" y="101"/>
                  </a:lnTo>
                  <a:lnTo>
                    <a:pt x="260" y="101"/>
                  </a:lnTo>
                  <a:lnTo>
                    <a:pt x="261" y="98"/>
                  </a:lnTo>
                  <a:lnTo>
                    <a:pt x="261" y="97"/>
                  </a:lnTo>
                  <a:lnTo>
                    <a:pt x="261" y="97"/>
                  </a:lnTo>
                  <a:lnTo>
                    <a:pt x="259" y="96"/>
                  </a:lnTo>
                  <a:lnTo>
                    <a:pt x="257" y="96"/>
                  </a:lnTo>
                  <a:lnTo>
                    <a:pt x="194" y="131"/>
                  </a:lnTo>
                  <a:lnTo>
                    <a:pt x="194" y="100"/>
                  </a:lnTo>
                  <a:lnTo>
                    <a:pt x="244" y="73"/>
                  </a:lnTo>
                  <a:lnTo>
                    <a:pt x="244" y="73"/>
                  </a:lnTo>
                  <a:lnTo>
                    <a:pt x="245" y="70"/>
                  </a:lnTo>
                  <a:lnTo>
                    <a:pt x="245" y="69"/>
                  </a:lnTo>
                  <a:lnTo>
                    <a:pt x="245" y="69"/>
                  </a:lnTo>
                  <a:lnTo>
                    <a:pt x="244" y="67"/>
                  </a:lnTo>
                  <a:lnTo>
                    <a:pt x="241" y="67"/>
                  </a:lnTo>
                  <a:lnTo>
                    <a:pt x="194" y="93"/>
                  </a:lnTo>
                  <a:lnTo>
                    <a:pt x="194" y="31"/>
                  </a:lnTo>
                  <a:close/>
                  <a:moveTo>
                    <a:pt x="15" y="116"/>
                  </a:moveTo>
                  <a:lnTo>
                    <a:pt x="15" y="116"/>
                  </a:lnTo>
                  <a:lnTo>
                    <a:pt x="15" y="120"/>
                  </a:lnTo>
                  <a:lnTo>
                    <a:pt x="16" y="126"/>
                  </a:lnTo>
                  <a:lnTo>
                    <a:pt x="16" y="126"/>
                  </a:lnTo>
                  <a:lnTo>
                    <a:pt x="19" y="130"/>
                  </a:lnTo>
                  <a:lnTo>
                    <a:pt x="24" y="132"/>
                  </a:lnTo>
                  <a:lnTo>
                    <a:pt x="28" y="132"/>
                  </a:lnTo>
                  <a:lnTo>
                    <a:pt x="34" y="131"/>
                  </a:lnTo>
                  <a:lnTo>
                    <a:pt x="34" y="131"/>
                  </a:lnTo>
                  <a:lnTo>
                    <a:pt x="38" y="127"/>
                  </a:lnTo>
                  <a:lnTo>
                    <a:pt x="41" y="123"/>
                  </a:lnTo>
                  <a:lnTo>
                    <a:pt x="41" y="117"/>
                  </a:lnTo>
                  <a:lnTo>
                    <a:pt x="39" y="113"/>
                  </a:lnTo>
                  <a:lnTo>
                    <a:pt x="39" y="113"/>
                  </a:lnTo>
                  <a:lnTo>
                    <a:pt x="35" y="109"/>
                  </a:lnTo>
                  <a:lnTo>
                    <a:pt x="31" y="107"/>
                  </a:lnTo>
                  <a:lnTo>
                    <a:pt x="50" y="96"/>
                  </a:lnTo>
                  <a:lnTo>
                    <a:pt x="50" y="96"/>
                  </a:lnTo>
                  <a:lnTo>
                    <a:pt x="50" y="101"/>
                  </a:lnTo>
                  <a:lnTo>
                    <a:pt x="51" y="107"/>
                  </a:lnTo>
                  <a:lnTo>
                    <a:pt x="51" y="107"/>
                  </a:lnTo>
                  <a:lnTo>
                    <a:pt x="54" y="111"/>
                  </a:lnTo>
                  <a:lnTo>
                    <a:pt x="60" y="112"/>
                  </a:lnTo>
                  <a:lnTo>
                    <a:pt x="64" y="113"/>
                  </a:lnTo>
                  <a:lnTo>
                    <a:pt x="69" y="111"/>
                  </a:lnTo>
                  <a:lnTo>
                    <a:pt x="69" y="111"/>
                  </a:lnTo>
                  <a:lnTo>
                    <a:pt x="73" y="108"/>
                  </a:lnTo>
                  <a:lnTo>
                    <a:pt x="76" y="104"/>
                  </a:lnTo>
                  <a:lnTo>
                    <a:pt x="76" y="98"/>
                  </a:lnTo>
                  <a:lnTo>
                    <a:pt x="75" y="93"/>
                  </a:lnTo>
                  <a:lnTo>
                    <a:pt x="75" y="93"/>
                  </a:lnTo>
                  <a:lnTo>
                    <a:pt x="70" y="89"/>
                  </a:lnTo>
                  <a:lnTo>
                    <a:pt x="66" y="88"/>
                  </a:lnTo>
                  <a:lnTo>
                    <a:pt x="85" y="77"/>
                  </a:lnTo>
                  <a:lnTo>
                    <a:pt x="85" y="77"/>
                  </a:lnTo>
                  <a:lnTo>
                    <a:pt x="85" y="81"/>
                  </a:lnTo>
                  <a:lnTo>
                    <a:pt x="87" y="86"/>
                  </a:lnTo>
                  <a:lnTo>
                    <a:pt x="87" y="86"/>
                  </a:lnTo>
                  <a:lnTo>
                    <a:pt x="89" y="90"/>
                  </a:lnTo>
                  <a:lnTo>
                    <a:pt x="95" y="93"/>
                  </a:lnTo>
                  <a:lnTo>
                    <a:pt x="99" y="93"/>
                  </a:lnTo>
                  <a:lnTo>
                    <a:pt x="104" y="92"/>
                  </a:lnTo>
                  <a:lnTo>
                    <a:pt x="104" y="92"/>
                  </a:lnTo>
                  <a:lnTo>
                    <a:pt x="108" y="88"/>
                  </a:lnTo>
                  <a:lnTo>
                    <a:pt x="111" y="84"/>
                  </a:lnTo>
                  <a:lnTo>
                    <a:pt x="111" y="78"/>
                  </a:lnTo>
                  <a:lnTo>
                    <a:pt x="110" y="74"/>
                  </a:lnTo>
                  <a:lnTo>
                    <a:pt x="110" y="74"/>
                  </a:lnTo>
                  <a:lnTo>
                    <a:pt x="106" y="70"/>
                  </a:lnTo>
                  <a:lnTo>
                    <a:pt x="102" y="67"/>
                  </a:lnTo>
                  <a:lnTo>
                    <a:pt x="121" y="56"/>
                  </a:lnTo>
                  <a:lnTo>
                    <a:pt x="121" y="56"/>
                  </a:lnTo>
                  <a:lnTo>
                    <a:pt x="121" y="62"/>
                  </a:lnTo>
                  <a:lnTo>
                    <a:pt x="122" y="67"/>
                  </a:lnTo>
                  <a:lnTo>
                    <a:pt x="122" y="67"/>
                  </a:lnTo>
                  <a:lnTo>
                    <a:pt x="125" y="71"/>
                  </a:lnTo>
                  <a:lnTo>
                    <a:pt x="130" y="73"/>
                  </a:lnTo>
                  <a:lnTo>
                    <a:pt x="134" y="74"/>
                  </a:lnTo>
                  <a:lnTo>
                    <a:pt x="140" y="73"/>
                  </a:lnTo>
                  <a:lnTo>
                    <a:pt x="140" y="73"/>
                  </a:lnTo>
                  <a:lnTo>
                    <a:pt x="144" y="69"/>
                  </a:lnTo>
                  <a:lnTo>
                    <a:pt x="146" y="65"/>
                  </a:lnTo>
                  <a:lnTo>
                    <a:pt x="146" y="59"/>
                  </a:lnTo>
                  <a:lnTo>
                    <a:pt x="145" y="54"/>
                  </a:lnTo>
                  <a:lnTo>
                    <a:pt x="145" y="54"/>
                  </a:lnTo>
                  <a:lnTo>
                    <a:pt x="141" y="50"/>
                  </a:lnTo>
                  <a:lnTo>
                    <a:pt x="137" y="48"/>
                  </a:lnTo>
                  <a:lnTo>
                    <a:pt x="156" y="38"/>
                  </a:lnTo>
                  <a:lnTo>
                    <a:pt x="156" y="38"/>
                  </a:lnTo>
                  <a:lnTo>
                    <a:pt x="154" y="43"/>
                  </a:lnTo>
                  <a:lnTo>
                    <a:pt x="157" y="47"/>
                  </a:lnTo>
                  <a:lnTo>
                    <a:pt x="157" y="47"/>
                  </a:lnTo>
                  <a:lnTo>
                    <a:pt x="160" y="51"/>
                  </a:lnTo>
                  <a:lnTo>
                    <a:pt x="164" y="54"/>
                  </a:lnTo>
                  <a:lnTo>
                    <a:pt x="169" y="54"/>
                  </a:lnTo>
                  <a:lnTo>
                    <a:pt x="175" y="52"/>
                  </a:lnTo>
                  <a:lnTo>
                    <a:pt x="175" y="52"/>
                  </a:lnTo>
                  <a:lnTo>
                    <a:pt x="179" y="50"/>
                  </a:lnTo>
                  <a:lnTo>
                    <a:pt x="180" y="44"/>
                  </a:lnTo>
                  <a:lnTo>
                    <a:pt x="181" y="40"/>
                  </a:lnTo>
                  <a:lnTo>
                    <a:pt x="180" y="35"/>
                  </a:lnTo>
                  <a:lnTo>
                    <a:pt x="180" y="35"/>
                  </a:lnTo>
                  <a:lnTo>
                    <a:pt x="176" y="31"/>
                  </a:lnTo>
                  <a:lnTo>
                    <a:pt x="172" y="28"/>
                  </a:lnTo>
                  <a:lnTo>
                    <a:pt x="191" y="19"/>
                  </a:lnTo>
                  <a:lnTo>
                    <a:pt x="191" y="19"/>
                  </a:lnTo>
                  <a:lnTo>
                    <a:pt x="190" y="23"/>
                  </a:lnTo>
                  <a:lnTo>
                    <a:pt x="192" y="28"/>
                  </a:lnTo>
                  <a:lnTo>
                    <a:pt x="192" y="28"/>
                  </a:lnTo>
                  <a:lnTo>
                    <a:pt x="194" y="31"/>
                  </a:lnTo>
                  <a:lnTo>
                    <a:pt x="194" y="93"/>
                  </a:lnTo>
                  <a:lnTo>
                    <a:pt x="47" y="174"/>
                  </a:lnTo>
                  <a:lnTo>
                    <a:pt x="47" y="174"/>
                  </a:lnTo>
                  <a:lnTo>
                    <a:pt x="46" y="176"/>
                  </a:lnTo>
                  <a:lnTo>
                    <a:pt x="46" y="178"/>
                  </a:lnTo>
                  <a:lnTo>
                    <a:pt x="46" y="178"/>
                  </a:lnTo>
                  <a:lnTo>
                    <a:pt x="49" y="180"/>
                  </a:lnTo>
                  <a:lnTo>
                    <a:pt x="50" y="180"/>
                  </a:lnTo>
                  <a:lnTo>
                    <a:pt x="50" y="180"/>
                  </a:lnTo>
                  <a:lnTo>
                    <a:pt x="194" y="100"/>
                  </a:lnTo>
                  <a:lnTo>
                    <a:pt x="194" y="131"/>
                  </a:lnTo>
                  <a:lnTo>
                    <a:pt x="64" y="203"/>
                  </a:lnTo>
                  <a:lnTo>
                    <a:pt x="64" y="203"/>
                  </a:lnTo>
                  <a:lnTo>
                    <a:pt x="62" y="204"/>
                  </a:lnTo>
                  <a:lnTo>
                    <a:pt x="62" y="207"/>
                  </a:lnTo>
                  <a:lnTo>
                    <a:pt x="62" y="207"/>
                  </a:lnTo>
                  <a:lnTo>
                    <a:pt x="64" y="208"/>
                  </a:lnTo>
                  <a:lnTo>
                    <a:pt x="66" y="208"/>
                  </a:lnTo>
                  <a:lnTo>
                    <a:pt x="66" y="208"/>
                  </a:lnTo>
                  <a:lnTo>
                    <a:pt x="194" y="138"/>
                  </a:lnTo>
                  <a:lnTo>
                    <a:pt x="194" y="168"/>
                  </a:lnTo>
                  <a:lnTo>
                    <a:pt x="80" y="231"/>
                  </a:lnTo>
                  <a:lnTo>
                    <a:pt x="80" y="231"/>
                  </a:lnTo>
                  <a:lnTo>
                    <a:pt x="77" y="233"/>
                  </a:lnTo>
                  <a:lnTo>
                    <a:pt x="79" y="235"/>
                  </a:lnTo>
                  <a:lnTo>
                    <a:pt x="79" y="235"/>
                  </a:lnTo>
                  <a:lnTo>
                    <a:pt x="80" y="237"/>
                  </a:lnTo>
                  <a:lnTo>
                    <a:pt x="83" y="237"/>
                  </a:lnTo>
                  <a:lnTo>
                    <a:pt x="83" y="237"/>
                  </a:lnTo>
                  <a:lnTo>
                    <a:pt x="194" y="174"/>
                  </a:lnTo>
                  <a:lnTo>
                    <a:pt x="194" y="205"/>
                  </a:lnTo>
                  <a:lnTo>
                    <a:pt x="95" y="260"/>
                  </a:lnTo>
                  <a:lnTo>
                    <a:pt x="95" y="260"/>
                  </a:lnTo>
                  <a:lnTo>
                    <a:pt x="93" y="261"/>
                  </a:lnTo>
                  <a:lnTo>
                    <a:pt x="93" y="264"/>
                  </a:lnTo>
                  <a:lnTo>
                    <a:pt x="93" y="264"/>
                  </a:lnTo>
                  <a:lnTo>
                    <a:pt x="96" y="265"/>
                  </a:lnTo>
                  <a:lnTo>
                    <a:pt x="98" y="265"/>
                  </a:lnTo>
                  <a:lnTo>
                    <a:pt x="98" y="265"/>
                  </a:lnTo>
                  <a:lnTo>
                    <a:pt x="194" y="212"/>
                  </a:lnTo>
                  <a:lnTo>
                    <a:pt x="194" y="285"/>
                  </a:lnTo>
                  <a:lnTo>
                    <a:pt x="142" y="314"/>
                  </a:lnTo>
                  <a:lnTo>
                    <a:pt x="142" y="314"/>
                  </a:lnTo>
                  <a:lnTo>
                    <a:pt x="137" y="316"/>
                  </a:lnTo>
                  <a:lnTo>
                    <a:pt x="130" y="318"/>
                  </a:lnTo>
                  <a:lnTo>
                    <a:pt x="123" y="318"/>
                  </a:lnTo>
                  <a:lnTo>
                    <a:pt x="118" y="316"/>
                  </a:lnTo>
                  <a:lnTo>
                    <a:pt x="111" y="314"/>
                  </a:lnTo>
                  <a:lnTo>
                    <a:pt x="107" y="311"/>
                  </a:lnTo>
                  <a:lnTo>
                    <a:pt x="102" y="306"/>
                  </a:lnTo>
                  <a:lnTo>
                    <a:pt x="98" y="300"/>
                  </a:lnTo>
                  <a:lnTo>
                    <a:pt x="0" y="124"/>
                  </a:lnTo>
                  <a:lnTo>
                    <a:pt x="15" y="116"/>
                  </a:lnTo>
                  <a:close/>
                </a:path>
              </a:pathLst>
            </a:custGeom>
            <a:solidFill>
              <a:srgbClr val="FF800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31" name="Freeform 154"/>
            <p:cNvSpPr>
              <a:spLocks noEditPoints="1"/>
            </p:cNvSpPr>
            <p:nvPr/>
          </p:nvSpPr>
          <p:spPr>
            <a:xfrm>
              <a:off x="7616" y="5114"/>
              <a:ext cx="770" cy="807"/>
            </a:xfrm>
            <a:custGeom>
              <a:avLst/>
              <a:gdLst/>
              <a:ahLst/>
              <a:cxnLst>
                <a:cxn ang="0">
                  <a:pos x="765" y="240"/>
                </a:cxn>
                <a:cxn ang="0">
                  <a:pos x="545" y="770"/>
                </a:cxn>
                <a:cxn ang="0">
                  <a:pos x="567" y="560"/>
                </a:cxn>
                <a:cxn ang="0">
                  <a:pos x="582" y="522"/>
                </a:cxn>
                <a:cxn ang="0">
                  <a:pos x="615" y="460"/>
                </a:cxn>
                <a:cxn ang="0">
                  <a:pos x="625" y="397"/>
                </a:cxn>
                <a:cxn ang="0">
                  <a:pos x="700" y="272"/>
                </a:cxn>
                <a:cxn ang="0">
                  <a:pos x="545" y="187"/>
                </a:cxn>
                <a:cxn ang="0">
                  <a:pos x="502" y="800"/>
                </a:cxn>
                <a:cxn ang="0">
                  <a:pos x="492" y="722"/>
                </a:cxn>
                <a:cxn ang="0">
                  <a:pos x="520" y="655"/>
                </a:cxn>
                <a:cxn ang="0">
                  <a:pos x="545" y="620"/>
                </a:cxn>
                <a:cxn ang="0">
                  <a:pos x="507" y="402"/>
                </a:cxn>
                <a:cxn ang="0">
                  <a:pos x="472" y="460"/>
                </a:cxn>
                <a:cxn ang="0">
                  <a:pos x="465" y="505"/>
                </a:cxn>
                <a:cxn ang="0">
                  <a:pos x="462" y="387"/>
                </a:cxn>
                <a:cxn ang="0">
                  <a:pos x="450" y="65"/>
                </a:cxn>
                <a:cxn ang="0">
                  <a:pos x="435" y="795"/>
                </a:cxn>
                <a:cxn ang="0">
                  <a:pos x="367" y="545"/>
                </a:cxn>
                <a:cxn ang="0">
                  <a:pos x="415" y="497"/>
                </a:cxn>
                <a:cxn ang="0">
                  <a:pos x="367" y="425"/>
                </a:cxn>
                <a:cxn ang="0">
                  <a:pos x="450" y="425"/>
                </a:cxn>
                <a:cxn ang="0">
                  <a:pos x="425" y="562"/>
                </a:cxn>
                <a:cxn ang="0">
                  <a:pos x="420" y="607"/>
                </a:cxn>
                <a:cxn ang="0">
                  <a:pos x="377" y="657"/>
                </a:cxn>
                <a:cxn ang="0">
                  <a:pos x="450" y="802"/>
                </a:cxn>
                <a:cxn ang="0">
                  <a:pos x="367" y="25"/>
                </a:cxn>
                <a:cxn ang="0">
                  <a:pos x="297" y="0"/>
                </a:cxn>
                <a:cxn ang="0">
                  <a:pos x="330" y="650"/>
                </a:cxn>
                <a:cxn ang="0">
                  <a:pos x="367" y="765"/>
                </a:cxn>
                <a:cxn ang="0">
                  <a:pos x="347" y="335"/>
                </a:cxn>
                <a:cxn ang="0">
                  <a:pos x="320" y="397"/>
                </a:cxn>
                <a:cxn ang="0">
                  <a:pos x="302" y="435"/>
                </a:cxn>
                <a:cxn ang="0">
                  <a:pos x="307" y="312"/>
                </a:cxn>
                <a:cxn ang="0">
                  <a:pos x="367" y="587"/>
                </a:cxn>
                <a:cxn ang="0">
                  <a:pos x="245" y="707"/>
                </a:cxn>
                <a:cxn ang="0">
                  <a:pos x="257" y="10"/>
                </a:cxn>
                <a:cxn ang="0">
                  <a:pos x="277" y="85"/>
                </a:cxn>
                <a:cxn ang="0">
                  <a:pos x="297" y="305"/>
                </a:cxn>
                <a:cxn ang="0">
                  <a:pos x="297" y="352"/>
                </a:cxn>
                <a:cxn ang="0">
                  <a:pos x="272" y="492"/>
                </a:cxn>
                <a:cxn ang="0">
                  <a:pos x="267" y="535"/>
                </a:cxn>
                <a:cxn ang="0">
                  <a:pos x="262" y="427"/>
                </a:cxn>
                <a:cxn ang="0">
                  <a:pos x="245" y="367"/>
                </a:cxn>
                <a:cxn ang="0">
                  <a:pos x="297" y="352"/>
                </a:cxn>
                <a:cxn ang="0">
                  <a:pos x="215" y="515"/>
                </a:cxn>
                <a:cxn ang="0">
                  <a:pos x="242" y="470"/>
                </a:cxn>
                <a:cxn ang="0">
                  <a:pos x="225" y="597"/>
                </a:cxn>
                <a:cxn ang="0">
                  <a:pos x="215" y="55"/>
                </a:cxn>
                <a:cxn ang="0">
                  <a:pos x="232" y="170"/>
                </a:cxn>
                <a:cxn ang="0">
                  <a:pos x="215" y="55"/>
                </a:cxn>
                <a:cxn ang="0">
                  <a:pos x="215" y="695"/>
                </a:cxn>
                <a:cxn ang="0">
                  <a:pos x="192" y="575"/>
                </a:cxn>
                <a:cxn ang="0">
                  <a:pos x="215" y="267"/>
                </a:cxn>
                <a:cxn ang="0">
                  <a:pos x="167" y="315"/>
                </a:cxn>
                <a:cxn ang="0">
                  <a:pos x="215" y="352"/>
                </a:cxn>
                <a:cxn ang="0">
                  <a:pos x="145" y="207"/>
                </a:cxn>
                <a:cxn ang="0">
                  <a:pos x="215" y="475"/>
                </a:cxn>
                <a:cxn ang="0">
                  <a:pos x="5" y="565"/>
                </a:cxn>
                <a:cxn ang="0">
                  <a:pos x="145" y="367"/>
                </a:cxn>
                <a:cxn ang="0">
                  <a:pos x="125" y="430"/>
                </a:cxn>
                <a:cxn ang="0">
                  <a:pos x="105" y="465"/>
                </a:cxn>
                <a:cxn ang="0">
                  <a:pos x="72" y="525"/>
                </a:cxn>
              </a:cxnLst>
              <a:rect l="0" t="0" r="0" b="0"/>
              <a:pathLst>
                <a:path w="308" h="323">
                  <a:moveTo>
                    <a:pt x="218" y="44"/>
                  </a:moveTo>
                  <a:lnTo>
                    <a:pt x="288" y="76"/>
                  </a:lnTo>
                  <a:lnTo>
                    <a:pt x="288" y="76"/>
                  </a:lnTo>
                  <a:lnTo>
                    <a:pt x="293" y="80"/>
                  </a:lnTo>
                  <a:lnTo>
                    <a:pt x="299" y="84"/>
                  </a:lnTo>
                  <a:lnTo>
                    <a:pt x="303" y="90"/>
                  </a:lnTo>
                  <a:lnTo>
                    <a:pt x="306" y="96"/>
                  </a:lnTo>
                  <a:lnTo>
                    <a:pt x="308" y="103"/>
                  </a:lnTo>
                  <a:lnTo>
                    <a:pt x="308" y="110"/>
                  </a:lnTo>
                  <a:lnTo>
                    <a:pt x="307" y="117"/>
                  </a:lnTo>
                  <a:lnTo>
                    <a:pt x="304" y="124"/>
                  </a:lnTo>
                  <a:lnTo>
                    <a:pt x="222" y="301"/>
                  </a:lnTo>
                  <a:lnTo>
                    <a:pt x="222" y="301"/>
                  </a:lnTo>
                  <a:lnTo>
                    <a:pt x="218" y="308"/>
                  </a:lnTo>
                  <a:lnTo>
                    <a:pt x="218" y="248"/>
                  </a:lnTo>
                  <a:lnTo>
                    <a:pt x="218" y="248"/>
                  </a:lnTo>
                  <a:lnTo>
                    <a:pt x="219" y="245"/>
                  </a:lnTo>
                  <a:lnTo>
                    <a:pt x="227" y="228"/>
                  </a:lnTo>
                  <a:lnTo>
                    <a:pt x="227" y="228"/>
                  </a:lnTo>
                  <a:lnTo>
                    <a:pt x="228" y="226"/>
                  </a:lnTo>
                  <a:lnTo>
                    <a:pt x="227" y="224"/>
                  </a:lnTo>
                  <a:lnTo>
                    <a:pt x="227" y="222"/>
                  </a:lnTo>
                  <a:lnTo>
                    <a:pt x="224" y="221"/>
                  </a:lnTo>
                  <a:lnTo>
                    <a:pt x="218" y="217"/>
                  </a:lnTo>
                  <a:lnTo>
                    <a:pt x="218" y="202"/>
                  </a:lnTo>
                  <a:lnTo>
                    <a:pt x="230" y="209"/>
                  </a:lnTo>
                  <a:lnTo>
                    <a:pt x="230" y="209"/>
                  </a:lnTo>
                  <a:lnTo>
                    <a:pt x="233" y="209"/>
                  </a:lnTo>
                  <a:lnTo>
                    <a:pt x="235" y="209"/>
                  </a:lnTo>
                  <a:lnTo>
                    <a:pt x="237" y="207"/>
                  </a:lnTo>
                  <a:lnTo>
                    <a:pt x="238" y="206"/>
                  </a:lnTo>
                  <a:lnTo>
                    <a:pt x="246" y="188"/>
                  </a:lnTo>
                  <a:lnTo>
                    <a:pt x="246" y="188"/>
                  </a:lnTo>
                  <a:lnTo>
                    <a:pt x="247" y="186"/>
                  </a:lnTo>
                  <a:lnTo>
                    <a:pt x="246" y="184"/>
                  </a:lnTo>
                  <a:lnTo>
                    <a:pt x="246" y="182"/>
                  </a:lnTo>
                  <a:lnTo>
                    <a:pt x="243" y="180"/>
                  </a:lnTo>
                  <a:lnTo>
                    <a:pt x="218" y="168"/>
                  </a:lnTo>
                  <a:lnTo>
                    <a:pt x="218" y="145"/>
                  </a:lnTo>
                  <a:lnTo>
                    <a:pt x="243" y="157"/>
                  </a:lnTo>
                  <a:lnTo>
                    <a:pt x="243" y="157"/>
                  </a:lnTo>
                  <a:lnTo>
                    <a:pt x="250" y="159"/>
                  </a:lnTo>
                  <a:lnTo>
                    <a:pt x="257" y="157"/>
                  </a:lnTo>
                  <a:lnTo>
                    <a:pt x="262" y="155"/>
                  </a:lnTo>
                  <a:lnTo>
                    <a:pt x="266" y="149"/>
                  </a:lnTo>
                  <a:lnTo>
                    <a:pt x="279" y="122"/>
                  </a:lnTo>
                  <a:lnTo>
                    <a:pt x="279" y="122"/>
                  </a:lnTo>
                  <a:lnTo>
                    <a:pt x="280" y="115"/>
                  </a:lnTo>
                  <a:lnTo>
                    <a:pt x="280" y="109"/>
                  </a:lnTo>
                  <a:lnTo>
                    <a:pt x="276" y="103"/>
                  </a:lnTo>
                  <a:lnTo>
                    <a:pt x="270" y="99"/>
                  </a:lnTo>
                  <a:lnTo>
                    <a:pt x="218" y="75"/>
                  </a:lnTo>
                  <a:lnTo>
                    <a:pt x="218" y="44"/>
                  </a:lnTo>
                  <a:close/>
                  <a:moveTo>
                    <a:pt x="180" y="26"/>
                  </a:moveTo>
                  <a:lnTo>
                    <a:pt x="218" y="44"/>
                  </a:lnTo>
                  <a:lnTo>
                    <a:pt x="218" y="75"/>
                  </a:lnTo>
                  <a:lnTo>
                    <a:pt x="180" y="57"/>
                  </a:lnTo>
                  <a:lnTo>
                    <a:pt x="180" y="26"/>
                  </a:lnTo>
                  <a:lnTo>
                    <a:pt x="180" y="26"/>
                  </a:lnTo>
                  <a:close/>
                  <a:moveTo>
                    <a:pt x="218" y="308"/>
                  </a:moveTo>
                  <a:lnTo>
                    <a:pt x="218" y="308"/>
                  </a:lnTo>
                  <a:lnTo>
                    <a:pt x="211" y="316"/>
                  </a:lnTo>
                  <a:lnTo>
                    <a:pt x="201" y="320"/>
                  </a:lnTo>
                  <a:lnTo>
                    <a:pt x="191" y="323"/>
                  </a:lnTo>
                  <a:lnTo>
                    <a:pt x="180" y="321"/>
                  </a:lnTo>
                  <a:lnTo>
                    <a:pt x="180" y="283"/>
                  </a:lnTo>
                  <a:lnTo>
                    <a:pt x="193" y="289"/>
                  </a:lnTo>
                  <a:lnTo>
                    <a:pt x="193" y="289"/>
                  </a:lnTo>
                  <a:lnTo>
                    <a:pt x="195" y="289"/>
                  </a:lnTo>
                  <a:lnTo>
                    <a:pt x="197" y="289"/>
                  </a:lnTo>
                  <a:lnTo>
                    <a:pt x="199" y="287"/>
                  </a:lnTo>
                  <a:lnTo>
                    <a:pt x="200" y="286"/>
                  </a:lnTo>
                  <a:lnTo>
                    <a:pt x="208" y="268"/>
                  </a:lnTo>
                  <a:lnTo>
                    <a:pt x="208" y="268"/>
                  </a:lnTo>
                  <a:lnTo>
                    <a:pt x="209" y="266"/>
                  </a:lnTo>
                  <a:lnTo>
                    <a:pt x="209" y="264"/>
                  </a:lnTo>
                  <a:lnTo>
                    <a:pt x="208" y="262"/>
                  </a:lnTo>
                  <a:lnTo>
                    <a:pt x="205" y="260"/>
                  </a:lnTo>
                  <a:lnTo>
                    <a:pt x="180" y="249"/>
                  </a:lnTo>
                  <a:lnTo>
                    <a:pt x="180" y="235"/>
                  </a:lnTo>
                  <a:lnTo>
                    <a:pt x="212" y="248"/>
                  </a:lnTo>
                  <a:lnTo>
                    <a:pt x="212" y="248"/>
                  </a:lnTo>
                  <a:lnTo>
                    <a:pt x="215" y="249"/>
                  </a:lnTo>
                  <a:lnTo>
                    <a:pt x="218" y="248"/>
                  </a:lnTo>
                  <a:lnTo>
                    <a:pt x="218" y="308"/>
                  </a:lnTo>
                  <a:lnTo>
                    <a:pt x="218" y="308"/>
                  </a:lnTo>
                  <a:close/>
                  <a:moveTo>
                    <a:pt x="218" y="145"/>
                  </a:moveTo>
                  <a:lnTo>
                    <a:pt x="218" y="168"/>
                  </a:lnTo>
                  <a:lnTo>
                    <a:pt x="205" y="163"/>
                  </a:lnTo>
                  <a:lnTo>
                    <a:pt x="205" y="163"/>
                  </a:lnTo>
                  <a:lnTo>
                    <a:pt x="203" y="161"/>
                  </a:lnTo>
                  <a:lnTo>
                    <a:pt x="201" y="163"/>
                  </a:lnTo>
                  <a:lnTo>
                    <a:pt x="199" y="164"/>
                  </a:lnTo>
                  <a:lnTo>
                    <a:pt x="197" y="165"/>
                  </a:lnTo>
                  <a:lnTo>
                    <a:pt x="189" y="183"/>
                  </a:lnTo>
                  <a:lnTo>
                    <a:pt x="189" y="183"/>
                  </a:lnTo>
                  <a:lnTo>
                    <a:pt x="189" y="183"/>
                  </a:lnTo>
                  <a:lnTo>
                    <a:pt x="189" y="184"/>
                  </a:lnTo>
                  <a:lnTo>
                    <a:pt x="189" y="187"/>
                  </a:lnTo>
                  <a:lnTo>
                    <a:pt x="191" y="190"/>
                  </a:lnTo>
                  <a:lnTo>
                    <a:pt x="192" y="191"/>
                  </a:lnTo>
                  <a:lnTo>
                    <a:pt x="218" y="202"/>
                  </a:lnTo>
                  <a:lnTo>
                    <a:pt x="218" y="217"/>
                  </a:lnTo>
                  <a:lnTo>
                    <a:pt x="186" y="202"/>
                  </a:lnTo>
                  <a:lnTo>
                    <a:pt x="186" y="202"/>
                  </a:lnTo>
                  <a:lnTo>
                    <a:pt x="184" y="202"/>
                  </a:lnTo>
                  <a:lnTo>
                    <a:pt x="180" y="203"/>
                  </a:lnTo>
                  <a:lnTo>
                    <a:pt x="180" y="170"/>
                  </a:lnTo>
                  <a:lnTo>
                    <a:pt x="185" y="160"/>
                  </a:lnTo>
                  <a:lnTo>
                    <a:pt x="185" y="160"/>
                  </a:lnTo>
                  <a:lnTo>
                    <a:pt x="185" y="157"/>
                  </a:lnTo>
                  <a:lnTo>
                    <a:pt x="185" y="155"/>
                  </a:lnTo>
                  <a:lnTo>
                    <a:pt x="184" y="153"/>
                  </a:lnTo>
                  <a:lnTo>
                    <a:pt x="182" y="152"/>
                  </a:lnTo>
                  <a:lnTo>
                    <a:pt x="180" y="151"/>
                  </a:lnTo>
                  <a:lnTo>
                    <a:pt x="180" y="128"/>
                  </a:lnTo>
                  <a:lnTo>
                    <a:pt x="218" y="145"/>
                  </a:lnTo>
                  <a:close/>
                  <a:moveTo>
                    <a:pt x="147" y="10"/>
                  </a:moveTo>
                  <a:lnTo>
                    <a:pt x="180" y="26"/>
                  </a:lnTo>
                  <a:lnTo>
                    <a:pt x="180" y="57"/>
                  </a:lnTo>
                  <a:lnTo>
                    <a:pt x="147" y="41"/>
                  </a:lnTo>
                  <a:lnTo>
                    <a:pt x="147" y="10"/>
                  </a:lnTo>
                  <a:lnTo>
                    <a:pt x="147" y="10"/>
                  </a:lnTo>
                  <a:close/>
                  <a:moveTo>
                    <a:pt x="180" y="321"/>
                  </a:moveTo>
                  <a:lnTo>
                    <a:pt x="180" y="321"/>
                  </a:lnTo>
                  <a:lnTo>
                    <a:pt x="174" y="318"/>
                  </a:lnTo>
                  <a:lnTo>
                    <a:pt x="147" y="306"/>
                  </a:lnTo>
                  <a:lnTo>
                    <a:pt x="147" y="240"/>
                  </a:lnTo>
                  <a:lnTo>
                    <a:pt x="147" y="240"/>
                  </a:lnTo>
                  <a:lnTo>
                    <a:pt x="147" y="240"/>
                  </a:lnTo>
                  <a:lnTo>
                    <a:pt x="149" y="237"/>
                  </a:lnTo>
                  <a:lnTo>
                    <a:pt x="147" y="235"/>
                  </a:lnTo>
                  <a:lnTo>
                    <a:pt x="147" y="218"/>
                  </a:lnTo>
                  <a:lnTo>
                    <a:pt x="150" y="220"/>
                  </a:lnTo>
                  <a:lnTo>
                    <a:pt x="150" y="220"/>
                  </a:lnTo>
                  <a:lnTo>
                    <a:pt x="153" y="221"/>
                  </a:lnTo>
                  <a:lnTo>
                    <a:pt x="155" y="220"/>
                  </a:lnTo>
                  <a:lnTo>
                    <a:pt x="157" y="218"/>
                  </a:lnTo>
                  <a:lnTo>
                    <a:pt x="158" y="217"/>
                  </a:lnTo>
                  <a:lnTo>
                    <a:pt x="166" y="199"/>
                  </a:lnTo>
                  <a:lnTo>
                    <a:pt x="166" y="199"/>
                  </a:lnTo>
                  <a:lnTo>
                    <a:pt x="166" y="198"/>
                  </a:lnTo>
                  <a:lnTo>
                    <a:pt x="166" y="195"/>
                  </a:lnTo>
                  <a:lnTo>
                    <a:pt x="165" y="193"/>
                  </a:lnTo>
                  <a:lnTo>
                    <a:pt x="163" y="191"/>
                  </a:lnTo>
                  <a:lnTo>
                    <a:pt x="147" y="184"/>
                  </a:lnTo>
                  <a:lnTo>
                    <a:pt x="147" y="170"/>
                  </a:lnTo>
                  <a:lnTo>
                    <a:pt x="169" y="180"/>
                  </a:lnTo>
                  <a:lnTo>
                    <a:pt x="169" y="180"/>
                  </a:lnTo>
                  <a:lnTo>
                    <a:pt x="172" y="180"/>
                  </a:lnTo>
                  <a:lnTo>
                    <a:pt x="173" y="180"/>
                  </a:lnTo>
                  <a:lnTo>
                    <a:pt x="176" y="179"/>
                  </a:lnTo>
                  <a:lnTo>
                    <a:pt x="177" y="176"/>
                  </a:lnTo>
                  <a:lnTo>
                    <a:pt x="180" y="170"/>
                  </a:lnTo>
                  <a:lnTo>
                    <a:pt x="180" y="203"/>
                  </a:lnTo>
                  <a:lnTo>
                    <a:pt x="180" y="203"/>
                  </a:lnTo>
                  <a:lnTo>
                    <a:pt x="178" y="206"/>
                  </a:lnTo>
                  <a:lnTo>
                    <a:pt x="170" y="222"/>
                  </a:lnTo>
                  <a:lnTo>
                    <a:pt x="170" y="222"/>
                  </a:lnTo>
                  <a:lnTo>
                    <a:pt x="170" y="222"/>
                  </a:lnTo>
                  <a:lnTo>
                    <a:pt x="170" y="225"/>
                  </a:lnTo>
                  <a:lnTo>
                    <a:pt x="170" y="228"/>
                  </a:lnTo>
                  <a:lnTo>
                    <a:pt x="172" y="229"/>
                  </a:lnTo>
                  <a:lnTo>
                    <a:pt x="173" y="230"/>
                  </a:lnTo>
                  <a:lnTo>
                    <a:pt x="180" y="235"/>
                  </a:lnTo>
                  <a:lnTo>
                    <a:pt x="180" y="249"/>
                  </a:lnTo>
                  <a:lnTo>
                    <a:pt x="168" y="243"/>
                  </a:lnTo>
                  <a:lnTo>
                    <a:pt x="168" y="243"/>
                  </a:lnTo>
                  <a:lnTo>
                    <a:pt x="166" y="243"/>
                  </a:lnTo>
                  <a:lnTo>
                    <a:pt x="163" y="243"/>
                  </a:lnTo>
                  <a:lnTo>
                    <a:pt x="162" y="244"/>
                  </a:lnTo>
                  <a:lnTo>
                    <a:pt x="161" y="245"/>
                  </a:lnTo>
                  <a:lnTo>
                    <a:pt x="151" y="263"/>
                  </a:lnTo>
                  <a:lnTo>
                    <a:pt x="151" y="263"/>
                  </a:lnTo>
                  <a:lnTo>
                    <a:pt x="151" y="263"/>
                  </a:lnTo>
                  <a:lnTo>
                    <a:pt x="151" y="266"/>
                  </a:lnTo>
                  <a:lnTo>
                    <a:pt x="151" y="267"/>
                  </a:lnTo>
                  <a:lnTo>
                    <a:pt x="153" y="270"/>
                  </a:lnTo>
                  <a:lnTo>
                    <a:pt x="155" y="271"/>
                  </a:lnTo>
                  <a:lnTo>
                    <a:pt x="180" y="283"/>
                  </a:lnTo>
                  <a:lnTo>
                    <a:pt x="180" y="321"/>
                  </a:lnTo>
                  <a:lnTo>
                    <a:pt x="180" y="321"/>
                  </a:lnTo>
                  <a:close/>
                  <a:moveTo>
                    <a:pt x="180" y="128"/>
                  </a:moveTo>
                  <a:lnTo>
                    <a:pt x="180" y="151"/>
                  </a:lnTo>
                  <a:lnTo>
                    <a:pt x="147" y="136"/>
                  </a:lnTo>
                  <a:lnTo>
                    <a:pt x="147" y="113"/>
                  </a:lnTo>
                  <a:lnTo>
                    <a:pt x="180" y="128"/>
                  </a:lnTo>
                  <a:close/>
                  <a:moveTo>
                    <a:pt x="135" y="4"/>
                  </a:moveTo>
                  <a:lnTo>
                    <a:pt x="147" y="10"/>
                  </a:lnTo>
                  <a:lnTo>
                    <a:pt x="147" y="41"/>
                  </a:lnTo>
                  <a:lnTo>
                    <a:pt x="128" y="33"/>
                  </a:lnTo>
                  <a:lnTo>
                    <a:pt x="128" y="33"/>
                  </a:lnTo>
                  <a:lnTo>
                    <a:pt x="124" y="31"/>
                  </a:lnTo>
                  <a:lnTo>
                    <a:pt x="119" y="31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27" y="2"/>
                  </a:lnTo>
                  <a:lnTo>
                    <a:pt x="135" y="4"/>
                  </a:lnTo>
                  <a:lnTo>
                    <a:pt x="135" y="4"/>
                  </a:lnTo>
                  <a:close/>
                  <a:moveTo>
                    <a:pt x="147" y="306"/>
                  </a:moveTo>
                  <a:lnTo>
                    <a:pt x="119" y="293"/>
                  </a:lnTo>
                  <a:lnTo>
                    <a:pt x="119" y="253"/>
                  </a:lnTo>
                  <a:lnTo>
                    <a:pt x="132" y="260"/>
                  </a:lnTo>
                  <a:lnTo>
                    <a:pt x="132" y="260"/>
                  </a:lnTo>
                  <a:lnTo>
                    <a:pt x="134" y="260"/>
                  </a:lnTo>
                  <a:lnTo>
                    <a:pt x="136" y="260"/>
                  </a:lnTo>
                  <a:lnTo>
                    <a:pt x="138" y="259"/>
                  </a:lnTo>
                  <a:lnTo>
                    <a:pt x="139" y="258"/>
                  </a:lnTo>
                  <a:lnTo>
                    <a:pt x="147" y="240"/>
                  </a:lnTo>
                  <a:lnTo>
                    <a:pt x="147" y="306"/>
                  </a:lnTo>
                  <a:lnTo>
                    <a:pt x="147" y="306"/>
                  </a:lnTo>
                  <a:close/>
                  <a:moveTo>
                    <a:pt x="147" y="113"/>
                  </a:moveTo>
                  <a:lnTo>
                    <a:pt x="147" y="136"/>
                  </a:lnTo>
                  <a:lnTo>
                    <a:pt x="144" y="134"/>
                  </a:lnTo>
                  <a:lnTo>
                    <a:pt x="144" y="134"/>
                  </a:lnTo>
                  <a:lnTo>
                    <a:pt x="142" y="133"/>
                  </a:lnTo>
                  <a:lnTo>
                    <a:pt x="139" y="134"/>
                  </a:lnTo>
                  <a:lnTo>
                    <a:pt x="138" y="134"/>
                  </a:lnTo>
                  <a:lnTo>
                    <a:pt x="136" y="137"/>
                  </a:lnTo>
                  <a:lnTo>
                    <a:pt x="128" y="155"/>
                  </a:lnTo>
                  <a:lnTo>
                    <a:pt x="128" y="155"/>
                  </a:lnTo>
                  <a:lnTo>
                    <a:pt x="128" y="155"/>
                  </a:lnTo>
                  <a:lnTo>
                    <a:pt x="128" y="156"/>
                  </a:lnTo>
                  <a:lnTo>
                    <a:pt x="128" y="159"/>
                  </a:lnTo>
                  <a:lnTo>
                    <a:pt x="130" y="160"/>
                  </a:lnTo>
                  <a:lnTo>
                    <a:pt x="131" y="161"/>
                  </a:lnTo>
                  <a:lnTo>
                    <a:pt x="147" y="170"/>
                  </a:lnTo>
                  <a:lnTo>
                    <a:pt x="147" y="184"/>
                  </a:lnTo>
                  <a:lnTo>
                    <a:pt x="126" y="174"/>
                  </a:lnTo>
                  <a:lnTo>
                    <a:pt x="126" y="174"/>
                  </a:lnTo>
                  <a:lnTo>
                    <a:pt x="121" y="174"/>
                  </a:lnTo>
                  <a:lnTo>
                    <a:pt x="119" y="175"/>
                  </a:lnTo>
                  <a:lnTo>
                    <a:pt x="119" y="141"/>
                  </a:lnTo>
                  <a:lnTo>
                    <a:pt x="124" y="130"/>
                  </a:lnTo>
                  <a:lnTo>
                    <a:pt x="124" y="130"/>
                  </a:lnTo>
                  <a:lnTo>
                    <a:pt x="124" y="129"/>
                  </a:lnTo>
                  <a:lnTo>
                    <a:pt x="124" y="126"/>
                  </a:lnTo>
                  <a:lnTo>
                    <a:pt x="123" y="125"/>
                  </a:lnTo>
                  <a:lnTo>
                    <a:pt x="121" y="124"/>
                  </a:lnTo>
                  <a:lnTo>
                    <a:pt x="119" y="122"/>
                  </a:lnTo>
                  <a:lnTo>
                    <a:pt x="119" y="99"/>
                  </a:lnTo>
                  <a:lnTo>
                    <a:pt x="147" y="113"/>
                  </a:lnTo>
                  <a:lnTo>
                    <a:pt x="147" y="113"/>
                  </a:lnTo>
                  <a:close/>
                  <a:moveTo>
                    <a:pt x="147" y="218"/>
                  </a:moveTo>
                  <a:lnTo>
                    <a:pt x="147" y="235"/>
                  </a:lnTo>
                  <a:lnTo>
                    <a:pt x="147" y="235"/>
                  </a:lnTo>
                  <a:lnTo>
                    <a:pt x="144" y="232"/>
                  </a:lnTo>
                  <a:lnTo>
                    <a:pt x="119" y="220"/>
                  </a:lnTo>
                  <a:lnTo>
                    <a:pt x="119" y="205"/>
                  </a:lnTo>
                  <a:lnTo>
                    <a:pt x="147" y="218"/>
                  </a:lnTo>
                  <a:close/>
                  <a:moveTo>
                    <a:pt x="119" y="293"/>
                  </a:moveTo>
                  <a:lnTo>
                    <a:pt x="98" y="283"/>
                  </a:lnTo>
                  <a:lnTo>
                    <a:pt x="98" y="244"/>
                  </a:lnTo>
                  <a:lnTo>
                    <a:pt x="119" y="253"/>
                  </a:lnTo>
                  <a:lnTo>
                    <a:pt x="119" y="293"/>
                  </a:lnTo>
                  <a:lnTo>
                    <a:pt x="119" y="293"/>
                  </a:lnTo>
                  <a:close/>
                  <a:moveTo>
                    <a:pt x="98" y="7"/>
                  </a:moveTo>
                  <a:lnTo>
                    <a:pt x="98" y="7"/>
                  </a:lnTo>
                  <a:lnTo>
                    <a:pt x="103" y="4"/>
                  </a:lnTo>
                  <a:lnTo>
                    <a:pt x="108" y="3"/>
                  </a:lnTo>
                  <a:lnTo>
                    <a:pt x="113" y="2"/>
                  </a:lnTo>
                  <a:lnTo>
                    <a:pt x="119" y="0"/>
                  </a:lnTo>
                  <a:lnTo>
                    <a:pt x="119" y="31"/>
                  </a:lnTo>
                  <a:lnTo>
                    <a:pt x="119" y="31"/>
                  </a:lnTo>
                  <a:lnTo>
                    <a:pt x="115" y="33"/>
                  </a:lnTo>
                  <a:lnTo>
                    <a:pt x="111" y="34"/>
                  </a:lnTo>
                  <a:lnTo>
                    <a:pt x="108" y="37"/>
                  </a:lnTo>
                  <a:lnTo>
                    <a:pt x="105" y="41"/>
                  </a:lnTo>
                  <a:lnTo>
                    <a:pt x="98" y="56"/>
                  </a:lnTo>
                  <a:lnTo>
                    <a:pt x="98" y="7"/>
                  </a:lnTo>
                  <a:lnTo>
                    <a:pt x="98" y="7"/>
                  </a:lnTo>
                  <a:close/>
                  <a:moveTo>
                    <a:pt x="119" y="99"/>
                  </a:moveTo>
                  <a:lnTo>
                    <a:pt x="119" y="122"/>
                  </a:lnTo>
                  <a:lnTo>
                    <a:pt x="98" y="113"/>
                  </a:lnTo>
                  <a:lnTo>
                    <a:pt x="98" y="90"/>
                  </a:lnTo>
                  <a:lnTo>
                    <a:pt x="98" y="90"/>
                  </a:lnTo>
                  <a:lnTo>
                    <a:pt x="101" y="91"/>
                  </a:lnTo>
                  <a:lnTo>
                    <a:pt x="119" y="99"/>
                  </a:lnTo>
                  <a:lnTo>
                    <a:pt x="119" y="99"/>
                  </a:lnTo>
                  <a:close/>
                  <a:moveTo>
                    <a:pt x="119" y="141"/>
                  </a:moveTo>
                  <a:lnTo>
                    <a:pt x="119" y="175"/>
                  </a:lnTo>
                  <a:lnTo>
                    <a:pt x="119" y="175"/>
                  </a:lnTo>
                  <a:lnTo>
                    <a:pt x="117" y="176"/>
                  </a:lnTo>
                  <a:lnTo>
                    <a:pt x="109" y="194"/>
                  </a:lnTo>
                  <a:lnTo>
                    <a:pt x="109" y="194"/>
                  </a:lnTo>
                  <a:lnTo>
                    <a:pt x="109" y="194"/>
                  </a:lnTo>
                  <a:lnTo>
                    <a:pt x="109" y="197"/>
                  </a:lnTo>
                  <a:lnTo>
                    <a:pt x="109" y="199"/>
                  </a:lnTo>
                  <a:lnTo>
                    <a:pt x="111" y="201"/>
                  </a:lnTo>
                  <a:lnTo>
                    <a:pt x="112" y="202"/>
                  </a:lnTo>
                  <a:lnTo>
                    <a:pt x="119" y="205"/>
                  </a:lnTo>
                  <a:lnTo>
                    <a:pt x="119" y="220"/>
                  </a:lnTo>
                  <a:lnTo>
                    <a:pt x="107" y="214"/>
                  </a:lnTo>
                  <a:lnTo>
                    <a:pt x="107" y="214"/>
                  </a:lnTo>
                  <a:lnTo>
                    <a:pt x="104" y="214"/>
                  </a:lnTo>
                  <a:lnTo>
                    <a:pt x="103" y="214"/>
                  </a:lnTo>
                  <a:lnTo>
                    <a:pt x="100" y="216"/>
                  </a:lnTo>
                  <a:lnTo>
                    <a:pt x="98" y="217"/>
                  </a:lnTo>
                  <a:lnTo>
                    <a:pt x="98" y="218"/>
                  </a:lnTo>
                  <a:lnTo>
                    <a:pt x="98" y="186"/>
                  </a:lnTo>
                  <a:lnTo>
                    <a:pt x="105" y="171"/>
                  </a:lnTo>
                  <a:lnTo>
                    <a:pt x="105" y="171"/>
                  </a:lnTo>
                  <a:lnTo>
                    <a:pt x="105" y="168"/>
                  </a:lnTo>
                  <a:lnTo>
                    <a:pt x="105" y="167"/>
                  </a:lnTo>
                  <a:lnTo>
                    <a:pt x="104" y="164"/>
                  </a:lnTo>
                  <a:lnTo>
                    <a:pt x="103" y="163"/>
                  </a:lnTo>
                  <a:lnTo>
                    <a:pt x="98" y="161"/>
                  </a:lnTo>
                  <a:lnTo>
                    <a:pt x="98" y="147"/>
                  </a:lnTo>
                  <a:lnTo>
                    <a:pt x="108" y="152"/>
                  </a:lnTo>
                  <a:lnTo>
                    <a:pt x="108" y="152"/>
                  </a:lnTo>
                  <a:lnTo>
                    <a:pt x="111" y="152"/>
                  </a:lnTo>
                  <a:lnTo>
                    <a:pt x="112" y="152"/>
                  </a:lnTo>
                  <a:lnTo>
                    <a:pt x="115" y="151"/>
                  </a:lnTo>
                  <a:lnTo>
                    <a:pt x="116" y="148"/>
                  </a:lnTo>
                  <a:lnTo>
                    <a:pt x="119" y="141"/>
                  </a:lnTo>
                  <a:close/>
                  <a:moveTo>
                    <a:pt x="98" y="283"/>
                  </a:moveTo>
                  <a:lnTo>
                    <a:pt x="86" y="278"/>
                  </a:lnTo>
                  <a:lnTo>
                    <a:pt x="86" y="212"/>
                  </a:lnTo>
                  <a:lnTo>
                    <a:pt x="86" y="212"/>
                  </a:lnTo>
                  <a:lnTo>
                    <a:pt x="86" y="212"/>
                  </a:lnTo>
                  <a:lnTo>
                    <a:pt x="86" y="209"/>
                  </a:lnTo>
                  <a:lnTo>
                    <a:pt x="86" y="206"/>
                  </a:lnTo>
                  <a:lnTo>
                    <a:pt x="86" y="190"/>
                  </a:lnTo>
                  <a:lnTo>
                    <a:pt x="89" y="191"/>
                  </a:lnTo>
                  <a:lnTo>
                    <a:pt x="89" y="191"/>
                  </a:lnTo>
                  <a:lnTo>
                    <a:pt x="92" y="191"/>
                  </a:lnTo>
                  <a:lnTo>
                    <a:pt x="93" y="191"/>
                  </a:lnTo>
                  <a:lnTo>
                    <a:pt x="96" y="190"/>
                  </a:lnTo>
                  <a:lnTo>
                    <a:pt x="97" y="188"/>
                  </a:lnTo>
                  <a:lnTo>
                    <a:pt x="98" y="186"/>
                  </a:lnTo>
                  <a:lnTo>
                    <a:pt x="98" y="218"/>
                  </a:lnTo>
                  <a:lnTo>
                    <a:pt x="90" y="235"/>
                  </a:lnTo>
                  <a:lnTo>
                    <a:pt x="90" y="235"/>
                  </a:lnTo>
                  <a:lnTo>
                    <a:pt x="90" y="235"/>
                  </a:lnTo>
                  <a:lnTo>
                    <a:pt x="90" y="237"/>
                  </a:lnTo>
                  <a:lnTo>
                    <a:pt x="90" y="239"/>
                  </a:lnTo>
                  <a:lnTo>
                    <a:pt x="92" y="241"/>
                  </a:lnTo>
                  <a:lnTo>
                    <a:pt x="93" y="243"/>
                  </a:lnTo>
                  <a:lnTo>
                    <a:pt x="98" y="244"/>
                  </a:lnTo>
                  <a:lnTo>
                    <a:pt x="98" y="283"/>
                  </a:lnTo>
                  <a:lnTo>
                    <a:pt x="98" y="283"/>
                  </a:lnTo>
                  <a:close/>
                  <a:moveTo>
                    <a:pt x="86" y="22"/>
                  </a:moveTo>
                  <a:lnTo>
                    <a:pt x="86" y="22"/>
                  </a:lnTo>
                  <a:lnTo>
                    <a:pt x="86" y="22"/>
                  </a:lnTo>
                  <a:lnTo>
                    <a:pt x="92" y="14"/>
                  </a:lnTo>
                  <a:lnTo>
                    <a:pt x="98" y="7"/>
                  </a:lnTo>
                  <a:lnTo>
                    <a:pt x="98" y="56"/>
                  </a:lnTo>
                  <a:lnTo>
                    <a:pt x="93" y="68"/>
                  </a:lnTo>
                  <a:lnTo>
                    <a:pt x="93" y="68"/>
                  </a:lnTo>
                  <a:lnTo>
                    <a:pt x="93" y="68"/>
                  </a:lnTo>
                  <a:lnTo>
                    <a:pt x="92" y="73"/>
                  </a:lnTo>
                  <a:lnTo>
                    <a:pt x="92" y="79"/>
                  </a:lnTo>
                  <a:lnTo>
                    <a:pt x="94" y="84"/>
                  </a:lnTo>
                  <a:lnTo>
                    <a:pt x="98" y="90"/>
                  </a:lnTo>
                  <a:lnTo>
                    <a:pt x="98" y="113"/>
                  </a:lnTo>
                  <a:lnTo>
                    <a:pt x="86" y="107"/>
                  </a:lnTo>
                  <a:lnTo>
                    <a:pt x="86" y="22"/>
                  </a:lnTo>
                  <a:lnTo>
                    <a:pt x="86" y="22"/>
                  </a:lnTo>
                  <a:close/>
                  <a:moveTo>
                    <a:pt x="98" y="147"/>
                  </a:moveTo>
                  <a:lnTo>
                    <a:pt x="98" y="161"/>
                  </a:lnTo>
                  <a:lnTo>
                    <a:pt x="86" y="156"/>
                  </a:lnTo>
                  <a:lnTo>
                    <a:pt x="86" y="141"/>
                  </a:lnTo>
                  <a:lnTo>
                    <a:pt x="98" y="147"/>
                  </a:lnTo>
                  <a:close/>
                  <a:moveTo>
                    <a:pt x="86" y="278"/>
                  </a:moveTo>
                  <a:lnTo>
                    <a:pt x="58" y="264"/>
                  </a:lnTo>
                  <a:lnTo>
                    <a:pt x="58" y="225"/>
                  </a:lnTo>
                  <a:lnTo>
                    <a:pt x="70" y="232"/>
                  </a:lnTo>
                  <a:lnTo>
                    <a:pt x="70" y="232"/>
                  </a:lnTo>
                  <a:lnTo>
                    <a:pt x="73" y="232"/>
                  </a:lnTo>
                  <a:lnTo>
                    <a:pt x="75" y="232"/>
                  </a:lnTo>
                  <a:lnTo>
                    <a:pt x="77" y="230"/>
                  </a:lnTo>
                  <a:lnTo>
                    <a:pt x="78" y="229"/>
                  </a:lnTo>
                  <a:lnTo>
                    <a:pt x="86" y="212"/>
                  </a:lnTo>
                  <a:lnTo>
                    <a:pt x="86" y="278"/>
                  </a:lnTo>
                  <a:lnTo>
                    <a:pt x="86" y="278"/>
                  </a:lnTo>
                  <a:close/>
                  <a:moveTo>
                    <a:pt x="58" y="83"/>
                  </a:moveTo>
                  <a:lnTo>
                    <a:pt x="86" y="22"/>
                  </a:lnTo>
                  <a:lnTo>
                    <a:pt x="86" y="107"/>
                  </a:lnTo>
                  <a:lnTo>
                    <a:pt x="82" y="106"/>
                  </a:lnTo>
                  <a:lnTo>
                    <a:pt x="82" y="106"/>
                  </a:lnTo>
                  <a:lnTo>
                    <a:pt x="81" y="105"/>
                  </a:lnTo>
                  <a:lnTo>
                    <a:pt x="78" y="105"/>
                  </a:lnTo>
                  <a:lnTo>
                    <a:pt x="77" y="106"/>
                  </a:lnTo>
                  <a:lnTo>
                    <a:pt x="75" y="109"/>
                  </a:lnTo>
                  <a:lnTo>
                    <a:pt x="67" y="126"/>
                  </a:lnTo>
                  <a:lnTo>
                    <a:pt x="67" y="126"/>
                  </a:lnTo>
                  <a:lnTo>
                    <a:pt x="67" y="126"/>
                  </a:lnTo>
                  <a:lnTo>
                    <a:pt x="66" y="128"/>
                  </a:lnTo>
                  <a:lnTo>
                    <a:pt x="67" y="130"/>
                  </a:lnTo>
                  <a:lnTo>
                    <a:pt x="67" y="132"/>
                  </a:lnTo>
                  <a:lnTo>
                    <a:pt x="70" y="133"/>
                  </a:lnTo>
                  <a:lnTo>
                    <a:pt x="86" y="141"/>
                  </a:lnTo>
                  <a:lnTo>
                    <a:pt x="86" y="156"/>
                  </a:lnTo>
                  <a:lnTo>
                    <a:pt x="65" y="145"/>
                  </a:lnTo>
                  <a:lnTo>
                    <a:pt x="65" y="145"/>
                  </a:lnTo>
                  <a:lnTo>
                    <a:pt x="61" y="145"/>
                  </a:lnTo>
                  <a:lnTo>
                    <a:pt x="58" y="147"/>
                  </a:lnTo>
                  <a:lnTo>
                    <a:pt x="58" y="83"/>
                  </a:lnTo>
                  <a:lnTo>
                    <a:pt x="58" y="83"/>
                  </a:lnTo>
                  <a:close/>
                  <a:moveTo>
                    <a:pt x="86" y="190"/>
                  </a:moveTo>
                  <a:lnTo>
                    <a:pt x="86" y="206"/>
                  </a:lnTo>
                  <a:lnTo>
                    <a:pt x="86" y="206"/>
                  </a:lnTo>
                  <a:lnTo>
                    <a:pt x="84" y="203"/>
                  </a:lnTo>
                  <a:lnTo>
                    <a:pt x="58" y="191"/>
                  </a:lnTo>
                  <a:lnTo>
                    <a:pt x="58" y="176"/>
                  </a:lnTo>
                  <a:lnTo>
                    <a:pt x="86" y="190"/>
                  </a:lnTo>
                  <a:close/>
                  <a:moveTo>
                    <a:pt x="58" y="264"/>
                  </a:moveTo>
                  <a:lnTo>
                    <a:pt x="21" y="247"/>
                  </a:lnTo>
                  <a:lnTo>
                    <a:pt x="21" y="247"/>
                  </a:lnTo>
                  <a:lnTo>
                    <a:pt x="14" y="243"/>
                  </a:lnTo>
                  <a:lnTo>
                    <a:pt x="9" y="239"/>
                  </a:lnTo>
                  <a:lnTo>
                    <a:pt x="5" y="233"/>
                  </a:lnTo>
                  <a:lnTo>
                    <a:pt x="2" y="226"/>
                  </a:lnTo>
                  <a:lnTo>
                    <a:pt x="1" y="220"/>
                  </a:lnTo>
                  <a:lnTo>
                    <a:pt x="0" y="213"/>
                  </a:lnTo>
                  <a:lnTo>
                    <a:pt x="1" y="206"/>
                  </a:lnTo>
                  <a:lnTo>
                    <a:pt x="4" y="199"/>
                  </a:lnTo>
                  <a:lnTo>
                    <a:pt x="58" y="83"/>
                  </a:lnTo>
                  <a:lnTo>
                    <a:pt x="58" y="147"/>
                  </a:lnTo>
                  <a:lnTo>
                    <a:pt x="58" y="147"/>
                  </a:lnTo>
                  <a:lnTo>
                    <a:pt x="56" y="148"/>
                  </a:lnTo>
                  <a:lnTo>
                    <a:pt x="48" y="165"/>
                  </a:lnTo>
                  <a:lnTo>
                    <a:pt x="48" y="165"/>
                  </a:lnTo>
                  <a:lnTo>
                    <a:pt x="48" y="165"/>
                  </a:lnTo>
                  <a:lnTo>
                    <a:pt x="48" y="168"/>
                  </a:lnTo>
                  <a:lnTo>
                    <a:pt x="48" y="170"/>
                  </a:lnTo>
                  <a:lnTo>
                    <a:pt x="50" y="172"/>
                  </a:lnTo>
                  <a:lnTo>
                    <a:pt x="51" y="174"/>
                  </a:lnTo>
                  <a:lnTo>
                    <a:pt x="58" y="176"/>
                  </a:lnTo>
                  <a:lnTo>
                    <a:pt x="58" y="191"/>
                  </a:lnTo>
                  <a:lnTo>
                    <a:pt x="46" y="186"/>
                  </a:lnTo>
                  <a:lnTo>
                    <a:pt x="46" y="186"/>
                  </a:lnTo>
                  <a:lnTo>
                    <a:pt x="43" y="184"/>
                  </a:lnTo>
                  <a:lnTo>
                    <a:pt x="42" y="186"/>
                  </a:lnTo>
                  <a:lnTo>
                    <a:pt x="39" y="187"/>
                  </a:lnTo>
                  <a:lnTo>
                    <a:pt x="38" y="188"/>
                  </a:lnTo>
                  <a:lnTo>
                    <a:pt x="29" y="206"/>
                  </a:lnTo>
                  <a:lnTo>
                    <a:pt x="29" y="206"/>
                  </a:lnTo>
                  <a:lnTo>
                    <a:pt x="29" y="206"/>
                  </a:lnTo>
                  <a:lnTo>
                    <a:pt x="29" y="207"/>
                  </a:lnTo>
                  <a:lnTo>
                    <a:pt x="29" y="210"/>
                  </a:lnTo>
                  <a:lnTo>
                    <a:pt x="31" y="212"/>
                  </a:lnTo>
                  <a:lnTo>
                    <a:pt x="32" y="213"/>
                  </a:lnTo>
                  <a:lnTo>
                    <a:pt x="58" y="225"/>
                  </a:lnTo>
                  <a:lnTo>
                    <a:pt x="58" y="264"/>
                  </a:lnTo>
                  <a:close/>
                </a:path>
              </a:pathLst>
            </a:custGeom>
            <a:solidFill>
              <a:srgbClr val="FF800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7332" name="组合 212"/>
            <p:cNvGrpSpPr/>
            <p:nvPr/>
          </p:nvGrpSpPr>
          <p:grpSpPr>
            <a:xfrm>
              <a:off x="4408" y="3349"/>
              <a:ext cx="975" cy="1025"/>
              <a:chOff x="1704976" y="2255838"/>
              <a:chExt cx="619125" cy="650875"/>
            </a:xfrm>
          </p:grpSpPr>
          <p:sp>
            <p:nvSpPr>
              <p:cNvPr id="7333" name="Rectangle 155"/>
              <p:cNvSpPr/>
              <p:nvPr/>
            </p:nvSpPr>
            <p:spPr>
              <a:xfrm>
                <a:off x="1704976" y="2873375"/>
                <a:ext cx="619125" cy="33338"/>
              </a:xfrm>
              <a:prstGeom prst="rect">
                <a:avLst/>
              </a:prstGeom>
              <a:solidFill>
                <a:srgbClr val="5ABBC4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lvl="0"/>
                <a:endParaRPr lang="zh-CN" altLang="en-US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334" name="Rectangle 156"/>
              <p:cNvSpPr/>
              <p:nvPr/>
            </p:nvSpPr>
            <p:spPr>
              <a:xfrm>
                <a:off x="1730376" y="2811463"/>
                <a:ext cx="568325" cy="33338"/>
              </a:xfrm>
              <a:prstGeom prst="rect">
                <a:avLst/>
              </a:prstGeom>
              <a:solidFill>
                <a:srgbClr val="5ABBC4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lvl="0"/>
                <a:endParaRPr lang="zh-CN" altLang="en-US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335" name="Rectangle 157"/>
              <p:cNvSpPr/>
              <p:nvPr/>
            </p:nvSpPr>
            <p:spPr>
              <a:xfrm>
                <a:off x="1954213" y="2747963"/>
                <a:ext cx="120650" cy="31750"/>
              </a:xfrm>
              <a:prstGeom prst="rect">
                <a:avLst/>
              </a:prstGeom>
              <a:solidFill>
                <a:srgbClr val="5ABBC4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lvl="0"/>
                <a:endParaRPr lang="zh-CN" altLang="en-US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336" name="Rectangle 158"/>
              <p:cNvSpPr/>
              <p:nvPr/>
            </p:nvSpPr>
            <p:spPr>
              <a:xfrm>
                <a:off x="1976438" y="2517775"/>
                <a:ext cx="77788" cy="250825"/>
              </a:xfrm>
              <a:prstGeom prst="rect">
                <a:avLst/>
              </a:prstGeom>
              <a:solidFill>
                <a:srgbClr val="5ABBC4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lvl="0"/>
                <a:endParaRPr lang="zh-CN" altLang="en-US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337" name="Rectangle 159"/>
              <p:cNvSpPr/>
              <p:nvPr/>
            </p:nvSpPr>
            <p:spPr>
              <a:xfrm>
                <a:off x="1954213" y="2505075"/>
                <a:ext cx="120650" cy="31750"/>
              </a:xfrm>
              <a:prstGeom prst="rect">
                <a:avLst/>
              </a:prstGeom>
              <a:solidFill>
                <a:srgbClr val="5ABBC4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lvl="0"/>
                <a:endParaRPr lang="zh-CN" altLang="en-US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338" name="Rectangle 160"/>
              <p:cNvSpPr/>
              <p:nvPr/>
            </p:nvSpPr>
            <p:spPr>
              <a:xfrm>
                <a:off x="1774826" y="2747963"/>
                <a:ext cx="119063" cy="31750"/>
              </a:xfrm>
              <a:prstGeom prst="rect">
                <a:avLst/>
              </a:prstGeom>
              <a:solidFill>
                <a:srgbClr val="5ABBC4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lvl="0"/>
                <a:endParaRPr lang="zh-CN" altLang="en-US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339" name="Rectangle 161"/>
              <p:cNvSpPr/>
              <p:nvPr/>
            </p:nvSpPr>
            <p:spPr>
              <a:xfrm>
                <a:off x="1795463" y="2517775"/>
                <a:ext cx="77788" cy="250825"/>
              </a:xfrm>
              <a:prstGeom prst="rect">
                <a:avLst/>
              </a:prstGeom>
              <a:solidFill>
                <a:srgbClr val="5ABBC4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lvl="0"/>
                <a:endParaRPr lang="zh-CN" altLang="en-US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340" name="Rectangle 162"/>
              <p:cNvSpPr/>
              <p:nvPr/>
            </p:nvSpPr>
            <p:spPr>
              <a:xfrm>
                <a:off x="1774826" y="2505075"/>
                <a:ext cx="119063" cy="31750"/>
              </a:xfrm>
              <a:prstGeom prst="rect">
                <a:avLst/>
              </a:prstGeom>
              <a:solidFill>
                <a:srgbClr val="5ABBC4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lvl="0"/>
                <a:endParaRPr lang="zh-CN" altLang="en-US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341" name="Rectangle 163"/>
              <p:cNvSpPr/>
              <p:nvPr/>
            </p:nvSpPr>
            <p:spPr>
              <a:xfrm>
                <a:off x="2135188" y="2747963"/>
                <a:ext cx="120650" cy="31750"/>
              </a:xfrm>
              <a:prstGeom prst="rect">
                <a:avLst/>
              </a:prstGeom>
              <a:solidFill>
                <a:srgbClr val="5ABBC4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lvl="0"/>
                <a:endParaRPr lang="zh-CN" altLang="en-US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342" name="Rectangle 164"/>
              <p:cNvSpPr/>
              <p:nvPr/>
            </p:nvSpPr>
            <p:spPr>
              <a:xfrm>
                <a:off x="2157413" y="2517775"/>
                <a:ext cx="76200" cy="250825"/>
              </a:xfrm>
              <a:prstGeom prst="rect">
                <a:avLst/>
              </a:prstGeom>
              <a:solidFill>
                <a:srgbClr val="5ABBC4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lvl="0"/>
                <a:endParaRPr lang="zh-CN" altLang="en-US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343" name="Rectangle 165"/>
              <p:cNvSpPr/>
              <p:nvPr/>
            </p:nvSpPr>
            <p:spPr>
              <a:xfrm>
                <a:off x="2135188" y="2505075"/>
                <a:ext cx="120650" cy="31750"/>
              </a:xfrm>
              <a:prstGeom prst="rect">
                <a:avLst/>
              </a:prstGeom>
              <a:solidFill>
                <a:srgbClr val="5ABBC4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lvl="0"/>
                <a:endParaRPr lang="zh-CN" altLang="en-US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344" name="Rectangle 166"/>
              <p:cNvSpPr/>
              <p:nvPr/>
            </p:nvSpPr>
            <p:spPr>
              <a:xfrm>
                <a:off x="1730376" y="2435225"/>
                <a:ext cx="568325" cy="33338"/>
              </a:xfrm>
              <a:prstGeom prst="rect">
                <a:avLst/>
              </a:prstGeom>
              <a:solidFill>
                <a:srgbClr val="5ABBC4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lvl="0"/>
                <a:endParaRPr lang="zh-CN" altLang="en-US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345" name="Freeform 167"/>
              <p:cNvSpPr/>
              <p:nvPr/>
            </p:nvSpPr>
            <p:spPr>
              <a:xfrm>
                <a:off x="1730376" y="2255838"/>
                <a:ext cx="568325" cy="179388"/>
              </a:xfrm>
              <a:custGeom>
                <a:avLst/>
                <a:gdLst/>
                <a:ahLst/>
                <a:cxnLst>
                  <a:cxn ang="0">
                    <a:pos x="284162" y="0"/>
                  </a:cxn>
                  <a:cxn ang="0">
                    <a:pos x="0" y="179388"/>
                  </a:cxn>
                  <a:cxn ang="0">
                    <a:pos x="568325" y="179388"/>
                  </a:cxn>
                  <a:cxn ang="0">
                    <a:pos x="284162" y="0"/>
                  </a:cxn>
                </a:cxnLst>
                <a:rect l="0" t="0" r="0" b="0"/>
                <a:pathLst>
                  <a:path w="358" h="113">
                    <a:moveTo>
                      <a:pt x="179" y="0"/>
                    </a:moveTo>
                    <a:lnTo>
                      <a:pt x="0" y="113"/>
                    </a:lnTo>
                    <a:lnTo>
                      <a:pt x="358" y="113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5ABBC4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7346" name="Freeform 168"/>
            <p:cNvSpPr>
              <a:spLocks noEditPoints="1"/>
            </p:cNvSpPr>
            <p:nvPr/>
          </p:nvSpPr>
          <p:spPr>
            <a:xfrm>
              <a:off x="6561" y="3604"/>
              <a:ext cx="1242" cy="812"/>
            </a:xfrm>
            <a:custGeom>
              <a:avLst/>
              <a:gdLst/>
              <a:ahLst/>
              <a:cxnLst>
                <a:cxn ang="0">
                  <a:pos x="1242" y="0"/>
                </a:cxn>
                <a:cxn ang="0">
                  <a:pos x="965" y="92"/>
                </a:cxn>
                <a:cxn ang="0">
                  <a:pos x="965" y="525"/>
                </a:cxn>
                <a:cxn ang="0">
                  <a:pos x="965" y="525"/>
                </a:cxn>
                <a:cxn ang="0">
                  <a:pos x="992" y="522"/>
                </a:cxn>
                <a:cxn ang="0">
                  <a:pos x="1012" y="515"/>
                </a:cxn>
                <a:cxn ang="0">
                  <a:pos x="1022" y="510"/>
                </a:cxn>
                <a:cxn ang="0">
                  <a:pos x="1027" y="502"/>
                </a:cxn>
                <a:cxn ang="0">
                  <a:pos x="1032" y="492"/>
                </a:cxn>
                <a:cxn ang="0">
                  <a:pos x="1032" y="485"/>
                </a:cxn>
                <a:cxn ang="0">
                  <a:pos x="1032" y="295"/>
                </a:cxn>
                <a:cxn ang="0">
                  <a:pos x="997" y="295"/>
                </a:cxn>
                <a:cxn ang="0">
                  <a:pos x="997" y="215"/>
                </a:cxn>
                <a:cxn ang="0">
                  <a:pos x="1032" y="215"/>
                </a:cxn>
                <a:cxn ang="0">
                  <a:pos x="1117" y="215"/>
                </a:cxn>
                <a:cxn ang="0">
                  <a:pos x="1155" y="215"/>
                </a:cxn>
                <a:cxn ang="0">
                  <a:pos x="1155" y="295"/>
                </a:cxn>
                <a:cxn ang="0">
                  <a:pos x="1117" y="295"/>
                </a:cxn>
                <a:cxn ang="0">
                  <a:pos x="1117" y="485"/>
                </a:cxn>
                <a:cxn ang="0">
                  <a:pos x="1117" y="485"/>
                </a:cxn>
                <a:cxn ang="0">
                  <a:pos x="1115" y="510"/>
                </a:cxn>
                <a:cxn ang="0">
                  <a:pos x="1105" y="530"/>
                </a:cxn>
                <a:cxn ang="0">
                  <a:pos x="1090" y="550"/>
                </a:cxn>
                <a:cxn ang="0">
                  <a:pos x="1075" y="567"/>
                </a:cxn>
                <a:cxn ang="0">
                  <a:pos x="1050" y="580"/>
                </a:cxn>
                <a:cxn ang="0">
                  <a:pos x="1027" y="590"/>
                </a:cxn>
                <a:cxn ang="0">
                  <a:pos x="997" y="597"/>
                </a:cxn>
                <a:cxn ang="0">
                  <a:pos x="965" y="597"/>
                </a:cxn>
                <a:cxn ang="0">
                  <a:pos x="965" y="722"/>
                </a:cxn>
                <a:cxn ang="0">
                  <a:pos x="1242" y="812"/>
                </a:cxn>
                <a:cxn ang="0">
                  <a:pos x="1242" y="0"/>
                </a:cxn>
                <a:cxn ang="0">
                  <a:pos x="965" y="92"/>
                </a:cxn>
                <a:cxn ang="0">
                  <a:pos x="0" y="407"/>
                </a:cxn>
                <a:cxn ang="0">
                  <a:pos x="965" y="722"/>
                </a:cxn>
                <a:cxn ang="0">
                  <a:pos x="965" y="597"/>
                </a:cxn>
                <a:cxn ang="0">
                  <a:pos x="965" y="597"/>
                </a:cxn>
                <a:cxn ang="0">
                  <a:pos x="935" y="597"/>
                </a:cxn>
                <a:cxn ang="0">
                  <a:pos x="907" y="590"/>
                </a:cxn>
                <a:cxn ang="0">
                  <a:pos x="882" y="580"/>
                </a:cxn>
                <a:cxn ang="0">
                  <a:pos x="857" y="567"/>
                </a:cxn>
                <a:cxn ang="0">
                  <a:pos x="840" y="550"/>
                </a:cxn>
                <a:cxn ang="0">
                  <a:pos x="827" y="530"/>
                </a:cxn>
                <a:cxn ang="0">
                  <a:pos x="817" y="510"/>
                </a:cxn>
                <a:cxn ang="0">
                  <a:pos x="812" y="485"/>
                </a:cxn>
                <a:cxn ang="0">
                  <a:pos x="812" y="295"/>
                </a:cxn>
                <a:cxn ang="0">
                  <a:pos x="777" y="295"/>
                </a:cxn>
                <a:cxn ang="0">
                  <a:pos x="777" y="215"/>
                </a:cxn>
                <a:cxn ang="0">
                  <a:pos x="812" y="215"/>
                </a:cxn>
                <a:cxn ang="0">
                  <a:pos x="897" y="215"/>
                </a:cxn>
                <a:cxn ang="0">
                  <a:pos x="940" y="215"/>
                </a:cxn>
                <a:cxn ang="0">
                  <a:pos x="940" y="295"/>
                </a:cxn>
                <a:cxn ang="0">
                  <a:pos x="897" y="295"/>
                </a:cxn>
                <a:cxn ang="0">
                  <a:pos x="897" y="485"/>
                </a:cxn>
                <a:cxn ang="0">
                  <a:pos x="897" y="485"/>
                </a:cxn>
                <a:cxn ang="0">
                  <a:pos x="902" y="492"/>
                </a:cxn>
                <a:cxn ang="0">
                  <a:pos x="905" y="502"/>
                </a:cxn>
                <a:cxn ang="0">
                  <a:pos x="912" y="510"/>
                </a:cxn>
                <a:cxn ang="0">
                  <a:pos x="917" y="515"/>
                </a:cxn>
                <a:cxn ang="0">
                  <a:pos x="940" y="522"/>
                </a:cxn>
                <a:cxn ang="0">
                  <a:pos x="965" y="525"/>
                </a:cxn>
                <a:cxn ang="0">
                  <a:pos x="965" y="92"/>
                </a:cxn>
              </a:cxnLst>
              <a:rect l="0" t="0" r="0" b="0"/>
              <a:pathLst>
                <a:path w="497" h="325">
                  <a:moveTo>
                    <a:pt x="497" y="0"/>
                  </a:moveTo>
                  <a:lnTo>
                    <a:pt x="386" y="37"/>
                  </a:lnTo>
                  <a:lnTo>
                    <a:pt x="386" y="210"/>
                  </a:lnTo>
                  <a:lnTo>
                    <a:pt x="386" y="210"/>
                  </a:lnTo>
                  <a:lnTo>
                    <a:pt x="397" y="209"/>
                  </a:lnTo>
                  <a:lnTo>
                    <a:pt x="405" y="206"/>
                  </a:lnTo>
                  <a:lnTo>
                    <a:pt x="409" y="204"/>
                  </a:lnTo>
                  <a:lnTo>
                    <a:pt x="411" y="201"/>
                  </a:lnTo>
                  <a:lnTo>
                    <a:pt x="413" y="197"/>
                  </a:lnTo>
                  <a:lnTo>
                    <a:pt x="413" y="194"/>
                  </a:lnTo>
                  <a:lnTo>
                    <a:pt x="413" y="118"/>
                  </a:lnTo>
                  <a:lnTo>
                    <a:pt x="399" y="118"/>
                  </a:lnTo>
                  <a:lnTo>
                    <a:pt x="399" y="86"/>
                  </a:lnTo>
                  <a:lnTo>
                    <a:pt x="413" y="86"/>
                  </a:lnTo>
                  <a:lnTo>
                    <a:pt x="447" y="86"/>
                  </a:lnTo>
                  <a:lnTo>
                    <a:pt x="462" y="86"/>
                  </a:lnTo>
                  <a:lnTo>
                    <a:pt x="462" y="118"/>
                  </a:lnTo>
                  <a:lnTo>
                    <a:pt x="447" y="118"/>
                  </a:lnTo>
                  <a:lnTo>
                    <a:pt x="447" y="194"/>
                  </a:lnTo>
                  <a:lnTo>
                    <a:pt x="447" y="194"/>
                  </a:lnTo>
                  <a:lnTo>
                    <a:pt x="446" y="204"/>
                  </a:lnTo>
                  <a:lnTo>
                    <a:pt x="442" y="212"/>
                  </a:lnTo>
                  <a:lnTo>
                    <a:pt x="436" y="220"/>
                  </a:lnTo>
                  <a:lnTo>
                    <a:pt x="430" y="227"/>
                  </a:lnTo>
                  <a:lnTo>
                    <a:pt x="420" y="232"/>
                  </a:lnTo>
                  <a:lnTo>
                    <a:pt x="411" y="236"/>
                  </a:lnTo>
                  <a:lnTo>
                    <a:pt x="399" y="239"/>
                  </a:lnTo>
                  <a:lnTo>
                    <a:pt x="386" y="239"/>
                  </a:lnTo>
                  <a:lnTo>
                    <a:pt x="386" y="289"/>
                  </a:lnTo>
                  <a:lnTo>
                    <a:pt x="497" y="325"/>
                  </a:lnTo>
                  <a:lnTo>
                    <a:pt x="497" y="0"/>
                  </a:lnTo>
                  <a:close/>
                  <a:moveTo>
                    <a:pt x="386" y="37"/>
                  </a:moveTo>
                  <a:lnTo>
                    <a:pt x="0" y="163"/>
                  </a:lnTo>
                  <a:lnTo>
                    <a:pt x="386" y="289"/>
                  </a:lnTo>
                  <a:lnTo>
                    <a:pt x="386" y="239"/>
                  </a:lnTo>
                  <a:lnTo>
                    <a:pt x="386" y="239"/>
                  </a:lnTo>
                  <a:lnTo>
                    <a:pt x="374" y="239"/>
                  </a:lnTo>
                  <a:lnTo>
                    <a:pt x="363" y="236"/>
                  </a:lnTo>
                  <a:lnTo>
                    <a:pt x="353" y="232"/>
                  </a:lnTo>
                  <a:lnTo>
                    <a:pt x="343" y="227"/>
                  </a:lnTo>
                  <a:lnTo>
                    <a:pt x="336" y="220"/>
                  </a:lnTo>
                  <a:lnTo>
                    <a:pt x="331" y="212"/>
                  </a:lnTo>
                  <a:lnTo>
                    <a:pt x="327" y="204"/>
                  </a:lnTo>
                  <a:lnTo>
                    <a:pt x="325" y="194"/>
                  </a:lnTo>
                  <a:lnTo>
                    <a:pt x="325" y="118"/>
                  </a:lnTo>
                  <a:lnTo>
                    <a:pt x="311" y="118"/>
                  </a:lnTo>
                  <a:lnTo>
                    <a:pt x="311" y="86"/>
                  </a:lnTo>
                  <a:lnTo>
                    <a:pt x="325" y="86"/>
                  </a:lnTo>
                  <a:lnTo>
                    <a:pt x="359" y="86"/>
                  </a:lnTo>
                  <a:lnTo>
                    <a:pt x="376" y="86"/>
                  </a:lnTo>
                  <a:lnTo>
                    <a:pt x="376" y="118"/>
                  </a:lnTo>
                  <a:lnTo>
                    <a:pt x="359" y="118"/>
                  </a:lnTo>
                  <a:lnTo>
                    <a:pt x="359" y="194"/>
                  </a:lnTo>
                  <a:lnTo>
                    <a:pt x="359" y="194"/>
                  </a:lnTo>
                  <a:lnTo>
                    <a:pt x="361" y="197"/>
                  </a:lnTo>
                  <a:lnTo>
                    <a:pt x="362" y="201"/>
                  </a:lnTo>
                  <a:lnTo>
                    <a:pt x="365" y="204"/>
                  </a:lnTo>
                  <a:lnTo>
                    <a:pt x="367" y="206"/>
                  </a:lnTo>
                  <a:lnTo>
                    <a:pt x="376" y="209"/>
                  </a:lnTo>
                  <a:lnTo>
                    <a:pt x="386" y="210"/>
                  </a:lnTo>
                  <a:lnTo>
                    <a:pt x="386" y="37"/>
                  </a:lnTo>
                  <a:close/>
                </a:path>
              </a:pathLst>
            </a:custGeom>
            <a:solidFill>
              <a:srgbClr val="EDCD2D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47" name="Freeform 169"/>
            <p:cNvSpPr>
              <a:spLocks noEditPoints="1"/>
            </p:cNvSpPr>
            <p:nvPr/>
          </p:nvSpPr>
          <p:spPr>
            <a:xfrm>
              <a:off x="4771" y="4499"/>
              <a:ext cx="292" cy="505"/>
            </a:xfrm>
            <a:custGeom>
              <a:avLst/>
              <a:gdLst/>
              <a:ahLst/>
              <a:cxnLst>
                <a:cxn ang="0">
                  <a:pos x="177" y="425"/>
                </a:cxn>
                <a:cxn ang="0">
                  <a:pos x="200" y="432"/>
                </a:cxn>
                <a:cxn ang="0">
                  <a:pos x="212" y="452"/>
                </a:cxn>
                <a:cxn ang="0">
                  <a:pos x="212" y="470"/>
                </a:cxn>
                <a:cxn ang="0">
                  <a:pos x="200" y="497"/>
                </a:cxn>
                <a:cxn ang="0">
                  <a:pos x="187" y="505"/>
                </a:cxn>
                <a:cxn ang="0">
                  <a:pos x="177" y="425"/>
                </a:cxn>
                <a:cxn ang="0">
                  <a:pos x="177" y="392"/>
                </a:cxn>
                <a:cxn ang="0">
                  <a:pos x="177" y="170"/>
                </a:cxn>
                <a:cxn ang="0">
                  <a:pos x="200" y="192"/>
                </a:cxn>
                <a:cxn ang="0">
                  <a:pos x="212" y="227"/>
                </a:cxn>
                <a:cxn ang="0">
                  <a:pos x="230" y="290"/>
                </a:cxn>
                <a:cxn ang="0">
                  <a:pos x="235" y="300"/>
                </a:cxn>
                <a:cxn ang="0">
                  <a:pos x="250" y="315"/>
                </a:cxn>
                <a:cxn ang="0">
                  <a:pos x="275" y="317"/>
                </a:cxn>
                <a:cxn ang="0">
                  <a:pos x="292" y="362"/>
                </a:cxn>
                <a:cxn ang="0">
                  <a:pos x="165" y="425"/>
                </a:cxn>
                <a:cxn ang="0">
                  <a:pos x="177" y="425"/>
                </a:cxn>
                <a:cxn ang="0">
                  <a:pos x="177" y="505"/>
                </a:cxn>
                <a:cxn ang="0">
                  <a:pos x="152" y="497"/>
                </a:cxn>
                <a:cxn ang="0">
                  <a:pos x="140" y="472"/>
                </a:cxn>
                <a:cxn ang="0">
                  <a:pos x="140" y="460"/>
                </a:cxn>
                <a:cxn ang="0">
                  <a:pos x="152" y="432"/>
                </a:cxn>
                <a:cxn ang="0">
                  <a:pos x="165" y="425"/>
                </a:cxn>
                <a:cxn ang="0">
                  <a:pos x="177" y="170"/>
                </a:cxn>
                <a:cxn ang="0">
                  <a:pos x="150" y="155"/>
                </a:cxn>
                <a:cxn ang="0">
                  <a:pos x="117" y="152"/>
                </a:cxn>
                <a:cxn ang="0">
                  <a:pos x="85" y="20"/>
                </a:cxn>
                <a:cxn ang="0">
                  <a:pos x="72" y="2"/>
                </a:cxn>
                <a:cxn ang="0">
                  <a:pos x="47" y="0"/>
                </a:cxn>
                <a:cxn ang="0">
                  <a:pos x="37" y="2"/>
                </a:cxn>
                <a:cxn ang="0">
                  <a:pos x="25" y="22"/>
                </a:cxn>
                <a:cxn ang="0">
                  <a:pos x="60" y="165"/>
                </a:cxn>
                <a:cxn ang="0">
                  <a:pos x="47" y="175"/>
                </a:cxn>
                <a:cxn ang="0">
                  <a:pos x="27" y="195"/>
                </a:cxn>
                <a:cxn ang="0">
                  <a:pos x="15" y="227"/>
                </a:cxn>
                <a:cxn ang="0">
                  <a:pos x="10" y="260"/>
                </a:cxn>
                <a:cxn ang="0">
                  <a:pos x="15" y="277"/>
                </a:cxn>
                <a:cxn ang="0">
                  <a:pos x="30" y="345"/>
                </a:cxn>
                <a:cxn ang="0">
                  <a:pos x="30" y="355"/>
                </a:cxn>
                <a:cxn ang="0">
                  <a:pos x="25" y="372"/>
                </a:cxn>
                <a:cxn ang="0">
                  <a:pos x="7" y="390"/>
                </a:cxn>
                <a:cxn ang="0">
                  <a:pos x="15" y="437"/>
                </a:cxn>
                <a:cxn ang="0">
                  <a:pos x="177" y="170"/>
                </a:cxn>
              </a:cxnLst>
              <a:rect l="0" t="0" r="0" b="0"/>
              <a:pathLst>
                <a:path w="117" h="202">
                  <a:moveTo>
                    <a:pt x="71" y="170"/>
                  </a:moveTo>
                  <a:lnTo>
                    <a:pt x="71" y="170"/>
                  </a:lnTo>
                  <a:lnTo>
                    <a:pt x="76" y="170"/>
                  </a:lnTo>
                  <a:lnTo>
                    <a:pt x="80" y="173"/>
                  </a:lnTo>
                  <a:lnTo>
                    <a:pt x="84" y="177"/>
                  </a:lnTo>
                  <a:lnTo>
                    <a:pt x="85" y="181"/>
                  </a:lnTo>
                  <a:lnTo>
                    <a:pt x="85" y="181"/>
                  </a:lnTo>
                  <a:lnTo>
                    <a:pt x="85" y="188"/>
                  </a:lnTo>
                  <a:lnTo>
                    <a:pt x="84" y="193"/>
                  </a:lnTo>
                  <a:lnTo>
                    <a:pt x="80" y="199"/>
                  </a:lnTo>
                  <a:lnTo>
                    <a:pt x="75" y="202"/>
                  </a:lnTo>
                  <a:lnTo>
                    <a:pt x="75" y="202"/>
                  </a:lnTo>
                  <a:lnTo>
                    <a:pt x="71" y="202"/>
                  </a:lnTo>
                  <a:lnTo>
                    <a:pt x="71" y="170"/>
                  </a:lnTo>
                  <a:lnTo>
                    <a:pt x="71" y="170"/>
                  </a:lnTo>
                  <a:close/>
                  <a:moveTo>
                    <a:pt x="71" y="157"/>
                  </a:moveTo>
                  <a:lnTo>
                    <a:pt x="71" y="68"/>
                  </a:lnTo>
                  <a:lnTo>
                    <a:pt x="71" y="68"/>
                  </a:lnTo>
                  <a:lnTo>
                    <a:pt x="76" y="72"/>
                  </a:lnTo>
                  <a:lnTo>
                    <a:pt x="80" y="77"/>
                  </a:lnTo>
                  <a:lnTo>
                    <a:pt x="83" y="84"/>
                  </a:lnTo>
                  <a:lnTo>
                    <a:pt x="85" y="91"/>
                  </a:lnTo>
                  <a:lnTo>
                    <a:pt x="85" y="91"/>
                  </a:lnTo>
                  <a:lnTo>
                    <a:pt x="92" y="116"/>
                  </a:lnTo>
                  <a:lnTo>
                    <a:pt x="92" y="116"/>
                  </a:lnTo>
                  <a:lnTo>
                    <a:pt x="94" y="120"/>
                  </a:lnTo>
                  <a:lnTo>
                    <a:pt x="96" y="123"/>
                  </a:lnTo>
                  <a:lnTo>
                    <a:pt x="100" y="126"/>
                  </a:lnTo>
                  <a:lnTo>
                    <a:pt x="103" y="127"/>
                  </a:lnTo>
                  <a:lnTo>
                    <a:pt x="110" y="127"/>
                  </a:lnTo>
                  <a:lnTo>
                    <a:pt x="112" y="127"/>
                  </a:lnTo>
                  <a:lnTo>
                    <a:pt x="117" y="145"/>
                  </a:lnTo>
                  <a:lnTo>
                    <a:pt x="71" y="157"/>
                  </a:lnTo>
                  <a:close/>
                  <a:moveTo>
                    <a:pt x="66" y="170"/>
                  </a:moveTo>
                  <a:lnTo>
                    <a:pt x="66" y="170"/>
                  </a:lnTo>
                  <a:lnTo>
                    <a:pt x="71" y="170"/>
                  </a:lnTo>
                  <a:lnTo>
                    <a:pt x="71" y="202"/>
                  </a:lnTo>
                  <a:lnTo>
                    <a:pt x="71" y="202"/>
                  </a:lnTo>
                  <a:lnTo>
                    <a:pt x="65" y="200"/>
                  </a:lnTo>
                  <a:lnTo>
                    <a:pt x="61" y="199"/>
                  </a:lnTo>
                  <a:lnTo>
                    <a:pt x="57" y="195"/>
                  </a:lnTo>
                  <a:lnTo>
                    <a:pt x="56" y="189"/>
                  </a:lnTo>
                  <a:lnTo>
                    <a:pt x="56" y="189"/>
                  </a:lnTo>
                  <a:lnTo>
                    <a:pt x="56" y="184"/>
                  </a:lnTo>
                  <a:lnTo>
                    <a:pt x="57" y="179"/>
                  </a:lnTo>
                  <a:lnTo>
                    <a:pt x="61" y="173"/>
                  </a:lnTo>
                  <a:lnTo>
                    <a:pt x="66" y="170"/>
                  </a:lnTo>
                  <a:lnTo>
                    <a:pt x="66" y="170"/>
                  </a:lnTo>
                  <a:close/>
                  <a:moveTo>
                    <a:pt x="71" y="68"/>
                  </a:moveTo>
                  <a:lnTo>
                    <a:pt x="71" y="68"/>
                  </a:lnTo>
                  <a:lnTo>
                    <a:pt x="65" y="65"/>
                  </a:lnTo>
                  <a:lnTo>
                    <a:pt x="60" y="62"/>
                  </a:lnTo>
                  <a:lnTo>
                    <a:pt x="54" y="61"/>
                  </a:lnTo>
                  <a:lnTo>
                    <a:pt x="47" y="61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1" y="4"/>
                  </a:lnTo>
                  <a:lnTo>
                    <a:pt x="29" y="1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12" y="5"/>
                  </a:lnTo>
                  <a:lnTo>
                    <a:pt x="10" y="9"/>
                  </a:lnTo>
                  <a:lnTo>
                    <a:pt x="11" y="15"/>
                  </a:lnTo>
                  <a:lnTo>
                    <a:pt x="24" y="66"/>
                  </a:lnTo>
                  <a:lnTo>
                    <a:pt x="24" y="66"/>
                  </a:lnTo>
                  <a:lnTo>
                    <a:pt x="19" y="70"/>
                  </a:lnTo>
                  <a:lnTo>
                    <a:pt x="15" y="74"/>
                  </a:lnTo>
                  <a:lnTo>
                    <a:pt x="11" y="78"/>
                  </a:lnTo>
                  <a:lnTo>
                    <a:pt x="7" y="84"/>
                  </a:lnTo>
                  <a:lnTo>
                    <a:pt x="6" y="91"/>
                  </a:lnTo>
                  <a:lnTo>
                    <a:pt x="4" y="96"/>
                  </a:lnTo>
                  <a:lnTo>
                    <a:pt x="4" y="104"/>
                  </a:lnTo>
                  <a:lnTo>
                    <a:pt x="6" y="111"/>
                  </a:lnTo>
                  <a:lnTo>
                    <a:pt x="6" y="111"/>
                  </a:lnTo>
                  <a:lnTo>
                    <a:pt x="12" y="138"/>
                  </a:lnTo>
                  <a:lnTo>
                    <a:pt x="12" y="138"/>
                  </a:lnTo>
                  <a:lnTo>
                    <a:pt x="12" y="138"/>
                  </a:lnTo>
                  <a:lnTo>
                    <a:pt x="12" y="142"/>
                  </a:lnTo>
                  <a:lnTo>
                    <a:pt x="12" y="146"/>
                  </a:lnTo>
                  <a:lnTo>
                    <a:pt x="10" y="149"/>
                  </a:lnTo>
                  <a:lnTo>
                    <a:pt x="8" y="152"/>
                  </a:lnTo>
                  <a:lnTo>
                    <a:pt x="3" y="156"/>
                  </a:lnTo>
                  <a:lnTo>
                    <a:pt x="0" y="157"/>
                  </a:lnTo>
                  <a:lnTo>
                    <a:pt x="6" y="175"/>
                  </a:lnTo>
                  <a:lnTo>
                    <a:pt x="71" y="157"/>
                  </a:lnTo>
                  <a:lnTo>
                    <a:pt x="71" y="68"/>
                  </a:lnTo>
                  <a:close/>
                </a:path>
              </a:pathLst>
            </a:custGeom>
            <a:solidFill>
              <a:srgbClr val="FF800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48" name="Freeform 170"/>
            <p:cNvSpPr>
              <a:spLocks noEditPoints="1"/>
            </p:cNvSpPr>
            <p:nvPr/>
          </p:nvSpPr>
          <p:spPr>
            <a:xfrm>
              <a:off x="7028" y="2752"/>
              <a:ext cx="582" cy="717"/>
            </a:xfrm>
            <a:custGeom>
              <a:avLst/>
              <a:gdLst/>
              <a:ahLst/>
              <a:cxnLst>
                <a:cxn ang="0">
                  <a:pos x="410" y="0"/>
                </a:cxn>
                <a:cxn ang="0">
                  <a:pos x="582" y="620"/>
                </a:cxn>
                <a:cxn ang="0">
                  <a:pos x="540" y="700"/>
                </a:cxn>
                <a:cxn ang="0">
                  <a:pos x="410" y="565"/>
                </a:cxn>
                <a:cxn ang="0">
                  <a:pos x="447" y="545"/>
                </a:cxn>
                <a:cxn ang="0">
                  <a:pos x="485" y="477"/>
                </a:cxn>
                <a:cxn ang="0">
                  <a:pos x="485" y="392"/>
                </a:cxn>
                <a:cxn ang="0">
                  <a:pos x="445" y="370"/>
                </a:cxn>
                <a:cxn ang="0">
                  <a:pos x="410" y="295"/>
                </a:cxn>
                <a:cxn ang="0">
                  <a:pos x="417" y="525"/>
                </a:cxn>
                <a:cxn ang="0">
                  <a:pos x="450" y="437"/>
                </a:cxn>
                <a:cxn ang="0">
                  <a:pos x="437" y="400"/>
                </a:cxn>
                <a:cxn ang="0">
                  <a:pos x="410" y="400"/>
                </a:cxn>
                <a:cxn ang="0">
                  <a:pos x="332" y="35"/>
                </a:cxn>
                <a:cxn ang="0">
                  <a:pos x="410" y="295"/>
                </a:cxn>
                <a:cxn ang="0">
                  <a:pos x="340" y="277"/>
                </a:cxn>
                <a:cxn ang="0">
                  <a:pos x="332" y="717"/>
                </a:cxn>
                <a:cxn ang="0">
                  <a:pos x="350" y="560"/>
                </a:cxn>
                <a:cxn ang="0">
                  <a:pos x="410" y="717"/>
                </a:cxn>
                <a:cxn ang="0">
                  <a:pos x="382" y="502"/>
                </a:cxn>
                <a:cxn ang="0">
                  <a:pos x="390" y="525"/>
                </a:cxn>
                <a:cxn ang="0">
                  <a:pos x="410" y="400"/>
                </a:cxn>
                <a:cxn ang="0">
                  <a:pos x="240" y="0"/>
                </a:cxn>
                <a:cxn ang="0">
                  <a:pos x="332" y="275"/>
                </a:cxn>
                <a:cxn ang="0">
                  <a:pos x="257" y="287"/>
                </a:cxn>
                <a:cxn ang="0">
                  <a:pos x="240" y="717"/>
                </a:cxn>
                <a:cxn ang="0">
                  <a:pos x="330" y="495"/>
                </a:cxn>
                <a:cxn ang="0">
                  <a:pos x="332" y="545"/>
                </a:cxn>
                <a:cxn ang="0">
                  <a:pos x="252" y="422"/>
                </a:cxn>
                <a:cxn ang="0">
                  <a:pos x="240" y="400"/>
                </a:cxn>
                <a:cxn ang="0">
                  <a:pos x="240" y="332"/>
                </a:cxn>
                <a:cxn ang="0">
                  <a:pos x="205" y="35"/>
                </a:cxn>
                <a:cxn ang="0">
                  <a:pos x="240" y="302"/>
                </a:cxn>
                <a:cxn ang="0">
                  <a:pos x="205" y="125"/>
                </a:cxn>
                <a:cxn ang="0">
                  <a:pos x="205" y="410"/>
                </a:cxn>
                <a:cxn ang="0">
                  <a:pos x="240" y="565"/>
                </a:cxn>
                <a:cxn ang="0">
                  <a:pos x="225" y="360"/>
                </a:cxn>
                <a:cxn ang="0">
                  <a:pos x="100" y="0"/>
                </a:cxn>
                <a:cxn ang="0">
                  <a:pos x="67" y="37"/>
                </a:cxn>
                <a:cxn ang="0">
                  <a:pos x="42" y="77"/>
                </a:cxn>
                <a:cxn ang="0">
                  <a:pos x="205" y="125"/>
                </a:cxn>
                <a:cxn ang="0">
                  <a:pos x="152" y="387"/>
                </a:cxn>
                <a:cxn ang="0">
                  <a:pos x="95" y="400"/>
                </a:cxn>
                <a:cxn ang="0">
                  <a:pos x="72" y="435"/>
                </a:cxn>
                <a:cxn ang="0">
                  <a:pos x="100" y="457"/>
                </a:cxn>
                <a:cxn ang="0">
                  <a:pos x="115" y="447"/>
                </a:cxn>
                <a:cxn ang="0">
                  <a:pos x="112" y="430"/>
                </a:cxn>
                <a:cxn ang="0">
                  <a:pos x="142" y="410"/>
                </a:cxn>
                <a:cxn ang="0">
                  <a:pos x="120" y="487"/>
                </a:cxn>
                <a:cxn ang="0">
                  <a:pos x="102" y="582"/>
                </a:cxn>
                <a:cxn ang="0">
                  <a:pos x="132" y="610"/>
                </a:cxn>
                <a:cxn ang="0">
                  <a:pos x="150" y="590"/>
                </a:cxn>
                <a:cxn ang="0">
                  <a:pos x="182" y="447"/>
                </a:cxn>
                <a:cxn ang="0">
                  <a:pos x="100" y="717"/>
                </a:cxn>
                <a:cxn ang="0">
                  <a:pos x="32" y="687"/>
                </a:cxn>
                <a:cxn ang="0">
                  <a:pos x="0" y="97"/>
                </a:cxn>
                <a:cxn ang="0">
                  <a:pos x="32" y="30"/>
                </a:cxn>
                <a:cxn ang="0">
                  <a:pos x="100" y="0"/>
                </a:cxn>
              </a:cxnLst>
              <a:rect l="0" t="0" r="0" b="0"/>
              <a:pathLst>
                <a:path w="233" h="287">
                  <a:moveTo>
                    <a:pt x="164" y="0"/>
                  </a:moveTo>
                  <a:lnTo>
                    <a:pt x="233" y="0"/>
                  </a:lnTo>
                  <a:lnTo>
                    <a:pt x="233" y="14"/>
                  </a:lnTo>
                  <a:lnTo>
                    <a:pt x="164" y="14"/>
                  </a:lnTo>
                  <a:lnTo>
                    <a:pt x="164" y="0"/>
                  </a:lnTo>
                  <a:lnTo>
                    <a:pt x="164" y="0"/>
                  </a:lnTo>
                  <a:close/>
                  <a:moveTo>
                    <a:pt x="164" y="50"/>
                  </a:moveTo>
                  <a:lnTo>
                    <a:pt x="233" y="50"/>
                  </a:lnTo>
                  <a:lnTo>
                    <a:pt x="233" y="248"/>
                  </a:lnTo>
                  <a:lnTo>
                    <a:pt x="233" y="248"/>
                  </a:lnTo>
                  <a:lnTo>
                    <a:pt x="232" y="256"/>
                  </a:lnTo>
                  <a:lnTo>
                    <a:pt x="229" y="263"/>
                  </a:lnTo>
                  <a:lnTo>
                    <a:pt x="226" y="270"/>
                  </a:lnTo>
                  <a:lnTo>
                    <a:pt x="221" y="275"/>
                  </a:lnTo>
                  <a:lnTo>
                    <a:pt x="216" y="280"/>
                  </a:lnTo>
                  <a:lnTo>
                    <a:pt x="209" y="285"/>
                  </a:lnTo>
                  <a:lnTo>
                    <a:pt x="202" y="286"/>
                  </a:lnTo>
                  <a:lnTo>
                    <a:pt x="194" y="287"/>
                  </a:lnTo>
                  <a:lnTo>
                    <a:pt x="164" y="287"/>
                  </a:lnTo>
                  <a:lnTo>
                    <a:pt x="164" y="226"/>
                  </a:lnTo>
                  <a:lnTo>
                    <a:pt x="164" y="226"/>
                  </a:lnTo>
                  <a:lnTo>
                    <a:pt x="168" y="225"/>
                  </a:lnTo>
                  <a:lnTo>
                    <a:pt x="168" y="225"/>
                  </a:lnTo>
                  <a:lnTo>
                    <a:pt x="174" y="222"/>
                  </a:lnTo>
                  <a:lnTo>
                    <a:pt x="179" y="218"/>
                  </a:lnTo>
                  <a:lnTo>
                    <a:pt x="183" y="213"/>
                  </a:lnTo>
                  <a:lnTo>
                    <a:pt x="187" y="207"/>
                  </a:lnTo>
                  <a:lnTo>
                    <a:pt x="187" y="207"/>
                  </a:lnTo>
                  <a:lnTo>
                    <a:pt x="191" y="199"/>
                  </a:lnTo>
                  <a:lnTo>
                    <a:pt x="194" y="191"/>
                  </a:lnTo>
                  <a:lnTo>
                    <a:pt x="195" y="183"/>
                  </a:lnTo>
                  <a:lnTo>
                    <a:pt x="195" y="175"/>
                  </a:lnTo>
                  <a:lnTo>
                    <a:pt x="195" y="175"/>
                  </a:lnTo>
                  <a:lnTo>
                    <a:pt x="195" y="163"/>
                  </a:lnTo>
                  <a:lnTo>
                    <a:pt x="194" y="157"/>
                  </a:lnTo>
                  <a:lnTo>
                    <a:pt x="191" y="155"/>
                  </a:lnTo>
                  <a:lnTo>
                    <a:pt x="189" y="151"/>
                  </a:lnTo>
                  <a:lnTo>
                    <a:pt x="186" y="149"/>
                  </a:lnTo>
                  <a:lnTo>
                    <a:pt x="182" y="148"/>
                  </a:lnTo>
                  <a:lnTo>
                    <a:pt x="178" y="148"/>
                  </a:lnTo>
                  <a:lnTo>
                    <a:pt x="178" y="148"/>
                  </a:lnTo>
                  <a:lnTo>
                    <a:pt x="171" y="149"/>
                  </a:lnTo>
                  <a:lnTo>
                    <a:pt x="164" y="152"/>
                  </a:lnTo>
                  <a:lnTo>
                    <a:pt x="172" y="117"/>
                  </a:lnTo>
                  <a:lnTo>
                    <a:pt x="164" y="118"/>
                  </a:lnTo>
                  <a:lnTo>
                    <a:pt x="164" y="50"/>
                  </a:lnTo>
                  <a:lnTo>
                    <a:pt x="164" y="50"/>
                  </a:lnTo>
                  <a:close/>
                  <a:moveTo>
                    <a:pt x="164" y="211"/>
                  </a:moveTo>
                  <a:lnTo>
                    <a:pt x="164" y="211"/>
                  </a:lnTo>
                  <a:lnTo>
                    <a:pt x="167" y="210"/>
                  </a:lnTo>
                  <a:lnTo>
                    <a:pt x="170" y="207"/>
                  </a:lnTo>
                  <a:lnTo>
                    <a:pt x="175" y="199"/>
                  </a:lnTo>
                  <a:lnTo>
                    <a:pt x="175" y="199"/>
                  </a:lnTo>
                  <a:lnTo>
                    <a:pt x="179" y="187"/>
                  </a:lnTo>
                  <a:lnTo>
                    <a:pt x="180" y="175"/>
                  </a:lnTo>
                  <a:lnTo>
                    <a:pt x="180" y="175"/>
                  </a:lnTo>
                  <a:lnTo>
                    <a:pt x="179" y="165"/>
                  </a:lnTo>
                  <a:lnTo>
                    <a:pt x="178" y="163"/>
                  </a:lnTo>
                  <a:lnTo>
                    <a:pt x="175" y="160"/>
                  </a:lnTo>
                  <a:lnTo>
                    <a:pt x="175" y="160"/>
                  </a:lnTo>
                  <a:lnTo>
                    <a:pt x="172" y="159"/>
                  </a:lnTo>
                  <a:lnTo>
                    <a:pt x="172" y="159"/>
                  </a:lnTo>
                  <a:lnTo>
                    <a:pt x="167" y="159"/>
                  </a:lnTo>
                  <a:lnTo>
                    <a:pt x="167" y="159"/>
                  </a:lnTo>
                  <a:lnTo>
                    <a:pt x="164" y="160"/>
                  </a:lnTo>
                  <a:lnTo>
                    <a:pt x="164" y="211"/>
                  </a:lnTo>
                  <a:close/>
                  <a:moveTo>
                    <a:pt x="133" y="0"/>
                  </a:moveTo>
                  <a:lnTo>
                    <a:pt x="164" y="0"/>
                  </a:lnTo>
                  <a:lnTo>
                    <a:pt x="164" y="14"/>
                  </a:lnTo>
                  <a:lnTo>
                    <a:pt x="133" y="14"/>
                  </a:lnTo>
                  <a:lnTo>
                    <a:pt x="133" y="0"/>
                  </a:lnTo>
                  <a:lnTo>
                    <a:pt x="133" y="0"/>
                  </a:lnTo>
                  <a:close/>
                  <a:moveTo>
                    <a:pt x="133" y="50"/>
                  </a:moveTo>
                  <a:lnTo>
                    <a:pt x="164" y="50"/>
                  </a:lnTo>
                  <a:lnTo>
                    <a:pt x="164" y="118"/>
                  </a:lnTo>
                  <a:lnTo>
                    <a:pt x="149" y="119"/>
                  </a:lnTo>
                  <a:lnTo>
                    <a:pt x="133" y="192"/>
                  </a:lnTo>
                  <a:lnTo>
                    <a:pt x="133" y="122"/>
                  </a:lnTo>
                  <a:lnTo>
                    <a:pt x="136" y="111"/>
                  </a:lnTo>
                  <a:lnTo>
                    <a:pt x="136" y="111"/>
                  </a:lnTo>
                  <a:lnTo>
                    <a:pt x="133" y="110"/>
                  </a:lnTo>
                  <a:lnTo>
                    <a:pt x="133" y="50"/>
                  </a:lnTo>
                  <a:lnTo>
                    <a:pt x="133" y="50"/>
                  </a:lnTo>
                  <a:close/>
                  <a:moveTo>
                    <a:pt x="164" y="287"/>
                  </a:moveTo>
                  <a:lnTo>
                    <a:pt x="133" y="287"/>
                  </a:lnTo>
                  <a:lnTo>
                    <a:pt x="133" y="218"/>
                  </a:lnTo>
                  <a:lnTo>
                    <a:pt x="133" y="218"/>
                  </a:lnTo>
                  <a:lnTo>
                    <a:pt x="137" y="222"/>
                  </a:lnTo>
                  <a:lnTo>
                    <a:pt x="137" y="222"/>
                  </a:lnTo>
                  <a:lnTo>
                    <a:pt x="140" y="224"/>
                  </a:lnTo>
                  <a:lnTo>
                    <a:pt x="143" y="226"/>
                  </a:lnTo>
                  <a:lnTo>
                    <a:pt x="152" y="228"/>
                  </a:lnTo>
                  <a:lnTo>
                    <a:pt x="152" y="228"/>
                  </a:lnTo>
                  <a:lnTo>
                    <a:pt x="164" y="226"/>
                  </a:lnTo>
                  <a:lnTo>
                    <a:pt x="164" y="287"/>
                  </a:lnTo>
                  <a:lnTo>
                    <a:pt x="164" y="287"/>
                  </a:lnTo>
                  <a:close/>
                  <a:moveTo>
                    <a:pt x="164" y="160"/>
                  </a:moveTo>
                  <a:lnTo>
                    <a:pt x="164" y="160"/>
                  </a:lnTo>
                  <a:lnTo>
                    <a:pt x="163" y="161"/>
                  </a:lnTo>
                  <a:lnTo>
                    <a:pt x="153" y="201"/>
                  </a:lnTo>
                  <a:lnTo>
                    <a:pt x="153" y="201"/>
                  </a:lnTo>
                  <a:lnTo>
                    <a:pt x="153" y="205"/>
                  </a:lnTo>
                  <a:lnTo>
                    <a:pt x="153" y="205"/>
                  </a:lnTo>
                  <a:lnTo>
                    <a:pt x="153" y="207"/>
                  </a:lnTo>
                  <a:lnTo>
                    <a:pt x="156" y="210"/>
                  </a:lnTo>
                  <a:lnTo>
                    <a:pt x="159" y="211"/>
                  </a:lnTo>
                  <a:lnTo>
                    <a:pt x="161" y="211"/>
                  </a:lnTo>
                  <a:lnTo>
                    <a:pt x="161" y="211"/>
                  </a:lnTo>
                  <a:lnTo>
                    <a:pt x="164" y="211"/>
                  </a:lnTo>
                  <a:lnTo>
                    <a:pt x="164" y="160"/>
                  </a:lnTo>
                  <a:close/>
                  <a:moveTo>
                    <a:pt x="96" y="0"/>
                  </a:moveTo>
                  <a:lnTo>
                    <a:pt x="133" y="0"/>
                  </a:lnTo>
                  <a:lnTo>
                    <a:pt x="133" y="14"/>
                  </a:lnTo>
                  <a:lnTo>
                    <a:pt x="96" y="14"/>
                  </a:lnTo>
                  <a:lnTo>
                    <a:pt x="96" y="0"/>
                  </a:lnTo>
                  <a:lnTo>
                    <a:pt x="96" y="0"/>
                  </a:lnTo>
                  <a:close/>
                  <a:moveTo>
                    <a:pt x="96" y="50"/>
                  </a:moveTo>
                  <a:lnTo>
                    <a:pt x="133" y="50"/>
                  </a:lnTo>
                  <a:lnTo>
                    <a:pt x="133" y="110"/>
                  </a:lnTo>
                  <a:lnTo>
                    <a:pt x="133" y="110"/>
                  </a:lnTo>
                  <a:lnTo>
                    <a:pt x="124" y="109"/>
                  </a:lnTo>
                  <a:lnTo>
                    <a:pt x="124" y="109"/>
                  </a:lnTo>
                  <a:lnTo>
                    <a:pt x="117" y="110"/>
                  </a:lnTo>
                  <a:lnTo>
                    <a:pt x="110" y="111"/>
                  </a:lnTo>
                  <a:lnTo>
                    <a:pt x="103" y="115"/>
                  </a:lnTo>
                  <a:lnTo>
                    <a:pt x="96" y="121"/>
                  </a:lnTo>
                  <a:lnTo>
                    <a:pt x="96" y="50"/>
                  </a:lnTo>
                  <a:lnTo>
                    <a:pt x="96" y="50"/>
                  </a:lnTo>
                  <a:close/>
                  <a:moveTo>
                    <a:pt x="133" y="287"/>
                  </a:moveTo>
                  <a:lnTo>
                    <a:pt x="96" y="287"/>
                  </a:lnTo>
                  <a:lnTo>
                    <a:pt x="96" y="226"/>
                  </a:lnTo>
                  <a:lnTo>
                    <a:pt x="111" y="226"/>
                  </a:lnTo>
                  <a:lnTo>
                    <a:pt x="133" y="122"/>
                  </a:lnTo>
                  <a:lnTo>
                    <a:pt x="133" y="192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32" y="207"/>
                  </a:lnTo>
                  <a:lnTo>
                    <a:pt x="132" y="207"/>
                  </a:lnTo>
                  <a:lnTo>
                    <a:pt x="132" y="213"/>
                  </a:lnTo>
                  <a:lnTo>
                    <a:pt x="133" y="218"/>
                  </a:lnTo>
                  <a:lnTo>
                    <a:pt x="133" y="287"/>
                  </a:lnTo>
                  <a:lnTo>
                    <a:pt x="133" y="287"/>
                  </a:lnTo>
                  <a:close/>
                  <a:moveTo>
                    <a:pt x="96" y="186"/>
                  </a:moveTo>
                  <a:lnTo>
                    <a:pt x="101" y="169"/>
                  </a:lnTo>
                  <a:lnTo>
                    <a:pt x="101" y="169"/>
                  </a:lnTo>
                  <a:lnTo>
                    <a:pt x="96" y="168"/>
                  </a:lnTo>
                  <a:lnTo>
                    <a:pt x="96" y="186"/>
                  </a:lnTo>
                  <a:lnTo>
                    <a:pt x="96" y="186"/>
                  </a:lnTo>
                  <a:close/>
                  <a:moveTo>
                    <a:pt x="96" y="160"/>
                  </a:moveTo>
                  <a:lnTo>
                    <a:pt x="96" y="160"/>
                  </a:lnTo>
                  <a:lnTo>
                    <a:pt x="102" y="163"/>
                  </a:lnTo>
                  <a:lnTo>
                    <a:pt x="111" y="119"/>
                  </a:lnTo>
                  <a:lnTo>
                    <a:pt x="111" y="119"/>
                  </a:lnTo>
                  <a:lnTo>
                    <a:pt x="105" y="125"/>
                  </a:lnTo>
                  <a:lnTo>
                    <a:pt x="96" y="133"/>
                  </a:lnTo>
                  <a:lnTo>
                    <a:pt x="96" y="160"/>
                  </a:lnTo>
                  <a:close/>
                  <a:moveTo>
                    <a:pt x="82" y="0"/>
                  </a:moveTo>
                  <a:lnTo>
                    <a:pt x="96" y="0"/>
                  </a:lnTo>
                  <a:lnTo>
                    <a:pt x="96" y="14"/>
                  </a:lnTo>
                  <a:lnTo>
                    <a:pt x="82" y="14"/>
                  </a:lnTo>
                  <a:lnTo>
                    <a:pt x="82" y="0"/>
                  </a:lnTo>
                  <a:lnTo>
                    <a:pt x="82" y="0"/>
                  </a:lnTo>
                  <a:close/>
                  <a:moveTo>
                    <a:pt x="82" y="50"/>
                  </a:moveTo>
                  <a:lnTo>
                    <a:pt x="96" y="50"/>
                  </a:lnTo>
                  <a:lnTo>
                    <a:pt x="96" y="121"/>
                  </a:lnTo>
                  <a:lnTo>
                    <a:pt x="96" y="121"/>
                  </a:lnTo>
                  <a:lnTo>
                    <a:pt x="96" y="122"/>
                  </a:lnTo>
                  <a:lnTo>
                    <a:pt x="96" y="122"/>
                  </a:lnTo>
                  <a:lnTo>
                    <a:pt x="82" y="137"/>
                  </a:lnTo>
                  <a:lnTo>
                    <a:pt x="82" y="50"/>
                  </a:lnTo>
                  <a:lnTo>
                    <a:pt x="82" y="50"/>
                  </a:lnTo>
                  <a:close/>
                  <a:moveTo>
                    <a:pt x="96" y="287"/>
                  </a:moveTo>
                  <a:lnTo>
                    <a:pt x="82" y="287"/>
                  </a:lnTo>
                  <a:lnTo>
                    <a:pt x="82" y="164"/>
                  </a:lnTo>
                  <a:lnTo>
                    <a:pt x="82" y="164"/>
                  </a:lnTo>
                  <a:lnTo>
                    <a:pt x="90" y="165"/>
                  </a:lnTo>
                  <a:lnTo>
                    <a:pt x="96" y="168"/>
                  </a:lnTo>
                  <a:lnTo>
                    <a:pt x="96" y="186"/>
                  </a:lnTo>
                  <a:lnTo>
                    <a:pt x="88" y="226"/>
                  </a:lnTo>
                  <a:lnTo>
                    <a:pt x="96" y="226"/>
                  </a:lnTo>
                  <a:lnTo>
                    <a:pt x="96" y="287"/>
                  </a:lnTo>
                  <a:lnTo>
                    <a:pt x="96" y="287"/>
                  </a:lnTo>
                  <a:close/>
                  <a:moveTo>
                    <a:pt x="96" y="133"/>
                  </a:moveTo>
                  <a:lnTo>
                    <a:pt x="96" y="133"/>
                  </a:lnTo>
                  <a:lnTo>
                    <a:pt x="90" y="144"/>
                  </a:lnTo>
                  <a:lnTo>
                    <a:pt x="83" y="157"/>
                  </a:lnTo>
                  <a:lnTo>
                    <a:pt x="83" y="157"/>
                  </a:lnTo>
                  <a:lnTo>
                    <a:pt x="96" y="160"/>
                  </a:lnTo>
                  <a:lnTo>
                    <a:pt x="96" y="133"/>
                  </a:lnTo>
                  <a:close/>
                  <a:moveTo>
                    <a:pt x="40" y="0"/>
                  </a:moveTo>
                  <a:lnTo>
                    <a:pt x="82" y="0"/>
                  </a:lnTo>
                  <a:lnTo>
                    <a:pt x="82" y="14"/>
                  </a:lnTo>
                  <a:lnTo>
                    <a:pt x="36" y="14"/>
                  </a:lnTo>
                  <a:lnTo>
                    <a:pt x="36" y="14"/>
                  </a:lnTo>
                  <a:lnTo>
                    <a:pt x="27" y="15"/>
                  </a:lnTo>
                  <a:lnTo>
                    <a:pt x="22" y="19"/>
                  </a:lnTo>
                  <a:lnTo>
                    <a:pt x="18" y="25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8" y="39"/>
                  </a:lnTo>
                  <a:lnTo>
                    <a:pt x="22" y="45"/>
                  </a:lnTo>
                  <a:lnTo>
                    <a:pt x="27" y="49"/>
                  </a:lnTo>
                  <a:lnTo>
                    <a:pt x="36" y="50"/>
                  </a:lnTo>
                  <a:lnTo>
                    <a:pt x="82" y="50"/>
                  </a:lnTo>
                  <a:lnTo>
                    <a:pt x="82" y="137"/>
                  </a:lnTo>
                  <a:lnTo>
                    <a:pt x="82" y="137"/>
                  </a:lnTo>
                  <a:lnTo>
                    <a:pt x="69" y="155"/>
                  </a:lnTo>
                  <a:lnTo>
                    <a:pt x="69" y="155"/>
                  </a:lnTo>
                  <a:lnTo>
                    <a:pt x="61" y="155"/>
                  </a:lnTo>
                  <a:lnTo>
                    <a:pt x="61" y="155"/>
                  </a:lnTo>
                  <a:lnTo>
                    <a:pt x="48" y="156"/>
                  </a:lnTo>
                  <a:lnTo>
                    <a:pt x="42" y="157"/>
                  </a:lnTo>
                  <a:lnTo>
                    <a:pt x="38" y="160"/>
                  </a:lnTo>
                  <a:lnTo>
                    <a:pt x="38" y="160"/>
                  </a:lnTo>
                  <a:lnTo>
                    <a:pt x="34" y="163"/>
                  </a:lnTo>
                  <a:lnTo>
                    <a:pt x="31" y="167"/>
                  </a:lnTo>
                  <a:lnTo>
                    <a:pt x="29" y="169"/>
                  </a:lnTo>
                  <a:lnTo>
                    <a:pt x="29" y="174"/>
                  </a:lnTo>
                  <a:lnTo>
                    <a:pt x="29" y="174"/>
                  </a:lnTo>
                  <a:lnTo>
                    <a:pt x="29" y="178"/>
                  </a:lnTo>
                  <a:lnTo>
                    <a:pt x="31" y="180"/>
                  </a:lnTo>
                  <a:lnTo>
                    <a:pt x="31" y="180"/>
                  </a:lnTo>
                  <a:lnTo>
                    <a:pt x="34" y="182"/>
                  </a:lnTo>
                  <a:lnTo>
                    <a:pt x="40" y="183"/>
                  </a:lnTo>
                  <a:lnTo>
                    <a:pt x="40" y="183"/>
                  </a:lnTo>
                  <a:lnTo>
                    <a:pt x="42" y="183"/>
                  </a:lnTo>
                  <a:lnTo>
                    <a:pt x="45" y="182"/>
                  </a:lnTo>
                  <a:lnTo>
                    <a:pt x="45" y="182"/>
                  </a:lnTo>
                  <a:lnTo>
                    <a:pt x="46" y="179"/>
                  </a:lnTo>
                  <a:lnTo>
                    <a:pt x="48" y="178"/>
                  </a:lnTo>
                  <a:lnTo>
                    <a:pt x="48" y="178"/>
                  </a:lnTo>
                  <a:lnTo>
                    <a:pt x="46" y="174"/>
                  </a:lnTo>
                  <a:lnTo>
                    <a:pt x="46" y="174"/>
                  </a:lnTo>
                  <a:lnTo>
                    <a:pt x="45" y="172"/>
                  </a:lnTo>
                  <a:lnTo>
                    <a:pt x="45" y="172"/>
                  </a:lnTo>
                  <a:lnTo>
                    <a:pt x="48" y="168"/>
                  </a:lnTo>
                  <a:lnTo>
                    <a:pt x="52" y="165"/>
                  </a:lnTo>
                  <a:lnTo>
                    <a:pt x="52" y="165"/>
                  </a:lnTo>
                  <a:lnTo>
                    <a:pt x="57" y="164"/>
                  </a:lnTo>
                  <a:lnTo>
                    <a:pt x="64" y="164"/>
                  </a:lnTo>
                  <a:lnTo>
                    <a:pt x="64" y="164"/>
                  </a:lnTo>
                  <a:lnTo>
                    <a:pt x="54" y="182"/>
                  </a:lnTo>
                  <a:lnTo>
                    <a:pt x="54" y="182"/>
                  </a:lnTo>
                  <a:lnTo>
                    <a:pt x="48" y="195"/>
                  </a:lnTo>
                  <a:lnTo>
                    <a:pt x="44" y="207"/>
                  </a:lnTo>
                  <a:lnTo>
                    <a:pt x="41" y="218"/>
                  </a:lnTo>
                  <a:lnTo>
                    <a:pt x="41" y="228"/>
                  </a:lnTo>
                  <a:lnTo>
                    <a:pt x="41" y="228"/>
                  </a:lnTo>
                  <a:lnTo>
                    <a:pt x="41" y="233"/>
                  </a:lnTo>
                  <a:lnTo>
                    <a:pt x="42" y="237"/>
                  </a:lnTo>
                  <a:lnTo>
                    <a:pt x="45" y="240"/>
                  </a:lnTo>
                  <a:lnTo>
                    <a:pt x="49" y="243"/>
                  </a:lnTo>
                  <a:lnTo>
                    <a:pt x="49" y="243"/>
                  </a:lnTo>
                  <a:lnTo>
                    <a:pt x="53" y="244"/>
                  </a:lnTo>
                  <a:lnTo>
                    <a:pt x="61" y="244"/>
                  </a:lnTo>
                  <a:lnTo>
                    <a:pt x="61" y="244"/>
                  </a:lnTo>
                  <a:lnTo>
                    <a:pt x="60" y="240"/>
                  </a:lnTo>
                  <a:lnTo>
                    <a:pt x="60" y="236"/>
                  </a:lnTo>
                  <a:lnTo>
                    <a:pt x="60" y="236"/>
                  </a:lnTo>
                  <a:lnTo>
                    <a:pt x="61" y="221"/>
                  </a:lnTo>
                  <a:lnTo>
                    <a:pt x="61" y="221"/>
                  </a:lnTo>
                  <a:lnTo>
                    <a:pt x="64" y="207"/>
                  </a:lnTo>
                  <a:lnTo>
                    <a:pt x="68" y="194"/>
                  </a:lnTo>
                  <a:lnTo>
                    <a:pt x="73" y="179"/>
                  </a:lnTo>
                  <a:lnTo>
                    <a:pt x="80" y="164"/>
                  </a:lnTo>
                  <a:lnTo>
                    <a:pt x="80" y="164"/>
                  </a:lnTo>
                  <a:lnTo>
                    <a:pt x="82" y="164"/>
                  </a:lnTo>
                  <a:lnTo>
                    <a:pt x="82" y="287"/>
                  </a:lnTo>
                  <a:lnTo>
                    <a:pt x="40" y="287"/>
                  </a:lnTo>
                  <a:lnTo>
                    <a:pt x="40" y="287"/>
                  </a:lnTo>
                  <a:lnTo>
                    <a:pt x="31" y="286"/>
                  </a:lnTo>
                  <a:lnTo>
                    <a:pt x="25" y="285"/>
                  </a:lnTo>
                  <a:lnTo>
                    <a:pt x="18" y="280"/>
                  </a:lnTo>
                  <a:lnTo>
                    <a:pt x="13" y="275"/>
                  </a:lnTo>
                  <a:lnTo>
                    <a:pt x="7" y="270"/>
                  </a:lnTo>
                  <a:lnTo>
                    <a:pt x="4" y="263"/>
                  </a:lnTo>
                  <a:lnTo>
                    <a:pt x="2" y="256"/>
                  </a:lnTo>
                  <a:lnTo>
                    <a:pt x="0" y="248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2" y="31"/>
                  </a:lnTo>
                  <a:lnTo>
                    <a:pt x="4" y="25"/>
                  </a:lnTo>
                  <a:lnTo>
                    <a:pt x="7" y="18"/>
                  </a:lnTo>
                  <a:lnTo>
                    <a:pt x="13" y="12"/>
                  </a:lnTo>
                  <a:lnTo>
                    <a:pt x="18" y="7"/>
                  </a:lnTo>
                  <a:lnTo>
                    <a:pt x="25" y="4"/>
                  </a:lnTo>
                  <a:lnTo>
                    <a:pt x="31" y="2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2463D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49" name="Freeform 171"/>
            <p:cNvSpPr>
              <a:spLocks noEditPoints="1"/>
            </p:cNvSpPr>
            <p:nvPr/>
          </p:nvSpPr>
          <p:spPr>
            <a:xfrm>
              <a:off x="5593" y="3504"/>
              <a:ext cx="885" cy="890"/>
            </a:xfrm>
            <a:custGeom>
              <a:avLst/>
              <a:gdLst/>
              <a:ahLst/>
              <a:cxnLst>
                <a:cxn ang="0">
                  <a:pos x="842" y="747"/>
                </a:cxn>
                <a:cxn ang="0">
                  <a:pos x="880" y="227"/>
                </a:cxn>
                <a:cxn ang="0">
                  <a:pos x="847" y="385"/>
                </a:cxn>
                <a:cxn ang="0">
                  <a:pos x="832" y="375"/>
                </a:cxn>
                <a:cxn ang="0">
                  <a:pos x="832" y="515"/>
                </a:cxn>
                <a:cxn ang="0">
                  <a:pos x="722" y="552"/>
                </a:cxn>
                <a:cxn ang="0">
                  <a:pos x="765" y="610"/>
                </a:cxn>
                <a:cxn ang="0">
                  <a:pos x="707" y="667"/>
                </a:cxn>
                <a:cxn ang="0">
                  <a:pos x="765" y="845"/>
                </a:cxn>
                <a:cxn ang="0">
                  <a:pos x="707" y="147"/>
                </a:cxn>
                <a:cxn ang="0">
                  <a:pos x="792" y="147"/>
                </a:cxn>
                <a:cxn ang="0">
                  <a:pos x="677" y="117"/>
                </a:cxn>
                <a:cxn ang="0">
                  <a:pos x="657" y="30"/>
                </a:cxn>
                <a:cxn ang="0">
                  <a:pos x="680" y="557"/>
                </a:cxn>
                <a:cxn ang="0">
                  <a:pos x="707" y="170"/>
                </a:cxn>
                <a:cxn ang="0">
                  <a:pos x="680" y="660"/>
                </a:cxn>
                <a:cxn ang="0">
                  <a:pos x="685" y="890"/>
                </a:cxn>
                <a:cxn ang="0">
                  <a:pos x="657" y="70"/>
                </a:cxn>
                <a:cxn ang="0">
                  <a:pos x="647" y="125"/>
                </a:cxn>
                <a:cxn ang="0">
                  <a:pos x="590" y="125"/>
                </a:cxn>
                <a:cxn ang="0">
                  <a:pos x="575" y="70"/>
                </a:cxn>
                <a:cxn ang="0">
                  <a:pos x="657" y="170"/>
                </a:cxn>
                <a:cxn ang="0">
                  <a:pos x="657" y="577"/>
                </a:cxn>
                <a:cxn ang="0">
                  <a:pos x="570" y="672"/>
                </a:cxn>
                <a:cxn ang="0">
                  <a:pos x="570" y="540"/>
                </a:cxn>
                <a:cxn ang="0">
                  <a:pos x="657" y="870"/>
                </a:cxn>
                <a:cxn ang="0">
                  <a:pos x="570" y="70"/>
                </a:cxn>
                <a:cxn ang="0">
                  <a:pos x="562" y="122"/>
                </a:cxn>
                <a:cxn ang="0">
                  <a:pos x="570" y="10"/>
                </a:cxn>
                <a:cxn ang="0">
                  <a:pos x="447" y="170"/>
                </a:cxn>
                <a:cxn ang="0">
                  <a:pos x="570" y="540"/>
                </a:cxn>
                <a:cxn ang="0">
                  <a:pos x="570" y="747"/>
                </a:cxn>
                <a:cxn ang="0">
                  <a:pos x="332" y="107"/>
                </a:cxn>
                <a:cxn ang="0">
                  <a:pos x="315" y="10"/>
                </a:cxn>
                <a:cxn ang="0">
                  <a:pos x="447" y="170"/>
                </a:cxn>
                <a:cxn ang="0">
                  <a:pos x="447" y="605"/>
                </a:cxn>
                <a:cxn ang="0">
                  <a:pos x="427" y="405"/>
                </a:cxn>
                <a:cxn ang="0">
                  <a:pos x="287" y="77"/>
                </a:cxn>
                <a:cxn ang="0">
                  <a:pos x="307" y="125"/>
                </a:cxn>
                <a:cxn ang="0">
                  <a:pos x="250" y="107"/>
                </a:cxn>
                <a:cxn ang="0">
                  <a:pos x="225" y="30"/>
                </a:cxn>
                <a:cxn ang="0">
                  <a:pos x="315" y="240"/>
                </a:cxn>
                <a:cxn ang="0">
                  <a:pos x="225" y="640"/>
                </a:cxn>
                <a:cxn ang="0">
                  <a:pos x="315" y="405"/>
                </a:cxn>
                <a:cxn ang="0">
                  <a:pos x="225" y="870"/>
                </a:cxn>
                <a:cxn ang="0">
                  <a:pos x="197" y="97"/>
                </a:cxn>
                <a:cxn ang="0">
                  <a:pos x="177" y="50"/>
                </a:cxn>
                <a:cxn ang="0">
                  <a:pos x="225" y="405"/>
                </a:cxn>
                <a:cxn ang="0">
                  <a:pos x="225" y="170"/>
                </a:cxn>
                <a:cxn ang="0">
                  <a:pos x="202" y="660"/>
                </a:cxn>
                <a:cxn ang="0">
                  <a:pos x="210" y="882"/>
                </a:cxn>
                <a:cxn ang="0">
                  <a:pos x="92" y="147"/>
                </a:cxn>
                <a:cxn ang="0">
                  <a:pos x="177" y="50"/>
                </a:cxn>
                <a:cxn ang="0">
                  <a:pos x="135" y="567"/>
                </a:cxn>
                <a:cxn ang="0">
                  <a:pos x="125" y="642"/>
                </a:cxn>
                <a:cxn ang="0">
                  <a:pos x="40" y="747"/>
                </a:cxn>
                <a:cxn ang="0">
                  <a:pos x="177" y="170"/>
                </a:cxn>
                <a:cxn ang="0">
                  <a:pos x="122" y="862"/>
                </a:cxn>
                <a:cxn ang="0">
                  <a:pos x="50" y="375"/>
                </a:cxn>
                <a:cxn ang="0">
                  <a:pos x="40" y="385"/>
                </a:cxn>
                <a:cxn ang="0">
                  <a:pos x="0" y="237"/>
                </a:cxn>
                <a:cxn ang="0">
                  <a:pos x="40" y="240"/>
                </a:cxn>
                <a:cxn ang="0">
                  <a:pos x="40" y="525"/>
                </a:cxn>
              </a:cxnLst>
              <a:rect l="0" t="0" r="0" b="0"/>
              <a:pathLst>
                <a:path w="354" h="356">
                  <a:moveTo>
                    <a:pt x="337" y="299"/>
                  </a:moveTo>
                  <a:lnTo>
                    <a:pt x="337" y="210"/>
                  </a:lnTo>
                  <a:lnTo>
                    <a:pt x="337" y="210"/>
                  </a:lnTo>
                  <a:lnTo>
                    <a:pt x="340" y="215"/>
                  </a:lnTo>
                  <a:lnTo>
                    <a:pt x="341" y="222"/>
                  </a:lnTo>
                  <a:lnTo>
                    <a:pt x="341" y="299"/>
                  </a:lnTo>
                  <a:lnTo>
                    <a:pt x="337" y="299"/>
                  </a:lnTo>
                  <a:lnTo>
                    <a:pt x="337" y="299"/>
                  </a:lnTo>
                  <a:close/>
                  <a:moveTo>
                    <a:pt x="337" y="154"/>
                  </a:moveTo>
                  <a:lnTo>
                    <a:pt x="337" y="96"/>
                  </a:lnTo>
                  <a:lnTo>
                    <a:pt x="337" y="96"/>
                  </a:lnTo>
                  <a:lnTo>
                    <a:pt x="339" y="95"/>
                  </a:lnTo>
                  <a:lnTo>
                    <a:pt x="348" y="91"/>
                  </a:lnTo>
                  <a:lnTo>
                    <a:pt x="348" y="91"/>
                  </a:lnTo>
                  <a:lnTo>
                    <a:pt x="350" y="91"/>
                  </a:lnTo>
                  <a:lnTo>
                    <a:pt x="352" y="91"/>
                  </a:lnTo>
                  <a:lnTo>
                    <a:pt x="354" y="93"/>
                  </a:lnTo>
                  <a:lnTo>
                    <a:pt x="354" y="95"/>
                  </a:lnTo>
                  <a:lnTo>
                    <a:pt x="354" y="142"/>
                  </a:lnTo>
                  <a:lnTo>
                    <a:pt x="354" y="142"/>
                  </a:lnTo>
                  <a:lnTo>
                    <a:pt x="352" y="147"/>
                  </a:lnTo>
                  <a:lnTo>
                    <a:pt x="350" y="149"/>
                  </a:lnTo>
                  <a:lnTo>
                    <a:pt x="348" y="150"/>
                  </a:lnTo>
                  <a:lnTo>
                    <a:pt x="339" y="154"/>
                  </a:lnTo>
                  <a:lnTo>
                    <a:pt x="339" y="154"/>
                  </a:lnTo>
                  <a:lnTo>
                    <a:pt x="337" y="154"/>
                  </a:lnTo>
                  <a:lnTo>
                    <a:pt x="337" y="154"/>
                  </a:lnTo>
                  <a:close/>
                  <a:moveTo>
                    <a:pt x="337" y="96"/>
                  </a:moveTo>
                  <a:lnTo>
                    <a:pt x="337" y="154"/>
                  </a:lnTo>
                  <a:lnTo>
                    <a:pt x="337" y="154"/>
                  </a:lnTo>
                  <a:lnTo>
                    <a:pt x="335" y="153"/>
                  </a:lnTo>
                  <a:lnTo>
                    <a:pt x="333" y="150"/>
                  </a:lnTo>
                  <a:lnTo>
                    <a:pt x="333" y="103"/>
                  </a:lnTo>
                  <a:lnTo>
                    <a:pt x="333" y="103"/>
                  </a:lnTo>
                  <a:lnTo>
                    <a:pt x="335" y="99"/>
                  </a:lnTo>
                  <a:lnTo>
                    <a:pt x="337" y="96"/>
                  </a:lnTo>
                  <a:lnTo>
                    <a:pt x="337" y="96"/>
                  </a:lnTo>
                  <a:close/>
                  <a:moveTo>
                    <a:pt x="337" y="210"/>
                  </a:moveTo>
                  <a:lnTo>
                    <a:pt x="337" y="210"/>
                  </a:lnTo>
                  <a:lnTo>
                    <a:pt x="333" y="206"/>
                  </a:lnTo>
                  <a:lnTo>
                    <a:pt x="329" y="202"/>
                  </a:lnTo>
                  <a:lnTo>
                    <a:pt x="324" y="199"/>
                  </a:lnTo>
                  <a:lnTo>
                    <a:pt x="317" y="199"/>
                  </a:lnTo>
                  <a:lnTo>
                    <a:pt x="317" y="68"/>
                  </a:lnTo>
                  <a:lnTo>
                    <a:pt x="283" y="68"/>
                  </a:lnTo>
                  <a:lnTo>
                    <a:pt x="283" y="221"/>
                  </a:lnTo>
                  <a:lnTo>
                    <a:pt x="283" y="221"/>
                  </a:lnTo>
                  <a:lnTo>
                    <a:pt x="289" y="221"/>
                  </a:lnTo>
                  <a:lnTo>
                    <a:pt x="293" y="222"/>
                  </a:lnTo>
                  <a:lnTo>
                    <a:pt x="297" y="225"/>
                  </a:lnTo>
                  <a:lnTo>
                    <a:pt x="299" y="227"/>
                  </a:lnTo>
                  <a:lnTo>
                    <a:pt x="302" y="230"/>
                  </a:lnTo>
                  <a:lnTo>
                    <a:pt x="305" y="234"/>
                  </a:lnTo>
                  <a:lnTo>
                    <a:pt x="306" y="239"/>
                  </a:lnTo>
                  <a:lnTo>
                    <a:pt x="306" y="244"/>
                  </a:lnTo>
                  <a:lnTo>
                    <a:pt x="306" y="244"/>
                  </a:lnTo>
                  <a:lnTo>
                    <a:pt x="306" y="248"/>
                  </a:lnTo>
                  <a:lnTo>
                    <a:pt x="305" y="253"/>
                  </a:lnTo>
                  <a:lnTo>
                    <a:pt x="302" y="257"/>
                  </a:lnTo>
                  <a:lnTo>
                    <a:pt x="299" y="260"/>
                  </a:lnTo>
                  <a:lnTo>
                    <a:pt x="297" y="262"/>
                  </a:lnTo>
                  <a:lnTo>
                    <a:pt x="293" y="265"/>
                  </a:lnTo>
                  <a:lnTo>
                    <a:pt x="289" y="267"/>
                  </a:lnTo>
                  <a:lnTo>
                    <a:pt x="283" y="267"/>
                  </a:lnTo>
                  <a:lnTo>
                    <a:pt x="283" y="299"/>
                  </a:lnTo>
                  <a:lnTo>
                    <a:pt x="337" y="299"/>
                  </a:lnTo>
                  <a:lnTo>
                    <a:pt x="337" y="210"/>
                  </a:lnTo>
                  <a:lnTo>
                    <a:pt x="337" y="210"/>
                  </a:lnTo>
                  <a:close/>
                  <a:moveTo>
                    <a:pt x="283" y="356"/>
                  </a:moveTo>
                  <a:lnTo>
                    <a:pt x="283" y="314"/>
                  </a:lnTo>
                  <a:lnTo>
                    <a:pt x="306" y="314"/>
                  </a:lnTo>
                  <a:lnTo>
                    <a:pt x="306" y="338"/>
                  </a:lnTo>
                  <a:lnTo>
                    <a:pt x="306" y="338"/>
                  </a:lnTo>
                  <a:lnTo>
                    <a:pt x="305" y="345"/>
                  </a:lnTo>
                  <a:lnTo>
                    <a:pt x="301" y="350"/>
                  </a:lnTo>
                  <a:lnTo>
                    <a:pt x="295" y="355"/>
                  </a:lnTo>
                  <a:lnTo>
                    <a:pt x="289" y="356"/>
                  </a:lnTo>
                  <a:lnTo>
                    <a:pt x="283" y="356"/>
                  </a:lnTo>
                  <a:lnTo>
                    <a:pt x="283" y="356"/>
                  </a:lnTo>
                  <a:close/>
                  <a:moveTo>
                    <a:pt x="283" y="59"/>
                  </a:moveTo>
                  <a:lnTo>
                    <a:pt x="283" y="20"/>
                  </a:lnTo>
                  <a:lnTo>
                    <a:pt x="283" y="20"/>
                  </a:lnTo>
                  <a:lnTo>
                    <a:pt x="298" y="30"/>
                  </a:lnTo>
                  <a:lnTo>
                    <a:pt x="309" y="38"/>
                  </a:lnTo>
                  <a:lnTo>
                    <a:pt x="313" y="43"/>
                  </a:lnTo>
                  <a:lnTo>
                    <a:pt x="316" y="49"/>
                  </a:lnTo>
                  <a:lnTo>
                    <a:pt x="317" y="54"/>
                  </a:lnTo>
                  <a:lnTo>
                    <a:pt x="317" y="59"/>
                  </a:lnTo>
                  <a:lnTo>
                    <a:pt x="283" y="59"/>
                  </a:lnTo>
                  <a:close/>
                  <a:moveTo>
                    <a:pt x="283" y="20"/>
                  </a:moveTo>
                  <a:lnTo>
                    <a:pt x="283" y="59"/>
                  </a:lnTo>
                  <a:lnTo>
                    <a:pt x="263" y="59"/>
                  </a:lnTo>
                  <a:lnTo>
                    <a:pt x="263" y="50"/>
                  </a:lnTo>
                  <a:lnTo>
                    <a:pt x="263" y="50"/>
                  </a:lnTo>
                  <a:lnTo>
                    <a:pt x="268" y="50"/>
                  </a:lnTo>
                  <a:lnTo>
                    <a:pt x="271" y="47"/>
                  </a:lnTo>
                  <a:lnTo>
                    <a:pt x="274" y="43"/>
                  </a:lnTo>
                  <a:lnTo>
                    <a:pt x="275" y="39"/>
                  </a:lnTo>
                  <a:lnTo>
                    <a:pt x="275" y="39"/>
                  </a:lnTo>
                  <a:lnTo>
                    <a:pt x="274" y="35"/>
                  </a:lnTo>
                  <a:lnTo>
                    <a:pt x="271" y="31"/>
                  </a:lnTo>
                  <a:lnTo>
                    <a:pt x="268" y="28"/>
                  </a:lnTo>
                  <a:lnTo>
                    <a:pt x="263" y="28"/>
                  </a:lnTo>
                  <a:lnTo>
                    <a:pt x="263" y="12"/>
                  </a:lnTo>
                  <a:lnTo>
                    <a:pt x="263" y="12"/>
                  </a:lnTo>
                  <a:lnTo>
                    <a:pt x="283" y="20"/>
                  </a:lnTo>
                  <a:lnTo>
                    <a:pt x="283" y="20"/>
                  </a:lnTo>
                  <a:close/>
                  <a:moveTo>
                    <a:pt x="283" y="68"/>
                  </a:moveTo>
                  <a:lnTo>
                    <a:pt x="283" y="221"/>
                  </a:lnTo>
                  <a:lnTo>
                    <a:pt x="283" y="221"/>
                  </a:lnTo>
                  <a:lnTo>
                    <a:pt x="278" y="221"/>
                  </a:lnTo>
                  <a:lnTo>
                    <a:pt x="272" y="223"/>
                  </a:lnTo>
                  <a:lnTo>
                    <a:pt x="267" y="227"/>
                  </a:lnTo>
                  <a:lnTo>
                    <a:pt x="263" y="231"/>
                  </a:lnTo>
                  <a:lnTo>
                    <a:pt x="263" y="162"/>
                  </a:lnTo>
                  <a:lnTo>
                    <a:pt x="272" y="162"/>
                  </a:lnTo>
                  <a:lnTo>
                    <a:pt x="272" y="96"/>
                  </a:lnTo>
                  <a:lnTo>
                    <a:pt x="263" y="96"/>
                  </a:lnTo>
                  <a:lnTo>
                    <a:pt x="263" y="68"/>
                  </a:lnTo>
                  <a:lnTo>
                    <a:pt x="283" y="68"/>
                  </a:lnTo>
                  <a:lnTo>
                    <a:pt x="283" y="68"/>
                  </a:lnTo>
                  <a:close/>
                  <a:moveTo>
                    <a:pt x="283" y="267"/>
                  </a:moveTo>
                  <a:lnTo>
                    <a:pt x="283" y="299"/>
                  </a:lnTo>
                  <a:lnTo>
                    <a:pt x="263" y="299"/>
                  </a:lnTo>
                  <a:lnTo>
                    <a:pt x="263" y="256"/>
                  </a:lnTo>
                  <a:lnTo>
                    <a:pt x="263" y="256"/>
                  </a:lnTo>
                  <a:lnTo>
                    <a:pt x="267" y="260"/>
                  </a:lnTo>
                  <a:lnTo>
                    <a:pt x="272" y="264"/>
                  </a:lnTo>
                  <a:lnTo>
                    <a:pt x="278" y="267"/>
                  </a:lnTo>
                  <a:lnTo>
                    <a:pt x="283" y="267"/>
                  </a:lnTo>
                  <a:lnTo>
                    <a:pt x="283" y="267"/>
                  </a:lnTo>
                  <a:close/>
                  <a:moveTo>
                    <a:pt x="283" y="314"/>
                  </a:moveTo>
                  <a:lnTo>
                    <a:pt x="283" y="356"/>
                  </a:lnTo>
                  <a:lnTo>
                    <a:pt x="278" y="356"/>
                  </a:lnTo>
                  <a:lnTo>
                    <a:pt x="278" y="356"/>
                  </a:lnTo>
                  <a:lnTo>
                    <a:pt x="274" y="356"/>
                  </a:lnTo>
                  <a:lnTo>
                    <a:pt x="270" y="353"/>
                  </a:lnTo>
                  <a:lnTo>
                    <a:pt x="267" y="352"/>
                  </a:lnTo>
                  <a:lnTo>
                    <a:pt x="263" y="348"/>
                  </a:lnTo>
                  <a:lnTo>
                    <a:pt x="263" y="314"/>
                  </a:lnTo>
                  <a:lnTo>
                    <a:pt x="283" y="314"/>
                  </a:lnTo>
                  <a:close/>
                  <a:moveTo>
                    <a:pt x="263" y="12"/>
                  </a:moveTo>
                  <a:lnTo>
                    <a:pt x="263" y="28"/>
                  </a:lnTo>
                  <a:lnTo>
                    <a:pt x="263" y="28"/>
                  </a:lnTo>
                  <a:lnTo>
                    <a:pt x="259" y="28"/>
                  </a:lnTo>
                  <a:lnTo>
                    <a:pt x="256" y="31"/>
                  </a:lnTo>
                  <a:lnTo>
                    <a:pt x="253" y="35"/>
                  </a:lnTo>
                  <a:lnTo>
                    <a:pt x="252" y="39"/>
                  </a:lnTo>
                  <a:lnTo>
                    <a:pt x="252" y="39"/>
                  </a:lnTo>
                  <a:lnTo>
                    <a:pt x="253" y="43"/>
                  </a:lnTo>
                  <a:lnTo>
                    <a:pt x="256" y="47"/>
                  </a:lnTo>
                  <a:lnTo>
                    <a:pt x="259" y="50"/>
                  </a:lnTo>
                  <a:lnTo>
                    <a:pt x="263" y="50"/>
                  </a:lnTo>
                  <a:lnTo>
                    <a:pt x="263" y="59"/>
                  </a:lnTo>
                  <a:lnTo>
                    <a:pt x="228" y="59"/>
                  </a:lnTo>
                  <a:lnTo>
                    <a:pt x="228" y="50"/>
                  </a:lnTo>
                  <a:lnTo>
                    <a:pt x="228" y="50"/>
                  </a:lnTo>
                  <a:lnTo>
                    <a:pt x="230" y="50"/>
                  </a:lnTo>
                  <a:lnTo>
                    <a:pt x="230" y="50"/>
                  </a:lnTo>
                  <a:lnTo>
                    <a:pt x="236" y="50"/>
                  </a:lnTo>
                  <a:lnTo>
                    <a:pt x="238" y="47"/>
                  </a:lnTo>
                  <a:lnTo>
                    <a:pt x="241" y="43"/>
                  </a:lnTo>
                  <a:lnTo>
                    <a:pt x="243" y="39"/>
                  </a:lnTo>
                  <a:lnTo>
                    <a:pt x="243" y="39"/>
                  </a:lnTo>
                  <a:lnTo>
                    <a:pt x="241" y="35"/>
                  </a:lnTo>
                  <a:lnTo>
                    <a:pt x="238" y="31"/>
                  </a:lnTo>
                  <a:lnTo>
                    <a:pt x="236" y="28"/>
                  </a:lnTo>
                  <a:lnTo>
                    <a:pt x="230" y="28"/>
                  </a:lnTo>
                  <a:lnTo>
                    <a:pt x="230" y="28"/>
                  </a:lnTo>
                  <a:lnTo>
                    <a:pt x="228" y="28"/>
                  </a:lnTo>
                  <a:lnTo>
                    <a:pt x="228" y="4"/>
                  </a:lnTo>
                  <a:lnTo>
                    <a:pt x="228" y="4"/>
                  </a:lnTo>
                  <a:lnTo>
                    <a:pt x="247" y="8"/>
                  </a:lnTo>
                  <a:lnTo>
                    <a:pt x="263" y="12"/>
                  </a:lnTo>
                  <a:lnTo>
                    <a:pt x="263" y="12"/>
                  </a:lnTo>
                  <a:close/>
                  <a:moveTo>
                    <a:pt x="263" y="68"/>
                  </a:moveTo>
                  <a:lnTo>
                    <a:pt x="263" y="96"/>
                  </a:lnTo>
                  <a:lnTo>
                    <a:pt x="228" y="96"/>
                  </a:lnTo>
                  <a:lnTo>
                    <a:pt x="228" y="68"/>
                  </a:lnTo>
                  <a:lnTo>
                    <a:pt x="263" y="68"/>
                  </a:lnTo>
                  <a:lnTo>
                    <a:pt x="263" y="68"/>
                  </a:lnTo>
                  <a:close/>
                  <a:moveTo>
                    <a:pt x="263" y="162"/>
                  </a:moveTo>
                  <a:lnTo>
                    <a:pt x="263" y="231"/>
                  </a:lnTo>
                  <a:lnTo>
                    <a:pt x="263" y="231"/>
                  </a:lnTo>
                  <a:lnTo>
                    <a:pt x="262" y="237"/>
                  </a:lnTo>
                  <a:lnTo>
                    <a:pt x="260" y="244"/>
                  </a:lnTo>
                  <a:lnTo>
                    <a:pt x="260" y="244"/>
                  </a:lnTo>
                  <a:lnTo>
                    <a:pt x="262" y="250"/>
                  </a:lnTo>
                  <a:lnTo>
                    <a:pt x="263" y="256"/>
                  </a:lnTo>
                  <a:lnTo>
                    <a:pt x="263" y="299"/>
                  </a:lnTo>
                  <a:lnTo>
                    <a:pt x="228" y="299"/>
                  </a:lnTo>
                  <a:lnTo>
                    <a:pt x="228" y="269"/>
                  </a:lnTo>
                  <a:lnTo>
                    <a:pt x="229" y="269"/>
                  </a:lnTo>
                  <a:lnTo>
                    <a:pt x="229" y="253"/>
                  </a:lnTo>
                  <a:lnTo>
                    <a:pt x="228" y="253"/>
                  </a:lnTo>
                  <a:lnTo>
                    <a:pt x="228" y="242"/>
                  </a:lnTo>
                  <a:lnTo>
                    <a:pt x="229" y="242"/>
                  </a:lnTo>
                  <a:lnTo>
                    <a:pt x="229" y="227"/>
                  </a:lnTo>
                  <a:lnTo>
                    <a:pt x="228" y="227"/>
                  </a:lnTo>
                  <a:lnTo>
                    <a:pt x="228" y="216"/>
                  </a:lnTo>
                  <a:lnTo>
                    <a:pt x="229" y="216"/>
                  </a:lnTo>
                  <a:lnTo>
                    <a:pt x="229" y="200"/>
                  </a:lnTo>
                  <a:lnTo>
                    <a:pt x="228" y="200"/>
                  </a:lnTo>
                  <a:lnTo>
                    <a:pt x="228" y="162"/>
                  </a:lnTo>
                  <a:lnTo>
                    <a:pt x="263" y="162"/>
                  </a:lnTo>
                  <a:lnTo>
                    <a:pt x="263" y="162"/>
                  </a:lnTo>
                  <a:close/>
                  <a:moveTo>
                    <a:pt x="263" y="314"/>
                  </a:moveTo>
                  <a:lnTo>
                    <a:pt x="263" y="348"/>
                  </a:lnTo>
                  <a:lnTo>
                    <a:pt x="263" y="348"/>
                  </a:lnTo>
                  <a:lnTo>
                    <a:pt x="262" y="344"/>
                  </a:lnTo>
                  <a:lnTo>
                    <a:pt x="260" y="338"/>
                  </a:lnTo>
                  <a:lnTo>
                    <a:pt x="260" y="314"/>
                  </a:lnTo>
                  <a:lnTo>
                    <a:pt x="263" y="314"/>
                  </a:lnTo>
                  <a:close/>
                  <a:moveTo>
                    <a:pt x="228" y="4"/>
                  </a:moveTo>
                  <a:lnTo>
                    <a:pt x="228" y="28"/>
                  </a:lnTo>
                  <a:lnTo>
                    <a:pt x="228" y="28"/>
                  </a:lnTo>
                  <a:lnTo>
                    <a:pt x="225" y="30"/>
                  </a:lnTo>
                  <a:lnTo>
                    <a:pt x="222" y="32"/>
                  </a:lnTo>
                  <a:lnTo>
                    <a:pt x="221" y="35"/>
                  </a:lnTo>
                  <a:lnTo>
                    <a:pt x="220" y="39"/>
                  </a:lnTo>
                  <a:lnTo>
                    <a:pt x="220" y="39"/>
                  </a:lnTo>
                  <a:lnTo>
                    <a:pt x="221" y="43"/>
                  </a:lnTo>
                  <a:lnTo>
                    <a:pt x="222" y="46"/>
                  </a:lnTo>
                  <a:lnTo>
                    <a:pt x="225" y="49"/>
                  </a:lnTo>
                  <a:lnTo>
                    <a:pt x="228" y="50"/>
                  </a:lnTo>
                  <a:lnTo>
                    <a:pt x="228" y="59"/>
                  </a:lnTo>
                  <a:lnTo>
                    <a:pt x="179" y="59"/>
                  </a:lnTo>
                  <a:lnTo>
                    <a:pt x="179" y="0"/>
                  </a:lnTo>
                  <a:lnTo>
                    <a:pt x="179" y="0"/>
                  </a:lnTo>
                  <a:lnTo>
                    <a:pt x="203" y="1"/>
                  </a:lnTo>
                  <a:lnTo>
                    <a:pt x="228" y="4"/>
                  </a:lnTo>
                  <a:lnTo>
                    <a:pt x="228" y="4"/>
                  </a:lnTo>
                  <a:close/>
                  <a:moveTo>
                    <a:pt x="228" y="68"/>
                  </a:moveTo>
                  <a:lnTo>
                    <a:pt x="228" y="96"/>
                  </a:lnTo>
                  <a:lnTo>
                    <a:pt x="183" y="96"/>
                  </a:lnTo>
                  <a:lnTo>
                    <a:pt x="183" y="162"/>
                  </a:lnTo>
                  <a:lnTo>
                    <a:pt x="228" y="162"/>
                  </a:lnTo>
                  <a:lnTo>
                    <a:pt x="228" y="200"/>
                  </a:lnTo>
                  <a:lnTo>
                    <a:pt x="179" y="200"/>
                  </a:lnTo>
                  <a:lnTo>
                    <a:pt x="179" y="68"/>
                  </a:lnTo>
                  <a:lnTo>
                    <a:pt x="228" y="68"/>
                  </a:lnTo>
                  <a:lnTo>
                    <a:pt x="228" y="68"/>
                  </a:lnTo>
                  <a:close/>
                  <a:moveTo>
                    <a:pt x="228" y="216"/>
                  </a:moveTo>
                  <a:lnTo>
                    <a:pt x="228" y="227"/>
                  </a:lnTo>
                  <a:lnTo>
                    <a:pt x="179" y="227"/>
                  </a:lnTo>
                  <a:lnTo>
                    <a:pt x="179" y="216"/>
                  </a:lnTo>
                  <a:lnTo>
                    <a:pt x="228" y="216"/>
                  </a:lnTo>
                  <a:lnTo>
                    <a:pt x="228" y="216"/>
                  </a:lnTo>
                  <a:close/>
                  <a:moveTo>
                    <a:pt x="228" y="242"/>
                  </a:moveTo>
                  <a:lnTo>
                    <a:pt x="228" y="253"/>
                  </a:lnTo>
                  <a:lnTo>
                    <a:pt x="179" y="253"/>
                  </a:lnTo>
                  <a:lnTo>
                    <a:pt x="179" y="242"/>
                  </a:lnTo>
                  <a:lnTo>
                    <a:pt x="228" y="242"/>
                  </a:lnTo>
                  <a:lnTo>
                    <a:pt x="228" y="242"/>
                  </a:lnTo>
                  <a:close/>
                  <a:moveTo>
                    <a:pt x="228" y="269"/>
                  </a:moveTo>
                  <a:lnTo>
                    <a:pt x="228" y="299"/>
                  </a:lnTo>
                  <a:lnTo>
                    <a:pt x="179" y="299"/>
                  </a:lnTo>
                  <a:lnTo>
                    <a:pt x="179" y="269"/>
                  </a:lnTo>
                  <a:lnTo>
                    <a:pt x="228" y="269"/>
                  </a:lnTo>
                  <a:close/>
                  <a:moveTo>
                    <a:pt x="126" y="50"/>
                  </a:moveTo>
                  <a:lnTo>
                    <a:pt x="126" y="50"/>
                  </a:lnTo>
                  <a:lnTo>
                    <a:pt x="129" y="49"/>
                  </a:lnTo>
                  <a:lnTo>
                    <a:pt x="132" y="46"/>
                  </a:lnTo>
                  <a:lnTo>
                    <a:pt x="133" y="43"/>
                  </a:lnTo>
                  <a:lnTo>
                    <a:pt x="134" y="39"/>
                  </a:lnTo>
                  <a:lnTo>
                    <a:pt x="134" y="39"/>
                  </a:lnTo>
                  <a:lnTo>
                    <a:pt x="133" y="35"/>
                  </a:lnTo>
                  <a:lnTo>
                    <a:pt x="132" y="32"/>
                  </a:lnTo>
                  <a:lnTo>
                    <a:pt x="129" y="30"/>
                  </a:lnTo>
                  <a:lnTo>
                    <a:pt x="126" y="28"/>
                  </a:lnTo>
                  <a:lnTo>
                    <a:pt x="126" y="4"/>
                  </a:lnTo>
                  <a:lnTo>
                    <a:pt x="126" y="4"/>
                  </a:lnTo>
                  <a:lnTo>
                    <a:pt x="150" y="1"/>
                  </a:lnTo>
                  <a:lnTo>
                    <a:pt x="176" y="0"/>
                  </a:lnTo>
                  <a:lnTo>
                    <a:pt x="179" y="0"/>
                  </a:lnTo>
                  <a:lnTo>
                    <a:pt x="179" y="59"/>
                  </a:lnTo>
                  <a:lnTo>
                    <a:pt x="126" y="59"/>
                  </a:lnTo>
                  <a:lnTo>
                    <a:pt x="126" y="50"/>
                  </a:lnTo>
                  <a:lnTo>
                    <a:pt x="126" y="50"/>
                  </a:lnTo>
                  <a:close/>
                  <a:moveTo>
                    <a:pt x="179" y="68"/>
                  </a:moveTo>
                  <a:lnTo>
                    <a:pt x="179" y="200"/>
                  </a:lnTo>
                  <a:lnTo>
                    <a:pt x="127" y="200"/>
                  </a:lnTo>
                  <a:lnTo>
                    <a:pt x="127" y="216"/>
                  </a:lnTo>
                  <a:lnTo>
                    <a:pt x="179" y="216"/>
                  </a:lnTo>
                  <a:lnTo>
                    <a:pt x="179" y="227"/>
                  </a:lnTo>
                  <a:lnTo>
                    <a:pt x="127" y="227"/>
                  </a:lnTo>
                  <a:lnTo>
                    <a:pt x="127" y="242"/>
                  </a:lnTo>
                  <a:lnTo>
                    <a:pt x="179" y="242"/>
                  </a:lnTo>
                  <a:lnTo>
                    <a:pt x="179" y="253"/>
                  </a:lnTo>
                  <a:lnTo>
                    <a:pt x="127" y="253"/>
                  </a:lnTo>
                  <a:lnTo>
                    <a:pt x="127" y="269"/>
                  </a:lnTo>
                  <a:lnTo>
                    <a:pt x="179" y="269"/>
                  </a:lnTo>
                  <a:lnTo>
                    <a:pt x="179" y="299"/>
                  </a:lnTo>
                  <a:lnTo>
                    <a:pt x="126" y="299"/>
                  </a:lnTo>
                  <a:lnTo>
                    <a:pt x="126" y="162"/>
                  </a:lnTo>
                  <a:lnTo>
                    <a:pt x="171" y="162"/>
                  </a:lnTo>
                  <a:lnTo>
                    <a:pt x="171" y="96"/>
                  </a:lnTo>
                  <a:lnTo>
                    <a:pt x="126" y="96"/>
                  </a:lnTo>
                  <a:lnTo>
                    <a:pt x="126" y="68"/>
                  </a:lnTo>
                  <a:lnTo>
                    <a:pt x="179" y="68"/>
                  </a:lnTo>
                  <a:close/>
                  <a:moveTo>
                    <a:pt x="123" y="28"/>
                  </a:moveTo>
                  <a:lnTo>
                    <a:pt x="123" y="28"/>
                  </a:lnTo>
                  <a:lnTo>
                    <a:pt x="118" y="28"/>
                  </a:lnTo>
                  <a:lnTo>
                    <a:pt x="115" y="31"/>
                  </a:lnTo>
                  <a:lnTo>
                    <a:pt x="113" y="35"/>
                  </a:lnTo>
                  <a:lnTo>
                    <a:pt x="111" y="39"/>
                  </a:lnTo>
                  <a:lnTo>
                    <a:pt x="111" y="39"/>
                  </a:lnTo>
                  <a:lnTo>
                    <a:pt x="113" y="43"/>
                  </a:lnTo>
                  <a:lnTo>
                    <a:pt x="115" y="47"/>
                  </a:lnTo>
                  <a:lnTo>
                    <a:pt x="118" y="50"/>
                  </a:lnTo>
                  <a:lnTo>
                    <a:pt x="123" y="50"/>
                  </a:lnTo>
                  <a:lnTo>
                    <a:pt x="123" y="50"/>
                  </a:lnTo>
                  <a:lnTo>
                    <a:pt x="126" y="50"/>
                  </a:lnTo>
                  <a:lnTo>
                    <a:pt x="126" y="59"/>
                  </a:lnTo>
                  <a:lnTo>
                    <a:pt x="90" y="59"/>
                  </a:lnTo>
                  <a:lnTo>
                    <a:pt x="90" y="50"/>
                  </a:lnTo>
                  <a:lnTo>
                    <a:pt x="90" y="50"/>
                  </a:lnTo>
                  <a:lnTo>
                    <a:pt x="95" y="50"/>
                  </a:lnTo>
                  <a:lnTo>
                    <a:pt x="98" y="47"/>
                  </a:lnTo>
                  <a:lnTo>
                    <a:pt x="100" y="43"/>
                  </a:lnTo>
                  <a:lnTo>
                    <a:pt x="102" y="39"/>
                  </a:lnTo>
                  <a:lnTo>
                    <a:pt x="102" y="39"/>
                  </a:lnTo>
                  <a:lnTo>
                    <a:pt x="100" y="35"/>
                  </a:lnTo>
                  <a:lnTo>
                    <a:pt x="98" y="31"/>
                  </a:lnTo>
                  <a:lnTo>
                    <a:pt x="95" y="28"/>
                  </a:lnTo>
                  <a:lnTo>
                    <a:pt x="90" y="28"/>
                  </a:lnTo>
                  <a:lnTo>
                    <a:pt x="90" y="12"/>
                  </a:lnTo>
                  <a:lnTo>
                    <a:pt x="90" y="12"/>
                  </a:lnTo>
                  <a:lnTo>
                    <a:pt x="107" y="8"/>
                  </a:lnTo>
                  <a:lnTo>
                    <a:pt x="126" y="4"/>
                  </a:lnTo>
                  <a:lnTo>
                    <a:pt x="126" y="28"/>
                  </a:lnTo>
                  <a:lnTo>
                    <a:pt x="126" y="28"/>
                  </a:lnTo>
                  <a:lnTo>
                    <a:pt x="123" y="28"/>
                  </a:lnTo>
                  <a:lnTo>
                    <a:pt x="123" y="28"/>
                  </a:lnTo>
                  <a:close/>
                  <a:moveTo>
                    <a:pt x="126" y="68"/>
                  </a:moveTo>
                  <a:lnTo>
                    <a:pt x="126" y="96"/>
                  </a:lnTo>
                  <a:lnTo>
                    <a:pt x="90" y="96"/>
                  </a:lnTo>
                  <a:lnTo>
                    <a:pt x="90" y="68"/>
                  </a:lnTo>
                  <a:lnTo>
                    <a:pt x="126" y="68"/>
                  </a:lnTo>
                  <a:lnTo>
                    <a:pt x="126" y="68"/>
                  </a:lnTo>
                  <a:close/>
                  <a:moveTo>
                    <a:pt x="126" y="162"/>
                  </a:moveTo>
                  <a:lnTo>
                    <a:pt x="126" y="299"/>
                  </a:lnTo>
                  <a:lnTo>
                    <a:pt x="90" y="299"/>
                  </a:lnTo>
                  <a:lnTo>
                    <a:pt x="90" y="256"/>
                  </a:lnTo>
                  <a:lnTo>
                    <a:pt x="90" y="256"/>
                  </a:lnTo>
                  <a:lnTo>
                    <a:pt x="92" y="250"/>
                  </a:lnTo>
                  <a:lnTo>
                    <a:pt x="94" y="244"/>
                  </a:lnTo>
                  <a:lnTo>
                    <a:pt x="94" y="244"/>
                  </a:lnTo>
                  <a:lnTo>
                    <a:pt x="92" y="237"/>
                  </a:lnTo>
                  <a:lnTo>
                    <a:pt x="90" y="231"/>
                  </a:lnTo>
                  <a:lnTo>
                    <a:pt x="90" y="162"/>
                  </a:lnTo>
                  <a:lnTo>
                    <a:pt x="126" y="162"/>
                  </a:lnTo>
                  <a:lnTo>
                    <a:pt x="126" y="162"/>
                  </a:lnTo>
                  <a:close/>
                  <a:moveTo>
                    <a:pt x="90" y="348"/>
                  </a:moveTo>
                  <a:lnTo>
                    <a:pt x="90" y="314"/>
                  </a:lnTo>
                  <a:lnTo>
                    <a:pt x="94" y="314"/>
                  </a:lnTo>
                  <a:lnTo>
                    <a:pt x="94" y="338"/>
                  </a:lnTo>
                  <a:lnTo>
                    <a:pt x="94" y="338"/>
                  </a:lnTo>
                  <a:lnTo>
                    <a:pt x="92" y="344"/>
                  </a:lnTo>
                  <a:lnTo>
                    <a:pt x="90" y="348"/>
                  </a:lnTo>
                  <a:lnTo>
                    <a:pt x="90" y="348"/>
                  </a:lnTo>
                  <a:close/>
                  <a:moveTo>
                    <a:pt x="90" y="12"/>
                  </a:moveTo>
                  <a:lnTo>
                    <a:pt x="90" y="28"/>
                  </a:lnTo>
                  <a:lnTo>
                    <a:pt x="90" y="28"/>
                  </a:lnTo>
                  <a:lnTo>
                    <a:pt x="85" y="28"/>
                  </a:lnTo>
                  <a:lnTo>
                    <a:pt x="83" y="31"/>
                  </a:lnTo>
                  <a:lnTo>
                    <a:pt x="80" y="35"/>
                  </a:lnTo>
                  <a:lnTo>
                    <a:pt x="79" y="39"/>
                  </a:lnTo>
                  <a:lnTo>
                    <a:pt x="79" y="39"/>
                  </a:lnTo>
                  <a:lnTo>
                    <a:pt x="80" y="43"/>
                  </a:lnTo>
                  <a:lnTo>
                    <a:pt x="83" y="47"/>
                  </a:lnTo>
                  <a:lnTo>
                    <a:pt x="85" y="50"/>
                  </a:lnTo>
                  <a:lnTo>
                    <a:pt x="90" y="50"/>
                  </a:lnTo>
                  <a:lnTo>
                    <a:pt x="90" y="59"/>
                  </a:lnTo>
                  <a:lnTo>
                    <a:pt x="71" y="59"/>
                  </a:lnTo>
                  <a:lnTo>
                    <a:pt x="71" y="20"/>
                  </a:lnTo>
                  <a:lnTo>
                    <a:pt x="71" y="20"/>
                  </a:lnTo>
                  <a:lnTo>
                    <a:pt x="90" y="12"/>
                  </a:lnTo>
                  <a:lnTo>
                    <a:pt x="90" y="12"/>
                  </a:lnTo>
                  <a:close/>
                  <a:moveTo>
                    <a:pt x="90" y="68"/>
                  </a:moveTo>
                  <a:lnTo>
                    <a:pt x="90" y="96"/>
                  </a:lnTo>
                  <a:lnTo>
                    <a:pt x="81" y="96"/>
                  </a:lnTo>
                  <a:lnTo>
                    <a:pt x="81" y="162"/>
                  </a:lnTo>
                  <a:lnTo>
                    <a:pt x="90" y="162"/>
                  </a:lnTo>
                  <a:lnTo>
                    <a:pt x="90" y="231"/>
                  </a:lnTo>
                  <a:lnTo>
                    <a:pt x="90" y="231"/>
                  </a:lnTo>
                  <a:lnTo>
                    <a:pt x="87" y="227"/>
                  </a:lnTo>
                  <a:lnTo>
                    <a:pt x="81" y="223"/>
                  </a:lnTo>
                  <a:lnTo>
                    <a:pt x="76" y="221"/>
                  </a:lnTo>
                  <a:lnTo>
                    <a:pt x="71" y="221"/>
                  </a:lnTo>
                  <a:lnTo>
                    <a:pt x="71" y="68"/>
                  </a:lnTo>
                  <a:lnTo>
                    <a:pt x="90" y="68"/>
                  </a:lnTo>
                  <a:lnTo>
                    <a:pt x="90" y="68"/>
                  </a:lnTo>
                  <a:close/>
                  <a:moveTo>
                    <a:pt x="90" y="256"/>
                  </a:moveTo>
                  <a:lnTo>
                    <a:pt x="90" y="299"/>
                  </a:lnTo>
                  <a:lnTo>
                    <a:pt x="71" y="299"/>
                  </a:lnTo>
                  <a:lnTo>
                    <a:pt x="71" y="267"/>
                  </a:lnTo>
                  <a:lnTo>
                    <a:pt x="71" y="267"/>
                  </a:lnTo>
                  <a:lnTo>
                    <a:pt x="76" y="267"/>
                  </a:lnTo>
                  <a:lnTo>
                    <a:pt x="81" y="264"/>
                  </a:lnTo>
                  <a:lnTo>
                    <a:pt x="87" y="260"/>
                  </a:lnTo>
                  <a:lnTo>
                    <a:pt x="90" y="256"/>
                  </a:lnTo>
                  <a:lnTo>
                    <a:pt x="90" y="256"/>
                  </a:lnTo>
                  <a:close/>
                  <a:moveTo>
                    <a:pt x="90" y="314"/>
                  </a:moveTo>
                  <a:lnTo>
                    <a:pt x="90" y="348"/>
                  </a:lnTo>
                  <a:lnTo>
                    <a:pt x="90" y="348"/>
                  </a:lnTo>
                  <a:lnTo>
                    <a:pt x="87" y="352"/>
                  </a:lnTo>
                  <a:lnTo>
                    <a:pt x="84" y="353"/>
                  </a:lnTo>
                  <a:lnTo>
                    <a:pt x="80" y="356"/>
                  </a:lnTo>
                  <a:lnTo>
                    <a:pt x="75" y="356"/>
                  </a:lnTo>
                  <a:lnTo>
                    <a:pt x="71" y="356"/>
                  </a:lnTo>
                  <a:lnTo>
                    <a:pt x="71" y="314"/>
                  </a:lnTo>
                  <a:lnTo>
                    <a:pt x="90" y="314"/>
                  </a:lnTo>
                  <a:close/>
                  <a:moveTo>
                    <a:pt x="71" y="20"/>
                  </a:moveTo>
                  <a:lnTo>
                    <a:pt x="71" y="59"/>
                  </a:lnTo>
                  <a:lnTo>
                    <a:pt x="37" y="59"/>
                  </a:lnTo>
                  <a:lnTo>
                    <a:pt x="37" y="59"/>
                  </a:lnTo>
                  <a:lnTo>
                    <a:pt x="37" y="54"/>
                  </a:lnTo>
                  <a:lnTo>
                    <a:pt x="38" y="49"/>
                  </a:lnTo>
                  <a:lnTo>
                    <a:pt x="41" y="43"/>
                  </a:lnTo>
                  <a:lnTo>
                    <a:pt x="45" y="38"/>
                  </a:lnTo>
                  <a:lnTo>
                    <a:pt x="56" y="30"/>
                  </a:lnTo>
                  <a:lnTo>
                    <a:pt x="71" y="20"/>
                  </a:lnTo>
                  <a:lnTo>
                    <a:pt x="71" y="20"/>
                  </a:lnTo>
                  <a:close/>
                  <a:moveTo>
                    <a:pt x="71" y="68"/>
                  </a:moveTo>
                  <a:lnTo>
                    <a:pt x="71" y="221"/>
                  </a:lnTo>
                  <a:lnTo>
                    <a:pt x="71" y="221"/>
                  </a:lnTo>
                  <a:lnTo>
                    <a:pt x="71" y="221"/>
                  </a:lnTo>
                  <a:lnTo>
                    <a:pt x="65" y="221"/>
                  </a:lnTo>
                  <a:lnTo>
                    <a:pt x="61" y="222"/>
                  </a:lnTo>
                  <a:lnTo>
                    <a:pt x="57" y="225"/>
                  </a:lnTo>
                  <a:lnTo>
                    <a:pt x="54" y="227"/>
                  </a:lnTo>
                  <a:lnTo>
                    <a:pt x="50" y="230"/>
                  </a:lnTo>
                  <a:lnTo>
                    <a:pt x="49" y="234"/>
                  </a:lnTo>
                  <a:lnTo>
                    <a:pt x="48" y="239"/>
                  </a:lnTo>
                  <a:lnTo>
                    <a:pt x="48" y="244"/>
                  </a:lnTo>
                  <a:lnTo>
                    <a:pt x="48" y="244"/>
                  </a:lnTo>
                  <a:lnTo>
                    <a:pt x="48" y="248"/>
                  </a:lnTo>
                  <a:lnTo>
                    <a:pt x="49" y="253"/>
                  </a:lnTo>
                  <a:lnTo>
                    <a:pt x="50" y="257"/>
                  </a:lnTo>
                  <a:lnTo>
                    <a:pt x="54" y="260"/>
                  </a:lnTo>
                  <a:lnTo>
                    <a:pt x="57" y="262"/>
                  </a:lnTo>
                  <a:lnTo>
                    <a:pt x="61" y="265"/>
                  </a:lnTo>
                  <a:lnTo>
                    <a:pt x="65" y="267"/>
                  </a:lnTo>
                  <a:lnTo>
                    <a:pt x="71" y="267"/>
                  </a:lnTo>
                  <a:lnTo>
                    <a:pt x="71" y="267"/>
                  </a:lnTo>
                  <a:lnTo>
                    <a:pt x="71" y="299"/>
                  </a:lnTo>
                  <a:lnTo>
                    <a:pt x="16" y="299"/>
                  </a:lnTo>
                  <a:lnTo>
                    <a:pt x="16" y="210"/>
                  </a:lnTo>
                  <a:lnTo>
                    <a:pt x="16" y="210"/>
                  </a:lnTo>
                  <a:lnTo>
                    <a:pt x="20" y="206"/>
                  </a:lnTo>
                  <a:lnTo>
                    <a:pt x="25" y="202"/>
                  </a:lnTo>
                  <a:lnTo>
                    <a:pt x="30" y="199"/>
                  </a:lnTo>
                  <a:lnTo>
                    <a:pt x="37" y="199"/>
                  </a:lnTo>
                  <a:lnTo>
                    <a:pt x="37" y="68"/>
                  </a:lnTo>
                  <a:lnTo>
                    <a:pt x="71" y="68"/>
                  </a:lnTo>
                  <a:lnTo>
                    <a:pt x="71" y="68"/>
                  </a:lnTo>
                  <a:close/>
                  <a:moveTo>
                    <a:pt x="71" y="314"/>
                  </a:moveTo>
                  <a:lnTo>
                    <a:pt x="71" y="356"/>
                  </a:lnTo>
                  <a:lnTo>
                    <a:pt x="65" y="356"/>
                  </a:lnTo>
                  <a:lnTo>
                    <a:pt x="65" y="356"/>
                  </a:lnTo>
                  <a:lnTo>
                    <a:pt x="58" y="355"/>
                  </a:lnTo>
                  <a:lnTo>
                    <a:pt x="53" y="350"/>
                  </a:lnTo>
                  <a:lnTo>
                    <a:pt x="49" y="345"/>
                  </a:lnTo>
                  <a:lnTo>
                    <a:pt x="48" y="338"/>
                  </a:lnTo>
                  <a:lnTo>
                    <a:pt x="48" y="314"/>
                  </a:lnTo>
                  <a:lnTo>
                    <a:pt x="71" y="314"/>
                  </a:lnTo>
                  <a:lnTo>
                    <a:pt x="71" y="314"/>
                  </a:lnTo>
                  <a:close/>
                  <a:moveTo>
                    <a:pt x="16" y="154"/>
                  </a:moveTo>
                  <a:lnTo>
                    <a:pt x="16" y="154"/>
                  </a:lnTo>
                  <a:lnTo>
                    <a:pt x="19" y="153"/>
                  </a:lnTo>
                  <a:lnTo>
                    <a:pt x="20" y="150"/>
                  </a:lnTo>
                  <a:lnTo>
                    <a:pt x="20" y="103"/>
                  </a:lnTo>
                  <a:lnTo>
                    <a:pt x="20" y="103"/>
                  </a:lnTo>
                  <a:lnTo>
                    <a:pt x="19" y="99"/>
                  </a:lnTo>
                  <a:lnTo>
                    <a:pt x="16" y="96"/>
                  </a:lnTo>
                  <a:lnTo>
                    <a:pt x="16" y="154"/>
                  </a:lnTo>
                  <a:close/>
                  <a:moveTo>
                    <a:pt x="16" y="96"/>
                  </a:moveTo>
                  <a:lnTo>
                    <a:pt x="16" y="154"/>
                  </a:lnTo>
                  <a:lnTo>
                    <a:pt x="16" y="154"/>
                  </a:lnTo>
                  <a:lnTo>
                    <a:pt x="15" y="154"/>
                  </a:lnTo>
                  <a:lnTo>
                    <a:pt x="6" y="150"/>
                  </a:lnTo>
                  <a:lnTo>
                    <a:pt x="6" y="150"/>
                  </a:lnTo>
                  <a:lnTo>
                    <a:pt x="4" y="149"/>
                  </a:lnTo>
                  <a:lnTo>
                    <a:pt x="2" y="147"/>
                  </a:lnTo>
                  <a:lnTo>
                    <a:pt x="0" y="142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0" y="93"/>
                  </a:lnTo>
                  <a:lnTo>
                    <a:pt x="2" y="91"/>
                  </a:lnTo>
                  <a:lnTo>
                    <a:pt x="4" y="91"/>
                  </a:lnTo>
                  <a:lnTo>
                    <a:pt x="6" y="91"/>
                  </a:lnTo>
                  <a:lnTo>
                    <a:pt x="15" y="95"/>
                  </a:lnTo>
                  <a:lnTo>
                    <a:pt x="15" y="95"/>
                  </a:lnTo>
                  <a:lnTo>
                    <a:pt x="16" y="96"/>
                  </a:lnTo>
                  <a:lnTo>
                    <a:pt x="16" y="96"/>
                  </a:lnTo>
                  <a:close/>
                  <a:moveTo>
                    <a:pt x="16" y="210"/>
                  </a:moveTo>
                  <a:lnTo>
                    <a:pt x="16" y="299"/>
                  </a:lnTo>
                  <a:lnTo>
                    <a:pt x="12" y="299"/>
                  </a:lnTo>
                  <a:lnTo>
                    <a:pt x="12" y="222"/>
                  </a:lnTo>
                  <a:lnTo>
                    <a:pt x="12" y="222"/>
                  </a:lnTo>
                  <a:lnTo>
                    <a:pt x="14" y="215"/>
                  </a:lnTo>
                  <a:lnTo>
                    <a:pt x="16" y="210"/>
                  </a:lnTo>
                  <a:lnTo>
                    <a:pt x="16" y="210"/>
                  </a:lnTo>
                  <a:close/>
                </a:path>
              </a:pathLst>
            </a:custGeom>
            <a:solidFill>
              <a:srgbClr val="F2463D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50" name="Freeform 172"/>
            <p:cNvSpPr>
              <a:spLocks noEditPoints="1"/>
            </p:cNvSpPr>
            <p:nvPr/>
          </p:nvSpPr>
          <p:spPr>
            <a:xfrm>
              <a:off x="6248" y="4647"/>
              <a:ext cx="997" cy="760"/>
            </a:xfrm>
            <a:custGeom>
              <a:avLst/>
              <a:gdLst/>
              <a:ahLst/>
              <a:cxnLst>
                <a:cxn ang="0">
                  <a:pos x="990" y="712"/>
                </a:cxn>
                <a:cxn ang="0">
                  <a:pos x="975" y="25"/>
                </a:cxn>
                <a:cxn ang="0">
                  <a:pos x="872" y="55"/>
                </a:cxn>
                <a:cxn ang="0">
                  <a:pos x="940" y="120"/>
                </a:cxn>
                <a:cxn ang="0">
                  <a:pos x="900" y="702"/>
                </a:cxn>
                <a:cxn ang="0">
                  <a:pos x="760" y="640"/>
                </a:cxn>
                <a:cxn ang="0">
                  <a:pos x="862" y="105"/>
                </a:cxn>
                <a:cxn ang="0">
                  <a:pos x="892" y="627"/>
                </a:cxn>
                <a:cxn ang="0">
                  <a:pos x="635" y="55"/>
                </a:cxn>
                <a:cxn ang="0">
                  <a:pos x="635" y="760"/>
                </a:cxn>
                <a:cxn ang="0">
                  <a:pos x="635" y="660"/>
                </a:cxn>
                <a:cxn ang="0">
                  <a:pos x="692" y="417"/>
                </a:cxn>
                <a:cxn ang="0">
                  <a:pos x="685" y="332"/>
                </a:cxn>
                <a:cxn ang="0">
                  <a:pos x="682" y="272"/>
                </a:cxn>
                <a:cxn ang="0">
                  <a:pos x="635" y="102"/>
                </a:cxn>
                <a:cxn ang="0">
                  <a:pos x="650" y="427"/>
                </a:cxn>
                <a:cxn ang="0">
                  <a:pos x="635" y="342"/>
                </a:cxn>
                <a:cxn ang="0">
                  <a:pos x="642" y="257"/>
                </a:cxn>
                <a:cxn ang="0">
                  <a:pos x="500" y="0"/>
                </a:cxn>
                <a:cxn ang="0">
                  <a:pos x="500" y="705"/>
                </a:cxn>
                <a:cxn ang="0">
                  <a:pos x="602" y="232"/>
                </a:cxn>
                <a:cxn ang="0">
                  <a:pos x="565" y="302"/>
                </a:cxn>
                <a:cxn ang="0">
                  <a:pos x="575" y="360"/>
                </a:cxn>
                <a:cxn ang="0">
                  <a:pos x="580" y="445"/>
                </a:cxn>
                <a:cxn ang="0">
                  <a:pos x="500" y="465"/>
                </a:cxn>
                <a:cxn ang="0">
                  <a:pos x="635" y="102"/>
                </a:cxn>
                <a:cxn ang="0">
                  <a:pos x="605" y="257"/>
                </a:cxn>
                <a:cxn ang="0">
                  <a:pos x="627" y="320"/>
                </a:cxn>
                <a:cxn ang="0">
                  <a:pos x="627" y="340"/>
                </a:cxn>
                <a:cxn ang="0">
                  <a:pos x="615" y="425"/>
                </a:cxn>
                <a:cxn ang="0">
                  <a:pos x="337" y="55"/>
                </a:cxn>
                <a:cxn ang="0">
                  <a:pos x="337" y="760"/>
                </a:cxn>
                <a:cxn ang="0">
                  <a:pos x="432" y="445"/>
                </a:cxn>
                <a:cxn ang="0">
                  <a:pos x="347" y="532"/>
                </a:cxn>
                <a:cxn ang="0">
                  <a:pos x="405" y="457"/>
                </a:cxn>
                <a:cxn ang="0">
                  <a:pos x="370" y="382"/>
                </a:cxn>
                <a:cxn ang="0">
                  <a:pos x="340" y="315"/>
                </a:cxn>
                <a:cxn ang="0">
                  <a:pos x="357" y="340"/>
                </a:cxn>
                <a:cxn ang="0">
                  <a:pos x="375" y="305"/>
                </a:cxn>
                <a:cxn ang="0">
                  <a:pos x="500" y="102"/>
                </a:cxn>
                <a:cxn ang="0">
                  <a:pos x="367" y="482"/>
                </a:cxn>
                <a:cxn ang="0">
                  <a:pos x="347" y="410"/>
                </a:cxn>
                <a:cxn ang="0">
                  <a:pos x="62" y="5"/>
                </a:cxn>
                <a:cxn ang="0">
                  <a:pos x="0" y="682"/>
                </a:cxn>
                <a:cxn ang="0">
                  <a:pos x="62" y="760"/>
                </a:cxn>
                <a:cxn ang="0">
                  <a:pos x="100" y="702"/>
                </a:cxn>
                <a:cxn ang="0">
                  <a:pos x="60" y="120"/>
                </a:cxn>
                <a:cxn ang="0">
                  <a:pos x="125" y="55"/>
                </a:cxn>
                <a:cxn ang="0">
                  <a:pos x="310" y="312"/>
                </a:cxn>
                <a:cxn ang="0">
                  <a:pos x="265" y="437"/>
                </a:cxn>
                <a:cxn ang="0">
                  <a:pos x="292" y="522"/>
                </a:cxn>
                <a:cxn ang="0">
                  <a:pos x="135" y="655"/>
                </a:cxn>
                <a:cxn ang="0">
                  <a:pos x="107" y="132"/>
                </a:cxn>
                <a:cxn ang="0">
                  <a:pos x="337" y="390"/>
                </a:cxn>
                <a:cxn ang="0">
                  <a:pos x="327" y="440"/>
                </a:cxn>
                <a:cxn ang="0">
                  <a:pos x="320" y="497"/>
                </a:cxn>
                <a:cxn ang="0">
                  <a:pos x="317" y="342"/>
                </a:cxn>
              </a:cxnLst>
              <a:rect l="0" t="0" r="0" b="0"/>
              <a:pathLst>
                <a:path w="399" h="304">
                  <a:moveTo>
                    <a:pt x="368" y="304"/>
                  </a:moveTo>
                  <a:lnTo>
                    <a:pt x="368" y="304"/>
                  </a:lnTo>
                  <a:lnTo>
                    <a:pt x="373" y="304"/>
                  </a:lnTo>
                  <a:lnTo>
                    <a:pt x="380" y="302"/>
                  </a:lnTo>
                  <a:lnTo>
                    <a:pt x="385" y="298"/>
                  </a:lnTo>
                  <a:lnTo>
                    <a:pt x="390" y="294"/>
                  </a:lnTo>
                  <a:lnTo>
                    <a:pt x="394" y="290"/>
                  </a:lnTo>
                  <a:lnTo>
                    <a:pt x="396" y="285"/>
                  </a:lnTo>
                  <a:lnTo>
                    <a:pt x="399" y="279"/>
                  </a:lnTo>
                  <a:lnTo>
                    <a:pt x="399" y="273"/>
                  </a:lnTo>
                  <a:lnTo>
                    <a:pt x="399" y="33"/>
                  </a:lnTo>
                  <a:lnTo>
                    <a:pt x="399" y="33"/>
                  </a:lnTo>
                  <a:lnTo>
                    <a:pt x="399" y="26"/>
                  </a:lnTo>
                  <a:lnTo>
                    <a:pt x="396" y="21"/>
                  </a:lnTo>
                  <a:lnTo>
                    <a:pt x="394" y="15"/>
                  </a:lnTo>
                  <a:lnTo>
                    <a:pt x="390" y="10"/>
                  </a:lnTo>
                  <a:lnTo>
                    <a:pt x="385" y="6"/>
                  </a:lnTo>
                  <a:lnTo>
                    <a:pt x="380" y="3"/>
                  </a:lnTo>
                  <a:lnTo>
                    <a:pt x="373" y="2"/>
                  </a:lnTo>
                  <a:lnTo>
                    <a:pt x="368" y="0"/>
                  </a:lnTo>
                  <a:lnTo>
                    <a:pt x="304" y="0"/>
                  </a:lnTo>
                  <a:lnTo>
                    <a:pt x="304" y="22"/>
                  </a:lnTo>
                  <a:lnTo>
                    <a:pt x="349" y="22"/>
                  </a:lnTo>
                  <a:lnTo>
                    <a:pt x="349" y="22"/>
                  </a:lnTo>
                  <a:lnTo>
                    <a:pt x="354" y="22"/>
                  </a:lnTo>
                  <a:lnTo>
                    <a:pt x="360" y="25"/>
                  </a:lnTo>
                  <a:lnTo>
                    <a:pt x="364" y="26"/>
                  </a:lnTo>
                  <a:lnTo>
                    <a:pt x="368" y="30"/>
                  </a:lnTo>
                  <a:lnTo>
                    <a:pt x="371" y="34"/>
                  </a:lnTo>
                  <a:lnTo>
                    <a:pt x="373" y="38"/>
                  </a:lnTo>
                  <a:lnTo>
                    <a:pt x="375" y="42"/>
                  </a:lnTo>
                  <a:lnTo>
                    <a:pt x="376" y="48"/>
                  </a:lnTo>
                  <a:lnTo>
                    <a:pt x="376" y="256"/>
                  </a:lnTo>
                  <a:lnTo>
                    <a:pt x="376" y="256"/>
                  </a:lnTo>
                  <a:lnTo>
                    <a:pt x="375" y="262"/>
                  </a:lnTo>
                  <a:lnTo>
                    <a:pt x="373" y="267"/>
                  </a:lnTo>
                  <a:lnTo>
                    <a:pt x="371" y="271"/>
                  </a:lnTo>
                  <a:lnTo>
                    <a:pt x="368" y="275"/>
                  </a:lnTo>
                  <a:lnTo>
                    <a:pt x="364" y="278"/>
                  </a:lnTo>
                  <a:lnTo>
                    <a:pt x="360" y="281"/>
                  </a:lnTo>
                  <a:lnTo>
                    <a:pt x="354" y="282"/>
                  </a:lnTo>
                  <a:lnTo>
                    <a:pt x="349" y="282"/>
                  </a:lnTo>
                  <a:lnTo>
                    <a:pt x="304" y="282"/>
                  </a:lnTo>
                  <a:lnTo>
                    <a:pt x="304" y="304"/>
                  </a:lnTo>
                  <a:lnTo>
                    <a:pt x="368" y="304"/>
                  </a:lnTo>
                  <a:lnTo>
                    <a:pt x="368" y="304"/>
                  </a:lnTo>
                  <a:close/>
                  <a:moveTo>
                    <a:pt x="304" y="264"/>
                  </a:moveTo>
                  <a:lnTo>
                    <a:pt x="304" y="256"/>
                  </a:lnTo>
                  <a:lnTo>
                    <a:pt x="337" y="256"/>
                  </a:lnTo>
                  <a:lnTo>
                    <a:pt x="337" y="243"/>
                  </a:lnTo>
                  <a:lnTo>
                    <a:pt x="304" y="243"/>
                  </a:lnTo>
                  <a:lnTo>
                    <a:pt x="304" y="41"/>
                  </a:lnTo>
                  <a:lnTo>
                    <a:pt x="337" y="41"/>
                  </a:lnTo>
                  <a:lnTo>
                    <a:pt x="337" y="41"/>
                  </a:lnTo>
                  <a:lnTo>
                    <a:pt x="341" y="41"/>
                  </a:lnTo>
                  <a:lnTo>
                    <a:pt x="345" y="42"/>
                  </a:lnTo>
                  <a:lnTo>
                    <a:pt x="352" y="46"/>
                  </a:lnTo>
                  <a:lnTo>
                    <a:pt x="357" y="53"/>
                  </a:lnTo>
                  <a:lnTo>
                    <a:pt x="357" y="57"/>
                  </a:lnTo>
                  <a:lnTo>
                    <a:pt x="358" y="61"/>
                  </a:lnTo>
                  <a:lnTo>
                    <a:pt x="358" y="243"/>
                  </a:lnTo>
                  <a:lnTo>
                    <a:pt x="358" y="243"/>
                  </a:lnTo>
                  <a:lnTo>
                    <a:pt x="357" y="247"/>
                  </a:lnTo>
                  <a:lnTo>
                    <a:pt x="357" y="251"/>
                  </a:lnTo>
                  <a:lnTo>
                    <a:pt x="352" y="258"/>
                  </a:lnTo>
                  <a:lnTo>
                    <a:pt x="345" y="262"/>
                  </a:lnTo>
                  <a:lnTo>
                    <a:pt x="341" y="263"/>
                  </a:lnTo>
                  <a:lnTo>
                    <a:pt x="337" y="264"/>
                  </a:lnTo>
                  <a:lnTo>
                    <a:pt x="304" y="264"/>
                  </a:lnTo>
                  <a:close/>
                  <a:moveTo>
                    <a:pt x="304" y="0"/>
                  </a:moveTo>
                  <a:lnTo>
                    <a:pt x="254" y="0"/>
                  </a:lnTo>
                  <a:lnTo>
                    <a:pt x="254" y="22"/>
                  </a:lnTo>
                  <a:lnTo>
                    <a:pt x="304" y="22"/>
                  </a:lnTo>
                  <a:lnTo>
                    <a:pt x="304" y="0"/>
                  </a:lnTo>
                  <a:lnTo>
                    <a:pt x="304" y="0"/>
                  </a:lnTo>
                  <a:close/>
                  <a:moveTo>
                    <a:pt x="254" y="304"/>
                  </a:moveTo>
                  <a:lnTo>
                    <a:pt x="304" y="304"/>
                  </a:lnTo>
                  <a:lnTo>
                    <a:pt x="304" y="282"/>
                  </a:lnTo>
                  <a:lnTo>
                    <a:pt x="254" y="282"/>
                  </a:lnTo>
                  <a:lnTo>
                    <a:pt x="254" y="304"/>
                  </a:lnTo>
                  <a:lnTo>
                    <a:pt x="254" y="304"/>
                  </a:lnTo>
                  <a:close/>
                  <a:moveTo>
                    <a:pt x="304" y="41"/>
                  </a:moveTo>
                  <a:lnTo>
                    <a:pt x="304" y="243"/>
                  </a:lnTo>
                  <a:lnTo>
                    <a:pt x="270" y="243"/>
                  </a:lnTo>
                  <a:lnTo>
                    <a:pt x="270" y="256"/>
                  </a:lnTo>
                  <a:lnTo>
                    <a:pt x="304" y="256"/>
                  </a:lnTo>
                  <a:lnTo>
                    <a:pt x="304" y="264"/>
                  </a:lnTo>
                  <a:lnTo>
                    <a:pt x="254" y="264"/>
                  </a:lnTo>
                  <a:lnTo>
                    <a:pt x="254" y="183"/>
                  </a:lnTo>
                  <a:lnTo>
                    <a:pt x="254" y="183"/>
                  </a:lnTo>
                  <a:lnTo>
                    <a:pt x="257" y="183"/>
                  </a:lnTo>
                  <a:lnTo>
                    <a:pt x="257" y="183"/>
                  </a:lnTo>
                  <a:lnTo>
                    <a:pt x="265" y="179"/>
                  </a:lnTo>
                  <a:lnTo>
                    <a:pt x="272" y="174"/>
                  </a:lnTo>
                  <a:lnTo>
                    <a:pt x="272" y="174"/>
                  </a:lnTo>
                  <a:lnTo>
                    <a:pt x="277" y="167"/>
                  </a:lnTo>
                  <a:lnTo>
                    <a:pt x="281" y="159"/>
                  </a:lnTo>
                  <a:lnTo>
                    <a:pt x="281" y="159"/>
                  </a:lnTo>
                  <a:lnTo>
                    <a:pt x="281" y="151"/>
                  </a:lnTo>
                  <a:lnTo>
                    <a:pt x="281" y="151"/>
                  </a:lnTo>
                  <a:lnTo>
                    <a:pt x="281" y="143"/>
                  </a:lnTo>
                  <a:lnTo>
                    <a:pt x="281" y="143"/>
                  </a:lnTo>
                  <a:lnTo>
                    <a:pt x="278" y="137"/>
                  </a:lnTo>
                  <a:lnTo>
                    <a:pt x="274" y="133"/>
                  </a:lnTo>
                  <a:lnTo>
                    <a:pt x="274" y="133"/>
                  </a:lnTo>
                  <a:lnTo>
                    <a:pt x="269" y="130"/>
                  </a:lnTo>
                  <a:lnTo>
                    <a:pt x="262" y="129"/>
                  </a:lnTo>
                  <a:lnTo>
                    <a:pt x="262" y="129"/>
                  </a:lnTo>
                  <a:lnTo>
                    <a:pt x="268" y="122"/>
                  </a:lnTo>
                  <a:lnTo>
                    <a:pt x="272" y="116"/>
                  </a:lnTo>
                  <a:lnTo>
                    <a:pt x="272" y="116"/>
                  </a:lnTo>
                  <a:lnTo>
                    <a:pt x="273" y="109"/>
                  </a:lnTo>
                  <a:lnTo>
                    <a:pt x="273" y="102"/>
                  </a:lnTo>
                  <a:lnTo>
                    <a:pt x="273" y="102"/>
                  </a:lnTo>
                  <a:lnTo>
                    <a:pt x="270" y="97"/>
                  </a:lnTo>
                  <a:lnTo>
                    <a:pt x="264" y="93"/>
                  </a:lnTo>
                  <a:lnTo>
                    <a:pt x="264" y="93"/>
                  </a:lnTo>
                  <a:lnTo>
                    <a:pt x="260" y="90"/>
                  </a:lnTo>
                  <a:lnTo>
                    <a:pt x="254" y="90"/>
                  </a:lnTo>
                  <a:lnTo>
                    <a:pt x="254" y="41"/>
                  </a:lnTo>
                  <a:lnTo>
                    <a:pt x="304" y="41"/>
                  </a:lnTo>
                  <a:lnTo>
                    <a:pt x="304" y="41"/>
                  </a:lnTo>
                  <a:close/>
                  <a:moveTo>
                    <a:pt x="254" y="175"/>
                  </a:moveTo>
                  <a:lnTo>
                    <a:pt x="254" y="175"/>
                  </a:lnTo>
                  <a:lnTo>
                    <a:pt x="254" y="175"/>
                  </a:lnTo>
                  <a:lnTo>
                    <a:pt x="254" y="175"/>
                  </a:lnTo>
                  <a:lnTo>
                    <a:pt x="257" y="174"/>
                  </a:lnTo>
                  <a:lnTo>
                    <a:pt x="260" y="171"/>
                  </a:lnTo>
                  <a:lnTo>
                    <a:pt x="264" y="166"/>
                  </a:lnTo>
                  <a:lnTo>
                    <a:pt x="264" y="166"/>
                  </a:lnTo>
                  <a:lnTo>
                    <a:pt x="265" y="159"/>
                  </a:lnTo>
                  <a:lnTo>
                    <a:pt x="264" y="151"/>
                  </a:lnTo>
                  <a:lnTo>
                    <a:pt x="264" y="151"/>
                  </a:lnTo>
                  <a:lnTo>
                    <a:pt x="260" y="143"/>
                  </a:lnTo>
                  <a:lnTo>
                    <a:pt x="257" y="140"/>
                  </a:lnTo>
                  <a:lnTo>
                    <a:pt x="254" y="137"/>
                  </a:lnTo>
                  <a:lnTo>
                    <a:pt x="254" y="175"/>
                  </a:lnTo>
                  <a:lnTo>
                    <a:pt x="254" y="175"/>
                  </a:lnTo>
                  <a:close/>
                  <a:moveTo>
                    <a:pt x="254" y="124"/>
                  </a:moveTo>
                  <a:lnTo>
                    <a:pt x="254" y="124"/>
                  </a:lnTo>
                  <a:lnTo>
                    <a:pt x="257" y="117"/>
                  </a:lnTo>
                  <a:lnTo>
                    <a:pt x="258" y="109"/>
                  </a:lnTo>
                  <a:lnTo>
                    <a:pt x="258" y="109"/>
                  </a:lnTo>
                  <a:lnTo>
                    <a:pt x="257" y="103"/>
                  </a:lnTo>
                  <a:lnTo>
                    <a:pt x="257" y="103"/>
                  </a:lnTo>
                  <a:lnTo>
                    <a:pt x="255" y="99"/>
                  </a:lnTo>
                  <a:lnTo>
                    <a:pt x="254" y="98"/>
                  </a:lnTo>
                  <a:lnTo>
                    <a:pt x="254" y="98"/>
                  </a:lnTo>
                  <a:lnTo>
                    <a:pt x="254" y="97"/>
                  </a:lnTo>
                  <a:lnTo>
                    <a:pt x="254" y="124"/>
                  </a:lnTo>
                  <a:close/>
                  <a:moveTo>
                    <a:pt x="254" y="0"/>
                  </a:moveTo>
                  <a:lnTo>
                    <a:pt x="200" y="0"/>
                  </a:lnTo>
                  <a:lnTo>
                    <a:pt x="200" y="22"/>
                  </a:lnTo>
                  <a:lnTo>
                    <a:pt x="254" y="22"/>
                  </a:lnTo>
                  <a:lnTo>
                    <a:pt x="254" y="0"/>
                  </a:lnTo>
                  <a:lnTo>
                    <a:pt x="254" y="0"/>
                  </a:lnTo>
                  <a:close/>
                  <a:moveTo>
                    <a:pt x="200" y="304"/>
                  </a:moveTo>
                  <a:lnTo>
                    <a:pt x="254" y="304"/>
                  </a:lnTo>
                  <a:lnTo>
                    <a:pt x="254" y="282"/>
                  </a:lnTo>
                  <a:lnTo>
                    <a:pt x="200" y="282"/>
                  </a:lnTo>
                  <a:lnTo>
                    <a:pt x="200" y="304"/>
                  </a:lnTo>
                  <a:lnTo>
                    <a:pt x="200" y="304"/>
                  </a:lnTo>
                  <a:close/>
                  <a:moveTo>
                    <a:pt x="254" y="41"/>
                  </a:moveTo>
                  <a:lnTo>
                    <a:pt x="254" y="90"/>
                  </a:lnTo>
                  <a:lnTo>
                    <a:pt x="254" y="90"/>
                  </a:lnTo>
                  <a:lnTo>
                    <a:pt x="246" y="91"/>
                  </a:lnTo>
                  <a:lnTo>
                    <a:pt x="246" y="91"/>
                  </a:lnTo>
                  <a:lnTo>
                    <a:pt x="241" y="93"/>
                  </a:lnTo>
                  <a:lnTo>
                    <a:pt x="236" y="95"/>
                  </a:lnTo>
                  <a:lnTo>
                    <a:pt x="232" y="99"/>
                  </a:lnTo>
                  <a:lnTo>
                    <a:pt x="230" y="103"/>
                  </a:lnTo>
                  <a:lnTo>
                    <a:pt x="230" y="103"/>
                  </a:lnTo>
                  <a:lnTo>
                    <a:pt x="227" y="107"/>
                  </a:lnTo>
                  <a:lnTo>
                    <a:pt x="226" y="111"/>
                  </a:lnTo>
                  <a:lnTo>
                    <a:pt x="226" y="117"/>
                  </a:lnTo>
                  <a:lnTo>
                    <a:pt x="226" y="121"/>
                  </a:lnTo>
                  <a:lnTo>
                    <a:pt x="226" y="121"/>
                  </a:lnTo>
                  <a:lnTo>
                    <a:pt x="228" y="125"/>
                  </a:lnTo>
                  <a:lnTo>
                    <a:pt x="231" y="129"/>
                  </a:lnTo>
                  <a:lnTo>
                    <a:pt x="235" y="132"/>
                  </a:lnTo>
                  <a:lnTo>
                    <a:pt x="241" y="134"/>
                  </a:lnTo>
                  <a:lnTo>
                    <a:pt x="241" y="134"/>
                  </a:lnTo>
                  <a:lnTo>
                    <a:pt x="232" y="141"/>
                  </a:lnTo>
                  <a:lnTo>
                    <a:pt x="230" y="144"/>
                  </a:lnTo>
                  <a:lnTo>
                    <a:pt x="227" y="148"/>
                  </a:lnTo>
                  <a:lnTo>
                    <a:pt x="227" y="148"/>
                  </a:lnTo>
                  <a:lnTo>
                    <a:pt x="226" y="158"/>
                  </a:lnTo>
                  <a:lnTo>
                    <a:pt x="226" y="166"/>
                  </a:lnTo>
                  <a:lnTo>
                    <a:pt x="226" y="166"/>
                  </a:lnTo>
                  <a:lnTo>
                    <a:pt x="227" y="171"/>
                  </a:lnTo>
                  <a:lnTo>
                    <a:pt x="230" y="174"/>
                  </a:lnTo>
                  <a:lnTo>
                    <a:pt x="232" y="178"/>
                  </a:lnTo>
                  <a:lnTo>
                    <a:pt x="236" y="181"/>
                  </a:lnTo>
                  <a:lnTo>
                    <a:pt x="236" y="181"/>
                  </a:lnTo>
                  <a:lnTo>
                    <a:pt x="241" y="182"/>
                  </a:lnTo>
                  <a:lnTo>
                    <a:pt x="245" y="183"/>
                  </a:lnTo>
                  <a:lnTo>
                    <a:pt x="254" y="183"/>
                  </a:lnTo>
                  <a:lnTo>
                    <a:pt x="254" y="264"/>
                  </a:lnTo>
                  <a:lnTo>
                    <a:pt x="200" y="264"/>
                  </a:lnTo>
                  <a:lnTo>
                    <a:pt x="200" y="186"/>
                  </a:lnTo>
                  <a:lnTo>
                    <a:pt x="201" y="186"/>
                  </a:lnTo>
                  <a:lnTo>
                    <a:pt x="200" y="171"/>
                  </a:lnTo>
                  <a:lnTo>
                    <a:pt x="216" y="167"/>
                  </a:lnTo>
                  <a:lnTo>
                    <a:pt x="215" y="153"/>
                  </a:lnTo>
                  <a:lnTo>
                    <a:pt x="200" y="158"/>
                  </a:lnTo>
                  <a:lnTo>
                    <a:pt x="200" y="145"/>
                  </a:lnTo>
                  <a:lnTo>
                    <a:pt x="200" y="41"/>
                  </a:lnTo>
                  <a:lnTo>
                    <a:pt x="254" y="41"/>
                  </a:lnTo>
                  <a:lnTo>
                    <a:pt x="254" y="41"/>
                  </a:lnTo>
                  <a:close/>
                  <a:moveTo>
                    <a:pt x="254" y="97"/>
                  </a:moveTo>
                  <a:lnTo>
                    <a:pt x="254" y="97"/>
                  </a:lnTo>
                  <a:lnTo>
                    <a:pt x="251" y="97"/>
                  </a:lnTo>
                  <a:lnTo>
                    <a:pt x="249" y="97"/>
                  </a:lnTo>
                  <a:lnTo>
                    <a:pt x="249" y="97"/>
                  </a:lnTo>
                  <a:lnTo>
                    <a:pt x="245" y="99"/>
                  </a:lnTo>
                  <a:lnTo>
                    <a:pt x="242" y="103"/>
                  </a:lnTo>
                  <a:lnTo>
                    <a:pt x="242" y="103"/>
                  </a:lnTo>
                  <a:lnTo>
                    <a:pt x="241" y="109"/>
                  </a:lnTo>
                  <a:lnTo>
                    <a:pt x="241" y="114"/>
                  </a:lnTo>
                  <a:lnTo>
                    <a:pt x="241" y="114"/>
                  </a:lnTo>
                  <a:lnTo>
                    <a:pt x="242" y="118"/>
                  </a:lnTo>
                  <a:lnTo>
                    <a:pt x="245" y="122"/>
                  </a:lnTo>
                  <a:lnTo>
                    <a:pt x="247" y="125"/>
                  </a:lnTo>
                  <a:lnTo>
                    <a:pt x="251" y="128"/>
                  </a:lnTo>
                  <a:lnTo>
                    <a:pt x="251" y="128"/>
                  </a:lnTo>
                  <a:lnTo>
                    <a:pt x="254" y="124"/>
                  </a:lnTo>
                  <a:lnTo>
                    <a:pt x="254" y="97"/>
                  </a:lnTo>
                  <a:lnTo>
                    <a:pt x="254" y="97"/>
                  </a:lnTo>
                  <a:close/>
                  <a:moveTo>
                    <a:pt x="254" y="137"/>
                  </a:moveTo>
                  <a:lnTo>
                    <a:pt x="254" y="137"/>
                  </a:lnTo>
                  <a:lnTo>
                    <a:pt x="251" y="136"/>
                  </a:lnTo>
                  <a:lnTo>
                    <a:pt x="251" y="136"/>
                  </a:lnTo>
                  <a:lnTo>
                    <a:pt x="247" y="141"/>
                  </a:lnTo>
                  <a:lnTo>
                    <a:pt x="245" y="147"/>
                  </a:lnTo>
                  <a:lnTo>
                    <a:pt x="243" y="152"/>
                  </a:lnTo>
                  <a:lnTo>
                    <a:pt x="243" y="159"/>
                  </a:lnTo>
                  <a:lnTo>
                    <a:pt x="243" y="159"/>
                  </a:lnTo>
                  <a:lnTo>
                    <a:pt x="243" y="164"/>
                  </a:lnTo>
                  <a:lnTo>
                    <a:pt x="243" y="164"/>
                  </a:lnTo>
                  <a:lnTo>
                    <a:pt x="246" y="170"/>
                  </a:lnTo>
                  <a:lnTo>
                    <a:pt x="249" y="172"/>
                  </a:lnTo>
                  <a:lnTo>
                    <a:pt x="249" y="172"/>
                  </a:lnTo>
                  <a:lnTo>
                    <a:pt x="251" y="174"/>
                  </a:lnTo>
                  <a:lnTo>
                    <a:pt x="254" y="175"/>
                  </a:lnTo>
                  <a:lnTo>
                    <a:pt x="254" y="137"/>
                  </a:lnTo>
                  <a:close/>
                  <a:moveTo>
                    <a:pt x="200" y="0"/>
                  </a:moveTo>
                  <a:lnTo>
                    <a:pt x="135" y="0"/>
                  </a:lnTo>
                  <a:lnTo>
                    <a:pt x="135" y="22"/>
                  </a:lnTo>
                  <a:lnTo>
                    <a:pt x="200" y="22"/>
                  </a:lnTo>
                  <a:lnTo>
                    <a:pt x="200" y="0"/>
                  </a:lnTo>
                  <a:lnTo>
                    <a:pt x="200" y="0"/>
                  </a:lnTo>
                  <a:close/>
                  <a:moveTo>
                    <a:pt x="135" y="304"/>
                  </a:moveTo>
                  <a:lnTo>
                    <a:pt x="200" y="304"/>
                  </a:lnTo>
                  <a:lnTo>
                    <a:pt x="200" y="282"/>
                  </a:lnTo>
                  <a:lnTo>
                    <a:pt x="135" y="282"/>
                  </a:lnTo>
                  <a:lnTo>
                    <a:pt x="135" y="304"/>
                  </a:lnTo>
                  <a:lnTo>
                    <a:pt x="135" y="304"/>
                  </a:lnTo>
                  <a:close/>
                  <a:moveTo>
                    <a:pt x="200" y="41"/>
                  </a:moveTo>
                  <a:lnTo>
                    <a:pt x="200" y="145"/>
                  </a:lnTo>
                  <a:lnTo>
                    <a:pt x="200" y="143"/>
                  </a:lnTo>
                  <a:lnTo>
                    <a:pt x="186" y="145"/>
                  </a:lnTo>
                  <a:lnTo>
                    <a:pt x="186" y="160"/>
                  </a:lnTo>
                  <a:lnTo>
                    <a:pt x="171" y="164"/>
                  </a:lnTo>
                  <a:lnTo>
                    <a:pt x="173" y="178"/>
                  </a:lnTo>
                  <a:lnTo>
                    <a:pt x="188" y="174"/>
                  </a:lnTo>
                  <a:lnTo>
                    <a:pt x="188" y="190"/>
                  </a:lnTo>
                  <a:lnTo>
                    <a:pt x="200" y="186"/>
                  </a:lnTo>
                  <a:lnTo>
                    <a:pt x="200" y="264"/>
                  </a:lnTo>
                  <a:lnTo>
                    <a:pt x="135" y="264"/>
                  </a:lnTo>
                  <a:lnTo>
                    <a:pt x="135" y="214"/>
                  </a:lnTo>
                  <a:lnTo>
                    <a:pt x="135" y="214"/>
                  </a:lnTo>
                  <a:lnTo>
                    <a:pt x="139" y="213"/>
                  </a:lnTo>
                  <a:lnTo>
                    <a:pt x="139" y="213"/>
                  </a:lnTo>
                  <a:lnTo>
                    <a:pt x="144" y="210"/>
                  </a:lnTo>
                  <a:lnTo>
                    <a:pt x="150" y="208"/>
                  </a:lnTo>
                  <a:lnTo>
                    <a:pt x="155" y="202"/>
                  </a:lnTo>
                  <a:lnTo>
                    <a:pt x="158" y="197"/>
                  </a:lnTo>
                  <a:lnTo>
                    <a:pt x="158" y="197"/>
                  </a:lnTo>
                  <a:lnTo>
                    <a:pt x="161" y="190"/>
                  </a:lnTo>
                  <a:lnTo>
                    <a:pt x="162" y="183"/>
                  </a:lnTo>
                  <a:lnTo>
                    <a:pt x="162" y="176"/>
                  </a:lnTo>
                  <a:lnTo>
                    <a:pt x="162" y="170"/>
                  </a:lnTo>
                  <a:lnTo>
                    <a:pt x="162" y="170"/>
                  </a:lnTo>
                  <a:lnTo>
                    <a:pt x="158" y="163"/>
                  </a:lnTo>
                  <a:lnTo>
                    <a:pt x="154" y="158"/>
                  </a:lnTo>
                  <a:lnTo>
                    <a:pt x="154" y="158"/>
                  </a:lnTo>
                  <a:lnTo>
                    <a:pt x="148" y="153"/>
                  </a:lnTo>
                  <a:lnTo>
                    <a:pt x="148" y="153"/>
                  </a:lnTo>
                  <a:lnTo>
                    <a:pt x="144" y="153"/>
                  </a:lnTo>
                  <a:lnTo>
                    <a:pt x="139" y="155"/>
                  </a:lnTo>
                  <a:lnTo>
                    <a:pt x="139" y="155"/>
                  </a:lnTo>
                  <a:lnTo>
                    <a:pt x="135" y="156"/>
                  </a:lnTo>
                  <a:lnTo>
                    <a:pt x="135" y="128"/>
                  </a:lnTo>
                  <a:lnTo>
                    <a:pt x="135" y="128"/>
                  </a:lnTo>
                  <a:lnTo>
                    <a:pt x="136" y="126"/>
                  </a:lnTo>
                  <a:lnTo>
                    <a:pt x="136" y="126"/>
                  </a:lnTo>
                  <a:lnTo>
                    <a:pt x="139" y="126"/>
                  </a:lnTo>
                  <a:lnTo>
                    <a:pt x="140" y="128"/>
                  </a:lnTo>
                  <a:lnTo>
                    <a:pt x="140" y="128"/>
                  </a:lnTo>
                  <a:lnTo>
                    <a:pt x="143" y="129"/>
                  </a:lnTo>
                  <a:lnTo>
                    <a:pt x="143" y="132"/>
                  </a:lnTo>
                  <a:lnTo>
                    <a:pt x="143" y="132"/>
                  </a:lnTo>
                  <a:lnTo>
                    <a:pt x="143" y="134"/>
                  </a:lnTo>
                  <a:lnTo>
                    <a:pt x="143" y="136"/>
                  </a:lnTo>
                  <a:lnTo>
                    <a:pt x="143" y="136"/>
                  </a:lnTo>
                  <a:lnTo>
                    <a:pt x="147" y="134"/>
                  </a:lnTo>
                  <a:lnTo>
                    <a:pt x="150" y="132"/>
                  </a:lnTo>
                  <a:lnTo>
                    <a:pt x="150" y="132"/>
                  </a:lnTo>
                  <a:lnTo>
                    <a:pt x="151" y="129"/>
                  </a:lnTo>
                  <a:lnTo>
                    <a:pt x="151" y="125"/>
                  </a:lnTo>
                  <a:lnTo>
                    <a:pt x="151" y="125"/>
                  </a:lnTo>
                  <a:lnTo>
                    <a:pt x="150" y="122"/>
                  </a:lnTo>
                  <a:lnTo>
                    <a:pt x="146" y="120"/>
                  </a:lnTo>
                  <a:lnTo>
                    <a:pt x="146" y="120"/>
                  </a:lnTo>
                  <a:lnTo>
                    <a:pt x="140" y="120"/>
                  </a:lnTo>
                  <a:lnTo>
                    <a:pt x="135" y="120"/>
                  </a:lnTo>
                  <a:lnTo>
                    <a:pt x="135" y="120"/>
                  </a:lnTo>
                  <a:lnTo>
                    <a:pt x="135" y="41"/>
                  </a:lnTo>
                  <a:lnTo>
                    <a:pt x="200" y="41"/>
                  </a:lnTo>
                  <a:lnTo>
                    <a:pt x="200" y="41"/>
                  </a:lnTo>
                  <a:close/>
                  <a:moveTo>
                    <a:pt x="135" y="204"/>
                  </a:moveTo>
                  <a:lnTo>
                    <a:pt x="135" y="204"/>
                  </a:lnTo>
                  <a:lnTo>
                    <a:pt x="138" y="204"/>
                  </a:lnTo>
                  <a:lnTo>
                    <a:pt x="138" y="204"/>
                  </a:lnTo>
                  <a:lnTo>
                    <a:pt x="140" y="202"/>
                  </a:lnTo>
                  <a:lnTo>
                    <a:pt x="143" y="199"/>
                  </a:lnTo>
                  <a:lnTo>
                    <a:pt x="146" y="197"/>
                  </a:lnTo>
                  <a:lnTo>
                    <a:pt x="147" y="193"/>
                  </a:lnTo>
                  <a:lnTo>
                    <a:pt x="147" y="193"/>
                  </a:lnTo>
                  <a:lnTo>
                    <a:pt x="150" y="185"/>
                  </a:lnTo>
                  <a:lnTo>
                    <a:pt x="148" y="175"/>
                  </a:lnTo>
                  <a:lnTo>
                    <a:pt x="148" y="175"/>
                  </a:lnTo>
                  <a:lnTo>
                    <a:pt x="147" y="170"/>
                  </a:lnTo>
                  <a:lnTo>
                    <a:pt x="144" y="167"/>
                  </a:lnTo>
                  <a:lnTo>
                    <a:pt x="142" y="164"/>
                  </a:lnTo>
                  <a:lnTo>
                    <a:pt x="139" y="164"/>
                  </a:lnTo>
                  <a:lnTo>
                    <a:pt x="139" y="164"/>
                  </a:lnTo>
                  <a:lnTo>
                    <a:pt x="136" y="166"/>
                  </a:lnTo>
                  <a:lnTo>
                    <a:pt x="135" y="168"/>
                  </a:lnTo>
                  <a:lnTo>
                    <a:pt x="135" y="204"/>
                  </a:lnTo>
                  <a:close/>
                  <a:moveTo>
                    <a:pt x="135" y="0"/>
                  </a:moveTo>
                  <a:lnTo>
                    <a:pt x="32" y="0"/>
                  </a:lnTo>
                  <a:lnTo>
                    <a:pt x="32" y="0"/>
                  </a:lnTo>
                  <a:lnTo>
                    <a:pt x="25" y="2"/>
                  </a:lnTo>
                  <a:lnTo>
                    <a:pt x="20" y="3"/>
                  </a:lnTo>
                  <a:lnTo>
                    <a:pt x="14" y="6"/>
                  </a:lnTo>
                  <a:lnTo>
                    <a:pt x="9" y="10"/>
                  </a:lnTo>
                  <a:lnTo>
                    <a:pt x="5" y="15"/>
                  </a:lnTo>
                  <a:lnTo>
                    <a:pt x="2" y="21"/>
                  </a:lnTo>
                  <a:lnTo>
                    <a:pt x="1" y="26"/>
                  </a:lnTo>
                  <a:lnTo>
                    <a:pt x="0" y="33"/>
                  </a:lnTo>
                  <a:lnTo>
                    <a:pt x="0" y="273"/>
                  </a:lnTo>
                  <a:lnTo>
                    <a:pt x="0" y="273"/>
                  </a:lnTo>
                  <a:lnTo>
                    <a:pt x="1" y="279"/>
                  </a:lnTo>
                  <a:lnTo>
                    <a:pt x="2" y="285"/>
                  </a:lnTo>
                  <a:lnTo>
                    <a:pt x="5" y="290"/>
                  </a:lnTo>
                  <a:lnTo>
                    <a:pt x="9" y="294"/>
                  </a:lnTo>
                  <a:lnTo>
                    <a:pt x="14" y="298"/>
                  </a:lnTo>
                  <a:lnTo>
                    <a:pt x="20" y="302"/>
                  </a:lnTo>
                  <a:lnTo>
                    <a:pt x="25" y="304"/>
                  </a:lnTo>
                  <a:lnTo>
                    <a:pt x="32" y="304"/>
                  </a:lnTo>
                  <a:lnTo>
                    <a:pt x="135" y="304"/>
                  </a:lnTo>
                  <a:lnTo>
                    <a:pt x="135" y="282"/>
                  </a:lnTo>
                  <a:lnTo>
                    <a:pt x="50" y="282"/>
                  </a:lnTo>
                  <a:lnTo>
                    <a:pt x="50" y="282"/>
                  </a:lnTo>
                  <a:lnTo>
                    <a:pt x="50" y="282"/>
                  </a:lnTo>
                  <a:lnTo>
                    <a:pt x="44" y="282"/>
                  </a:lnTo>
                  <a:lnTo>
                    <a:pt x="40" y="281"/>
                  </a:lnTo>
                  <a:lnTo>
                    <a:pt x="35" y="278"/>
                  </a:lnTo>
                  <a:lnTo>
                    <a:pt x="32" y="275"/>
                  </a:lnTo>
                  <a:lnTo>
                    <a:pt x="28" y="271"/>
                  </a:lnTo>
                  <a:lnTo>
                    <a:pt x="25" y="267"/>
                  </a:lnTo>
                  <a:lnTo>
                    <a:pt x="24" y="262"/>
                  </a:lnTo>
                  <a:lnTo>
                    <a:pt x="24" y="256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4" y="42"/>
                  </a:lnTo>
                  <a:lnTo>
                    <a:pt x="25" y="38"/>
                  </a:lnTo>
                  <a:lnTo>
                    <a:pt x="28" y="34"/>
                  </a:lnTo>
                  <a:lnTo>
                    <a:pt x="32" y="30"/>
                  </a:lnTo>
                  <a:lnTo>
                    <a:pt x="35" y="26"/>
                  </a:lnTo>
                  <a:lnTo>
                    <a:pt x="40" y="25"/>
                  </a:lnTo>
                  <a:lnTo>
                    <a:pt x="44" y="22"/>
                  </a:lnTo>
                  <a:lnTo>
                    <a:pt x="50" y="22"/>
                  </a:lnTo>
                  <a:lnTo>
                    <a:pt x="135" y="22"/>
                  </a:lnTo>
                  <a:lnTo>
                    <a:pt x="135" y="0"/>
                  </a:lnTo>
                  <a:lnTo>
                    <a:pt x="135" y="0"/>
                  </a:lnTo>
                  <a:close/>
                  <a:moveTo>
                    <a:pt x="135" y="41"/>
                  </a:moveTo>
                  <a:lnTo>
                    <a:pt x="135" y="120"/>
                  </a:lnTo>
                  <a:lnTo>
                    <a:pt x="135" y="120"/>
                  </a:lnTo>
                  <a:lnTo>
                    <a:pt x="130" y="122"/>
                  </a:lnTo>
                  <a:lnTo>
                    <a:pt x="124" y="125"/>
                  </a:lnTo>
                  <a:lnTo>
                    <a:pt x="120" y="129"/>
                  </a:lnTo>
                  <a:lnTo>
                    <a:pt x="116" y="133"/>
                  </a:lnTo>
                  <a:lnTo>
                    <a:pt x="116" y="133"/>
                  </a:lnTo>
                  <a:lnTo>
                    <a:pt x="112" y="139"/>
                  </a:lnTo>
                  <a:lnTo>
                    <a:pt x="111" y="144"/>
                  </a:lnTo>
                  <a:lnTo>
                    <a:pt x="106" y="159"/>
                  </a:lnTo>
                  <a:lnTo>
                    <a:pt x="106" y="159"/>
                  </a:lnTo>
                  <a:lnTo>
                    <a:pt x="106" y="175"/>
                  </a:lnTo>
                  <a:lnTo>
                    <a:pt x="106" y="175"/>
                  </a:lnTo>
                  <a:lnTo>
                    <a:pt x="108" y="185"/>
                  </a:lnTo>
                  <a:lnTo>
                    <a:pt x="109" y="194"/>
                  </a:lnTo>
                  <a:lnTo>
                    <a:pt x="111" y="195"/>
                  </a:lnTo>
                  <a:lnTo>
                    <a:pt x="111" y="195"/>
                  </a:lnTo>
                  <a:lnTo>
                    <a:pt x="113" y="205"/>
                  </a:lnTo>
                  <a:lnTo>
                    <a:pt x="113" y="205"/>
                  </a:lnTo>
                  <a:lnTo>
                    <a:pt x="117" y="209"/>
                  </a:lnTo>
                  <a:lnTo>
                    <a:pt x="121" y="213"/>
                  </a:lnTo>
                  <a:lnTo>
                    <a:pt x="128" y="214"/>
                  </a:lnTo>
                  <a:lnTo>
                    <a:pt x="135" y="214"/>
                  </a:lnTo>
                  <a:lnTo>
                    <a:pt x="135" y="264"/>
                  </a:lnTo>
                  <a:lnTo>
                    <a:pt x="62" y="264"/>
                  </a:lnTo>
                  <a:lnTo>
                    <a:pt x="62" y="264"/>
                  </a:lnTo>
                  <a:lnTo>
                    <a:pt x="58" y="263"/>
                  </a:lnTo>
                  <a:lnTo>
                    <a:pt x="54" y="262"/>
                  </a:lnTo>
                  <a:lnTo>
                    <a:pt x="47" y="258"/>
                  </a:lnTo>
                  <a:lnTo>
                    <a:pt x="43" y="251"/>
                  </a:lnTo>
                  <a:lnTo>
                    <a:pt x="41" y="247"/>
                  </a:lnTo>
                  <a:lnTo>
                    <a:pt x="41" y="243"/>
                  </a:lnTo>
                  <a:lnTo>
                    <a:pt x="41" y="61"/>
                  </a:lnTo>
                  <a:lnTo>
                    <a:pt x="41" y="61"/>
                  </a:lnTo>
                  <a:lnTo>
                    <a:pt x="41" y="57"/>
                  </a:lnTo>
                  <a:lnTo>
                    <a:pt x="43" y="53"/>
                  </a:lnTo>
                  <a:lnTo>
                    <a:pt x="47" y="46"/>
                  </a:lnTo>
                  <a:lnTo>
                    <a:pt x="54" y="42"/>
                  </a:lnTo>
                  <a:lnTo>
                    <a:pt x="58" y="41"/>
                  </a:lnTo>
                  <a:lnTo>
                    <a:pt x="62" y="41"/>
                  </a:lnTo>
                  <a:lnTo>
                    <a:pt x="135" y="41"/>
                  </a:lnTo>
                  <a:lnTo>
                    <a:pt x="135" y="41"/>
                  </a:lnTo>
                  <a:close/>
                  <a:moveTo>
                    <a:pt x="135" y="128"/>
                  </a:moveTo>
                  <a:lnTo>
                    <a:pt x="135" y="156"/>
                  </a:lnTo>
                  <a:lnTo>
                    <a:pt x="135" y="156"/>
                  </a:lnTo>
                  <a:lnTo>
                    <a:pt x="130" y="160"/>
                  </a:lnTo>
                  <a:lnTo>
                    <a:pt x="130" y="160"/>
                  </a:lnTo>
                  <a:lnTo>
                    <a:pt x="127" y="166"/>
                  </a:lnTo>
                  <a:lnTo>
                    <a:pt x="127" y="171"/>
                  </a:lnTo>
                  <a:lnTo>
                    <a:pt x="127" y="171"/>
                  </a:lnTo>
                  <a:lnTo>
                    <a:pt x="128" y="174"/>
                  </a:lnTo>
                  <a:lnTo>
                    <a:pt x="131" y="176"/>
                  </a:lnTo>
                  <a:lnTo>
                    <a:pt x="131" y="176"/>
                  </a:lnTo>
                  <a:lnTo>
                    <a:pt x="132" y="171"/>
                  </a:lnTo>
                  <a:lnTo>
                    <a:pt x="135" y="168"/>
                  </a:lnTo>
                  <a:lnTo>
                    <a:pt x="135" y="204"/>
                  </a:lnTo>
                  <a:lnTo>
                    <a:pt x="135" y="204"/>
                  </a:lnTo>
                  <a:lnTo>
                    <a:pt x="131" y="202"/>
                  </a:lnTo>
                  <a:lnTo>
                    <a:pt x="131" y="202"/>
                  </a:lnTo>
                  <a:lnTo>
                    <a:pt x="128" y="199"/>
                  </a:lnTo>
                  <a:lnTo>
                    <a:pt x="127" y="194"/>
                  </a:lnTo>
                  <a:lnTo>
                    <a:pt x="127" y="194"/>
                  </a:lnTo>
                  <a:lnTo>
                    <a:pt x="124" y="181"/>
                  </a:lnTo>
                  <a:lnTo>
                    <a:pt x="124" y="181"/>
                  </a:lnTo>
                  <a:lnTo>
                    <a:pt x="123" y="163"/>
                  </a:lnTo>
                  <a:lnTo>
                    <a:pt x="123" y="163"/>
                  </a:lnTo>
                  <a:lnTo>
                    <a:pt x="123" y="148"/>
                  </a:lnTo>
                  <a:lnTo>
                    <a:pt x="127" y="137"/>
                  </a:lnTo>
                  <a:lnTo>
                    <a:pt x="127" y="137"/>
                  </a:lnTo>
                  <a:lnTo>
                    <a:pt x="131" y="130"/>
                  </a:lnTo>
                  <a:lnTo>
                    <a:pt x="135" y="128"/>
                  </a:lnTo>
                  <a:lnTo>
                    <a:pt x="135" y="128"/>
                  </a:lnTo>
                  <a:close/>
                </a:path>
              </a:pathLst>
            </a:custGeom>
            <a:solidFill>
              <a:srgbClr val="F2463D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7351" name="组合 210"/>
            <p:cNvGrpSpPr/>
            <p:nvPr/>
          </p:nvGrpSpPr>
          <p:grpSpPr>
            <a:xfrm>
              <a:off x="6593" y="3477"/>
              <a:ext cx="330" cy="315"/>
              <a:chOff x="3092451" y="2336800"/>
              <a:chExt cx="209550" cy="200025"/>
            </a:xfrm>
          </p:grpSpPr>
          <p:sp>
            <p:nvSpPr>
              <p:cNvPr id="7352" name="Freeform 173"/>
              <p:cNvSpPr/>
              <p:nvPr/>
            </p:nvSpPr>
            <p:spPr>
              <a:xfrm>
                <a:off x="3092451" y="2378075"/>
                <a:ext cx="209550" cy="158750"/>
              </a:xfrm>
              <a:custGeom>
                <a:avLst/>
                <a:gdLst/>
                <a:ahLst/>
                <a:cxnLst>
                  <a:cxn ang="0">
                    <a:pos x="61912" y="0"/>
                  </a:cxn>
                  <a:cxn ang="0">
                    <a:pos x="61912" y="0"/>
                  </a:cxn>
                  <a:cxn ang="0">
                    <a:pos x="74612" y="0"/>
                  </a:cxn>
                  <a:cxn ang="0">
                    <a:pos x="85725" y="3175"/>
                  </a:cxn>
                  <a:cxn ang="0">
                    <a:pos x="96837" y="7937"/>
                  </a:cxn>
                  <a:cxn ang="0">
                    <a:pos x="104775" y="14287"/>
                  </a:cxn>
                  <a:cxn ang="0">
                    <a:pos x="104775" y="14287"/>
                  </a:cxn>
                  <a:cxn ang="0">
                    <a:pos x="112712" y="7937"/>
                  </a:cxn>
                  <a:cxn ang="0">
                    <a:pos x="123825" y="3175"/>
                  </a:cxn>
                  <a:cxn ang="0">
                    <a:pos x="134937" y="0"/>
                  </a:cxn>
                  <a:cxn ang="0">
                    <a:pos x="147637" y="0"/>
                  </a:cxn>
                  <a:cxn ang="0">
                    <a:pos x="147637" y="0"/>
                  </a:cxn>
                  <a:cxn ang="0">
                    <a:pos x="160337" y="0"/>
                  </a:cxn>
                  <a:cxn ang="0">
                    <a:pos x="171450" y="3175"/>
                  </a:cxn>
                  <a:cxn ang="0">
                    <a:pos x="182562" y="9525"/>
                  </a:cxn>
                  <a:cxn ang="0">
                    <a:pos x="190500" y="17462"/>
                  </a:cxn>
                  <a:cxn ang="0">
                    <a:pos x="200025" y="25400"/>
                  </a:cxn>
                  <a:cxn ang="0">
                    <a:pos x="206375" y="36512"/>
                  </a:cxn>
                  <a:cxn ang="0">
                    <a:pos x="207962" y="49212"/>
                  </a:cxn>
                  <a:cxn ang="0">
                    <a:pos x="209550" y="60325"/>
                  </a:cxn>
                  <a:cxn ang="0">
                    <a:pos x="209550" y="60325"/>
                  </a:cxn>
                  <a:cxn ang="0">
                    <a:pos x="207962" y="74612"/>
                  </a:cxn>
                  <a:cxn ang="0">
                    <a:pos x="203200" y="92075"/>
                  </a:cxn>
                  <a:cxn ang="0">
                    <a:pos x="195262" y="109537"/>
                  </a:cxn>
                  <a:cxn ang="0">
                    <a:pos x="184150" y="123825"/>
                  </a:cxn>
                  <a:cxn ang="0">
                    <a:pos x="169862" y="136525"/>
                  </a:cxn>
                  <a:cxn ang="0">
                    <a:pos x="149225" y="147637"/>
                  </a:cxn>
                  <a:cxn ang="0">
                    <a:pos x="139700" y="152400"/>
                  </a:cxn>
                  <a:cxn ang="0">
                    <a:pos x="128587" y="157162"/>
                  </a:cxn>
                  <a:cxn ang="0">
                    <a:pos x="115887" y="157162"/>
                  </a:cxn>
                  <a:cxn ang="0">
                    <a:pos x="100012" y="158750"/>
                  </a:cxn>
                  <a:cxn ang="0">
                    <a:pos x="100012" y="158750"/>
                  </a:cxn>
                  <a:cxn ang="0">
                    <a:pos x="87312" y="157162"/>
                  </a:cxn>
                  <a:cxn ang="0">
                    <a:pos x="74612" y="153987"/>
                  </a:cxn>
                  <a:cxn ang="0">
                    <a:pos x="61912" y="152400"/>
                  </a:cxn>
                  <a:cxn ang="0">
                    <a:pos x="50800" y="147637"/>
                  </a:cxn>
                  <a:cxn ang="0">
                    <a:pos x="42862" y="142875"/>
                  </a:cxn>
                  <a:cxn ang="0">
                    <a:pos x="33337" y="136525"/>
                  </a:cxn>
                  <a:cxn ang="0">
                    <a:pos x="20637" y="122237"/>
                  </a:cxn>
                  <a:cxn ang="0">
                    <a:pos x="9525" y="106362"/>
                  </a:cxn>
                  <a:cxn ang="0">
                    <a:pos x="3175" y="90487"/>
                  </a:cxn>
                  <a:cxn ang="0">
                    <a:pos x="0" y="74612"/>
                  </a:cxn>
                  <a:cxn ang="0">
                    <a:pos x="0" y="60325"/>
                  </a:cxn>
                  <a:cxn ang="0">
                    <a:pos x="0" y="60325"/>
                  </a:cxn>
                  <a:cxn ang="0">
                    <a:pos x="0" y="49212"/>
                  </a:cxn>
                  <a:cxn ang="0">
                    <a:pos x="3175" y="36512"/>
                  </a:cxn>
                  <a:cxn ang="0">
                    <a:pos x="9525" y="25400"/>
                  </a:cxn>
                  <a:cxn ang="0">
                    <a:pos x="19050" y="17462"/>
                  </a:cxn>
                  <a:cxn ang="0">
                    <a:pos x="26987" y="9525"/>
                  </a:cxn>
                  <a:cxn ang="0">
                    <a:pos x="38100" y="3175"/>
                  </a:cxn>
                  <a:cxn ang="0">
                    <a:pos x="49212" y="0"/>
                  </a:cxn>
                  <a:cxn ang="0">
                    <a:pos x="61912" y="0"/>
                  </a:cxn>
                  <a:cxn ang="0">
                    <a:pos x="61912" y="0"/>
                  </a:cxn>
                </a:cxnLst>
                <a:rect l="0" t="0" r="0" b="0"/>
                <a:pathLst>
                  <a:path w="132" h="100">
                    <a:moveTo>
                      <a:pt x="39" y="0"/>
                    </a:moveTo>
                    <a:lnTo>
                      <a:pt x="39" y="0"/>
                    </a:lnTo>
                    <a:lnTo>
                      <a:pt x="47" y="0"/>
                    </a:lnTo>
                    <a:lnTo>
                      <a:pt x="54" y="2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66" y="9"/>
                    </a:lnTo>
                    <a:lnTo>
                      <a:pt x="71" y="5"/>
                    </a:lnTo>
                    <a:lnTo>
                      <a:pt x="78" y="2"/>
                    </a:lnTo>
                    <a:lnTo>
                      <a:pt x="85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101" y="0"/>
                    </a:lnTo>
                    <a:lnTo>
                      <a:pt x="108" y="2"/>
                    </a:lnTo>
                    <a:lnTo>
                      <a:pt x="115" y="6"/>
                    </a:lnTo>
                    <a:lnTo>
                      <a:pt x="120" y="11"/>
                    </a:lnTo>
                    <a:lnTo>
                      <a:pt x="126" y="16"/>
                    </a:lnTo>
                    <a:lnTo>
                      <a:pt x="130" y="23"/>
                    </a:lnTo>
                    <a:lnTo>
                      <a:pt x="131" y="31"/>
                    </a:lnTo>
                    <a:lnTo>
                      <a:pt x="132" y="38"/>
                    </a:lnTo>
                    <a:lnTo>
                      <a:pt x="132" y="38"/>
                    </a:lnTo>
                    <a:lnTo>
                      <a:pt x="131" y="47"/>
                    </a:lnTo>
                    <a:lnTo>
                      <a:pt x="128" y="58"/>
                    </a:lnTo>
                    <a:lnTo>
                      <a:pt x="123" y="69"/>
                    </a:lnTo>
                    <a:lnTo>
                      <a:pt x="116" y="78"/>
                    </a:lnTo>
                    <a:lnTo>
                      <a:pt x="107" y="86"/>
                    </a:lnTo>
                    <a:lnTo>
                      <a:pt x="94" y="93"/>
                    </a:lnTo>
                    <a:lnTo>
                      <a:pt x="88" y="96"/>
                    </a:lnTo>
                    <a:lnTo>
                      <a:pt x="81" y="99"/>
                    </a:lnTo>
                    <a:lnTo>
                      <a:pt x="73" y="99"/>
                    </a:lnTo>
                    <a:lnTo>
                      <a:pt x="63" y="100"/>
                    </a:lnTo>
                    <a:lnTo>
                      <a:pt x="63" y="100"/>
                    </a:lnTo>
                    <a:lnTo>
                      <a:pt x="55" y="99"/>
                    </a:lnTo>
                    <a:lnTo>
                      <a:pt x="47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7" y="90"/>
                    </a:lnTo>
                    <a:lnTo>
                      <a:pt x="21" y="86"/>
                    </a:lnTo>
                    <a:lnTo>
                      <a:pt x="13" y="77"/>
                    </a:lnTo>
                    <a:lnTo>
                      <a:pt x="6" y="67"/>
                    </a:lnTo>
                    <a:lnTo>
                      <a:pt x="2" y="57"/>
                    </a:lnTo>
                    <a:lnTo>
                      <a:pt x="0" y="47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1"/>
                    </a:lnTo>
                    <a:lnTo>
                      <a:pt x="2" y="23"/>
                    </a:lnTo>
                    <a:lnTo>
                      <a:pt x="6" y="16"/>
                    </a:lnTo>
                    <a:lnTo>
                      <a:pt x="12" y="11"/>
                    </a:lnTo>
                    <a:lnTo>
                      <a:pt x="17" y="6"/>
                    </a:lnTo>
                    <a:lnTo>
                      <a:pt x="24" y="2"/>
                    </a:lnTo>
                    <a:lnTo>
                      <a:pt x="31" y="0"/>
                    </a:lnTo>
                    <a:lnTo>
                      <a:pt x="39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8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53" name="Freeform 174"/>
              <p:cNvSpPr/>
              <p:nvPr/>
            </p:nvSpPr>
            <p:spPr>
              <a:xfrm>
                <a:off x="3149601" y="2336800"/>
                <a:ext cx="52388" cy="73025"/>
              </a:xfrm>
              <a:custGeom>
                <a:avLst/>
                <a:gdLst/>
                <a:ahLst/>
                <a:cxnLst>
                  <a:cxn ang="0">
                    <a:pos x="46037" y="73025"/>
                  </a:cxn>
                  <a:cxn ang="0">
                    <a:pos x="46037" y="73025"/>
                  </a:cxn>
                  <a:cxn ang="0">
                    <a:pos x="49212" y="61912"/>
                  </a:cxn>
                  <a:cxn ang="0">
                    <a:pos x="52388" y="53975"/>
                  </a:cxn>
                  <a:cxn ang="0">
                    <a:pos x="52388" y="42862"/>
                  </a:cxn>
                  <a:cxn ang="0">
                    <a:pos x="52388" y="34925"/>
                  </a:cxn>
                  <a:cxn ang="0">
                    <a:pos x="47625" y="23812"/>
                  </a:cxn>
                  <a:cxn ang="0">
                    <a:pos x="42862" y="14287"/>
                  </a:cxn>
                  <a:cxn ang="0">
                    <a:pos x="39687" y="6350"/>
                  </a:cxn>
                  <a:cxn ang="0">
                    <a:pos x="30162" y="0"/>
                  </a:cxn>
                  <a:cxn ang="0">
                    <a:pos x="0" y="4762"/>
                  </a:cxn>
                  <a:cxn ang="0">
                    <a:pos x="0" y="4762"/>
                  </a:cxn>
                  <a:cxn ang="0">
                    <a:pos x="19050" y="17462"/>
                  </a:cxn>
                  <a:cxn ang="0">
                    <a:pos x="28575" y="23812"/>
                  </a:cxn>
                  <a:cxn ang="0">
                    <a:pos x="34925" y="30162"/>
                  </a:cxn>
                  <a:cxn ang="0">
                    <a:pos x="39687" y="38100"/>
                  </a:cxn>
                  <a:cxn ang="0">
                    <a:pos x="42862" y="49212"/>
                  </a:cxn>
                  <a:cxn ang="0">
                    <a:pos x="46037" y="60325"/>
                  </a:cxn>
                  <a:cxn ang="0">
                    <a:pos x="46037" y="73025"/>
                  </a:cxn>
                  <a:cxn ang="0">
                    <a:pos x="46037" y="73025"/>
                  </a:cxn>
                </a:cxnLst>
                <a:rect l="0" t="0" r="0" b="0"/>
                <a:pathLst>
                  <a:path w="33" h="46">
                    <a:moveTo>
                      <a:pt x="29" y="46"/>
                    </a:moveTo>
                    <a:lnTo>
                      <a:pt x="29" y="46"/>
                    </a:lnTo>
                    <a:lnTo>
                      <a:pt x="31" y="39"/>
                    </a:lnTo>
                    <a:lnTo>
                      <a:pt x="33" y="34"/>
                    </a:lnTo>
                    <a:lnTo>
                      <a:pt x="33" y="27"/>
                    </a:lnTo>
                    <a:lnTo>
                      <a:pt x="33" y="22"/>
                    </a:lnTo>
                    <a:lnTo>
                      <a:pt x="30" y="15"/>
                    </a:lnTo>
                    <a:lnTo>
                      <a:pt x="27" y="9"/>
                    </a:lnTo>
                    <a:lnTo>
                      <a:pt x="25" y="4"/>
                    </a:lnTo>
                    <a:lnTo>
                      <a:pt x="19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2" y="11"/>
                    </a:lnTo>
                    <a:lnTo>
                      <a:pt x="18" y="15"/>
                    </a:lnTo>
                    <a:lnTo>
                      <a:pt x="22" y="19"/>
                    </a:lnTo>
                    <a:lnTo>
                      <a:pt x="25" y="24"/>
                    </a:lnTo>
                    <a:lnTo>
                      <a:pt x="27" y="31"/>
                    </a:lnTo>
                    <a:lnTo>
                      <a:pt x="29" y="38"/>
                    </a:lnTo>
                    <a:lnTo>
                      <a:pt x="29" y="46"/>
                    </a:lnTo>
                    <a:lnTo>
                      <a:pt x="29" y="46"/>
                    </a:lnTo>
                    <a:close/>
                  </a:path>
                </a:pathLst>
              </a:custGeom>
              <a:solidFill>
                <a:srgbClr val="FF8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7354" name="Freeform 175"/>
            <p:cNvSpPr>
              <a:spLocks noEditPoints="1"/>
            </p:cNvSpPr>
            <p:nvPr/>
          </p:nvSpPr>
          <p:spPr>
            <a:xfrm>
              <a:off x="6943" y="5559"/>
              <a:ext cx="342" cy="477"/>
            </a:xfrm>
            <a:custGeom>
              <a:avLst/>
              <a:gdLst/>
              <a:ahLst/>
              <a:cxnLst>
                <a:cxn ang="0">
                  <a:pos x="312" y="137"/>
                </a:cxn>
                <a:cxn ang="0">
                  <a:pos x="315" y="127"/>
                </a:cxn>
                <a:cxn ang="0">
                  <a:pos x="332" y="85"/>
                </a:cxn>
                <a:cxn ang="0">
                  <a:pos x="340" y="72"/>
                </a:cxn>
                <a:cxn ang="0">
                  <a:pos x="342" y="52"/>
                </a:cxn>
                <a:cxn ang="0">
                  <a:pos x="340" y="32"/>
                </a:cxn>
                <a:cxn ang="0">
                  <a:pos x="330" y="15"/>
                </a:cxn>
                <a:cxn ang="0">
                  <a:pos x="320" y="10"/>
                </a:cxn>
                <a:cxn ang="0">
                  <a:pos x="290" y="0"/>
                </a:cxn>
                <a:cxn ang="0">
                  <a:pos x="257" y="10"/>
                </a:cxn>
                <a:cxn ang="0">
                  <a:pos x="282" y="97"/>
                </a:cxn>
                <a:cxn ang="0">
                  <a:pos x="257" y="147"/>
                </a:cxn>
                <a:cxn ang="0">
                  <a:pos x="275" y="120"/>
                </a:cxn>
                <a:cxn ang="0">
                  <a:pos x="275" y="105"/>
                </a:cxn>
                <a:cxn ang="0">
                  <a:pos x="300" y="120"/>
                </a:cxn>
                <a:cxn ang="0">
                  <a:pos x="302" y="130"/>
                </a:cxn>
                <a:cxn ang="0">
                  <a:pos x="302" y="142"/>
                </a:cxn>
                <a:cxn ang="0">
                  <a:pos x="257" y="222"/>
                </a:cxn>
                <a:cxn ang="0">
                  <a:pos x="242" y="232"/>
                </a:cxn>
                <a:cxn ang="0">
                  <a:pos x="247" y="230"/>
                </a:cxn>
                <a:cxn ang="0">
                  <a:pos x="257" y="222"/>
                </a:cxn>
                <a:cxn ang="0">
                  <a:pos x="252" y="212"/>
                </a:cxn>
                <a:cxn ang="0">
                  <a:pos x="247" y="215"/>
                </a:cxn>
                <a:cxn ang="0">
                  <a:pos x="237" y="220"/>
                </a:cxn>
                <a:cxn ang="0">
                  <a:pos x="210" y="202"/>
                </a:cxn>
                <a:cxn ang="0">
                  <a:pos x="210" y="202"/>
                </a:cxn>
                <a:cxn ang="0">
                  <a:pos x="225" y="195"/>
                </a:cxn>
                <a:cxn ang="0">
                  <a:pos x="257" y="85"/>
                </a:cxn>
                <a:cxn ang="0">
                  <a:pos x="220" y="57"/>
                </a:cxn>
                <a:cxn ang="0">
                  <a:pos x="200" y="62"/>
                </a:cxn>
                <a:cxn ang="0">
                  <a:pos x="142" y="147"/>
                </a:cxn>
                <a:cxn ang="0">
                  <a:pos x="142" y="165"/>
                </a:cxn>
                <a:cxn ang="0">
                  <a:pos x="55" y="382"/>
                </a:cxn>
                <a:cxn ang="0">
                  <a:pos x="65" y="385"/>
                </a:cxn>
                <a:cxn ang="0">
                  <a:pos x="72" y="387"/>
                </a:cxn>
                <a:cxn ang="0">
                  <a:pos x="72" y="405"/>
                </a:cxn>
                <a:cxn ang="0">
                  <a:pos x="82" y="402"/>
                </a:cxn>
                <a:cxn ang="0">
                  <a:pos x="95" y="405"/>
                </a:cxn>
                <a:cxn ang="0">
                  <a:pos x="100" y="407"/>
                </a:cxn>
                <a:cxn ang="0">
                  <a:pos x="102" y="422"/>
                </a:cxn>
                <a:cxn ang="0">
                  <a:pos x="95" y="432"/>
                </a:cxn>
                <a:cxn ang="0">
                  <a:pos x="55" y="455"/>
                </a:cxn>
                <a:cxn ang="0">
                  <a:pos x="102" y="440"/>
                </a:cxn>
                <a:cxn ang="0">
                  <a:pos x="257" y="72"/>
                </a:cxn>
                <a:cxn ang="0">
                  <a:pos x="242" y="22"/>
                </a:cxn>
                <a:cxn ang="0">
                  <a:pos x="257" y="10"/>
                </a:cxn>
                <a:cxn ang="0">
                  <a:pos x="55" y="292"/>
                </a:cxn>
                <a:cxn ang="0">
                  <a:pos x="5" y="477"/>
                </a:cxn>
                <a:cxn ang="0">
                  <a:pos x="55" y="450"/>
                </a:cxn>
                <a:cxn ang="0">
                  <a:pos x="12" y="435"/>
                </a:cxn>
                <a:cxn ang="0">
                  <a:pos x="12" y="375"/>
                </a:cxn>
                <a:cxn ang="0">
                  <a:pos x="15" y="372"/>
                </a:cxn>
                <a:cxn ang="0">
                  <a:pos x="25" y="365"/>
                </a:cxn>
                <a:cxn ang="0">
                  <a:pos x="37" y="365"/>
                </a:cxn>
                <a:cxn ang="0">
                  <a:pos x="42" y="372"/>
                </a:cxn>
                <a:cxn ang="0">
                  <a:pos x="45" y="387"/>
                </a:cxn>
                <a:cxn ang="0">
                  <a:pos x="47" y="385"/>
                </a:cxn>
                <a:cxn ang="0">
                  <a:pos x="55" y="292"/>
                </a:cxn>
              </a:cxnLst>
              <a:rect l="0" t="0" r="0" b="0"/>
              <a:pathLst>
                <a:path w="137" h="191">
                  <a:moveTo>
                    <a:pt x="103" y="89"/>
                  </a:moveTo>
                  <a:lnTo>
                    <a:pt x="125" y="55"/>
                  </a:lnTo>
                  <a:lnTo>
                    <a:pt x="125" y="55"/>
                  </a:lnTo>
                  <a:lnTo>
                    <a:pt x="126" y="51"/>
                  </a:lnTo>
                  <a:lnTo>
                    <a:pt x="125" y="47"/>
                  </a:lnTo>
                  <a:lnTo>
                    <a:pt x="133" y="34"/>
                  </a:lnTo>
                  <a:lnTo>
                    <a:pt x="133" y="34"/>
                  </a:lnTo>
                  <a:lnTo>
                    <a:pt x="136" y="29"/>
                  </a:lnTo>
                  <a:lnTo>
                    <a:pt x="137" y="25"/>
                  </a:lnTo>
                  <a:lnTo>
                    <a:pt x="137" y="21"/>
                  </a:lnTo>
                  <a:lnTo>
                    <a:pt x="137" y="17"/>
                  </a:lnTo>
                  <a:lnTo>
                    <a:pt x="136" y="13"/>
                  </a:lnTo>
                  <a:lnTo>
                    <a:pt x="135" y="9"/>
                  </a:lnTo>
                  <a:lnTo>
                    <a:pt x="132" y="6"/>
                  </a:lnTo>
                  <a:lnTo>
                    <a:pt x="128" y="4"/>
                  </a:lnTo>
                  <a:lnTo>
                    <a:pt x="128" y="4"/>
                  </a:lnTo>
                  <a:lnTo>
                    <a:pt x="121" y="0"/>
                  </a:lnTo>
                  <a:lnTo>
                    <a:pt x="116" y="0"/>
                  </a:lnTo>
                  <a:lnTo>
                    <a:pt x="109" y="1"/>
                  </a:lnTo>
                  <a:lnTo>
                    <a:pt x="103" y="4"/>
                  </a:lnTo>
                  <a:lnTo>
                    <a:pt x="103" y="29"/>
                  </a:lnTo>
                  <a:lnTo>
                    <a:pt x="113" y="39"/>
                  </a:lnTo>
                  <a:lnTo>
                    <a:pt x="103" y="34"/>
                  </a:lnTo>
                  <a:lnTo>
                    <a:pt x="103" y="59"/>
                  </a:lnTo>
                  <a:lnTo>
                    <a:pt x="110" y="48"/>
                  </a:lnTo>
                  <a:lnTo>
                    <a:pt x="110" y="48"/>
                  </a:lnTo>
                  <a:lnTo>
                    <a:pt x="110" y="46"/>
                  </a:lnTo>
                  <a:lnTo>
                    <a:pt x="110" y="42"/>
                  </a:lnTo>
                  <a:lnTo>
                    <a:pt x="120" y="48"/>
                  </a:lnTo>
                  <a:lnTo>
                    <a:pt x="120" y="48"/>
                  </a:lnTo>
                  <a:lnTo>
                    <a:pt x="121" y="50"/>
                  </a:lnTo>
                  <a:lnTo>
                    <a:pt x="121" y="52"/>
                  </a:lnTo>
                  <a:lnTo>
                    <a:pt x="121" y="54"/>
                  </a:lnTo>
                  <a:lnTo>
                    <a:pt x="121" y="57"/>
                  </a:lnTo>
                  <a:lnTo>
                    <a:pt x="103" y="82"/>
                  </a:lnTo>
                  <a:lnTo>
                    <a:pt x="103" y="89"/>
                  </a:lnTo>
                  <a:close/>
                  <a:moveTo>
                    <a:pt x="41" y="176"/>
                  </a:moveTo>
                  <a:lnTo>
                    <a:pt x="97" y="93"/>
                  </a:lnTo>
                  <a:lnTo>
                    <a:pt x="97" y="93"/>
                  </a:lnTo>
                  <a:lnTo>
                    <a:pt x="99" y="92"/>
                  </a:lnTo>
                  <a:lnTo>
                    <a:pt x="102" y="89"/>
                  </a:lnTo>
                  <a:lnTo>
                    <a:pt x="103" y="89"/>
                  </a:lnTo>
                  <a:lnTo>
                    <a:pt x="103" y="82"/>
                  </a:lnTo>
                  <a:lnTo>
                    <a:pt x="101" y="85"/>
                  </a:lnTo>
                  <a:lnTo>
                    <a:pt x="101" y="85"/>
                  </a:lnTo>
                  <a:lnTo>
                    <a:pt x="99" y="86"/>
                  </a:lnTo>
                  <a:lnTo>
                    <a:pt x="98" y="88"/>
                  </a:lnTo>
                  <a:lnTo>
                    <a:pt x="95" y="88"/>
                  </a:lnTo>
                  <a:lnTo>
                    <a:pt x="94" y="86"/>
                  </a:lnTo>
                  <a:lnTo>
                    <a:pt x="84" y="81"/>
                  </a:lnTo>
                  <a:lnTo>
                    <a:pt x="84" y="81"/>
                  </a:lnTo>
                  <a:lnTo>
                    <a:pt x="84" y="81"/>
                  </a:lnTo>
                  <a:lnTo>
                    <a:pt x="87" y="80"/>
                  </a:lnTo>
                  <a:lnTo>
                    <a:pt x="90" y="78"/>
                  </a:lnTo>
                  <a:lnTo>
                    <a:pt x="103" y="59"/>
                  </a:lnTo>
                  <a:lnTo>
                    <a:pt x="103" y="34"/>
                  </a:lnTo>
                  <a:lnTo>
                    <a:pt x="88" y="23"/>
                  </a:lnTo>
                  <a:lnTo>
                    <a:pt x="88" y="23"/>
                  </a:lnTo>
                  <a:lnTo>
                    <a:pt x="83" y="23"/>
                  </a:lnTo>
                  <a:lnTo>
                    <a:pt x="80" y="25"/>
                  </a:lnTo>
                  <a:lnTo>
                    <a:pt x="57" y="59"/>
                  </a:lnTo>
                  <a:lnTo>
                    <a:pt x="57" y="59"/>
                  </a:lnTo>
                  <a:lnTo>
                    <a:pt x="56" y="63"/>
                  </a:lnTo>
                  <a:lnTo>
                    <a:pt x="57" y="66"/>
                  </a:lnTo>
                  <a:lnTo>
                    <a:pt x="22" y="117"/>
                  </a:lnTo>
                  <a:lnTo>
                    <a:pt x="22" y="153"/>
                  </a:lnTo>
                  <a:lnTo>
                    <a:pt x="22" y="153"/>
                  </a:lnTo>
                  <a:lnTo>
                    <a:pt x="26" y="154"/>
                  </a:lnTo>
                  <a:lnTo>
                    <a:pt x="26" y="154"/>
                  </a:lnTo>
                  <a:lnTo>
                    <a:pt x="29" y="155"/>
                  </a:lnTo>
                  <a:lnTo>
                    <a:pt x="29" y="158"/>
                  </a:lnTo>
                  <a:lnTo>
                    <a:pt x="29" y="162"/>
                  </a:lnTo>
                  <a:lnTo>
                    <a:pt x="29" y="162"/>
                  </a:lnTo>
                  <a:lnTo>
                    <a:pt x="33" y="161"/>
                  </a:lnTo>
                  <a:lnTo>
                    <a:pt x="36" y="161"/>
                  </a:lnTo>
                  <a:lnTo>
                    <a:pt x="38" y="162"/>
                  </a:lnTo>
                  <a:lnTo>
                    <a:pt x="38" y="162"/>
                  </a:lnTo>
                  <a:lnTo>
                    <a:pt x="40" y="163"/>
                  </a:lnTo>
                  <a:lnTo>
                    <a:pt x="41" y="166"/>
                  </a:lnTo>
                  <a:lnTo>
                    <a:pt x="41" y="169"/>
                  </a:lnTo>
                  <a:lnTo>
                    <a:pt x="40" y="172"/>
                  </a:lnTo>
                  <a:lnTo>
                    <a:pt x="38" y="173"/>
                  </a:lnTo>
                  <a:lnTo>
                    <a:pt x="22" y="180"/>
                  </a:lnTo>
                  <a:lnTo>
                    <a:pt x="22" y="182"/>
                  </a:lnTo>
                  <a:lnTo>
                    <a:pt x="41" y="176"/>
                  </a:lnTo>
                  <a:lnTo>
                    <a:pt x="41" y="176"/>
                  </a:lnTo>
                  <a:close/>
                  <a:moveTo>
                    <a:pt x="103" y="4"/>
                  </a:moveTo>
                  <a:lnTo>
                    <a:pt x="103" y="29"/>
                  </a:lnTo>
                  <a:lnTo>
                    <a:pt x="91" y="17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103" y="4"/>
                  </a:lnTo>
                  <a:lnTo>
                    <a:pt x="103" y="4"/>
                  </a:lnTo>
                  <a:close/>
                  <a:moveTo>
                    <a:pt x="22" y="117"/>
                  </a:moveTo>
                  <a:lnTo>
                    <a:pt x="0" y="150"/>
                  </a:lnTo>
                  <a:lnTo>
                    <a:pt x="2" y="191"/>
                  </a:lnTo>
                  <a:lnTo>
                    <a:pt x="22" y="182"/>
                  </a:lnTo>
                  <a:lnTo>
                    <a:pt x="22" y="180"/>
                  </a:lnTo>
                  <a:lnTo>
                    <a:pt x="17" y="182"/>
                  </a:lnTo>
                  <a:lnTo>
                    <a:pt x="5" y="174"/>
                  </a:lnTo>
                  <a:lnTo>
                    <a:pt x="5" y="150"/>
                  </a:lnTo>
                  <a:lnTo>
                    <a:pt x="5" y="150"/>
                  </a:lnTo>
                  <a:lnTo>
                    <a:pt x="6" y="149"/>
                  </a:lnTo>
                  <a:lnTo>
                    <a:pt x="6" y="149"/>
                  </a:lnTo>
                  <a:lnTo>
                    <a:pt x="7" y="146"/>
                  </a:lnTo>
                  <a:lnTo>
                    <a:pt x="10" y="146"/>
                  </a:lnTo>
                  <a:lnTo>
                    <a:pt x="13" y="146"/>
                  </a:lnTo>
                  <a:lnTo>
                    <a:pt x="15" y="146"/>
                  </a:lnTo>
                  <a:lnTo>
                    <a:pt x="15" y="146"/>
                  </a:lnTo>
                  <a:lnTo>
                    <a:pt x="17" y="149"/>
                  </a:lnTo>
                  <a:lnTo>
                    <a:pt x="18" y="150"/>
                  </a:lnTo>
                  <a:lnTo>
                    <a:pt x="18" y="155"/>
                  </a:lnTo>
                  <a:lnTo>
                    <a:pt x="18" y="155"/>
                  </a:lnTo>
                  <a:lnTo>
                    <a:pt x="19" y="154"/>
                  </a:lnTo>
                  <a:lnTo>
                    <a:pt x="22" y="153"/>
                  </a:lnTo>
                  <a:lnTo>
                    <a:pt x="22" y="117"/>
                  </a:lnTo>
                  <a:close/>
                </a:path>
              </a:pathLst>
            </a:custGeom>
            <a:solidFill>
              <a:srgbClr val="C160DE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55" name="Freeform 176"/>
            <p:cNvSpPr>
              <a:spLocks noEditPoints="1"/>
            </p:cNvSpPr>
            <p:nvPr/>
          </p:nvSpPr>
          <p:spPr>
            <a:xfrm>
              <a:off x="4166" y="3064"/>
              <a:ext cx="440" cy="477"/>
            </a:xfrm>
            <a:custGeom>
              <a:avLst/>
              <a:gdLst/>
              <a:ahLst/>
              <a:cxnLst>
                <a:cxn ang="0">
                  <a:pos x="345" y="220"/>
                </a:cxn>
                <a:cxn ang="0">
                  <a:pos x="330" y="345"/>
                </a:cxn>
                <a:cxn ang="0">
                  <a:pos x="375" y="357"/>
                </a:cxn>
                <a:cxn ang="0">
                  <a:pos x="367" y="377"/>
                </a:cxn>
                <a:cxn ang="0">
                  <a:pos x="330" y="90"/>
                </a:cxn>
                <a:cxn ang="0">
                  <a:pos x="375" y="65"/>
                </a:cxn>
                <a:cxn ang="0">
                  <a:pos x="337" y="117"/>
                </a:cxn>
                <a:cxn ang="0">
                  <a:pos x="365" y="220"/>
                </a:cxn>
                <a:cxn ang="0">
                  <a:pos x="435" y="212"/>
                </a:cxn>
                <a:cxn ang="0">
                  <a:pos x="375" y="230"/>
                </a:cxn>
                <a:cxn ang="0">
                  <a:pos x="220" y="97"/>
                </a:cxn>
                <a:cxn ang="0">
                  <a:pos x="287" y="115"/>
                </a:cxn>
                <a:cxn ang="0">
                  <a:pos x="330" y="272"/>
                </a:cxn>
                <a:cxn ang="0">
                  <a:pos x="287" y="320"/>
                </a:cxn>
                <a:cxn ang="0">
                  <a:pos x="277" y="450"/>
                </a:cxn>
                <a:cxn ang="0">
                  <a:pos x="225" y="477"/>
                </a:cxn>
                <a:cxn ang="0">
                  <a:pos x="262" y="315"/>
                </a:cxn>
                <a:cxn ang="0">
                  <a:pos x="305" y="267"/>
                </a:cxn>
                <a:cxn ang="0">
                  <a:pos x="310" y="182"/>
                </a:cxn>
                <a:cxn ang="0">
                  <a:pos x="260" y="127"/>
                </a:cxn>
                <a:cxn ang="0">
                  <a:pos x="220" y="97"/>
                </a:cxn>
                <a:cxn ang="0">
                  <a:pos x="317" y="107"/>
                </a:cxn>
                <a:cxn ang="0">
                  <a:pos x="330" y="90"/>
                </a:cxn>
                <a:cxn ang="0">
                  <a:pos x="320" y="320"/>
                </a:cxn>
                <a:cxn ang="0">
                  <a:pos x="330" y="317"/>
                </a:cxn>
                <a:cxn ang="0">
                  <a:pos x="230" y="2"/>
                </a:cxn>
                <a:cxn ang="0">
                  <a:pos x="220" y="75"/>
                </a:cxn>
                <a:cxn ang="0">
                  <a:pos x="200" y="477"/>
                </a:cxn>
                <a:cxn ang="0">
                  <a:pos x="155" y="440"/>
                </a:cxn>
                <a:cxn ang="0">
                  <a:pos x="137" y="310"/>
                </a:cxn>
                <a:cxn ang="0">
                  <a:pos x="110" y="167"/>
                </a:cxn>
                <a:cxn ang="0">
                  <a:pos x="167" y="107"/>
                </a:cxn>
                <a:cxn ang="0">
                  <a:pos x="220" y="122"/>
                </a:cxn>
                <a:cxn ang="0">
                  <a:pos x="152" y="152"/>
                </a:cxn>
                <a:cxn ang="0">
                  <a:pos x="125" y="220"/>
                </a:cxn>
                <a:cxn ang="0">
                  <a:pos x="172" y="300"/>
                </a:cxn>
                <a:cxn ang="0">
                  <a:pos x="220" y="367"/>
                </a:cxn>
                <a:cxn ang="0">
                  <a:pos x="220" y="75"/>
                </a:cxn>
                <a:cxn ang="0">
                  <a:pos x="210" y="65"/>
                </a:cxn>
                <a:cxn ang="0">
                  <a:pos x="220" y="0"/>
                </a:cxn>
                <a:cxn ang="0">
                  <a:pos x="117" y="337"/>
                </a:cxn>
                <a:cxn ang="0">
                  <a:pos x="110" y="345"/>
                </a:cxn>
                <a:cxn ang="0">
                  <a:pos x="117" y="117"/>
                </a:cxn>
                <a:cxn ang="0">
                  <a:pos x="110" y="270"/>
                </a:cxn>
                <a:cxn ang="0">
                  <a:pos x="100" y="192"/>
                </a:cxn>
                <a:cxn ang="0">
                  <a:pos x="110" y="122"/>
                </a:cxn>
                <a:cxn ang="0">
                  <a:pos x="62" y="77"/>
                </a:cxn>
                <a:cxn ang="0">
                  <a:pos x="80" y="65"/>
                </a:cxn>
                <a:cxn ang="0">
                  <a:pos x="80" y="375"/>
                </a:cxn>
                <a:cxn ang="0">
                  <a:pos x="60" y="367"/>
                </a:cxn>
                <a:cxn ang="0">
                  <a:pos x="110" y="317"/>
                </a:cxn>
                <a:cxn ang="0">
                  <a:pos x="62" y="210"/>
                </a:cxn>
                <a:cxn ang="0">
                  <a:pos x="62" y="230"/>
                </a:cxn>
                <a:cxn ang="0">
                  <a:pos x="0" y="220"/>
                </a:cxn>
              </a:cxnLst>
              <a:rect l="0" t="0" r="0" b="0"/>
              <a:pathLst>
                <a:path w="176" h="191">
                  <a:moveTo>
                    <a:pt x="132" y="66"/>
                  </a:moveTo>
                  <a:lnTo>
                    <a:pt x="132" y="66"/>
                  </a:lnTo>
                  <a:lnTo>
                    <a:pt x="136" y="77"/>
                  </a:lnTo>
                  <a:lnTo>
                    <a:pt x="138" y="88"/>
                  </a:lnTo>
                  <a:lnTo>
                    <a:pt x="138" y="88"/>
                  </a:lnTo>
                  <a:lnTo>
                    <a:pt x="136" y="99"/>
                  </a:lnTo>
                  <a:lnTo>
                    <a:pt x="132" y="109"/>
                  </a:lnTo>
                  <a:lnTo>
                    <a:pt x="132" y="66"/>
                  </a:lnTo>
                  <a:lnTo>
                    <a:pt x="132" y="66"/>
                  </a:lnTo>
                  <a:close/>
                  <a:moveTo>
                    <a:pt x="132" y="138"/>
                  </a:moveTo>
                  <a:lnTo>
                    <a:pt x="132" y="127"/>
                  </a:lnTo>
                  <a:lnTo>
                    <a:pt x="132" y="127"/>
                  </a:lnTo>
                  <a:lnTo>
                    <a:pt x="135" y="128"/>
                  </a:lnTo>
                  <a:lnTo>
                    <a:pt x="135" y="128"/>
                  </a:lnTo>
                  <a:lnTo>
                    <a:pt x="150" y="143"/>
                  </a:lnTo>
                  <a:lnTo>
                    <a:pt x="150" y="143"/>
                  </a:lnTo>
                  <a:lnTo>
                    <a:pt x="151" y="147"/>
                  </a:lnTo>
                  <a:lnTo>
                    <a:pt x="150" y="150"/>
                  </a:lnTo>
                  <a:lnTo>
                    <a:pt x="150" y="150"/>
                  </a:lnTo>
                  <a:lnTo>
                    <a:pt x="147" y="151"/>
                  </a:lnTo>
                  <a:lnTo>
                    <a:pt x="145" y="150"/>
                  </a:lnTo>
                  <a:lnTo>
                    <a:pt x="132" y="138"/>
                  </a:lnTo>
                  <a:lnTo>
                    <a:pt x="132" y="138"/>
                  </a:lnTo>
                  <a:close/>
                  <a:moveTo>
                    <a:pt x="132" y="49"/>
                  </a:moveTo>
                  <a:lnTo>
                    <a:pt x="132" y="36"/>
                  </a:lnTo>
                  <a:lnTo>
                    <a:pt x="145" y="26"/>
                  </a:lnTo>
                  <a:lnTo>
                    <a:pt x="145" y="26"/>
                  </a:lnTo>
                  <a:lnTo>
                    <a:pt x="147" y="24"/>
                  </a:lnTo>
                  <a:lnTo>
                    <a:pt x="150" y="26"/>
                  </a:lnTo>
                  <a:lnTo>
                    <a:pt x="150" y="26"/>
                  </a:lnTo>
                  <a:lnTo>
                    <a:pt x="151" y="28"/>
                  </a:lnTo>
                  <a:lnTo>
                    <a:pt x="150" y="31"/>
                  </a:lnTo>
                  <a:lnTo>
                    <a:pt x="135" y="47"/>
                  </a:lnTo>
                  <a:lnTo>
                    <a:pt x="135" y="47"/>
                  </a:lnTo>
                  <a:lnTo>
                    <a:pt x="135" y="47"/>
                  </a:lnTo>
                  <a:lnTo>
                    <a:pt x="132" y="49"/>
                  </a:lnTo>
                  <a:lnTo>
                    <a:pt x="132" y="49"/>
                  </a:lnTo>
                  <a:close/>
                  <a:moveTo>
                    <a:pt x="146" y="88"/>
                  </a:moveTo>
                  <a:lnTo>
                    <a:pt x="146" y="88"/>
                  </a:lnTo>
                  <a:lnTo>
                    <a:pt x="146" y="88"/>
                  </a:lnTo>
                  <a:lnTo>
                    <a:pt x="147" y="85"/>
                  </a:lnTo>
                  <a:lnTo>
                    <a:pt x="150" y="84"/>
                  </a:lnTo>
                  <a:lnTo>
                    <a:pt x="172" y="84"/>
                  </a:lnTo>
                  <a:lnTo>
                    <a:pt x="172" y="84"/>
                  </a:lnTo>
                  <a:lnTo>
                    <a:pt x="174" y="85"/>
                  </a:lnTo>
                  <a:lnTo>
                    <a:pt x="176" y="88"/>
                  </a:lnTo>
                  <a:lnTo>
                    <a:pt x="176" y="88"/>
                  </a:lnTo>
                  <a:lnTo>
                    <a:pt x="174" y="91"/>
                  </a:lnTo>
                  <a:lnTo>
                    <a:pt x="172" y="92"/>
                  </a:lnTo>
                  <a:lnTo>
                    <a:pt x="150" y="92"/>
                  </a:lnTo>
                  <a:lnTo>
                    <a:pt x="150" y="92"/>
                  </a:lnTo>
                  <a:lnTo>
                    <a:pt x="147" y="91"/>
                  </a:lnTo>
                  <a:lnTo>
                    <a:pt x="146" y="88"/>
                  </a:lnTo>
                  <a:lnTo>
                    <a:pt x="146" y="88"/>
                  </a:lnTo>
                  <a:close/>
                  <a:moveTo>
                    <a:pt x="88" y="39"/>
                  </a:moveTo>
                  <a:lnTo>
                    <a:pt x="88" y="39"/>
                  </a:lnTo>
                  <a:lnTo>
                    <a:pt x="96" y="39"/>
                  </a:lnTo>
                  <a:lnTo>
                    <a:pt x="103" y="40"/>
                  </a:lnTo>
                  <a:lnTo>
                    <a:pt x="108" y="43"/>
                  </a:lnTo>
                  <a:lnTo>
                    <a:pt x="115" y="46"/>
                  </a:lnTo>
                  <a:lnTo>
                    <a:pt x="120" y="50"/>
                  </a:lnTo>
                  <a:lnTo>
                    <a:pt x="124" y="55"/>
                  </a:lnTo>
                  <a:lnTo>
                    <a:pt x="128" y="61"/>
                  </a:lnTo>
                  <a:lnTo>
                    <a:pt x="132" y="66"/>
                  </a:lnTo>
                  <a:lnTo>
                    <a:pt x="132" y="109"/>
                  </a:lnTo>
                  <a:lnTo>
                    <a:pt x="132" y="109"/>
                  </a:lnTo>
                  <a:lnTo>
                    <a:pt x="128" y="115"/>
                  </a:lnTo>
                  <a:lnTo>
                    <a:pt x="124" y="120"/>
                  </a:lnTo>
                  <a:lnTo>
                    <a:pt x="120" y="124"/>
                  </a:lnTo>
                  <a:lnTo>
                    <a:pt x="115" y="128"/>
                  </a:lnTo>
                  <a:lnTo>
                    <a:pt x="115" y="166"/>
                  </a:lnTo>
                  <a:lnTo>
                    <a:pt x="115" y="166"/>
                  </a:lnTo>
                  <a:lnTo>
                    <a:pt x="115" y="172"/>
                  </a:lnTo>
                  <a:lnTo>
                    <a:pt x="113" y="176"/>
                  </a:lnTo>
                  <a:lnTo>
                    <a:pt x="111" y="180"/>
                  </a:lnTo>
                  <a:lnTo>
                    <a:pt x="108" y="184"/>
                  </a:lnTo>
                  <a:lnTo>
                    <a:pt x="104" y="187"/>
                  </a:lnTo>
                  <a:lnTo>
                    <a:pt x="100" y="189"/>
                  </a:lnTo>
                  <a:lnTo>
                    <a:pt x="96" y="191"/>
                  </a:lnTo>
                  <a:lnTo>
                    <a:pt x="90" y="191"/>
                  </a:lnTo>
                  <a:lnTo>
                    <a:pt x="88" y="191"/>
                  </a:lnTo>
                  <a:lnTo>
                    <a:pt x="88" y="147"/>
                  </a:lnTo>
                  <a:lnTo>
                    <a:pt x="105" y="147"/>
                  </a:lnTo>
                  <a:lnTo>
                    <a:pt x="105" y="126"/>
                  </a:lnTo>
                  <a:lnTo>
                    <a:pt x="105" y="126"/>
                  </a:lnTo>
                  <a:lnTo>
                    <a:pt x="105" y="123"/>
                  </a:lnTo>
                  <a:lnTo>
                    <a:pt x="108" y="122"/>
                  </a:lnTo>
                  <a:lnTo>
                    <a:pt x="108" y="122"/>
                  </a:lnTo>
                  <a:lnTo>
                    <a:pt x="115" y="115"/>
                  </a:lnTo>
                  <a:lnTo>
                    <a:pt x="122" y="107"/>
                  </a:lnTo>
                  <a:lnTo>
                    <a:pt x="126" y="99"/>
                  </a:lnTo>
                  <a:lnTo>
                    <a:pt x="127" y="88"/>
                  </a:lnTo>
                  <a:lnTo>
                    <a:pt x="127" y="88"/>
                  </a:lnTo>
                  <a:lnTo>
                    <a:pt x="126" y="80"/>
                  </a:lnTo>
                  <a:lnTo>
                    <a:pt x="124" y="73"/>
                  </a:lnTo>
                  <a:lnTo>
                    <a:pt x="120" y="66"/>
                  </a:lnTo>
                  <a:lnTo>
                    <a:pt x="116" y="61"/>
                  </a:lnTo>
                  <a:lnTo>
                    <a:pt x="116" y="61"/>
                  </a:lnTo>
                  <a:lnTo>
                    <a:pt x="109" y="55"/>
                  </a:lnTo>
                  <a:lnTo>
                    <a:pt x="104" y="51"/>
                  </a:lnTo>
                  <a:lnTo>
                    <a:pt x="96" y="50"/>
                  </a:lnTo>
                  <a:lnTo>
                    <a:pt x="88" y="49"/>
                  </a:lnTo>
                  <a:lnTo>
                    <a:pt x="88" y="49"/>
                  </a:lnTo>
                  <a:lnTo>
                    <a:pt x="88" y="39"/>
                  </a:lnTo>
                  <a:lnTo>
                    <a:pt x="88" y="39"/>
                  </a:lnTo>
                  <a:lnTo>
                    <a:pt x="88" y="39"/>
                  </a:lnTo>
                  <a:close/>
                  <a:moveTo>
                    <a:pt x="132" y="36"/>
                  </a:moveTo>
                  <a:lnTo>
                    <a:pt x="128" y="40"/>
                  </a:lnTo>
                  <a:lnTo>
                    <a:pt x="128" y="40"/>
                  </a:lnTo>
                  <a:lnTo>
                    <a:pt x="127" y="43"/>
                  </a:lnTo>
                  <a:lnTo>
                    <a:pt x="128" y="47"/>
                  </a:lnTo>
                  <a:lnTo>
                    <a:pt x="128" y="47"/>
                  </a:lnTo>
                  <a:lnTo>
                    <a:pt x="130" y="49"/>
                  </a:lnTo>
                  <a:lnTo>
                    <a:pt x="132" y="49"/>
                  </a:lnTo>
                  <a:lnTo>
                    <a:pt x="132" y="36"/>
                  </a:lnTo>
                  <a:lnTo>
                    <a:pt x="132" y="36"/>
                  </a:lnTo>
                  <a:close/>
                  <a:moveTo>
                    <a:pt x="132" y="127"/>
                  </a:moveTo>
                  <a:lnTo>
                    <a:pt x="132" y="127"/>
                  </a:lnTo>
                  <a:lnTo>
                    <a:pt x="130" y="127"/>
                  </a:lnTo>
                  <a:lnTo>
                    <a:pt x="128" y="128"/>
                  </a:lnTo>
                  <a:lnTo>
                    <a:pt x="128" y="128"/>
                  </a:lnTo>
                  <a:lnTo>
                    <a:pt x="127" y="131"/>
                  </a:lnTo>
                  <a:lnTo>
                    <a:pt x="128" y="135"/>
                  </a:lnTo>
                  <a:lnTo>
                    <a:pt x="132" y="138"/>
                  </a:lnTo>
                  <a:lnTo>
                    <a:pt x="132" y="127"/>
                  </a:lnTo>
                  <a:lnTo>
                    <a:pt x="132" y="127"/>
                  </a:lnTo>
                  <a:close/>
                  <a:moveTo>
                    <a:pt x="88" y="30"/>
                  </a:moveTo>
                  <a:lnTo>
                    <a:pt x="88" y="0"/>
                  </a:lnTo>
                  <a:lnTo>
                    <a:pt x="88" y="0"/>
                  </a:lnTo>
                  <a:lnTo>
                    <a:pt x="92" y="1"/>
                  </a:lnTo>
                  <a:lnTo>
                    <a:pt x="92" y="4"/>
                  </a:lnTo>
                  <a:lnTo>
                    <a:pt x="92" y="26"/>
                  </a:lnTo>
                  <a:lnTo>
                    <a:pt x="92" y="26"/>
                  </a:lnTo>
                  <a:lnTo>
                    <a:pt x="92" y="28"/>
                  </a:lnTo>
                  <a:lnTo>
                    <a:pt x="88" y="30"/>
                  </a:lnTo>
                  <a:lnTo>
                    <a:pt x="88" y="30"/>
                  </a:lnTo>
                  <a:close/>
                  <a:moveTo>
                    <a:pt x="88" y="191"/>
                  </a:moveTo>
                  <a:lnTo>
                    <a:pt x="85" y="191"/>
                  </a:lnTo>
                  <a:lnTo>
                    <a:pt x="85" y="191"/>
                  </a:lnTo>
                  <a:lnTo>
                    <a:pt x="80" y="191"/>
                  </a:lnTo>
                  <a:lnTo>
                    <a:pt x="76" y="189"/>
                  </a:lnTo>
                  <a:lnTo>
                    <a:pt x="71" y="187"/>
                  </a:lnTo>
                  <a:lnTo>
                    <a:pt x="67" y="184"/>
                  </a:lnTo>
                  <a:lnTo>
                    <a:pt x="65" y="180"/>
                  </a:lnTo>
                  <a:lnTo>
                    <a:pt x="62" y="176"/>
                  </a:lnTo>
                  <a:lnTo>
                    <a:pt x="61" y="172"/>
                  </a:lnTo>
                  <a:lnTo>
                    <a:pt x="61" y="166"/>
                  </a:lnTo>
                  <a:lnTo>
                    <a:pt x="61" y="128"/>
                  </a:lnTo>
                  <a:lnTo>
                    <a:pt x="61" y="128"/>
                  </a:lnTo>
                  <a:lnTo>
                    <a:pt x="55" y="124"/>
                  </a:lnTo>
                  <a:lnTo>
                    <a:pt x="51" y="119"/>
                  </a:lnTo>
                  <a:lnTo>
                    <a:pt x="47" y="114"/>
                  </a:lnTo>
                  <a:lnTo>
                    <a:pt x="44" y="108"/>
                  </a:lnTo>
                  <a:lnTo>
                    <a:pt x="44" y="67"/>
                  </a:lnTo>
                  <a:lnTo>
                    <a:pt x="44" y="67"/>
                  </a:lnTo>
                  <a:lnTo>
                    <a:pt x="47" y="61"/>
                  </a:lnTo>
                  <a:lnTo>
                    <a:pt x="51" y="55"/>
                  </a:lnTo>
                  <a:lnTo>
                    <a:pt x="57" y="51"/>
                  </a:lnTo>
                  <a:lnTo>
                    <a:pt x="62" y="47"/>
                  </a:lnTo>
                  <a:lnTo>
                    <a:pt x="67" y="43"/>
                  </a:lnTo>
                  <a:lnTo>
                    <a:pt x="74" y="40"/>
                  </a:lnTo>
                  <a:lnTo>
                    <a:pt x="81" y="39"/>
                  </a:lnTo>
                  <a:lnTo>
                    <a:pt x="88" y="39"/>
                  </a:lnTo>
                  <a:lnTo>
                    <a:pt x="88" y="49"/>
                  </a:lnTo>
                  <a:lnTo>
                    <a:pt x="88" y="49"/>
                  </a:lnTo>
                  <a:lnTo>
                    <a:pt x="81" y="50"/>
                  </a:lnTo>
                  <a:lnTo>
                    <a:pt x="73" y="51"/>
                  </a:lnTo>
                  <a:lnTo>
                    <a:pt x="66" y="55"/>
                  </a:lnTo>
                  <a:lnTo>
                    <a:pt x="61" y="61"/>
                  </a:lnTo>
                  <a:lnTo>
                    <a:pt x="61" y="61"/>
                  </a:lnTo>
                  <a:lnTo>
                    <a:pt x="57" y="66"/>
                  </a:lnTo>
                  <a:lnTo>
                    <a:pt x="53" y="73"/>
                  </a:lnTo>
                  <a:lnTo>
                    <a:pt x="50" y="80"/>
                  </a:lnTo>
                  <a:lnTo>
                    <a:pt x="50" y="88"/>
                  </a:lnTo>
                  <a:lnTo>
                    <a:pt x="50" y="88"/>
                  </a:lnTo>
                  <a:lnTo>
                    <a:pt x="51" y="97"/>
                  </a:lnTo>
                  <a:lnTo>
                    <a:pt x="55" y="107"/>
                  </a:lnTo>
                  <a:lnTo>
                    <a:pt x="61" y="115"/>
                  </a:lnTo>
                  <a:lnTo>
                    <a:pt x="69" y="120"/>
                  </a:lnTo>
                  <a:lnTo>
                    <a:pt x="69" y="120"/>
                  </a:lnTo>
                  <a:lnTo>
                    <a:pt x="69" y="120"/>
                  </a:lnTo>
                  <a:lnTo>
                    <a:pt x="70" y="123"/>
                  </a:lnTo>
                  <a:lnTo>
                    <a:pt x="70" y="126"/>
                  </a:lnTo>
                  <a:lnTo>
                    <a:pt x="70" y="147"/>
                  </a:lnTo>
                  <a:lnTo>
                    <a:pt x="88" y="147"/>
                  </a:lnTo>
                  <a:lnTo>
                    <a:pt x="88" y="191"/>
                  </a:lnTo>
                  <a:lnTo>
                    <a:pt x="88" y="191"/>
                  </a:lnTo>
                  <a:close/>
                  <a:moveTo>
                    <a:pt x="88" y="0"/>
                  </a:moveTo>
                  <a:lnTo>
                    <a:pt x="88" y="30"/>
                  </a:lnTo>
                  <a:lnTo>
                    <a:pt x="88" y="30"/>
                  </a:lnTo>
                  <a:lnTo>
                    <a:pt x="88" y="30"/>
                  </a:lnTo>
                  <a:lnTo>
                    <a:pt x="88" y="30"/>
                  </a:lnTo>
                  <a:lnTo>
                    <a:pt x="88" y="30"/>
                  </a:lnTo>
                  <a:lnTo>
                    <a:pt x="85" y="28"/>
                  </a:lnTo>
                  <a:lnTo>
                    <a:pt x="84" y="26"/>
                  </a:lnTo>
                  <a:lnTo>
                    <a:pt x="84" y="4"/>
                  </a:lnTo>
                  <a:lnTo>
                    <a:pt x="84" y="4"/>
                  </a:lnTo>
                  <a:lnTo>
                    <a:pt x="85" y="1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8" y="0"/>
                  </a:lnTo>
                  <a:close/>
                  <a:moveTo>
                    <a:pt x="44" y="138"/>
                  </a:moveTo>
                  <a:lnTo>
                    <a:pt x="47" y="135"/>
                  </a:lnTo>
                  <a:lnTo>
                    <a:pt x="47" y="135"/>
                  </a:lnTo>
                  <a:lnTo>
                    <a:pt x="48" y="131"/>
                  </a:lnTo>
                  <a:lnTo>
                    <a:pt x="47" y="128"/>
                  </a:lnTo>
                  <a:lnTo>
                    <a:pt x="47" y="128"/>
                  </a:lnTo>
                  <a:lnTo>
                    <a:pt x="44" y="127"/>
                  </a:lnTo>
                  <a:lnTo>
                    <a:pt x="44" y="138"/>
                  </a:lnTo>
                  <a:lnTo>
                    <a:pt x="44" y="138"/>
                  </a:lnTo>
                  <a:close/>
                  <a:moveTo>
                    <a:pt x="44" y="49"/>
                  </a:moveTo>
                  <a:lnTo>
                    <a:pt x="44" y="49"/>
                  </a:lnTo>
                  <a:lnTo>
                    <a:pt x="47" y="47"/>
                  </a:lnTo>
                  <a:lnTo>
                    <a:pt x="47" y="47"/>
                  </a:lnTo>
                  <a:lnTo>
                    <a:pt x="48" y="43"/>
                  </a:lnTo>
                  <a:lnTo>
                    <a:pt x="47" y="40"/>
                  </a:lnTo>
                  <a:lnTo>
                    <a:pt x="44" y="38"/>
                  </a:lnTo>
                  <a:lnTo>
                    <a:pt x="44" y="49"/>
                  </a:lnTo>
                  <a:close/>
                  <a:moveTo>
                    <a:pt x="44" y="108"/>
                  </a:moveTo>
                  <a:lnTo>
                    <a:pt x="44" y="108"/>
                  </a:lnTo>
                  <a:lnTo>
                    <a:pt x="40" y="99"/>
                  </a:lnTo>
                  <a:lnTo>
                    <a:pt x="39" y="88"/>
                  </a:lnTo>
                  <a:lnTo>
                    <a:pt x="39" y="88"/>
                  </a:lnTo>
                  <a:lnTo>
                    <a:pt x="40" y="77"/>
                  </a:lnTo>
                  <a:lnTo>
                    <a:pt x="44" y="67"/>
                  </a:lnTo>
                  <a:lnTo>
                    <a:pt x="44" y="108"/>
                  </a:lnTo>
                  <a:lnTo>
                    <a:pt x="44" y="108"/>
                  </a:lnTo>
                  <a:close/>
                  <a:moveTo>
                    <a:pt x="44" y="38"/>
                  </a:moveTo>
                  <a:lnTo>
                    <a:pt x="44" y="49"/>
                  </a:lnTo>
                  <a:lnTo>
                    <a:pt x="44" y="49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25" y="31"/>
                  </a:lnTo>
                  <a:lnTo>
                    <a:pt x="25" y="31"/>
                  </a:lnTo>
                  <a:lnTo>
                    <a:pt x="24" y="28"/>
                  </a:lnTo>
                  <a:lnTo>
                    <a:pt x="25" y="26"/>
                  </a:lnTo>
                  <a:lnTo>
                    <a:pt x="25" y="26"/>
                  </a:lnTo>
                  <a:lnTo>
                    <a:pt x="28" y="24"/>
                  </a:lnTo>
                  <a:lnTo>
                    <a:pt x="32" y="26"/>
                  </a:lnTo>
                  <a:lnTo>
                    <a:pt x="44" y="38"/>
                  </a:lnTo>
                  <a:lnTo>
                    <a:pt x="44" y="38"/>
                  </a:lnTo>
                  <a:close/>
                  <a:moveTo>
                    <a:pt x="44" y="127"/>
                  </a:moveTo>
                  <a:lnTo>
                    <a:pt x="44" y="138"/>
                  </a:lnTo>
                  <a:lnTo>
                    <a:pt x="32" y="150"/>
                  </a:lnTo>
                  <a:lnTo>
                    <a:pt x="32" y="150"/>
                  </a:lnTo>
                  <a:lnTo>
                    <a:pt x="28" y="151"/>
                  </a:lnTo>
                  <a:lnTo>
                    <a:pt x="25" y="150"/>
                  </a:lnTo>
                  <a:lnTo>
                    <a:pt x="25" y="150"/>
                  </a:lnTo>
                  <a:lnTo>
                    <a:pt x="24" y="147"/>
                  </a:lnTo>
                  <a:lnTo>
                    <a:pt x="25" y="143"/>
                  </a:lnTo>
                  <a:lnTo>
                    <a:pt x="40" y="128"/>
                  </a:lnTo>
                  <a:lnTo>
                    <a:pt x="40" y="128"/>
                  </a:lnTo>
                  <a:lnTo>
                    <a:pt x="40" y="128"/>
                  </a:lnTo>
                  <a:lnTo>
                    <a:pt x="44" y="127"/>
                  </a:lnTo>
                  <a:lnTo>
                    <a:pt x="44" y="127"/>
                  </a:lnTo>
                  <a:close/>
                  <a:moveTo>
                    <a:pt x="4" y="84"/>
                  </a:moveTo>
                  <a:lnTo>
                    <a:pt x="4" y="84"/>
                  </a:lnTo>
                  <a:lnTo>
                    <a:pt x="25" y="84"/>
                  </a:lnTo>
                  <a:lnTo>
                    <a:pt x="25" y="84"/>
                  </a:lnTo>
                  <a:lnTo>
                    <a:pt x="29" y="85"/>
                  </a:lnTo>
                  <a:lnTo>
                    <a:pt x="31" y="88"/>
                  </a:lnTo>
                  <a:lnTo>
                    <a:pt x="31" y="88"/>
                  </a:lnTo>
                  <a:lnTo>
                    <a:pt x="29" y="91"/>
                  </a:lnTo>
                  <a:lnTo>
                    <a:pt x="25" y="92"/>
                  </a:lnTo>
                  <a:lnTo>
                    <a:pt x="4" y="92"/>
                  </a:lnTo>
                  <a:lnTo>
                    <a:pt x="4" y="92"/>
                  </a:lnTo>
                  <a:lnTo>
                    <a:pt x="1" y="91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1" y="85"/>
                  </a:lnTo>
                  <a:lnTo>
                    <a:pt x="4" y="84"/>
                  </a:lnTo>
                  <a:lnTo>
                    <a:pt x="4" y="84"/>
                  </a:lnTo>
                  <a:close/>
                </a:path>
              </a:pathLst>
            </a:custGeom>
            <a:solidFill>
              <a:srgbClr val="FF800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56" name="Freeform 177"/>
            <p:cNvSpPr>
              <a:spLocks noEditPoints="1"/>
            </p:cNvSpPr>
            <p:nvPr/>
          </p:nvSpPr>
          <p:spPr>
            <a:xfrm>
              <a:off x="6138" y="2414"/>
              <a:ext cx="660" cy="955"/>
            </a:xfrm>
            <a:custGeom>
              <a:avLst/>
              <a:gdLst/>
              <a:ahLst/>
              <a:cxnLst>
                <a:cxn ang="0">
                  <a:pos x="330" y="17"/>
                </a:cxn>
                <a:cxn ang="0">
                  <a:pos x="350" y="315"/>
                </a:cxn>
                <a:cxn ang="0">
                  <a:pos x="390" y="320"/>
                </a:cxn>
                <a:cxn ang="0">
                  <a:pos x="465" y="355"/>
                </a:cxn>
                <a:cxn ang="0">
                  <a:pos x="515" y="415"/>
                </a:cxn>
                <a:cxn ang="0">
                  <a:pos x="545" y="490"/>
                </a:cxn>
                <a:cxn ang="0">
                  <a:pos x="550" y="530"/>
                </a:cxn>
                <a:cxn ang="0">
                  <a:pos x="550" y="555"/>
                </a:cxn>
                <a:cxn ang="0">
                  <a:pos x="537" y="597"/>
                </a:cxn>
                <a:cxn ang="0">
                  <a:pos x="525" y="635"/>
                </a:cxn>
                <a:cxn ang="0">
                  <a:pos x="485" y="687"/>
                </a:cxn>
                <a:cxn ang="0">
                  <a:pos x="435" y="725"/>
                </a:cxn>
                <a:cxn ang="0">
                  <a:pos x="397" y="740"/>
                </a:cxn>
                <a:cxn ang="0">
                  <a:pos x="352" y="750"/>
                </a:cxn>
                <a:cxn ang="0">
                  <a:pos x="330" y="750"/>
                </a:cxn>
                <a:cxn ang="0">
                  <a:pos x="330" y="817"/>
                </a:cxn>
                <a:cxn ang="0">
                  <a:pos x="360" y="832"/>
                </a:cxn>
                <a:cxn ang="0">
                  <a:pos x="372" y="862"/>
                </a:cxn>
                <a:cxn ang="0">
                  <a:pos x="370" y="882"/>
                </a:cxn>
                <a:cxn ang="0">
                  <a:pos x="345" y="907"/>
                </a:cxn>
                <a:cxn ang="0">
                  <a:pos x="330" y="955"/>
                </a:cxn>
                <a:cxn ang="0">
                  <a:pos x="570" y="902"/>
                </a:cxn>
                <a:cxn ang="0">
                  <a:pos x="570" y="892"/>
                </a:cxn>
                <a:cxn ang="0">
                  <a:pos x="552" y="872"/>
                </a:cxn>
                <a:cxn ang="0">
                  <a:pos x="502" y="850"/>
                </a:cxn>
                <a:cxn ang="0">
                  <a:pos x="455" y="840"/>
                </a:cxn>
                <a:cxn ang="0">
                  <a:pos x="535" y="787"/>
                </a:cxn>
                <a:cxn ang="0">
                  <a:pos x="602" y="717"/>
                </a:cxn>
                <a:cxn ang="0">
                  <a:pos x="642" y="632"/>
                </a:cxn>
                <a:cxn ang="0">
                  <a:pos x="660" y="530"/>
                </a:cxn>
                <a:cxn ang="0">
                  <a:pos x="657" y="500"/>
                </a:cxn>
                <a:cxn ang="0">
                  <a:pos x="647" y="442"/>
                </a:cxn>
                <a:cxn ang="0">
                  <a:pos x="627" y="390"/>
                </a:cxn>
                <a:cxn ang="0">
                  <a:pos x="600" y="342"/>
                </a:cxn>
                <a:cxn ang="0">
                  <a:pos x="562" y="297"/>
                </a:cxn>
                <a:cxn ang="0">
                  <a:pos x="517" y="260"/>
                </a:cxn>
                <a:cxn ang="0">
                  <a:pos x="467" y="232"/>
                </a:cxn>
                <a:cxn ang="0">
                  <a:pos x="412" y="212"/>
                </a:cxn>
                <a:cxn ang="0">
                  <a:pos x="435" y="50"/>
                </a:cxn>
                <a:cxn ang="0">
                  <a:pos x="277" y="0"/>
                </a:cxn>
                <a:cxn ang="0">
                  <a:pos x="295" y="487"/>
                </a:cxn>
                <a:cxn ang="0">
                  <a:pos x="330" y="17"/>
                </a:cxn>
                <a:cxn ang="0">
                  <a:pos x="330" y="750"/>
                </a:cxn>
                <a:cxn ang="0">
                  <a:pos x="295" y="747"/>
                </a:cxn>
                <a:cxn ang="0">
                  <a:pos x="230" y="727"/>
                </a:cxn>
                <a:cxn ang="0">
                  <a:pos x="297" y="710"/>
                </a:cxn>
                <a:cxn ang="0">
                  <a:pos x="145" y="650"/>
                </a:cxn>
                <a:cxn ang="0">
                  <a:pos x="0" y="650"/>
                </a:cxn>
                <a:cxn ang="0">
                  <a:pos x="55" y="710"/>
                </a:cxn>
                <a:cxn ang="0">
                  <a:pos x="85" y="750"/>
                </a:cxn>
                <a:cxn ang="0">
                  <a:pos x="162" y="815"/>
                </a:cxn>
                <a:cxn ang="0">
                  <a:pos x="207" y="840"/>
                </a:cxn>
                <a:cxn ang="0">
                  <a:pos x="122" y="862"/>
                </a:cxn>
                <a:cxn ang="0">
                  <a:pos x="97" y="882"/>
                </a:cxn>
                <a:cxn ang="0">
                  <a:pos x="87" y="902"/>
                </a:cxn>
                <a:cxn ang="0">
                  <a:pos x="330" y="955"/>
                </a:cxn>
                <a:cxn ang="0">
                  <a:pos x="330" y="910"/>
                </a:cxn>
                <a:cxn ang="0">
                  <a:pos x="297" y="897"/>
                </a:cxn>
                <a:cxn ang="0">
                  <a:pos x="285" y="862"/>
                </a:cxn>
                <a:cxn ang="0">
                  <a:pos x="287" y="845"/>
                </a:cxn>
                <a:cxn ang="0">
                  <a:pos x="312" y="822"/>
                </a:cxn>
                <a:cxn ang="0">
                  <a:pos x="330" y="750"/>
                </a:cxn>
              </a:cxnLst>
              <a:rect l="0" t="0" r="0" b="0"/>
              <a:pathLst>
                <a:path w="264" h="382">
                  <a:moveTo>
                    <a:pt x="174" y="20"/>
                  </a:moveTo>
                  <a:lnTo>
                    <a:pt x="132" y="7"/>
                  </a:lnTo>
                  <a:lnTo>
                    <a:pt x="132" y="151"/>
                  </a:lnTo>
                  <a:lnTo>
                    <a:pt x="140" y="126"/>
                  </a:lnTo>
                  <a:lnTo>
                    <a:pt x="140" y="126"/>
                  </a:lnTo>
                  <a:lnTo>
                    <a:pt x="156" y="128"/>
                  </a:lnTo>
                  <a:lnTo>
                    <a:pt x="172" y="134"/>
                  </a:lnTo>
                  <a:lnTo>
                    <a:pt x="186" y="142"/>
                  </a:lnTo>
                  <a:lnTo>
                    <a:pt x="197" y="153"/>
                  </a:lnTo>
                  <a:lnTo>
                    <a:pt x="206" y="166"/>
                  </a:lnTo>
                  <a:lnTo>
                    <a:pt x="214" y="180"/>
                  </a:lnTo>
                  <a:lnTo>
                    <a:pt x="218" y="196"/>
                  </a:lnTo>
                  <a:lnTo>
                    <a:pt x="220" y="204"/>
                  </a:lnTo>
                  <a:lnTo>
                    <a:pt x="220" y="212"/>
                  </a:lnTo>
                  <a:lnTo>
                    <a:pt x="220" y="212"/>
                  </a:lnTo>
                  <a:lnTo>
                    <a:pt x="220" y="222"/>
                  </a:lnTo>
                  <a:lnTo>
                    <a:pt x="218" y="230"/>
                  </a:lnTo>
                  <a:lnTo>
                    <a:pt x="215" y="239"/>
                  </a:lnTo>
                  <a:lnTo>
                    <a:pt x="213" y="246"/>
                  </a:lnTo>
                  <a:lnTo>
                    <a:pt x="210" y="254"/>
                  </a:lnTo>
                  <a:lnTo>
                    <a:pt x="205" y="262"/>
                  </a:lnTo>
                  <a:lnTo>
                    <a:pt x="194" y="275"/>
                  </a:lnTo>
                  <a:lnTo>
                    <a:pt x="182" y="286"/>
                  </a:lnTo>
                  <a:lnTo>
                    <a:pt x="174" y="290"/>
                  </a:lnTo>
                  <a:lnTo>
                    <a:pt x="167" y="294"/>
                  </a:lnTo>
                  <a:lnTo>
                    <a:pt x="159" y="296"/>
                  </a:lnTo>
                  <a:lnTo>
                    <a:pt x="150" y="299"/>
                  </a:lnTo>
                  <a:lnTo>
                    <a:pt x="141" y="300"/>
                  </a:lnTo>
                  <a:lnTo>
                    <a:pt x="132" y="300"/>
                  </a:lnTo>
                  <a:lnTo>
                    <a:pt x="132" y="300"/>
                  </a:lnTo>
                  <a:lnTo>
                    <a:pt x="132" y="327"/>
                  </a:lnTo>
                  <a:lnTo>
                    <a:pt x="132" y="327"/>
                  </a:lnTo>
                  <a:lnTo>
                    <a:pt x="138" y="329"/>
                  </a:lnTo>
                  <a:lnTo>
                    <a:pt x="144" y="333"/>
                  </a:lnTo>
                  <a:lnTo>
                    <a:pt x="148" y="338"/>
                  </a:lnTo>
                  <a:lnTo>
                    <a:pt x="149" y="345"/>
                  </a:lnTo>
                  <a:lnTo>
                    <a:pt x="149" y="345"/>
                  </a:lnTo>
                  <a:lnTo>
                    <a:pt x="148" y="353"/>
                  </a:lnTo>
                  <a:lnTo>
                    <a:pt x="144" y="359"/>
                  </a:lnTo>
                  <a:lnTo>
                    <a:pt x="138" y="363"/>
                  </a:lnTo>
                  <a:lnTo>
                    <a:pt x="132" y="364"/>
                  </a:lnTo>
                  <a:lnTo>
                    <a:pt x="132" y="382"/>
                  </a:lnTo>
                  <a:lnTo>
                    <a:pt x="228" y="382"/>
                  </a:lnTo>
                  <a:lnTo>
                    <a:pt x="228" y="361"/>
                  </a:lnTo>
                  <a:lnTo>
                    <a:pt x="228" y="361"/>
                  </a:lnTo>
                  <a:lnTo>
                    <a:pt x="228" y="357"/>
                  </a:lnTo>
                  <a:lnTo>
                    <a:pt x="225" y="353"/>
                  </a:lnTo>
                  <a:lnTo>
                    <a:pt x="221" y="349"/>
                  </a:lnTo>
                  <a:lnTo>
                    <a:pt x="215" y="345"/>
                  </a:lnTo>
                  <a:lnTo>
                    <a:pt x="201" y="340"/>
                  </a:lnTo>
                  <a:lnTo>
                    <a:pt x="182" y="336"/>
                  </a:lnTo>
                  <a:lnTo>
                    <a:pt x="182" y="336"/>
                  </a:lnTo>
                  <a:lnTo>
                    <a:pt x="199" y="326"/>
                  </a:lnTo>
                  <a:lnTo>
                    <a:pt x="214" y="315"/>
                  </a:lnTo>
                  <a:lnTo>
                    <a:pt x="229" y="302"/>
                  </a:lnTo>
                  <a:lnTo>
                    <a:pt x="241" y="287"/>
                  </a:lnTo>
                  <a:lnTo>
                    <a:pt x="251" y="271"/>
                  </a:lnTo>
                  <a:lnTo>
                    <a:pt x="257" y="253"/>
                  </a:lnTo>
                  <a:lnTo>
                    <a:pt x="263" y="233"/>
                  </a:lnTo>
                  <a:lnTo>
                    <a:pt x="264" y="212"/>
                  </a:lnTo>
                  <a:lnTo>
                    <a:pt x="264" y="212"/>
                  </a:lnTo>
                  <a:lnTo>
                    <a:pt x="263" y="200"/>
                  </a:lnTo>
                  <a:lnTo>
                    <a:pt x="262" y="189"/>
                  </a:lnTo>
                  <a:lnTo>
                    <a:pt x="259" y="177"/>
                  </a:lnTo>
                  <a:lnTo>
                    <a:pt x="256" y="166"/>
                  </a:lnTo>
                  <a:lnTo>
                    <a:pt x="251" y="156"/>
                  </a:lnTo>
                  <a:lnTo>
                    <a:pt x="245" y="146"/>
                  </a:lnTo>
                  <a:lnTo>
                    <a:pt x="240" y="137"/>
                  </a:lnTo>
                  <a:lnTo>
                    <a:pt x="232" y="127"/>
                  </a:lnTo>
                  <a:lnTo>
                    <a:pt x="225" y="119"/>
                  </a:lnTo>
                  <a:lnTo>
                    <a:pt x="215" y="111"/>
                  </a:lnTo>
                  <a:lnTo>
                    <a:pt x="207" y="104"/>
                  </a:lnTo>
                  <a:lnTo>
                    <a:pt x="198" y="99"/>
                  </a:lnTo>
                  <a:lnTo>
                    <a:pt x="187" y="93"/>
                  </a:lnTo>
                  <a:lnTo>
                    <a:pt x="176" y="88"/>
                  </a:lnTo>
                  <a:lnTo>
                    <a:pt x="165" y="85"/>
                  </a:lnTo>
                  <a:lnTo>
                    <a:pt x="153" y="82"/>
                  </a:lnTo>
                  <a:lnTo>
                    <a:pt x="174" y="20"/>
                  </a:lnTo>
                  <a:close/>
                  <a:moveTo>
                    <a:pt x="132" y="7"/>
                  </a:moveTo>
                  <a:lnTo>
                    <a:pt x="111" y="0"/>
                  </a:lnTo>
                  <a:lnTo>
                    <a:pt x="56" y="174"/>
                  </a:lnTo>
                  <a:lnTo>
                    <a:pt x="118" y="195"/>
                  </a:lnTo>
                  <a:lnTo>
                    <a:pt x="132" y="151"/>
                  </a:lnTo>
                  <a:lnTo>
                    <a:pt x="132" y="7"/>
                  </a:lnTo>
                  <a:lnTo>
                    <a:pt x="132" y="7"/>
                  </a:lnTo>
                  <a:close/>
                  <a:moveTo>
                    <a:pt x="132" y="300"/>
                  </a:moveTo>
                  <a:lnTo>
                    <a:pt x="132" y="300"/>
                  </a:lnTo>
                  <a:lnTo>
                    <a:pt x="118" y="299"/>
                  </a:lnTo>
                  <a:lnTo>
                    <a:pt x="104" y="296"/>
                  </a:lnTo>
                  <a:lnTo>
                    <a:pt x="92" y="291"/>
                  </a:lnTo>
                  <a:lnTo>
                    <a:pt x="80" y="284"/>
                  </a:lnTo>
                  <a:lnTo>
                    <a:pt x="119" y="284"/>
                  </a:lnTo>
                  <a:lnTo>
                    <a:pt x="119" y="260"/>
                  </a:lnTo>
                  <a:lnTo>
                    <a:pt x="58" y="260"/>
                  </a:lnTo>
                  <a:lnTo>
                    <a:pt x="10" y="260"/>
                  </a:lnTo>
                  <a:lnTo>
                    <a:pt x="0" y="260"/>
                  </a:lnTo>
                  <a:lnTo>
                    <a:pt x="0" y="284"/>
                  </a:lnTo>
                  <a:lnTo>
                    <a:pt x="22" y="284"/>
                  </a:lnTo>
                  <a:lnTo>
                    <a:pt x="22" y="284"/>
                  </a:lnTo>
                  <a:lnTo>
                    <a:pt x="34" y="300"/>
                  </a:lnTo>
                  <a:lnTo>
                    <a:pt x="48" y="314"/>
                  </a:lnTo>
                  <a:lnTo>
                    <a:pt x="65" y="326"/>
                  </a:lnTo>
                  <a:lnTo>
                    <a:pt x="83" y="336"/>
                  </a:lnTo>
                  <a:lnTo>
                    <a:pt x="83" y="336"/>
                  </a:lnTo>
                  <a:lnTo>
                    <a:pt x="64" y="340"/>
                  </a:lnTo>
                  <a:lnTo>
                    <a:pt x="49" y="345"/>
                  </a:lnTo>
                  <a:lnTo>
                    <a:pt x="44" y="349"/>
                  </a:lnTo>
                  <a:lnTo>
                    <a:pt x="39" y="353"/>
                  </a:lnTo>
                  <a:lnTo>
                    <a:pt x="37" y="357"/>
                  </a:lnTo>
                  <a:lnTo>
                    <a:pt x="35" y="361"/>
                  </a:lnTo>
                  <a:lnTo>
                    <a:pt x="35" y="382"/>
                  </a:lnTo>
                  <a:lnTo>
                    <a:pt x="132" y="382"/>
                  </a:lnTo>
                  <a:lnTo>
                    <a:pt x="132" y="364"/>
                  </a:lnTo>
                  <a:lnTo>
                    <a:pt x="132" y="364"/>
                  </a:lnTo>
                  <a:lnTo>
                    <a:pt x="125" y="363"/>
                  </a:lnTo>
                  <a:lnTo>
                    <a:pt x="119" y="359"/>
                  </a:lnTo>
                  <a:lnTo>
                    <a:pt x="115" y="353"/>
                  </a:lnTo>
                  <a:lnTo>
                    <a:pt x="114" y="345"/>
                  </a:lnTo>
                  <a:lnTo>
                    <a:pt x="114" y="345"/>
                  </a:lnTo>
                  <a:lnTo>
                    <a:pt x="115" y="338"/>
                  </a:lnTo>
                  <a:lnTo>
                    <a:pt x="119" y="333"/>
                  </a:lnTo>
                  <a:lnTo>
                    <a:pt x="125" y="329"/>
                  </a:lnTo>
                  <a:lnTo>
                    <a:pt x="132" y="327"/>
                  </a:lnTo>
                  <a:lnTo>
                    <a:pt x="132" y="300"/>
                  </a:lnTo>
                  <a:close/>
                </a:path>
              </a:pathLst>
            </a:custGeom>
            <a:solidFill>
              <a:srgbClr val="5ABBC4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7357" name="组合 197"/>
            <p:cNvGrpSpPr/>
            <p:nvPr/>
          </p:nvGrpSpPr>
          <p:grpSpPr>
            <a:xfrm>
              <a:off x="6673" y="2282"/>
              <a:ext cx="572" cy="347"/>
              <a:chOff x="3143251" y="1577975"/>
              <a:chExt cx="363538" cy="220663"/>
            </a:xfrm>
          </p:grpSpPr>
          <p:sp>
            <p:nvSpPr>
              <p:cNvPr id="7358" name="Freeform 178"/>
              <p:cNvSpPr>
                <a:spLocks noEditPoints="1"/>
              </p:cNvSpPr>
              <p:nvPr/>
            </p:nvSpPr>
            <p:spPr>
              <a:xfrm>
                <a:off x="3143251" y="1577975"/>
                <a:ext cx="215900" cy="212725"/>
              </a:xfrm>
              <a:custGeom>
                <a:avLst/>
                <a:gdLst/>
                <a:ahLst/>
                <a:cxnLst>
                  <a:cxn ang="0">
                    <a:pos x="107950" y="0"/>
                  </a:cxn>
                  <a:cxn ang="0">
                    <a:pos x="149225" y="6350"/>
                  </a:cxn>
                  <a:cxn ang="0">
                    <a:pos x="168275" y="17462"/>
                  </a:cxn>
                  <a:cxn ang="0">
                    <a:pos x="198437" y="44450"/>
                  </a:cxn>
                  <a:cxn ang="0">
                    <a:pos x="212725" y="84137"/>
                  </a:cxn>
                  <a:cxn ang="0">
                    <a:pos x="212725" y="125412"/>
                  </a:cxn>
                  <a:cxn ang="0">
                    <a:pos x="207962" y="146050"/>
                  </a:cxn>
                  <a:cxn ang="0">
                    <a:pos x="192087" y="174625"/>
                  </a:cxn>
                  <a:cxn ang="0">
                    <a:pos x="168275" y="195262"/>
                  </a:cxn>
                  <a:cxn ang="0">
                    <a:pos x="139700" y="207962"/>
                  </a:cxn>
                  <a:cxn ang="0">
                    <a:pos x="107950" y="212725"/>
                  </a:cxn>
                  <a:cxn ang="0">
                    <a:pos x="107950" y="193675"/>
                  </a:cxn>
                  <a:cxn ang="0">
                    <a:pos x="133350" y="188912"/>
                  </a:cxn>
                  <a:cxn ang="0">
                    <a:pos x="157162" y="177800"/>
                  </a:cxn>
                  <a:cxn ang="0">
                    <a:pos x="176212" y="161925"/>
                  </a:cxn>
                  <a:cxn ang="0">
                    <a:pos x="188912" y="138112"/>
                  </a:cxn>
                  <a:cxn ang="0">
                    <a:pos x="188912" y="138112"/>
                  </a:cxn>
                  <a:cxn ang="0">
                    <a:pos x="195262" y="104775"/>
                  </a:cxn>
                  <a:cxn ang="0">
                    <a:pos x="188912" y="71437"/>
                  </a:cxn>
                  <a:cxn ang="0">
                    <a:pos x="169862" y="44450"/>
                  </a:cxn>
                  <a:cxn ang="0">
                    <a:pos x="139700" y="25400"/>
                  </a:cxn>
                  <a:cxn ang="0">
                    <a:pos x="125412" y="22225"/>
                  </a:cxn>
                  <a:cxn ang="0">
                    <a:pos x="107950" y="0"/>
                  </a:cxn>
                  <a:cxn ang="0">
                    <a:pos x="9525" y="66675"/>
                  </a:cxn>
                  <a:cxn ang="0">
                    <a:pos x="25400" y="38100"/>
                  </a:cxn>
                  <a:cxn ang="0">
                    <a:pos x="49212" y="17462"/>
                  </a:cxn>
                  <a:cxn ang="0">
                    <a:pos x="77787" y="4762"/>
                  </a:cxn>
                  <a:cxn ang="0">
                    <a:pos x="107950" y="0"/>
                  </a:cxn>
                  <a:cxn ang="0">
                    <a:pos x="107950" y="19050"/>
                  </a:cxn>
                  <a:cxn ang="0">
                    <a:pos x="82550" y="23812"/>
                  </a:cxn>
                  <a:cxn ang="0">
                    <a:pos x="60325" y="34925"/>
                  </a:cxn>
                  <a:cxn ang="0">
                    <a:pos x="41275" y="52387"/>
                  </a:cxn>
                  <a:cxn ang="0">
                    <a:pos x="28575" y="73025"/>
                  </a:cxn>
                  <a:cxn ang="0">
                    <a:pos x="22225" y="90487"/>
                  </a:cxn>
                  <a:cxn ang="0">
                    <a:pos x="23812" y="125412"/>
                  </a:cxn>
                  <a:cxn ang="0">
                    <a:pos x="36512" y="155575"/>
                  </a:cxn>
                  <a:cxn ang="0">
                    <a:pos x="60325" y="177800"/>
                  </a:cxn>
                  <a:cxn ang="0">
                    <a:pos x="76200" y="187325"/>
                  </a:cxn>
                  <a:cxn ang="0">
                    <a:pos x="107950" y="193675"/>
                  </a:cxn>
                  <a:cxn ang="0">
                    <a:pos x="107950" y="212725"/>
                  </a:cxn>
                  <a:cxn ang="0">
                    <a:pos x="68262" y="206375"/>
                  </a:cxn>
                  <a:cxn ang="0">
                    <a:pos x="49212" y="195262"/>
                  </a:cxn>
                  <a:cxn ang="0">
                    <a:pos x="19050" y="165100"/>
                  </a:cxn>
                  <a:cxn ang="0">
                    <a:pos x="4762" y="128587"/>
                  </a:cxn>
                  <a:cxn ang="0">
                    <a:pos x="1587" y="88900"/>
                  </a:cxn>
                  <a:cxn ang="0">
                    <a:pos x="9525" y="66675"/>
                  </a:cxn>
                </a:cxnLst>
                <a:rect l="0" t="0" r="0" b="0"/>
                <a:pathLst>
                  <a:path w="136" h="134">
                    <a:moveTo>
                      <a:pt x="68" y="0"/>
                    </a:moveTo>
                    <a:lnTo>
                      <a:pt x="68" y="0"/>
                    </a:lnTo>
                    <a:lnTo>
                      <a:pt x="81" y="0"/>
                    </a:lnTo>
                    <a:lnTo>
                      <a:pt x="94" y="4"/>
                    </a:lnTo>
                    <a:lnTo>
                      <a:pt x="94" y="4"/>
                    </a:lnTo>
                    <a:lnTo>
                      <a:pt x="106" y="11"/>
                    </a:lnTo>
                    <a:lnTo>
                      <a:pt x="115" y="19"/>
                    </a:lnTo>
                    <a:lnTo>
                      <a:pt x="125" y="28"/>
                    </a:lnTo>
                    <a:lnTo>
                      <a:pt x="130" y="41"/>
                    </a:lnTo>
                    <a:lnTo>
                      <a:pt x="134" y="53"/>
                    </a:lnTo>
                    <a:lnTo>
                      <a:pt x="136" y="65"/>
                    </a:lnTo>
                    <a:lnTo>
                      <a:pt x="134" y="79"/>
                    </a:lnTo>
                    <a:lnTo>
                      <a:pt x="131" y="92"/>
                    </a:lnTo>
                    <a:lnTo>
                      <a:pt x="131" y="92"/>
                    </a:lnTo>
                    <a:lnTo>
                      <a:pt x="126" y="102"/>
                    </a:lnTo>
                    <a:lnTo>
                      <a:pt x="121" y="110"/>
                    </a:lnTo>
                    <a:lnTo>
                      <a:pt x="114" y="116"/>
                    </a:lnTo>
                    <a:lnTo>
                      <a:pt x="106" y="123"/>
                    </a:lnTo>
                    <a:lnTo>
                      <a:pt x="98" y="129"/>
                    </a:lnTo>
                    <a:lnTo>
                      <a:pt x="88" y="131"/>
                    </a:lnTo>
                    <a:lnTo>
                      <a:pt x="79" y="134"/>
                    </a:lnTo>
                    <a:lnTo>
                      <a:pt x="68" y="134"/>
                    </a:lnTo>
                    <a:lnTo>
                      <a:pt x="68" y="122"/>
                    </a:lnTo>
                    <a:lnTo>
                      <a:pt x="68" y="122"/>
                    </a:lnTo>
                    <a:lnTo>
                      <a:pt x="76" y="122"/>
                    </a:lnTo>
                    <a:lnTo>
                      <a:pt x="84" y="119"/>
                    </a:lnTo>
                    <a:lnTo>
                      <a:pt x="92" y="116"/>
                    </a:lnTo>
                    <a:lnTo>
                      <a:pt x="99" y="112"/>
                    </a:lnTo>
                    <a:lnTo>
                      <a:pt x="104" y="108"/>
                    </a:lnTo>
                    <a:lnTo>
                      <a:pt x="111" y="102"/>
                    </a:lnTo>
                    <a:lnTo>
                      <a:pt x="115" y="95"/>
                    </a:lnTo>
                    <a:lnTo>
                      <a:pt x="119" y="87"/>
                    </a:lnTo>
                    <a:lnTo>
                      <a:pt x="119" y="87"/>
                    </a:lnTo>
                    <a:lnTo>
                      <a:pt x="119" y="87"/>
                    </a:lnTo>
                    <a:lnTo>
                      <a:pt x="122" y="77"/>
                    </a:lnTo>
                    <a:lnTo>
                      <a:pt x="123" y="66"/>
                    </a:lnTo>
                    <a:lnTo>
                      <a:pt x="122" y="56"/>
                    </a:lnTo>
                    <a:lnTo>
                      <a:pt x="119" y="45"/>
                    </a:lnTo>
                    <a:lnTo>
                      <a:pt x="114" y="37"/>
                    </a:lnTo>
                    <a:lnTo>
                      <a:pt x="107" y="28"/>
                    </a:lnTo>
                    <a:lnTo>
                      <a:pt x="99" y="22"/>
                    </a:lnTo>
                    <a:lnTo>
                      <a:pt x="88" y="16"/>
                    </a:lnTo>
                    <a:lnTo>
                      <a:pt x="88" y="16"/>
                    </a:lnTo>
                    <a:lnTo>
                      <a:pt x="79" y="14"/>
                    </a:lnTo>
                    <a:lnTo>
                      <a:pt x="68" y="12"/>
                    </a:lnTo>
                    <a:lnTo>
                      <a:pt x="68" y="0"/>
                    </a:lnTo>
                    <a:close/>
                    <a:moveTo>
                      <a:pt x="6" y="42"/>
                    </a:moveTo>
                    <a:lnTo>
                      <a:pt x="6" y="42"/>
                    </a:lnTo>
                    <a:lnTo>
                      <a:pt x="10" y="33"/>
                    </a:lnTo>
                    <a:lnTo>
                      <a:pt x="16" y="24"/>
                    </a:lnTo>
                    <a:lnTo>
                      <a:pt x="23" y="16"/>
                    </a:lnTo>
                    <a:lnTo>
                      <a:pt x="31" y="11"/>
                    </a:lnTo>
                    <a:lnTo>
                      <a:pt x="39" y="5"/>
                    </a:lnTo>
                    <a:lnTo>
                      <a:pt x="49" y="3"/>
                    </a:lnTo>
                    <a:lnTo>
                      <a:pt x="58" y="0"/>
                    </a:lnTo>
                    <a:lnTo>
                      <a:pt x="68" y="0"/>
                    </a:lnTo>
                    <a:lnTo>
                      <a:pt x="68" y="12"/>
                    </a:lnTo>
                    <a:lnTo>
                      <a:pt x="68" y="12"/>
                    </a:lnTo>
                    <a:lnTo>
                      <a:pt x="60" y="12"/>
                    </a:lnTo>
                    <a:lnTo>
                      <a:pt x="52" y="15"/>
                    </a:lnTo>
                    <a:lnTo>
                      <a:pt x="45" y="18"/>
                    </a:lnTo>
                    <a:lnTo>
                      <a:pt x="38" y="22"/>
                    </a:lnTo>
                    <a:lnTo>
                      <a:pt x="31" y="26"/>
                    </a:lnTo>
                    <a:lnTo>
                      <a:pt x="26" y="33"/>
                    </a:lnTo>
                    <a:lnTo>
                      <a:pt x="20" y="39"/>
                    </a:lnTo>
                    <a:lnTo>
                      <a:pt x="18" y="46"/>
                    </a:lnTo>
                    <a:lnTo>
                      <a:pt x="18" y="46"/>
                    </a:lnTo>
                    <a:lnTo>
                      <a:pt x="14" y="57"/>
                    </a:lnTo>
                    <a:lnTo>
                      <a:pt x="14" y="68"/>
                    </a:lnTo>
                    <a:lnTo>
                      <a:pt x="15" y="79"/>
                    </a:lnTo>
                    <a:lnTo>
                      <a:pt x="18" y="88"/>
                    </a:lnTo>
                    <a:lnTo>
                      <a:pt x="23" y="98"/>
                    </a:lnTo>
                    <a:lnTo>
                      <a:pt x="30" y="106"/>
                    </a:lnTo>
                    <a:lnTo>
                      <a:pt x="38" y="112"/>
                    </a:lnTo>
                    <a:lnTo>
                      <a:pt x="48" y="118"/>
                    </a:lnTo>
                    <a:lnTo>
                      <a:pt x="48" y="118"/>
                    </a:lnTo>
                    <a:lnTo>
                      <a:pt x="58" y="121"/>
                    </a:lnTo>
                    <a:lnTo>
                      <a:pt x="68" y="122"/>
                    </a:lnTo>
                    <a:lnTo>
                      <a:pt x="68" y="134"/>
                    </a:lnTo>
                    <a:lnTo>
                      <a:pt x="68" y="134"/>
                    </a:lnTo>
                    <a:lnTo>
                      <a:pt x="56" y="133"/>
                    </a:lnTo>
                    <a:lnTo>
                      <a:pt x="43" y="130"/>
                    </a:lnTo>
                    <a:lnTo>
                      <a:pt x="43" y="130"/>
                    </a:lnTo>
                    <a:lnTo>
                      <a:pt x="31" y="123"/>
                    </a:lnTo>
                    <a:lnTo>
                      <a:pt x="20" y="115"/>
                    </a:lnTo>
                    <a:lnTo>
                      <a:pt x="12" y="104"/>
                    </a:lnTo>
                    <a:lnTo>
                      <a:pt x="6" y="93"/>
                    </a:lnTo>
                    <a:lnTo>
                      <a:pt x="3" y="81"/>
                    </a:lnTo>
                    <a:lnTo>
                      <a:pt x="0" y="68"/>
                    </a:lnTo>
                    <a:lnTo>
                      <a:pt x="1" y="56"/>
                    </a:lnTo>
                    <a:lnTo>
                      <a:pt x="6" y="42"/>
                    </a:lnTo>
                    <a:lnTo>
                      <a:pt x="6" y="42"/>
                    </a:lnTo>
                    <a:close/>
                  </a:path>
                </a:pathLst>
              </a:custGeom>
              <a:solidFill>
                <a:srgbClr val="FF8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59" name="Freeform 179"/>
              <p:cNvSpPr/>
              <p:nvPr/>
            </p:nvSpPr>
            <p:spPr>
              <a:xfrm>
                <a:off x="3335338" y="1706563"/>
                <a:ext cx="106363" cy="65088"/>
              </a:xfrm>
              <a:custGeom>
                <a:avLst/>
                <a:gdLst/>
                <a:ahLst/>
                <a:cxnLst>
                  <a:cxn ang="0">
                    <a:pos x="96837" y="65088"/>
                  </a:cxn>
                  <a:cxn ang="0">
                    <a:pos x="106363" y="39687"/>
                  </a:cxn>
                  <a:cxn ang="0">
                    <a:pos x="9525" y="0"/>
                  </a:cxn>
                  <a:cxn ang="0">
                    <a:pos x="0" y="26987"/>
                  </a:cxn>
                  <a:cxn ang="0">
                    <a:pos x="96837" y="65088"/>
                  </a:cxn>
                </a:cxnLst>
                <a:rect l="0" t="0" r="0" b="0"/>
                <a:pathLst>
                  <a:path w="67" h="41">
                    <a:moveTo>
                      <a:pt x="61" y="41"/>
                    </a:moveTo>
                    <a:lnTo>
                      <a:pt x="67" y="25"/>
                    </a:lnTo>
                    <a:lnTo>
                      <a:pt x="6" y="0"/>
                    </a:lnTo>
                    <a:lnTo>
                      <a:pt x="0" y="17"/>
                    </a:lnTo>
                    <a:lnTo>
                      <a:pt x="61" y="41"/>
                    </a:lnTo>
                    <a:close/>
                  </a:path>
                </a:pathLst>
              </a:custGeom>
              <a:solidFill>
                <a:srgbClr val="FF8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60" name="Freeform 180"/>
              <p:cNvSpPr/>
              <p:nvPr/>
            </p:nvSpPr>
            <p:spPr>
              <a:xfrm>
                <a:off x="3368676" y="1717675"/>
                <a:ext cx="138113" cy="80963"/>
              </a:xfrm>
              <a:custGeom>
                <a:avLst/>
                <a:gdLst/>
                <a:ahLst/>
                <a:cxnLst>
                  <a:cxn ang="0">
                    <a:pos x="106362" y="80963"/>
                  </a:cxn>
                  <a:cxn ang="0">
                    <a:pos x="106362" y="80963"/>
                  </a:cxn>
                  <a:cxn ang="0">
                    <a:pos x="115887" y="80963"/>
                  </a:cxn>
                  <a:cxn ang="0">
                    <a:pos x="125412" y="80963"/>
                  </a:cxn>
                  <a:cxn ang="0">
                    <a:pos x="131762" y="74612"/>
                  </a:cxn>
                  <a:cxn ang="0">
                    <a:pos x="136525" y="68262"/>
                  </a:cxn>
                  <a:cxn ang="0">
                    <a:pos x="136525" y="68262"/>
                  </a:cxn>
                  <a:cxn ang="0">
                    <a:pos x="138113" y="58737"/>
                  </a:cxn>
                  <a:cxn ang="0">
                    <a:pos x="136525" y="49212"/>
                  </a:cxn>
                  <a:cxn ang="0">
                    <a:pos x="131762" y="42862"/>
                  </a:cxn>
                  <a:cxn ang="0">
                    <a:pos x="123825" y="38100"/>
                  </a:cxn>
                  <a:cxn ang="0">
                    <a:pos x="33337" y="1587"/>
                  </a:cxn>
                  <a:cxn ang="0">
                    <a:pos x="33337" y="1587"/>
                  </a:cxn>
                  <a:cxn ang="0">
                    <a:pos x="23812" y="0"/>
                  </a:cxn>
                  <a:cxn ang="0">
                    <a:pos x="15875" y="1587"/>
                  </a:cxn>
                  <a:cxn ang="0">
                    <a:pos x="6350" y="6350"/>
                  </a:cxn>
                  <a:cxn ang="0">
                    <a:pos x="3175" y="15875"/>
                  </a:cxn>
                  <a:cxn ang="0">
                    <a:pos x="3175" y="15875"/>
                  </a:cxn>
                  <a:cxn ang="0">
                    <a:pos x="0" y="23812"/>
                  </a:cxn>
                  <a:cxn ang="0">
                    <a:pos x="3175" y="31750"/>
                  </a:cxn>
                  <a:cxn ang="0">
                    <a:pos x="6350" y="38100"/>
                  </a:cxn>
                  <a:cxn ang="0">
                    <a:pos x="15875" y="44450"/>
                  </a:cxn>
                  <a:cxn ang="0">
                    <a:pos x="106362" y="80963"/>
                  </a:cxn>
                </a:cxnLst>
                <a:rect l="0" t="0" r="0" b="0"/>
                <a:pathLst>
                  <a:path w="87" h="51">
                    <a:moveTo>
                      <a:pt x="67" y="51"/>
                    </a:moveTo>
                    <a:lnTo>
                      <a:pt x="67" y="51"/>
                    </a:lnTo>
                    <a:lnTo>
                      <a:pt x="73" y="51"/>
                    </a:lnTo>
                    <a:lnTo>
                      <a:pt x="79" y="51"/>
                    </a:lnTo>
                    <a:lnTo>
                      <a:pt x="83" y="47"/>
                    </a:lnTo>
                    <a:lnTo>
                      <a:pt x="86" y="43"/>
                    </a:lnTo>
                    <a:lnTo>
                      <a:pt x="86" y="43"/>
                    </a:lnTo>
                    <a:lnTo>
                      <a:pt x="87" y="37"/>
                    </a:lnTo>
                    <a:lnTo>
                      <a:pt x="86" y="31"/>
                    </a:lnTo>
                    <a:lnTo>
                      <a:pt x="83" y="27"/>
                    </a:lnTo>
                    <a:lnTo>
                      <a:pt x="78" y="24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5"/>
                    </a:lnTo>
                    <a:lnTo>
                      <a:pt x="2" y="20"/>
                    </a:lnTo>
                    <a:lnTo>
                      <a:pt x="4" y="24"/>
                    </a:lnTo>
                    <a:lnTo>
                      <a:pt x="10" y="28"/>
                    </a:lnTo>
                    <a:lnTo>
                      <a:pt x="67" y="51"/>
                    </a:lnTo>
                    <a:close/>
                  </a:path>
                </a:pathLst>
              </a:custGeom>
              <a:solidFill>
                <a:srgbClr val="FF8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7361" name="Freeform 181"/>
            <p:cNvSpPr>
              <a:spLocks noEditPoints="1"/>
            </p:cNvSpPr>
            <p:nvPr/>
          </p:nvSpPr>
          <p:spPr>
            <a:xfrm>
              <a:off x="6693" y="4302"/>
              <a:ext cx="687" cy="245"/>
            </a:xfrm>
            <a:custGeom>
              <a:avLst/>
              <a:gdLst/>
              <a:ahLst/>
              <a:cxnLst>
                <a:cxn ang="0">
                  <a:pos x="597" y="100"/>
                </a:cxn>
                <a:cxn ang="0">
                  <a:pos x="645" y="162"/>
                </a:cxn>
                <a:cxn ang="0">
                  <a:pos x="597" y="220"/>
                </a:cxn>
                <a:cxn ang="0">
                  <a:pos x="687" y="195"/>
                </a:cxn>
                <a:cxn ang="0">
                  <a:pos x="597" y="100"/>
                </a:cxn>
                <a:cxn ang="0">
                  <a:pos x="295" y="37"/>
                </a:cxn>
                <a:cxn ang="0">
                  <a:pos x="277" y="27"/>
                </a:cxn>
                <a:cxn ang="0">
                  <a:pos x="210" y="20"/>
                </a:cxn>
                <a:cxn ang="0">
                  <a:pos x="267" y="35"/>
                </a:cxn>
                <a:cxn ang="0">
                  <a:pos x="282" y="42"/>
                </a:cxn>
                <a:cxn ang="0">
                  <a:pos x="282" y="55"/>
                </a:cxn>
                <a:cxn ang="0">
                  <a:pos x="275" y="90"/>
                </a:cxn>
                <a:cxn ang="0">
                  <a:pos x="272" y="82"/>
                </a:cxn>
                <a:cxn ang="0">
                  <a:pos x="210" y="65"/>
                </a:cxn>
                <a:cxn ang="0">
                  <a:pos x="247" y="190"/>
                </a:cxn>
                <a:cxn ang="0">
                  <a:pos x="257" y="190"/>
                </a:cxn>
                <a:cxn ang="0">
                  <a:pos x="570" y="245"/>
                </a:cxn>
                <a:cxn ang="0">
                  <a:pos x="597" y="220"/>
                </a:cxn>
                <a:cxn ang="0">
                  <a:pos x="570" y="235"/>
                </a:cxn>
                <a:cxn ang="0">
                  <a:pos x="562" y="230"/>
                </a:cxn>
                <a:cxn ang="0">
                  <a:pos x="550" y="225"/>
                </a:cxn>
                <a:cxn ang="0">
                  <a:pos x="545" y="207"/>
                </a:cxn>
                <a:cxn ang="0">
                  <a:pos x="550" y="200"/>
                </a:cxn>
                <a:cxn ang="0">
                  <a:pos x="560" y="190"/>
                </a:cxn>
                <a:cxn ang="0">
                  <a:pos x="565" y="190"/>
                </a:cxn>
                <a:cxn ang="0">
                  <a:pos x="555" y="180"/>
                </a:cxn>
                <a:cxn ang="0">
                  <a:pos x="552" y="167"/>
                </a:cxn>
                <a:cxn ang="0">
                  <a:pos x="555" y="160"/>
                </a:cxn>
                <a:cxn ang="0">
                  <a:pos x="565" y="150"/>
                </a:cxn>
                <a:cxn ang="0">
                  <a:pos x="575" y="150"/>
                </a:cxn>
                <a:cxn ang="0">
                  <a:pos x="562" y="140"/>
                </a:cxn>
                <a:cxn ang="0">
                  <a:pos x="562" y="122"/>
                </a:cxn>
                <a:cxn ang="0">
                  <a:pos x="565" y="115"/>
                </a:cxn>
                <a:cxn ang="0">
                  <a:pos x="580" y="105"/>
                </a:cxn>
                <a:cxn ang="0">
                  <a:pos x="592" y="110"/>
                </a:cxn>
                <a:cxn ang="0">
                  <a:pos x="597" y="100"/>
                </a:cxn>
                <a:cxn ang="0">
                  <a:pos x="157" y="0"/>
                </a:cxn>
                <a:cxn ang="0">
                  <a:pos x="150" y="0"/>
                </a:cxn>
                <a:cxn ang="0">
                  <a:pos x="135" y="7"/>
                </a:cxn>
                <a:cxn ang="0">
                  <a:pos x="82" y="5"/>
                </a:cxn>
                <a:cxn ang="0">
                  <a:pos x="67" y="0"/>
                </a:cxn>
                <a:cxn ang="0">
                  <a:pos x="45" y="7"/>
                </a:cxn>
                <a:cxn ang="0">
                  <a:pos x="20" y="20"/>
                </a:cxn>
                <a:cxn ang="0">
                  <a:pos x="7" y="45"/>
                </a:cxn>
                <a:cxn ang="0">
                  <a:pos x="5" y="55"/>
                </a:cxn>
                <a:cxn ang="0">
                  <a:pos x="5" y="82"/>
                </a:cxn>
                <a:cxn ang="0">
                  <a:pos x="15" y="110"/>
                </a:cxn>
                <a:cxn ang="0">
                  <a:pos x="30" y="125"/>
                </a:cxn>
                <a:cxn ang="0">
                  <a:pos x="57" y="135"/>
                </a:cxn>
                <a:cxn ang="0">
                  <a:pos x="125" y="57"/>
                </a:cxn>
                <a:cxn ang="0">
                  <a:pos x="105" y="147"/>
                </a:cxn>
                <a:cxn ang="0">
                  <a:pos x="112" y="160"/>
                </a:cxn>
                <a:cxn ang="0">
                  <a:pos x="122" y="167"/>
                </a:cxn>
                <a:cxn ang="0">
                  <a:pos x="210" y="65"/>
                </a:cxn>
                <a:cxn ang="0">
                  <a:pos x="152" y="55"/>
                </a:cxn>
                <a:cxn ang="0">
                  <a:pos x="135" y="62"/>
                </a:cxn>
                <a:cxn ang="0">
                  <a:pos x="142" y="27"/>
                </a:cxn>
                <a:cxn ang="0">
                  <a:pos x="150" y="17"/>
                </a:cxn>
                <a:cxn ang="0">
                  <a:pos x="162" y="15"/>
                </a:cxn>
                <a:cxn ang="0">
                  <a:pos x="210" y="10"/>
                </a:cxn>
              </a:cxnLst>
              <a:rect l="0" t="0" r="0" b="0"/>
              <a:pathLst>
                <a:path w="275" h="98">
                  <a:moveTo>
                    <a:pt x="240" y="40"/>
                  </a:moveTo>
                  <a:lnTo>
                    <a:pt x="239" y="40"/>
                  </a:lnTo>
                  <a:lnTo>
                    <a:pt x="239" y="44"/>
                  </a:lnTo>
                  <a:lnTo>
                    <a:pt x="258" y="65"/>
                  </a:lnTo>
                  <a:lnTo>
                    <a:pt x="255" y="82"/>
                  </a:lnTo>
                  <a:lnTo>
                    <a:pt x="239" y="88"/>
                  </a:lnTo>
                  <a:lnTo>
                    <a:pt x="239" y="94"/>
                  </a:lnTo>
                  <a:lnTo>
                    <a:pt x="275" y="78"/>
                  </a:lnTo>
                  <a:lnTo>
                    <a:pt x="240" y="40"/>
                  </a:lnTo>
                  <a:close/>
                  <a:moveTo>
                    <a:pt x="239" y="40"/>
                  </a:moveTo>
                  <a:lnTo>
                    <a:pt x="118" y="15"/>
                  </a:lnTo>
                  <a:lnTo>
                    <a:pt x="118" y="15"/>
                  </a:lnTo>
                  <a:lnTo>
                    <a:pt x="115" y="13"/>
                  </a:lnTo>
                  <a:lnTo>
                    <a:pt x="111" y="11"/>
                  </a:lnTo>
                  <a:lnTo>
                    <a:pt x="84" y="4"/>
                  </a:lnTo>
                  <a:lnTo>
                    <a:pt x="84" y="8"/>
                  </a:lnTo>
                  <a:lnTo>
                    <a:pt x="107" y="14"/>
                  </a:lnTo>
                  <a:lnTo>
                    <a:pt x="107" y="14"/>
                  </a:lnTo>
                  <a:lnTo>
                    <a:pt x="110" y="15"/>
                  </a:lnTo>
                  <a:lnTo>
                    <a:pt x="113" y="17"/>
                  </a:lnTo>
                  <a:lnTo>
                    <a:pt x="113" y="19"/>
                  </a:lnTo>
                  <a:lnTo>
                    <a:pt x="113" y="22"/>
                  </a:lnTo>
                  <a:lnTo>
                    <a:pt x="110" y="36"/>
                  </a:lnTo>
                  <a:lnTo>
                    <a:pt x="110" y="36"/>
                  </a:lnTo>
                  <a:lnTo>
                    <a:pt x="110" y="36"/>
                  </a:lnTo>
                  <a:lnTo>
                    <a:pt x="109" y="33"/>
                  </a:lnTo>
                  <a:lnTo>
                    <a:pt x="105" y="30"/>
                  </a:lnTo>
                  <a:lnTo>
                    <a:pt x="84" y="26"/>
                  </a:lnTo>
                  <a:lnTo>
                    <a:pt x="84" y="73"/>
                  </a:lnTo>
                  <a:lnTo>
                    <a:pt x="99" y="76"/>
                  </a:lnTo>
                  <a:lnTo>
                    <a:pt x="99" y="76"/>
                  </a:lnTo>
                  <a:lnTo>
                    <a:pt x="103" y="76"/>
                  </a:lnTo>
                  <a:lnTo>
                    <a:pt x="106" y="73"/>
                  </a:lnTo>
                  <a:lnTo>
                    <a:pt x="228" y="98"/>
                  </a:lnTo>
                  <a:lnTo>
                    <a:pt x="239" y="94"/>
                  </a:lnTo>
                  <a:lnTo>
                    <a:pt x="239" y="88"/>
                  </a:lnTo>
                  <a:lnTo>
                    <a:pt x="228" y="94"/>
                  </a:lnTo>
                  <a:lnTo>
                    <a:pt x="228" y="94"/>
                  </a:lnTo>
                  <a:lnTo>
                    <a:pt x="225" y="92"/>
                  </a:lnTo>
                  <a:lnTo>
                    <a:pt x="225" y="92"/>
                  </a:lnTo>
                  <a:lnTo>
                    <a:pt x="222" y="91"/>
                  </a:lnTo>
                  <a:lnTo>
                    <a:pt x="220" y="90"/>
                  </a:lnTo>
                  <a:lnTo>
                    <a:pt x="218" y="86"/>
                  </a:lnTo>
                  <a:lnTo>
                    <a:pt x="218" y="83"/>
                  </a:lnTo>
                  <a:lnTo>
                    <a:pt x="218" y="83"/>
                  </a:lnTo>
                  <a:lnTo>
                    <a:pt x="220" y="80"/>
                  </a:lnTo>
                  <a:lnTo>
                    <a:pt x="221" y="78"/>
                  </a:lnTo>
                  <a:lnTo>
                    <a:pt x="224" y="76"/>
                  </a:lnTo>
                  <a:lnTo>
                    <a:pt x="226" y="76"/>
                  </a:lnTo>
                  <a:lnTo>
                    <a:pt x="226" y="76"/>
                  </a:lnTo>
                  <a:lnTo>
                    <a:pt x="224" y="75"/>
                  </a:lnTo>
                  <a:lnTo>
                    <a:pt x="222" y="72"/>
                  </a:lnTo>
                  <a:lnTo>
                    <a:pt x="221" y="69"/>
                  </a:lnTo>
                  <a:lnTo>
                    <a:pt x="221" y="67"/>
                  </a:lnTo>
                  <a:lnTo>
                    <a:pt x="221" y="67"/>
                  </a:lnTo>
                  <a:lnTo>
                    <a:pt x="222" y="64"/>
                  </a:lnTo>
                  <a:lnTo>
                    <a:pt x="225" y="61"/>
                  </a:lnTo>
                  <a:lnTo>
                    <a:pt x="226" y="60"/>
                  </a:lnTo>
                  <a:lnTo>
                    <a:pt x="230" y="60"/>
                  </a:lnTo>
                  <a:lnTo>
                    <a:pt x="230" y="60"/>
                  </a:lnTo>
                  <a:lnTo>
                    <a:pt x="228" y="57"/>
                  </a:lnTo>
                  <a:lnTo>
                    <a:pt x="225" y="56"/>
                  </a:lnTo>
                  <a:lnTo>
                    <a:pt x="225" y="53"/>
                  </a:lnTo>
                  <a:lnTo>
                    <a:pt x="225" y="49"/>
                  </a:lnTo>
                  <a:lnTo>
                    <a:pt x="225" y="49"/>
                  </a:lnTo>
                  <a:lnTo>
                    <a:pt x="226" y="46"/>
                  </a:lnTo>
                  <a:lnTo>
                    <a:pt x="229" y="44"/>
                  </a:lnTo>
                  <a:lnTo>
                    <a:pt x="232" y="42"/>
                  </a:lnTo>
                  <a:lnTo>
                    <a:pt x="235" y="42"/>
                  </a:lnTo>
                  <a:lnTo>
                    <a:pt x="237" y="44"/>
                  </a:lnTo>
                  <a:lnTo>
                    <a:pt x="239" y="44"/>
                  </a:lnTo>
                  <a:lnTo>
                    <a:pt x="239" y="40"/>
                  </a:lnTo>
                  <a:close/>
                  <a:moveTo>
                    <a:pt x="84" y="4"/>
                  </a:moveTo>
                  <a:lnTo>
                    <a:pt x="63" y="0"/>
                  </a:lnTo>
                  <a:lnTo>
                    <a:pt x="63" y="0"/>
                  </a:lnTo>
                  <a:lnTo>
                    <a:pt x="60" y="0"/>
                  </a:lnTo>
                  <a:lnTo>
                    <a:pt x="57" y="2"/>
                  </a:lnTo>
                  <a:lnTo>
                    <a:pt x="54" y="3"/>
                  </a:lnTo>
                  <a:lnTo>
                    <a:pt x="53" y="6"/>
                  </a:lnTo>
                  <a:lnTo>
                    <a:pt x="33" y="2"/>
                  </a:lnTo>
                  <a:lnTo>
                    <a:pt x="33" y="2"/>
                  </a:lnTo>
                  <a:lnTo>
                    <a:pt x="27" y="0"/>
                  </a:lnTo>
                  <a:lnTo>
                    <a:pt x="22" y="2"/>
                  </a:lnTo>
                  <a:lnTo>
                    <a:pt x="18" y="3"/>
                  </a:lnTo>
                  <a:lnTo>
                    <a:pt x="12" y="6"/>
                  </a:lnTo>
                  <a:lnTo>
                    <a:pt x="8" y="8"/>
                  </a:lnTo>
                  <a:lnTo>
                    <a:pt x="6" y="13"/>
                  </a:lnTo>
                  <a:lnTo>
                    <a:pt x="3" y="18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2" y="33"/>
                  </a:lnTo>
                  <a:lnTo>
                    <a:pt x="3" y="38"/>
                  </a:lnTo>
                  <a:lnTo>
                    <a:pt x="6" y="44"/>
                  </a:lnTo>
                  <a:lnTo>
                    <a:pt x="8" y="48"/>
                  </a:lnTo>
                  <a:lnTo>
                    <a:pt x="12" y="50"/>
                  </a:lnTo>
                  <a:lnTo>
                    <a:pt x="18" y="53"/>
                  </a:lnTo>
                  <a:lnTo>
                    <a:pt x="23" y="54"/>
                  </a:lnTo>
                  <a:lnTo>
                    <a:pt x="35" y="57"/>
                  </a:lnTo>
                  <a:lnTo>
                    <a:pt x="50" y="23"/>
                  </a:lnTo>
                  <a:lnTo>
                    <a:pt x="42" y="59"/>
                  </a:lnTo>
                  <a:lnTo>
                    <a:pt x="42" y="59"/>
                  </a:lnTo>
                  <a:lnTo>
                    <a:pt x="44" y="61"/>
                  </a:lnTo>
                  <a:lnTo>
                    <a:pt x="45" y="64"/>
                  </a:lnTo>
                  <a:lnTo>
                    <a:pt x="46" y="65"/>
                  </a:lnTo>
                  <a:lnTo>
                    <a:pt x="49" y="67"/>
                  </a:lnTo>
                  <a:lnTo>
                    <a:pt x="84" y="73"/>
                  </a:lnTo>
                  <a:lnTo>
                    <a:pt x="84" y="26"/>
                  </a:lnTo>
                  <a:lnTo>
                    <a:pt x="61" y="22"/>
                  </a:lnTo>
                  <a:lnTo>
                    <a:pt x="61" y="22"/>
                  </a:lnTo>
                  <a:lnTo>
                    <a:pt x="57" y="22"/>
                  </a:lnTo>
                  <a:lnTo>
                    <a:pt x="54" y="25"/>
                  </a:lnTo>
                  <a:lnTo>
                    <a:pt x="57" y="11"/>
                  </a:lnTo>
                  <a:lnTo>
                    <a:pt x="57" y="11"/>
                  </a:lnTo>
                  <a:lnTo>
                    <a:pt x="58" y="8"/>
                  </a:lnTo>
                  <a:lnTo>
                    <a:pt x="60" y="7"/>
                  </a:lnTo>
                  <a:lnTo>
                    <a:pt x="63" y="6"/>
                  </a:lnTo>
                  <a:lnTo>
                    <a:pt x="65" y="6"/>
                  </a:lnTo>
                  <a:lnTo>
                    <a:pt x="84" y="8"/>
                  </a:lnTo>
                  <a:lnTo>
                    <a:pt x="84" y="4"/>
                  </a:lnTo>
                  <a:close/>
                </a:path>
              </a:pathLst>
            </a:custGeom>
            <a:solidFill>
              <a:srgbClr val="5ABBC4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7362" name="组合 205"/>
            <p:cNvGrpSpPr/>
            <p:nvPr/>
          </p:nvGrpSpPr>
          <p:grpSpPr>
            <a:xfrm>
              <a:off x="4111" y="4919"/>
              <a:ext cx="390" cy="492"/>
              <a:chOff x="1516063" y="3252788"/>
              <a:chExt cx="247651" cy="312737"/>
            </a:xfrm>
          </p:grpSpPr>
          <p:sp>
            <p:nvSpPr>
              <p:cNvPr id="7363" name="Freeform 182"/>
              <p:cNvSpPr/>
              <p:nvPr/>
            </p:nvSpPr>
            <p:spPr>
              <a:xfrm>
                <a:off x="1527176" y="3263900"/>
                <a:ext cx="236538" cy="301625"/>
              </a:xfrm>
              <a:custGeom>
                <a:avLst/>
                <a:gdLst/>
                <a:ahLst/>
                <a:cxnLst>
                  <a:cxn ang="0">
                    <a:pos x="0" y="52387"/>
                  </a:cxn>
                  <a:cxn ang="0">
                    <a:pos x="11112" y="44450"/>
                  </a:cxn>
                  <a:cxn ang="0">
                    <a:pos x="152400" y="271462"/>
                  </a:cxn>
                  <a:cxn ang="0">
                    <a:pos x="152400" y="271462"/>
                  </a:cxn>
                  <a:cxn ang="0">
                    <a:pos x="157162" y="279400"/>
                  </a:cxn>
                  <a:cxn ang="0">
                    <a:pos x="160337" y="282575"/>
                  </a:cxn>
                  <a:cxn ang="0">
                    <a:pos x="166687" y="285750"/>
                  </a:cxn>
                  <a:cxn ang="0">
                    <a:pos x="173037" y="287337"/>
                  </a:cxn>
                  <a:cxn ang="0">
                    <a:pos x="180975" y="287337"/>
                  </a:cxn>
                  <a:cxn ang="0">
                    <a:pos x="188912" y="287337"/>
                  </a:cxn>
                  <a:cxn ang="0">
                    <a:pos x="195262" y="285750"/>
                  </a:cxn>
                  <a:cxn ang="0">
                    <a:pos x="201612" y="280987"/>
                  </a:cxn>
                  <a:cxn ang="0">
                    <a:pos x="201612" y="280987"/>
                  </a:cxn>
                  <a:cxn ang="0">
                    <a:pos x="207962" y="276225"/>
                  </a:cxn>
                  <a:cxn ang="0">
                    <a:pos x="214312" y="271462"/>
                  </a:cxn>
                  <a:cxn ang="0">
                    <a:pos x="217487" y="265112"/>
                  </a:cxn>
                  <a:cxn ang="0">
                    <a:pos x="219075" y="258762"/>
                  </a:cxn>
                  <a:cxn ang="0">
                    <a:pos x="220662" y="252412"/>
                  </a:cxn>
                  <a:cxn ang="0">
                    <a:pos x="220662" y="246062"/>
                  </a:cxn>
                  <a:cxn ang="0">
                    <a:pos x="219075" y="238125"/>
                  </a:cxn>
                  <a:cxn ang="0">
                    <a:pos x="217487" y="231775"/>
                  </a:cxn>
                  <a:cxn ang="0">
                    <a:pos x="77787" y="6350"/>
                  </a:cxn>
                  <a:cxn ang="0">
                    <a:pos x="85725" y="0"/>
                  </a:cxn>
                  <a:cxn ang="0">
                    <a:pos x="230187" y="228600"/>
                  </a:cxn>
                  <a:cxn ang="0">
                    <a:pos x="230187" y="228600"/>
                  </a:cxn>
                  <a:cxn ang="0">
                    <a:pos x="233362" y="238125"/>
                  </a:cxn>
                  <a:cxn ang="0">
                    <a:pos x="236538" y="246062"/>
                  </a:cxn>
                  <a:cxn ang="0">
                    <a:pos x="236538" y="255587"/>
                  </a:cxn>
                  <a:cxn ang="0">
                    <a:pos x="233362" y="263525"/>
                  </a:cxn>
                  <a:cxn ang="0">
                    <a:pos x="230187" y="271462"/>
                  </a:cxn>
                  <a:cxn ang="0">
                    <a:pos x="225425" y="280987"/>
                  </a:cxn>
                  <a:cxn ang="0">
                    <a:pos x="219075" y="287337"/>
                  </a:cxn>
                  <a:cxn ang="0">
                    <a:pos x="211137" y="293687"/>
                  </a:cxn>
                  <a:cxn ang="0">
                    <a:pos x="211137" y="293687"/>
                  </a:cxn>
                  <a:cxn ang="0">
                    <a:pos x="201612" y="298450"/>
                  </a:cxn>
                  <a:cxn ang="0">
                    <a:pos x="190500" y="301625"/>
                  </a:cxn>
                  <a:cxn ang="0">
                    <a:pos x="182562" y="301625"/>
                  </a:cxn>
                  <a:cxn ang="0">
                    <a:pos x="171450" y="301625"/>
                  </a:cxn>
                  <a:cxn ang="0">
                    <a:pos x="163512" y="300037"/>
                  </a:cxn>
                  <a:cxn ang="0">
                    <a:pos x="153987" y="295275"/>
                  </a:cxn>
                  <a:cxn ang="0">
                    <a:pos x="147637" y="288925"/>
                  </a:cxn>
                  <a:cxn ang="0">
                    <a:pos x="144462" y="282575"/>
                  </a:cxn>
                  <a:cxn ang="0">
                    <a:pos x="0" y="52387"/>
                  </a:cxn>
                </a:cxnLst>
                <a:rect l="0" t="0" r="0" b="0"/>
                <a:pathLst>
                  <a:path w="149" h="190">
                    <a:moveTo>
                      <a:pt x="0" y="33"/>
                    </a:moveTo>
                    <a:lnTo>
                      <a:pt x="7" y="28"/>
                    </a:lnTo>
                    <a:lnTo>
                      <a:pt x="96" y="171"/>
                    </a:lnTo>
                    <a:lnTo>
                      <a:pt x="96" y="171"/>
                    </a:lnTo>
                    <a:lnTo>
                      <a:pt x="99" y="176"/>
                    </a:lnTo>
                    <a:lnTo>
                      <a:pt x="101" y="178"/>
                    </a:lnTo>
                    <a:lnTo>
                      <a:pt x="105" y="180"/>
                    </a:lnTo>
                    <a:lnTo>
                      <a:pt x="109" y="181"/>
                    </a:lnTo>
                    <a:lnTo>
                      <a:pt x="114" y="181"/>
                    </a:lnTo>
                    <a:lnTo>
                      <a:pt x="119" y="181"/>
                    </a:lnTo>
                    <a:lnTo>
                      <a:pt x="123" y="180"/>
                    </a:lnTo>
                    <a:lnTo>
                      <a:pt x="127" y="177"/>
                    </a:lnTo>
                    <a:lnTo>
                      <a:pt x="127" y="177"/>
                    </a:lnTo>
                    <a:lnTo>
                      <a:pt x="131" y="174"/>
                    </a:lnTo>
                    <a:lnTo>
                      <a:pt x="135" y="171"/>
                    </a:lnTo>
                    <a:lnTo>
                      <a:pt x="137" y="167"/>
                    </a:lnTo>
                    <a:lnTo>
                      <a:pt x="138" y="163"/>
                    </a:lnTo>
                    <a:lnTo>
                      <a:pt x="139" y="159"/>
                    </a:lnTo>
                    <a:lnTo>
                      <a:pt x="139" y="155"/>
                    </a:lnTo>
                    <a:lnTo>
                      <a:pt x="138" y="150"/>
                    </a:lnTo>
                    <a:lnTo>
                      <a:pt x="137" y="146"/>
                    </a:lnTo>
                    <a:lnTo>
                      <a:pt x="49" y="4"/>
                    </a:lnTo>
                    <a:lnTo>
                      <a:pt x="54" y="0"/>
                    </a:lnTo>
                    <a:lnTo>
                      <a:pt x="145" y="144"/>
                    </a:lnTo>
                    <a:lnTo>
                      <a:pt x="145" y="144"/>
                    </a:lnTo>
                    <a:lnTo>
                      <a:pt x="147" y="150"/>
                    </a:lnTo>
                    <a:lnTo>
                      <a:pt x="149" y="155"/>
                    </a:lnTo>
                    <a:lnTo>
                      <a:pt x="149" y="161"/>
                    </a:lnTo>
                    <a:lnTo>
                      <a:pt x="147" y="166"/>
                    </a:lnTo>
                    <a:lnTo>
                      <a:pt x="145" y="171"/>
                    </a:lnTo>
                    <a:lnTo>
                      <a:pt x="142" y="177"/>
                    </a:lnTo>
                    <a:lnTo>
                      <a:pt x="138" y="181"/>
                    </a:lnTo>
                    <a:lnTo>
                      <a:pt x="133" y="185"/>
                    </a:lnTo>
                    <a:lnTo>
                      <a:pt x="133" y="185"/>
                    </a:lnTo>
                    <a:lnTo>
                      <a:pt x="127" y="188"/>
                    </a:lnTo>
                    <a:lnTo>
                      <a:pt x="120" y="190"/>
                    </a:lnTo>
                    <a:lnTo>
                      <a:pt x="115" y="190"/>
                    </a:lnTo>
                    <a:lnTo>
                      <a:pt x="108" y="190"/>
                    </a:lnTo>
                    <a:lnTo>
                      <a:pt x="103" y="189"/>
                    </a:lnTo>
                    <a:lnTo>
                      <a:pt x="97" y="186"/>
                    </a:lnTo>
                    <a:lnTo>
                      <a:pt x="93" y="182"/>
                    </a:lnTo>
                    <a:lnTo>
                      <a:pt x="91" y="178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F8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64" name="Freeform 183"/>
              <p:cNvSpPr/>
              <p:nvPr/>
            </p:nvSpPr>
            <p:spPr>
              <a:xfrm>
                <a:off x="1516063" y="3252788"/>
                <a:ext cx="114300" cy="79375"/>
              </a:xfrm>
              <a:custGeom>
                <a:avLst/>
                <a:gdLst/>
                <a:ahLst/>
                <a:cxnLst>
                  <a:cxn ang="0">
                    <a:pos x="0" y="74612"/>
                  </a:cxn>
                  <a:cxn ang="0">
                    <a:pos x="0" y="74612"/>
                  </a:cxn>
                  <a:cxn ang="0">
                    <a:pos x="1587" y="77787"/>
                  </a:cxn>
                  <a:cxn ang="0">
                    <a:pos x="6350" y="79375"/>
                  </a:cxn>
                  <a:cxn ang="0">
                    <a:pos x="7937" y="79375"/>
                  </a:cxn>
                  <a:cxn ang="0">
                    <a:pos x="12700" y="77787"/>
                  </a:cxn>
                  <a:cxn ang="0">
                    <a:pos x="109537" y="17462"/>
                  </a:cxn>
                  <a:cxn ang="0">
                    <a:pos x="109537" y="17462"/>
                  </a:cxn>
                  <a:cxn ang="0">
                    <a:pos x="111125" y="14287"/>
                  </a:cxn>
                  <a:cxn ang="0">
                    <a:pos x="114300" y="12700"/>
                  </a:cxn>
                  <a:cxn ang="0">
                    <a:pos x="114300" y="7937"/>
                  </a:cxn>
                  <a:cxn ang="0">
                    <a:pos x="111125" y="3175"/>
                  </a:cxn>
                  <a:cxn ang="0">
                    <a:pos x="111125" y="3175"/>
                  </a:cxn>
                  <a:cxn ang="0">
                    <a:pos x="109537" y="1587"/>
                  </a:cxn>
                  <a:cxn ang="0">
                    <a:pos x="107950" y="0"/>
                  </a:cxn>
                  <a:cxn ang="0">
                    <a:pos x="103187" y="0"/>
                  </a:cxn>
                  <a:cxn ang="0">
                    <a:pos x="101600" y="1587"/>
                  </a:cxn>
                  <a:cxn ang="0">
                    <a:pos x="1587" y="61912"/>
                  </a:cxn>
                  <a:cxn ang="0">
                    <a:pos x="1587" y="61912"/>
                  </a:cxn>
                  <a:cxn ang="0">
                    <a:pos x="0" y="63500"/>
                  </a:cxn>
                  <a:cxn ang="0">
                    <a:pos x="0" y="68262"/>
                  </a:cxn>
                  <a:cxn ang="0">
                    <a:pos x="0" y="69850"/>
                  </a:cxn>
                  <a:cxn ang="0">
                    <a:pos x="0" y="74612"/>
                  </a:cxn>
                  <a:cxn ang="0">
                    <a:pos x="0" y="74612"/>
                  </a:cxn>
                </a:cxnLst>
                <a:rect l="0" t="0" r="0" b="0"/>
                <a:pathLst>
                  <a:path w="72" h="50">
                    <a:moveTo>
                      <a:pt x="0" y="47"/>
                    </a:moveTo>
                    <a:lnTo>
                      <a:pt x="0" y="47"/>
                    </a:lnTo>
                    <a:lnTo>
                      <a:pt x="1" y="49"/>
                    </a:lnTo>
                    <a:lnTo>
                      <a:pt x="4" y="50"/>
                    </a:lnTo>
                    <a:lnTo>
                      <a:pt x="5" y="50"/>
                    </a:lnTo>
                    <a:lnTo>
                      <a:pt x="8" y="49"/>
                    </a:lnTo>
                    <a:lnTo>
                      <a:pt x="69" y="11"/>
                    </a:lnTo>
                    <a:lnTo>
                      <a:pt x="69" y="11"/>
                    </a:lnTo>
                    <a:lnTo>
                      <a:pt x="70" y="9"/>
                    </a:lnTo>
                    <a:lnTo>
                      <a:pt x="72" y="8"/>
                    </a:lnTo>
                    <a:lnTo>
                      <a:pt x="72" y="5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69" y="1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4" y="1"/>
                    </a:lnTo>
                    <a:lnTo>
                      <a:pt x="1" y="39"/>
                    </a:lnTo>
                    <a:lnTo>
                      <a:pt x="1" y="39"/>
                    </a:lnTo>
                    <a:lnTo>
                      <a:pt x="0" y="40"/>
                    </a:lnTo>
                    <a:lnTo>
                      <a:pt x="0" y="43"/>
                    </a:lnTo>
                    <a:lnTo>
                      <a:pt x="0" y="44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FF8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65" name="Freeform 184"/>
              <p:cNvSpPr/>
              <p:nvPr/>
            </p:nvSpPr>
            <p:spPr>
              <a:xfrm>
                <a:off x="1560513" y="3316288"/>
                <a:ext cx="161925" cy="219075"/>
              </a:xfrm>
              <a:custGeom>
                <a:avLst/>
                <a:gdLst/>
                <a:ahLst/>
                <a:cxnLst>
                  <a:cxn ang="0">
                    <a:pos x="0" y="9525"/>
                  </a:cxn>
                  <a:cxn ang="0">
                    <a:pos x="14287" y="0"/>
                  </a:cxn>
                  <a:cxn ang="0">
                    <a:pos x="139700" y="203200"/>
                  </a:cxn>
                  <a:cxn ang="0">
                    <a:pos x="139700" y="203200"/>
                  </a:cxn>
                  <a:cxn ang="0">
                    <a:pos x="144462" y="209550"/>
                  </a:cxn>
                  <a:cxn ang="0">
                    <a:pos x="149225" y="211137"/>
                  </a:cxn>
                  <a:cxn ang="0">
                    <a:pos x="155575" y="212725"/>
                  </a:cxn>
                  <a:cxn ang="0">
                    <a:pos x="161925" y="215900"/>
                  </a:cxn>
                  <a:cxn ang="0">
                    <a:pos x="161925" y="215900"/>
                  </a:cxn>
                  <a:cxn ang="0">
                    <a:pos x="160337" y="215900"/>
                  </a:cxn>
                  <a:cxn ang="0">
                    <a:pos x="160337" y="215900"/>
                  </a:cxn>
                  <a:cxn ang="0">
                    <a:pos x="150812" y="219075"/>
                  </a:cxn>
                  <a:cxn ang="0">
                    <a:pos x="139700" y="219075"/>
                  </a:cxn>
                  <a:cxn ang="0">
                    <a:pos x="131762" y="215900"/>
                  </a:cxn>
                  <a:cxn ang="0">
                    <a:pos x="125412" y="209550"/>
                  </a:cxn>
                  <a:cxn ang="0">
                    <a:pos x="0" y="9525"/>
                  </a:cxn>
                </a:cxnLst>
                <a:rect l="0" t="0" r="0" b="0"/>
                <a:pathLst>
                  <a:path w="102" h="138">
                    <a:moveTo>
                      <a:pt x="0" y="6"/>
                    </a:moveTo>
                    <a:lnTo>
                      <a:pt x="9" y="0"/>
                    </a:lnTo>
                    <a:lnTo>
                      <a:pt x="88" y="128"/>
                    </a:lnTo>
                    <a:lnTo>
                      <a:pt x="88" y="128"/>
                    </a:lnTo>
                    <a:lnTo>
                      <a:pt x="91" y="132"/>
                    </a:lnTo>
                    <a:lnTo>
                      <a:pt x="94" y="133"/>
                    </a:lnTo>
                    <a:lnTo>
                      <a:pt x="98" y="134"/>
                    </a:lnTo>
                    <a:lnTo>
                      <a:pt x="102" y="136"/>
                    </a:lnTo>
                    <a:lnTo>
                      <a:pt x="102" y="136"/>
                    </a:lnTo>
                    <a:lnTo>
                      <a:pt x="101" y="136"/>
                    </a:lnTo>
                    <a:lnTo>
                      <a:pt x="101" y="136"/>
                    </a:lnTo>
                    <a:lnTo>
                      <a:pt x="95" y="138"/>
                    </a:lnTo>
                    <a:lnTo>
                      <a:pt x="88" y="138"/>
                    </a:lnTo>
                    <a:lnTo>
                      <a:pt x="83" y="136"/>
                    </a:lnTo>
                    <a:lnTo>
                      <a:pt x="79" y="13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8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7366" name="Freeform 185"/>
            <p:cNvSpPr>
              <a:spLocks noEditPoints="1"/>
            </p:cNvSpPr>
            <p:nvPr/>
          </p:nvSpPr>
          <p:spPr>
            <a:xfrm>
              <a:off x="4706" y="3017"/>
              <a:ext cx="315" cy="242"/>
            </a:xfrm>
            <a:custGeom>
              <a:avLst/>
              <a:gdLst/>
              <a:ahLst/>
              <a:cxnLst>
                <a:cxn ang="0">
                  <a:pos x="310" y="95"/>
                </a:cxn>
                <a:cxn ang="0">
                  <a:pos x="262" y="37"/>
                </a:cxn>
                <a:cxn ang="0">
                  <a:pos x="247" y="85"/>
                </a:cxn>
                <a:cxn ang="0">
                  <a:pos x="277" y="97"/>
                </a:cxn>
                <a:cxn ang="0">
                  <a:pos x="282" y="137"/>
                </a:cxn>
                <a:cxn ang="0">
                  <a:pos x="247" y="157"/>
                </a:cxn>
                <a:cxn ang="0">
                  <a:pos x="282" y="180"/>
                </a:cxn>
                <a:cxn ang="0">
                  <a:pos x="312" y="145"/>
                </a:cxn>
                <a:cxn ang="0">
                  <a:pos x="247" y="30"/>
                </a:cxn>
                <a:cxn ang="0">
                  <a:pos x="100" y="2"/>
                </a:cxn>
                <a:cxn ang="0">
                  <a:pos x="105" y="12"/>
                </a:cxn>
                <a:cxn ang="0">
                  <a:pos x="115" y="32"/>
                </a:cxn>
                <a:cxn ang="0">
                  <a:pos x="100" y="50"/>
                </a:cxn>
                <a:cxn ang="0">
                  <a:pos x="100" y="210"/>
                </a:cxn>
                <a:cxn ang="0">
                  <a:pos x="147" y="205"/>
                </a:cxn>
                <a:cxn ang="0">
                  <a:pos x="197" y="190"/>
                </a:cxn>
                <a:cxn ang="0">
                  <a:pos x="247" y="157"/>
                </a:cxn>
                <a:cxn ang="0">
                  <a:pos x="230" y="155"/>
                </a:cxn>
                <a:cxn ang="0">
                  <a:pos x="215" y="105"/>
                </a:cxn>
                <a:cxn ang="0">
                  <a:pos x="237" y="87"/>
                </a:cxn>
                <a:cxn ang="0">
                  <a:pos x="100" y="2"/>
                </a:cxn>
                <a:cxn ang="0">
                  <a:pos x="82" y="22"/>
                </a:cxn>
                <a:cxn ang="0">
                  <a:pos x="100" y="2"/>
                </a:cxn>
                <a:cxn ang="0">
                  <a:pos x="100" y="240"/>
                </a:cxn>
                <a:cxn ang="0">
                  <a:pos x="95" y="212"/>
                </a:cxn>
                <a:cxn ang="0">
                  <a:pos x="82" y="242"/>
                </a:cxn>
                <a:cxn ang="0">
                  <a:pos x="92" y="180"/>
                </a:cxn>
                <a:cxn ang="0">
                  <a:pos x="82" y="80"/>
                </a:cxn>
                <a:cxn ang="0">
                  <a:pos x="82" y="37"/>
                </a:cxn>
                <a:cxn ang="0">
                  <a:pos x="90" y="47"/>
                </a:cxn>
                <a:cxn ang="0">
                  <a:pos x="82" y="7"/>
                </a:cxn>
                <a:cxn ang="0">
                  <a:pos x="67" y="50"/>
                </a:cxn>
                <a:cxn ang="0">
                  <a:pos x="82" y="37"/>
                </a:cxn>
                <a:cxn ang="0">
                  <a:pos x="82" y="7"/>
                </a:cxn>
                <a:cxn ang="0">
                  <a:pos x="67" y="242"/>
                </a:cxn>
                <a:cxn ang="0">
                  <a:pos x="67" y="230"/>
                </a:cxn>
                <a:cxn ang="0">
                  <a:pos x="82" y="80"/>
                </a:cxn>
                <a:cxn ang="0">
                  <a:pos x="57" y="172"/>
                </a:cxn>
                <a:cxn ang="0">
                  <a:pos x="67" y="147"/>
                </a:cxn>
                <a:cxn ang="0">
                  <a:pos x="65" y="117"/>
                </a:cxn>
                <a:cxn ang="0">
                  <a:pos x="57" y="97"/>
                </a:cxn>
                <a:cxn ang="0">
                  <a:pos x="82" y="80"/>
                </a:cxn>
                <a:cxn ang="0">
                  <a:pos x="42" y="27"/>
                </a:cxn>
                <a:cxn ang="0">
                  <a:pos x="5" y="100"/>
                </a:cxn>
                <a:cxn ang="0">
                  <a:pos x="20" y="220"/>
                </a:cxn>
                <a:cxn ang="0">
                  <a:pos x="57" y="242"/>
                </a:cxn>
                <a:cxn ang="0">
                  <a:pos x="55" y="227"/>
                </a:cxn>
                <a:cxn ang="0">
                  <a:pos x="42" y="185"/>
                </a:cxn>
                <a:cxn ang="0">
                  <a:pos x="57" y="162"/>
                </a:cxn>
                <a:cxn ang="0">
                  <a:pos x="32" y="162"/>
                </a:cxn>
                <a:cxn ang="0">
                  <a:pos x="17" y="135"/>
                </a:cxn>
                <a:cxn ang="0">
                  <a:pos x="35" y="107"/>
                </a:cxn>
                <a:cxn ang="0">
                  <a:pos x="57" y="97"/>
                </a:cxn>
                <a:cxn ang="0">
                  <a:pos x="35" y="80"/>
                </a:cxn>
                <a:cxn ang="0">
                  <a:pos x="35" y="60"/>
                </a:cxn>
              </a:cxnLst>
              <a:rect l="0" t="0" r="0" b="0"/>
              <a:pathLst>
                <a:path w="126" h="97">
                  <a:moveTo>
                    <a:pt x="126" y="53"/>
                  </a:moveTo>
                  <a:lnTo>
                    <a:pt x="126" y="53"/>
                  </a:lnTo>
                  <a:lnTo>
                    <a:pt x="126" y="45"/>
                  </a:lnTo>
                  <a:lnTo>
                    <a:pt x="124" y="38"/>
                  </a:lnTo>
                  <a:lnTo>
                    <a:pt x="121" y="31"/>
                  </a:lnTo>
                  <a:lnTo>
                    <a:pt x="117" y="24"/>
                  </a:lnTo>
                  <a:lnTo>
                    <a:pt x="109" y="17"/>
                  </a:lnTo>
                  <a:lnTo>
                    <a:pt x="105" y="15"/>
                  </a:lnTo>
                  <a:lnTo>
                    <a:pt x="105" y="15"/>
                  </a:lnTo>
                  <a:lnTo>
                    <a:pt x="99" y="12"/>
                  </a:lnTo>
                  <a:lnTo>
                    <a:pt x="99" y="34"/>
                  </a:lnTo>
                  <a:lnTo>
                    <a:pt x="99" y="34"/>
                  </a:lnTo>
                  <a:lnTo>
                    <a:pt x="103" y="35"/>
                  </a:lnTo>
                  <a:lnTo>
                    <a:pt x="106" y="36"/>
                  </a:lnTo>
                  <a:lnTo>
                    <a:pt x="106" y="36"/>
                  </a:lnTo>
                  <a:lnTo>
                    <a:pt x="111" y="39"/>
                  </a:lnTo>
                  <a:lnTo>
                    <a:pt x="114" y="45"/>
                  </a:lnTo>
                  <a:lnTo>
                    <a:pt x="114" y="50"/>
                  </a:lnTo>
                  <a:lnTo>
                    <a:pt x="113" y="55"/>
                  </a:lnTo>
                  <a:lnTo>
                    <a:pt x="113" y="55"/>
                  </a:lnTo>
                  <a:lnTo>
                    <a:pt x="110" y="59"/>
                  </a:lnTo>
                  <a:lnTo>
                    <a:pt x="107" y="62"/>
                  </a:lnTo>
                  <a:lnTo>
                    <a:pt x="103" y="63"/>
                  </a:lnTo>
                  <a:lnTo>
                    <a:pt x="99" y="63"/>
                  </a:lnTo>
                  <a:lnTo>
                    <a:pt x="99" y="76"/>
                  </a:lnTo>
                  <a:lnTo>
                    <a:pt x="99" y="76"/>
                  </a:lnTo>
                  <a:lnTo>
                    <a:pt x="109" y="74"/>
                  </a:lnTo>
                  <a:lnTo>
                    <a:pt x="113" y="72"/>
                  </a:lnTo>
                  <a:lnTo>
                    <a:pt x="117" y="70"/>
                  </a:lnTo>
                  <a:lnTo>
                    <a:pt x="121" y="68"/>
                  </a:lnTo>
                  <a:lnTo>
                    <a:pt x="122" y="63"/>
                  </a:lnTo>
                  <a:lnTo>
                    <a:pt x="125" y="58"/>
                  </a:lnTo>
                  <a:lnTo>
                    <a:pt x="126" y="53"/>
                  </a:lnTo>
                  <a:lnTo>
                    <a:pt x="126" y="53"/>
                  </a:lnTo>
                  <a:close/>
                  <a:moveTo>
                    <a:pt x="99" y="12"/>
                  </a:moveTo>
                  <a:lnTo>
                    <a:pt x="99" y="12"/>
                  </a:lnTo>
                  <a:lnTo>
                    <a:pt x="82" y="5"/>
                  </a:lnTo>
                  <a:lnTo>
                    <a:pt x="65" y="1"/>
                  </a:lnTo>
                  <a:lnTo>
                    <a:pt x="52" y="0"/>
                  </a:lnTo>
                  <a:lnTo>
                    <a:pt x="40" y="1"/>
                  </a:lnTo>
                  <a:lnTo>
                    <a:pt x="40" y="5"/>
                  </a:lnTo>
                  <a:lnTo>
                    <a:pt x="40" y="5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45" y="8"/>
                  </a:lnTo>
                  <a:lnTo>
                    <a:pt x="46" y="11"/>
                  </a:lnTo>
                  <a:lnTo>
                    <a:pt x="46" y="13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4" y="19"/>
                  </a:lnTo>
                  <a:lnTo>
                    <a:pt x="40" y="20"/>
                  </a:lnTo>
                  <a:lnTo>
                    <a:pt x="40" y="76"/>
                  </a:lnTo>
                  <a:lnTo>
                    <a:pt x="40" y="76"/>
                  </a:lnTo>
                  <a:lnTo>
                    <a:pt x="40" y="80"/>
                  </a:lnTo>
                  <a:lnTo>
                    <a:pt x="40" y="84"/>
                  </a:lnTo>
                  <a:lnTo>
                    <a:pt x="40" y="96"/>
                  </a:lnTo>
                  <a:lnTo>
                    <a:pt x="40" y="96"/>
                  </a:lnTo>
                  <a:lnTo>
                    <a:pt x="49" y="91"/>
                  </a:lnTo>
                  <a:lnTo>
                    <a:pt x="59" y="82"/>
                  </a:lnTo>
                  <a:lnTo>
                    <a:pt x="69" y="77"/>
                  </a:lnTo>
                  <a:lnTo>
                    <a:pt x="73" y="76"/>
                  </a:lnTo>
                  <a:lnTo>
                    <a:pt x="79" y="76"/>
                  </a:lnTo>
                  <a:lnTo>
                    <a:pt x="79" y="76"/>
                  </a:lnTo>
                  <a:lnTo>
                    <a:pt x="90" y="76"/>
                  </a:lnTo>
                  <a:lnTo>
                    <a:pt x="99" y="76"/>
                  </a:lnTo>
                  <a:lnTo>
                    <a:pt x="99" y="63"/>
                  </a:lnTo>
                  <a:lnTo>
                    <a:pt x="99" y="63"/>
                  </a:lnTo>
                  <a:lnTo>
                    <a:pt x="97" y="63"/>
                  </a:lnTo>
                  <a:lnTo>
                    <a:pt x="92" y="62"/>
                  </a:lnTo>
                  <a:lnTo>
                    <a:pt x="92" y="62"/>
                  </a:lnTo>
                  <a:lnTo>
                    <a:pt x="92" y="62"/>
                  </a:lnTo>
                  <a:lnTo>
                    <a:pt x="88" y="59"/>
                  </a:lnTo>
                  <a:lnTo>
                    <a:pt x="86" y="54"/>
                  </a:lnTo>
                  <a:lnTo>
                    <a:pt x="84" y="49"/>
                  </a:lnTo>
                  <a:lnTo>
                    <a:pt x="86" y="42"/>
                  </a:lnTo>
                  <a:lnTo>
                    <a:pt x="86" y="42"/>
                  </a:lnTo>
                  <a:lnTo>
                    <a:pt x="88" y="39"/>
                  </a:lnTo>
                  <a:lnTo>
                    <a:pt x="91" y="36"/>
                  </a:lnTo>
                  <a:lnTo>
                    <a:pt x="95" y="35"/>
                  </a:lnTo>
                  <a:lnTo>
                    <a:pt x="99" y="34"/>
                  </a:lnTo>
                  <a:lnTo>
                    <a:pt x="99" y="12"/>
                  </a:lnTo>
                  <a:close/>
                  <a:moveTo>
                    <a:pt x="40" y="1"/>
                  </a:moveTo>
                  <a:lnTo>
                    <a:pt x="40" y="1"/>
                  </a:lnTo>
                  <a:lnTo>
                    <a:pt x="33" y="3"/>
                  </a:lnTo>
                  <a:lnTo>
                    <a:pt x="33" y="11"/>
                  </a:lnTo>
                  <a:lnTo>
                    <a:pt x="33" y="11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36" y="7"/>
                  </a:lnTo>
                  <a:lnTo>
                    <a:pt x="40" y="5"/>
                  </a:lnTo>
                  <a:lnTo>
                    <a:pt x="40" y="1"/>
                  </a:lnTo>
                  <a:lnTo>
                    <a:pt x="40" y="1"/>
                  </a:lnTo>
                  <a:close/>
                  <a:moveTo>
                    <a:pt x="33" y="97"/>
                  </a:moveTo>
                  <a:lnTo>
                    <a:pt x="33" y="97"/>
                  </a:lnTo>
                  <a:lnTo>
                    <a:pt x="40" y="96"/>
                  </a:lnTo>
                  <a:lnTo>
                    <a:pt x="40" y="84"/>
                  </a:lnTo>
                  <a:lnTo>
                    <a:pt x="40" y="84"/>
                  </a:lnTo>
                  <a:lnTo>
                    <a:pt x="38" y="85"/>
                  </a:lnTo>
                  <a:lnTo>
                    <a:pt x="38" y="85"/>
                  </a:lnTo>
                  <a:lnTo>
                    <a:pt x="36" y="89"/>
                  </a:lnTo>
                  <a:lnTo>
                    <a:pt x="33" y="92"/>
                  </a:lnTo>
                  <a:lnTo>
                    <a:pt x="33" y="97"/>
                  </a:lnTo>
                  <a:lnTo>
                    <a:pt x="33" y="97"/>
                  </a:lnTo>
                  <a:close/>
                  <a:moveTo>
                    <a:pt x="40" y="20"/>
                  </a:moveTo>
                  <a:lnTo>
                    <a:pt x="40" y="76"/>
                  </a:lnTo>
                  <a:lnTo>
                    <a:pt x="40" y="76"/>
                  </a:lnTo>
                  <a:lnTo>
                    <a:pt x="37" y="72"/>
                  </a:lnTo>
                  <a:lnTo>
                    <a:pt x="33" y="69"/>
                  </a:lnTo>
                  <a:lnTo>
                    <a:pt x="33" y="69"/>
                  </a:lnTo>
                  <a:lnTo>
                    <a:pt x="33" y="69"/>
                  </a:lnTo>
                  <a:lnTo>
                    <a:pt x="33" y="32"/>
                  </a:lnTo>
                  <a:lnTo>
                    <a:pt x="33" y="32"/>
                  </a:lnTo>
                  <a:lnTo>
                    <a:pt x="33" y="30"/>
                  </a:lnTo>
                  <a:lnTo>
                    <a:pt x="33" y="26"/>
                  </a:lnTo>
                  <a:lnTo>
                    <a:pt x="33" y="15"/>
                  </a:lnTo>
                  <a:lnTo>
                    <a:pt x="33" y="15"/>
                  </a:lnTo>
                  <a:lnTo>
                    <a:pt x="34" y="17"/>
                  </a:lnTo>
                  <a:lnTo>
                    <a:pt x="36" y="19"/>
                  </a:lnTo>
                  <a:lnTo>
                    <a:pt x="36" y="19"/>
                  </a:lnTo>
                  <a:lnTo>
                    <a:pt x="40" y="20"/>
                  </a:lnTo>
                  <a:lnTo>
                    <a:pt x="40" y="20"/>
                  </a:lnTo>
                  <a:close/>
                  <a:moveTo>
                    <a:pt x="33" y="3"/>
                  </a:moveTo>
                  <a:lnTo>
                    <a:pt x="33" y="3"/>
                  </a:lnTo>
                  <a:lnTo>
                    <a:pt x="23" y="7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30" y="23"/>
                  </a:lnTo>
                  <a:lnTo>
                    <a:pt x="33" y="26"/>
                  </a:lnTo>
                  <a:lnTo>
                    <a:pt x="33" y="15"/>
                  </a:lnTo>
                  <a:lnTo>
                    <a:pt x="33" y="15"/>
                  </a:lnTo>
                  <a:lnTo>
                    <a:pt x="32" y="13"/>
                  </a:lnTo>
                  <a:lnTo>
                    <a:pt x="33" y="11"/>
                  </a:lnTo>
                  <a:lnTo>
                    <a:pt x="33" y="3"/>
                  </a:lnTo>
                  <a:lnTo>
                    <a:pt x="33" y="3"/>
                  </a:lnTo>
                  <a:close/>
                  <a:moveTo>
                    <a:pt x="23" y="97"/>
                  </a:moveTo>
                  <a:lnTo>
                    <a:pt x="23" y="97"/>
                  </a:lnTo>
                  <a:lnTo>
                    <a:pt x="27" y="97"/>
                  </a:lnTo>
                  <a:lnTo>
                    <a:pt x="33" y="97"/>
                  </a:lnTo>
                  <a:lnTo>
                    <a:pt x="33" y="92"/>
                  </a:lnTo>
                  <a:lnTo>
                    <a:pt x="33" y="92"/>
                  </a:lnTo>
                  <a:lnTo>
                    <a:pt x="27" y="92"/>
                  </a:lnTo>
                  <a:lnTo>
                    <a:pt x="23" y="91"/>
                  </a:lnTo>
                  <a:lnTo>
                    <a:pt x="23" y="97"/>
                  </a:lnTo>
                  <a:lnTo>
                    <a:pt x="23" y="97"/>
                  </a:lnTo>
                  <a:close/>
                  <a:moveTo>
                    <a:pt x="33" y="32"/>
                  </a:moveTo>
                  <a:lnTo>
                    <a:pt x="33" y="69"/>
                  </a:lnTo>
                  <a:lnTo>
                    <a:pt x="33" y="69"/>
                  </a:lnTo>
                  <a:lnTo>
                    <a:pt x="27" y="68"/>
                  </a:lnTo>
                  <a:lnTo>
                    <a:pt x="23" y="69"/>
                  </a:lnTo>
                  <a:lnTo>
                    <a:pt x="23" y="65"/>
                  </a:lnTo>
                  <a:lnTo>
                    <a:pt x="23" y="65"/>
                  </a:lnTo>
                  <a:lnTo>
                    <a:pt x="26" y="62"/>
                  </a:lnTo>
                  <a:lnTo>
                    <a:pt x="27" y="59"/>
                  </a:lnTo>
                  <a:lnTo>
                    <a:pt x="27" y="59"/>
                  </a:lnTo>
                  <a:lnTo>
                    <a:pt x="29" y="55"/>
                  </a:lnTo>
                  <a:lnTo>
                    <a:pt x="29" y="50"/>
                  </a:lnTo>
                  <a:lnTo>
                    <a:pt x="26" y="47"/>
                  </a:lnTo>
                  <a:lnTo>
                    <a:pt x="23" y="45"/>
                  </a:lnTo>
                  <a:lnTo>
                    <a:pt x="23" y="43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7" y="38"/>
                  </a:lnTo>
                  <a:lnTo>
                    <a:pt x="32" y="34"/>
                  </a:lnTo>
                  <a:lnTo>
                    <a:pt x="32" y="34"/>
                  </a:lnTo>
                  <a:lnTo>
                    <a:pt x="33" y="32"/>
                  </a:lnTo>
                  <a:lnTo>
                    <a:pt x="33" y="32"/>
                  </a:lnTo>
                  <a:close/>
                  <a:moveTo>
                    <a:pt x="23" y="7"/>
                  </a:moveTo>
                  <a:lnTo>
                    <a:pt x="23" y="7"/>
                  </a:lnTo>
                  <a:lnTo>
                    <a:pt x="17" y="11"/>
                  </a:lnTo>
                  <a:lnTo>
                    <a:pt x="13" y="16"/>
                  </a:lnTo>
                  <a:lnTo>
                    <a:pt x="8" y="21"/>
                  </a:lnTo>
                  <a:lnTo>
                    <a:pt x="6" y="27"/>
                  </a:lnTo>
                  <a:lnTo>
                    <a:pt x="2" y="40"/>
                  </a:lnTo>
                  <a:lnTo>
                    <a:pt x="0" y="54"/>
                  </a:lnTo>
                  <a:lnTo>
                    <a:pt x="2" y="66"/>
                  </a:lnTo>
                  <a:lnTo>
                    <a:pt x="4" y="78"/>
                  </a:lnTo>
                  <a:lnTo>
                    <a:pt x="8" y="88"/>
                  </a:lnTo>
                  <a:lnTo>
                    <a:pt x="13" y="91"/>
                  </a:lnTo>
                  <a:lnTo>
                    <a:pt x="15" y="93"/>
                  </a:lnTo>
                  <a:lnTo>
                    <a:pt x="15" y="93"/>
                  </a:lnTo>
                  <a:lnTo>
                    <a:pt x="23" y="97"/>
                  </a:lnTo>
                  <a:lnTo>
                    <a:pt x="23" y="91"/>
                  </a:lnTo>
                  <a:lnTo>
                    <a:pt x="22" y="91"/>
                  </a:lnTo>
                  <a:lnTo>
                    <a:pt x="22" y="91"/>
                  </a:lnTo>
                  <a:lnTo>
                    <a:pt x="22" y="91"/>
                  </a:lnTo>
                  <a:lnTo>
                    <a:pt x="18" y="88"/>
                  </a:lnTo>
                  <a:lnTo>
                    <a:pt x="17" y="84"/>
                  </a:lnTo>
                  <a:lnTo>
                    <a:pt x="15" y="80"/>
                  </a:lnTo>
                  <a:lnTo>
                    <a:pt x="17" y="74"/>
                  </a:lnTo>
                  <a:lnTo>
                    <a:pt x="17" y="74"/>
                  </a:lnTo>
                  <a:lnTo>
                    <a:pt x="19" y="72"/>
                  </a:lnTo>
                  <a:lnTo>
                    <a:pt x="23" y="69"/>
                  </a:lnTo>
                  <a:lnTo>
                    <a:pt x="23" y="65"/>
                  </a:lnTo>
                  <a:lnTo>
                    <a:pt x="23" y="65"/>
                  </a:lnTo>
                  <a:lnTo>
                    <a:pt x="18" y="66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0" y="62"/>
                  </a:lnTo>
                  <a:lnTo>
                    <a:pt x="7" y="58"/>
                  </a:lnTo>
                  <a:lnTo>
                    <a:pt x="7" y="54"/>
                  </a:lnTo>
                  <a:lnTo>
                    <a:pt x="8" y="49"/>
                  </a:lnTo>
                  <a:lnTo>
                    <a:pt x="8" y="49"/>
                  </a:lnTo>
                  <a:lnTo>
                    <a:pt x="11" y="46"/>
                  </a:lnTo>
                  <a:lnTo>
                    <a:pt x="14" y="43"/>
                  </a:lnTo>
                  <a:lnTo>
                    <a:pt x="18" y="43"/>
                  </a:lnTo>
                  <a:lnTo>
                    <a:pt x="23" y="43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5" y="35"/>
                  </a:lnTo>
                  <a:lnTo>
                    <a:pt x="14" y="32"/>
                  </a:lnTo>
                  <a:lnTo>
                    <a:pt x="13" y="28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8" y="20"/>
                  </a:lnTo>
                  <a:lnTo>
                    <a:pt x="23" y="19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C160DE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7367" name="组合 199"/>
            <p:cNvGrpSpPr/>
            <p:nvPr/>
          </p:nvGrpSpPr>
          <p:grpSpPr>
            <a:xfrm>
              <a:off x="7496" y="4679"/>
              <a:ext cx="417" cy="527"/>
              <a:chOff x="3665538" y="3100388"/>
              <a:chExt cx="265113" cy="334963"/>
            </a:xfrm>
          </p:grpSpPr>
          <p:sp>
            <p:nvSpPr>
              <p:cNvPr id="7368" name="Freeform 186"/>
              <p:cNvSpPr/>
              <p:nvPr/>
            </p:nvSpPr>
            <p:spPr>
              <a:xfrm>
                <a:off x="3665538" y="3109913"/>
                <a:ext cx="252413" cy="325438"/>
              </a:xfrm>
              <a:custGeom>
                <a:avLst/>
                <a:gdLst/>
                <a:ahLst/>
                <a:cxnLst>
                  <a:cxn ang="0">
                    <a:pos x="252413" y="57150"/>
                  </a:cxn>
                  <a:cxn ang="0">
                    <a:pos x="239712" y="50800"/>
                  </a:cxn>
                  <a:cxn ang="0">
                    <a:pos x="88900" y="293687"/>
                  </a:cxn>
                  <a:cxn ang="0">
                    <a:pos x="88900" y="293687"/>
                  </a:cxn>
                  <a:cxn ang="0">
                    <a:pos x="84137" y="300037"/>
                  </a:cxn>
                  <a:cxn ang="0">
                    <a:pos x="79375" y="303212"/>
                  </a:cxn>
                  <a:cxn ang="0">
                    <a:pos x="73025" y="306387"/>
                  </a:cxn>
                  <a:cxn ang="0">
                    <a:pos x="65087" y="307975"/>
                  </a:cxn>
                  <a:cxn ang="0">
                    <a:pos x="58737" y="309562"/>
                  </a:cxn>
                  <a:cxn ang="0">
                    <a:pos x="49212" y="307975"/>
                  </a:cxn>
                  <a:cxn ang="0">
                    <a:pos x="42862" y="306387"/>
                  </a:cxn>
                  <a:cxn ang="0">
                    <a:pos x="34925" y="303212"/>
                  </a:cxn>
                  <a:cxn ang="0">
                    <a:pos x="34925" y="303212"/>
                  </a:cxn>
                  <a:cxn ang="0">
                    <a:pos x="28575" y="296862"/>
                  </a:cxn>
                  <a:cxn ang="0">
                    <a:pos x="23812" y="293687"/>
                  </a:cxn>
                  <a:cxn ang="0">
                    <a:pos x="19050" y="285750"/>
                  </a:cxn>
                  <a:cxn ang="0">
                    <a:pos x="15875" y="277812"/>
                  </a:cxn>
                  <a:cxn ang="0">
                    <a:pos x="15875" y="271462"/>
                  </a:cxn>
                  <a:cxn ang="0">
                    <a:pos x="15875" y="263525"/>
                  </a:cxn>
                  <a:cxn ang="0">
                    <a:pos x="17462" y="257175"/>
                  </a:cxn>
                  <a:cxn ang="0">
                    <a:pos x="19050" y="249237"/>
                  </a:cxn>
                  <a:cxn ang="0">
                    <a:pos x="169862" y="6350"/>
                  </a:cxn>
                  <a:cxn ang="0">
                    <a:pos x="158750" y="0"/>
                  </a:cxn>
                  <a:cxn ang="0">
                    <a:pos x="6350" y="246062"/>
                  </a:cxn>
                  <a:cxn ang="0">
                    <a:pos x="6350" y="246062"/>
                  </a:cxn>
                  <a:cxn ang="0">
                    <a:pos x="3175" y="254000"/>
                  </a:cxn>
                  <a:cxn ang="0">
                    <a:pos x="0" y="265112"/>
                  </a:cxn>
                  <a:cxn ang="0">
                    <a:pos x="0" y="273050"/>
                  </a:cxn>
                  <a:cxn ang="0">
                    <a:pos x="3175" y="284162"/>
                  </a:cxn>
                  <a:cxn ang="0">
                    <a:pos x="4762" y="293687"/>
                  </a:cxn>
                  <a:cxn ang="0">
                    <a:pos x="11112" y="301625"/>
                  </a:cxn>
                  <a:cxn ang="0">
                    <a:pos x="17462" y="309562"/>
                  </a:cxn>
                  <a:cxn ang="0">
                    <a:pos x="25400" y="315912"/>
                  </a:cxn>
                  <a:cxn ang="0">
                    <a:pos x="25400" y="315912"/>
                  </a:cxn>
                  <a:cxn ang="0">
                    <a:pos x="36512" y="320675"/>
                  </a:cxn>
                  <a:cxn ang="0">
                    <a:pos x="47625" y="322262"/>
                  </a:cxn>
                  <a:cxn ang="0">
                    <a:pos x="55562" y="325438"/>
                  </a:cxn>
                  <a:cxn ang="0">
                    <a:pos x="66675" y="325438"/>
                  </a:cxn>
                  <a:cxn ang="0">
                    <a:pos x="76200" y="320675"/>
                  </a:cxn>
                  <a:cxn ang="0">
                    <a:pos x="84137" y="315912"/>
                  </a:cxn>
                  <a:cxn ang="0">
                    <a:pos x="92075" y="309562"/>
                  </a:cxn>
                  <a:cxn ang="0">
                    <a:pos x="98425" y="303212"/>
                  </a:cxn>
                  <a:cxn ang="0">
                    <a:pos x="252413" y="57150"/>
                  </a:cxn>
                </a:cxnLst>
                <a:rect l="0" t="0" r="0" b="0"/>
                <a:pathLst>
                  <a:path w="159" h="205">
                    <a:moveTo>
                      <a:pt x="159" y="36"/>
                    </a:moveTo>
                    <a:lnTo>
                      <a:pt x="151" y="32"/>
                    </a:lnTo>
                    <a:lnTo>
                      <a:pt x="56" y="185"/>
                    </a:lnTo>
                    <a:lnTo>
                      <a:pt x="56" y="185"/>
                    </a:lnTo>
                    <a:lnTo>
                      <a:pt x="53" y="189"/>
                    </a:lnTo>
                    <a:lnTo>
                      <a:pt x="50" y="191"/>
                    </a:lnTo>
                    <a:lnTo>
                      <a:pt x="46" y="193"/>
                    </a:lnTo>
                    <a:lnTo>
                      <a:pt x="41" y="194"/>
                    </a:lnTo>
                    <a:lnTo>
                      <a:pt x="37" y="195"/>
                    </a:lnTo>
                    <a:lnTo>
                      <a:pt x="31" y="194"/>
                    </a:lnTo>
                    <a:lnTo>
                      <a:pt x="27" y="193"/>
                    </a:lnTo>
                    <a:lnTo>
                      <a:pt x="22" y="191"/>
                    </a:lnTo>
                    <a:lnTo>
                      <a:pt x="22" y="191"/>
                    </a:lnTo>
                    <a:lnTo>
                      <a:pt x="18" y="187"/>
                    </a:lnTo>
                    <a:lnTo>
                      <a:pt x="15" y="185"/>
                    </a:lnTo>
                    <a:lnTo>
                      <a:pt x="12" y="180"/>
                    </a:lnTo>
                    <a:lnTo>
                      <a:pt x="10" y="175"/>
                    </a:lnTo>
                    <a:lnTo>
                      <a:pt x="10" y="171"/>
                    </a:lnTo>
                    <a:lnTo>
                      <a:pt x="10" y="166"/>
                    </a:lnTo>
                    <a:lnTo>
                      <a:pt x="11" y="162"/>
                    </a:lnTo>
                    <a:lnTo>
                      <a:pt x="12" y="157"/>
                    </a:lnTo>
                    <a:lnTo>
                      <a:pt x="107" y="4"/>
                    </a:lnTo>
                    <a:lnTo>
                      <a:pt x="100" y="0"/>
                    </a:lnTo>
                    <a:lnTo>
                      <a:pt x="4" y="155"/>
                    </a:lnTo>
                    <a:lnTo>
                      <a:pt x="4" y="155"/>
                    </a:lnTo>
                    <a:lnTo>
                      <a:pt x="2" y="160"/>
                    </a:lnTo>
                    <a:lnTo>
                      <a:pt x="0" y="167"/>
                    </a:lnTo>
                    <a:lnTo>
                      <a:pt x="0" y="172"/>
                    </a:lnTo>
                    <a:lnTo>
                      <a:pt x="2" y="179"/>
                    </a:lnTo>
                    <a:lnTo>
                      <a:pt x="3" y="185"/>
                    </a:lnTo>
                    <a:lnTo>
                      <a:pt x="7" y="190"/>
                    </a:lnTo>
                    <a:lnTo>
                      <a:pt x="11" y="195"/>
                    </a:lnTo>
                    <a:lnTo>
                      <a:pt x="16" y="199"/>
                    </a:lnTo>
                    <a:lnTo>
                      <a:pt x="16" y="199"/>
                    </a:lnTo>
                    <a:lnTo>
                      <a:pt x="23" y="202"/>
                    </a:lnTo>
                    <a:lnTo>
                      <a:pt x="30" y="203"/>
                    </a:lnTo>
                    <a:lnTo>
                      <a:pt x="35" y="205"/>
                    </a:lnTo>
                    <a:lnTo>
                      <a:pt x="42" y="205"/>
                    </a:lnTo>
                    <a:lnTo>
                      <a:pt x="48" y="202"/>
                    </a:lnTo>
                    <a:lnTo>
                      <a:pt x="53" y="199"/>
                    </a:lnTo>
                    <a:lnTo>
                      <a:pt x="58" y="195"/>
                    </a:lnTo>
                    <a:lnTo>
                      <a:pt x="62" y="191"/>
                    </a:lnTo>
                    <a:lnTo>
                      <a:pt x="159" y="36"/>
                    </a:lnTo>
                    <a:close/>
                  </a:path>
                </a:pathLst>
              </a:custGeom>
              <a:solidFill>
                <a:srgbClr val="C160DE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69" name="Freeform 187"/>
              <p:cNvSpPr/>
              <p:nvPr/>
            </p:nvSpPr>
            <p:spPr>
              <a:xfrm>
                <a:off x="3808413" y="3100388"/>
                <a:ext cx="122238" cy="82550"/>
              </a:xfrm>
              <a:custGeom>
                <a:avLst/>
                <a:gdLst/>
                <a:ahLst/>
                <a:cxnLst>
                  <a:cxn ang="0">
                    <a:pos x="119062" y="79375"/>
                  </a:cxn>
                  <a:cxn ang="0">
                    <a:pos x="119062" y="79375"/>
                  </a:cxn>
                  <a:cxn ang="0">
                    <a:pos x="117475" y="80962"/>
                  </a:cxn>
                  <a:cxn ang="0">
                    <a:pos x="112712" y="82550"/>
                  </a:cxn>
                  <a:cxn ang="0">
                    <a:pos x="109537" y="82550"/>
                  </a:cxn>
                  <a:cxn ang="0">
                    <a:pos x="106362" y="80962"/>
                  </a:cxn>
                  <a:cxn ang="0">
                    <a:pos x="3175" y="19050"/>
                  </a:cxn>
                  <a:cxn ang="0">
                    <a:pos x="3175" y="19050"/>
                  </a:cxn>
                  <a:cxn ang="0">
                    <a:pos x="0" y="14287"/>
                  </a:cxn>
                  <a:cxn ang="0">
                    <a:pos x="0" y="12700"/>
                  </a:cxn>
                  <a:cxn ang="0">
                    <a:pos x="0" y="7937"/>
                  </a:cxn>
                  <a:cxn ang="0">
                    <a:pos x="0" y="3175"/>
                  </a:cxn>
                  <a:cxn ang="0">
                    <a:pos x="0" y="3175"/>
                  </a:cxn>
                  <a:cxn ang="0">
                    <a:pos x="1587" y="1587"/>
                  </a:cxn>
                  <a:cxn ang="0">
                    <a:pos x="6350" y="0"/>
                  </a:cxn>
                  <a:cxn ang="0">
                    <a:pos x="9525" y="0"/>
                  </a:cxn>
                  <a:cxn ang="0">
                    <a:pos x="12700" y="1587"/>
                  </a:cxn>
                  <a:cxn ang="0">
                    <a:pos x="117475" y="66675"/>
                  </a:cxn>
                  <a:cxn ang="0">
                    <a:pos x="117475" y="66675"/>
                  </a:cxn>
                  <a:cxn ang="0">
                    <a:pos x="119062" y="68262"/>
                  </a:cxn>
                  <a:cxn ang="0">
                    <a:pos x="122238" y="73025"/>
                  </a:cxn>
                  <a:cxn ang="0">
                    <a:pos x="122238" y="74612"/>
                  </a:cxn>
                  <a:cxn ang="0">
                    <a:pos x="119062" y="79375"/>
                  </a:cxn>
                  <a:cxn ang="0">
                    <a:pos x="119062" y="79375"/>
                  </a:cxn>
                </a:cxnLst>
                <a:rect l="0" t="0" r="0" b="0"/>
                <a:pathLst>
                  <a:path w="77" h="52">
                    <a:moveTo>
                      <a:pt x="75" y="50"/>
                    </a:moveTo>
                    <a:lnTo>
                      <a:pt x="75" y="50"/>
                    </a:lnTo>
                    <a:lnTo>
                      <a:pt x="74" y="51"/>
                    </a:lnTo>
                    <a:lnTo>
                      <a:pt x="71" y="52"/>
                    </a:lnTo>
                    <a:lnTo>
                      <a:pt x="69" y="52"/>
                    </a:lnTo>
                    <a:lnTo>
                      <a:pt x="67" y="51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1"/>
                    </a:lnTo>
                    <a:lnTo>
                      <a:pt x="74" y="42"/>
                    </a:lnTo>
                    <a:lnTo>
                      <a:pt x="74" y="42"/>
                    </a:lnTo>
                    <a:lnTo>
                      <a:pt x="75" y="43"/>
                    </a:lnTo>
                    <a:lnTo>
                      <a:pt x="77" y="46"/>
                    </a:lnTo>
                    <a:lnTo>
                      <a:pt x="77" y="47"/>
                    </a:lnTo>
                    <a:lnTo>
                      <a:pt x="75" y="50"/>
                    </a:lnTo>
                    <a:lnTo>
                      <a:pt x="75" y="50"/>
                    </a:lnTo>
                    <a:close/>
                  </a:path>
                </a:pathLst>
              </a:custGeom>
              <a:solidFill>
                <a:srgbClr val="C160DE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70" name="Freeform 188"/>
              <p:cNvSpPr/>
              <p:nvPr/>
            </p:nvSpPr>
            <p:spPr>
              <a:xfrm>
                <a:off x="3708401" y="3168650"/>
                <a:ext cx="173038" cy="234950"/>
              </a:xfrm>
              <a:custGeom>
                <a:avLst/>
                <a:gdLst/>
                <a:ahLst/>
                <a:cxnLst>
                  <a:cxn ang="0">
                    <a:pos x="173038" y="7937"/>
                  </a:cxn>
                  <a:cxn ang="0">
                    <a:pos x="157162" y="0"/>
                  </a:cxn>
                  <a:cxn ang="0">
                    <a:pos x="23812" y="217487"/>
                  </a:cxn>
                  <a:cxn ang="0">
                    <a:pos x="23812" y="217487"/>
                  </a:cxn>
                  <a:cxn ang="0">
                    <a:pos x="19050" y="220662"/>
                  </a:cxn>
                  <a:cxn ang="0">
                    <a:pos x="12700" y="225425"/>
                  </a:cxn>
                  <a:cxn ang="0">
                    <a:pos x="6350" y="227012"/>
                  </a:cxn>
                  <a:cxn ang="0">
                    <a:pos x="0" y="227012"/>
                  </a:cxn>
                  <a:cxn ang="0">
                    <a:pos x="0" y="227012"/>
                  </a:cxn>
                  <a:cxn ang="0">
                    <a:pos x="0" y="230187"/>
                  </a:cxn>
                  <a:cxn ang="0">
                    <a:pos x="0" y="230187"/>
                  </a:cxn>
                  <a:cxn ang="0">
                    <a:pos x="11112" y="234950"/>
                  </a:cxn>
                  <a:cxn ang="0">
                    <a:pos x="22225" y="234950"/>
                  </a:cxn>
                  <a:cxn ang="0">
                    <a:pos x="33337" y="230187"/>
                  </a:cxn>
                  <a:cxn ang="0">
                    <a:pos x="39687" y="223837"/>
                  </a:cxn>
                  <a:cxn ang="0">
                    <a:pos x="173038" y="7937"/>
                  </a:cxn>
                </a:cxnLst>
                <a:rect l="0" t="0" r="0" b="0"/>
                <a:pathLst>
                  <a:path w="109" h="148">
                    <a:moveTo>
                      <a:pt x="109" y="5"/>
                    </a:moveTo>
                    <a:lnTo>
                      <a:pt x="99" y="0"/>
                    </a:lnTo>
                    <a:lnTo>
                      <a:pt x="15" y="137"/>
                    </a:lnTo>
                    <a:lnTo>
                      <a:pt x="15" y="137"/>
                    </a:lnTo>
                    <a:lnTo>
                      <a:pt x="12" y="139"/>
                    </a:lnTo>
                    <a:lnTo>
                      <a:pt x="8" y="142"/>
                    </a:lnTo>
                    <a:lnTo>
                      <a:pt x="4" y="143"/>
                    </a:lnTo>
                    <a:lnTo>
                      <a:pt x="0" y="143"/>
                    </a:lnTo>
                    <a:lnTo>
                      <a:pt x="0" y="143"/>
                    </a:lnTo>
                    <a:lnTo>
                      <a:pt x="0" y="145"/>
                    </a:lnTo>
                    <a:lnTo>
                      <a:pt x="0" y="145"/>
                    </a:lnTo>
                    <a:lnTo>
                      <a:pt x="7" y="148"/>
                    </a:lnTo>
                    <a:lnTo>
                      <a:pt x="14" y="148"/>
                    </a:lnTo>
                    <a:lnTo>
                      <a:pt x="21" y="145"/>
                    </a:lnTo>
                    <a:lnTo>
                      <a:pt x="25" y="141"/>
                    </a:lnTo>
                    <a:lnTo>
                      <a:pt x="109" y="5"/>
                    </a:lnTo>
                    <a:close/>
                  </a:path>
                </a:pathLst>
              </a:custGeom>
              <a:solidFill>
                <a:srgbClr val="C160DE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7371" name="Freeform 189"/>
            <p:cNvSpPr>
              <a:spLocks noEditPoints="1"/>
            </p:cNvSpPr>
            <p:nvPr/>
          </p:nvSpPr>
          <p:spPr>
            <a:xfrm>
              <a:off x="5451" y="7224"/>
              <a:ext cx="342" cy="367"/>
            </a:xfrm>
            <a:custGeom>
              <a:avLst/>
              <a:gdLst/>
              <a:ahLst/>
              <a:cxnLst>
                <a:cxn ang="0">
                  <a:pos x="267" y="170"/>
                </a:cxn>
                <a:cxn ang="0">
                  <a:pos x="257" y="127"/>
                </a:cxn>
                <a:cxn ang="0">
                  <a:pos x="257" y="247"/>
                </a:cxn>
                <a:cxn ang="0">
                  <a:pos x="292" y="277"/>
                </a:cxn>
                <a:cxn ang="0">
                  <a:pos x="287" y="295"/>
                </a:cxn>
                <a:cxn ang="0">
                  <a:pos x="257" y="95"/>
                </a:cxn>
                <a:cxn ang="0">
                  <a:pos x="287" y="47"/>
                </a:cxn>
                <a:cxn ang="0">
                  <a:pos x="292" y="60"/>
                </a:cxn>
                <a:cxn ang="0">
                  <a:pos x="257" y="95"/>
                </a:cxn>
                <a:cxn ang="0">
                  <a:pos x="285" y="170"/>
                </a:cxn>
                <a:cxn ang="0">
                  <a:pos x="335" y="162"/>
                </a:cxn>
                <a:cxn ang="0">
                  <a:pos x="340" y="175"/>
                </a:cxn>
                <a:cxn ang="0">
                  <a:pos x="285" y="175"/>
                </a:cxn>
                <a:cxn ang="0">
                  <a:pos x="172" y="75"/>
                </a:cxn>
                <a:cxn ang="0">
                  <a:pos x="257" y="127"/>
                </a:cxn>
                <a:cxn ang="0">
                  <a:pos x="225" y="250"/>
                </a:cxn>
                <a:cxn ang="0">
                  <a:pos x="210" y="355"/>
                </a:cxn>
                <a:cxn ang="0">
                  <a:pos x="172" y="285"/>
                </a:cxn>
                <a:cxn ang="0">
                  <a:pos x="207" y="240"/>
                </a:cxn>
                <a:cxn ang="0">
                  <a:pos x="237" y="210"/>
                </a:cxn>
                <a:cxn ang="0">
                  <a:pos x="247" y="155"/>
                </a:cxn>
                <a:cxn ang="0">
                  <a:pos x="227" y="117"/>
                </a:cxn>
                <a:cxn ang="0">
                  <a:pos x="172" y="95"/>
                </a:cxn>
                <a:cxn ang="0">
                  <a:pos x="250" y="77"/>
                </a:cxn>
                <a:cxn ang="0">
                  <a:pos x="250" y="90"/>
                </a:cxn>
                <a:cxn ang="0">
                  <a:pos x="257" y="247"/>
                </a:cxn>
                <a:cxn ang="0">
                  <a:pos x="247" y="252"/>
                </a:cxn>
                <a:cxn ang="0">
                  <a:pos x="257" y="247"/>
                </a:cxn>
                <a:cxn ang="0">
                  <a:pos x="180" y="2"/>
                </a:cxn>
                <a:cxn ang="0">
                  <a:pos x="180" y="57"/>
                </a:cxn>
                <a:cxn ang="0">
                  <a:pos x="167" y="367"/>
                </a:cxn>
                <a:cxn ang="0">
                  <a:pos x="122" y="342"/>
                </a:cxn>
                <a:cxn ang="0">
                  <a:pos x="102" y="230"/>
                </a:cxn>
                <a:cxn ang="0">
                  <a:pos x="102" y="107"/>
                </a:cxn>
                <a:cxn ang="0">
                  <a:pos x="172" y="75"/>
                </a:cxn>
                <a:cxn ang="0">
                  <a:pos x="142" y="100"/>
                </a:cxn>
                <a:cxn ang="0">
                  <a:pos x="112" y="127"/>
                </a:cxn>
                <a:cxn ang="0">
                  <a:pos x="100" y="170"/>
                </a:cxn>
                <a:cxn ang="0">
                  <a:pos x="135" y="232"/>
                </a:cxn>
                <a:cxn ang="0">
                  <a:pos x="140" y="242"/>
                </a:cxn>
                <a:cxn ang="0">
                  <a:pos x="172" y="367"/>
                </a:cxn>
                <a:cxn ang="0">
                  <a:pos x="172" y="60"/>
                </a:cxn>
                <a:cxn ang="0">
                  <a:pos x="162" y="10"/>
                </a:cxn>
                <a:cxn ang="0">
                  <a:pos x="172" y="0"/>
                </a:cxn>
                <a:cxn ang="0">
                  <a:pos x="95" y="260"/>
                </a:cxn>
                <a:cxn ang="0">
                  <a:pos x="87" y="247"/>
                </a:cxn>
                <a:cxn ang="0">
                  <a:pos x="87" y="95"/>
                </a:cxn>
                <a:cxn ang="0">
                  <a:pos x="95" y="77"/>
                </a:cxn>
                <a:cxn ang="0">
                  <a:pos x="87" y="210"/>
                </a:cxn>
                <a:cxn ang="0">
                  <a:pos x="82" y="147"/>
                </a:cxn>
                <a:cxn ang="0">
                  <a:pos x="87" y="75"/>
                </a:cxn>
                <a:cxn ang="0">
                  <a:pos x="82" y="90"/>
                </a:cxn>
                <a:cxn ang="0">
                  <a:pos x="52" y="50"/>
                </a:cxn>
                <a:cxn ang="0">
                  <a:pos x="87" y="75"/>
                </a:cxn>
                <a:cxn ang="0">
                  <a:pos x="65" y="290"/>
                </a:cxn>
                <a:cxn ang="0">
                  <a:pos x="52" y="290"/>
                </a:cxn>
                <a:cxn ang="0">
                  <a:pos x="82" y="247"/>
                </a:cxn>
                <a:cxn ang="0">
                  <a:pos x="10" y="162"/>
                </a:cxn>
                <a:cxn ang="0">
                  <a:pos x="57" y="162"/>
                </a:cxn>
                <a:cxn ang="0">
                  <a:pos x="52" y="180"/>
                </a:cxn>
                <a:cxn ang="0">
                  <a:pos x="0" y="170"/>
                </a:cxn>
                <a:cxn ang="0">
                  <a:pos x="10" y="162"/>
                </a:cxn>
              </a:cxnLst>
              <a:rect l="0" t="0" r="0" b="0"/>
              <a:pathLst>
                <a:path w="137" h="147">
                  <a:moveTo>
                    <a:pt x="103" y="51"/>
                  </a:moveTo>
                  <a:lnTo>
                    <a:pt x="103" y="51"/>
                  </a:lnTo>
                  <a:lnTo>
                    <a:pt x="106" y="59"/>
                  </a:lnTo>
                  <a:lnTo>
                    <a:pt x="107" y="68"/>
                  </a:lnTo>
                  <a:lnTo>
                    <a:pt x="107" y="68"/>
                  </a:lnTo>
                  <a:lnTo>
                    <a:pt x="106" y="77"/>
                  </a:lnTo>
                  <a:lnTo>
                    <a:pt x="103" y="84"/>
                  </a:lnTo>
                  <a:lnTo>
                    <a:pt x="103" y="51"/>
                  </a:lnTo>
                  <a:lnTo>
                    <a:pt x="103" y="51"/>
                  </a:lnTo>
                  <a:close/>
                  <a:moveTo>
                    <a:pt x="103" y="107"/>
                  </a:moveTo>
                  <a:lnTo>
                    <a:pt x="103" y="99"/>
                  </a:lnTo>
                  <a:lnTo>
                    <a:pt x="103" y="99"/>
                  </a:lnTo>
                  <a:lnTo>
                    <a:pt x="106" y="99"/>
                  </a:lnTo>
                  <a:lnTo>
                    <a:pt x="106" y="99"/>
                  </a:lnTo>
                  <a:lnTo>
                    <a:pt x="117" y="111"/>
                  </a:lnTo>
                  <a:lnTo>
                    <a:pt x="117" y="111"/>
                  </a:lnTo>
                  <a:lnTo>
                    <a:pt x="118" y="114"/>
                  </a:lnTo>
                  <a:lnTo>
                    <a:pt x="117" y="116"/>
                  </a:lnTo>
                  <a:lnTo>
                    <a:pt x="117" y="116"/>
                  </a:lnTo>
                  <a:lnTo>
                    <a:pt x="115" y="118"/>
                  </a:lnTo>
                  <a:lnTo>
                    <a:pt x="113" y="116"/>
                  </a:lnTo>
                  <a:lnTo>
                    <a:pt x="103" y="107"/>
                  </a:lnTo>
                  <a:lnTo>
                    <a:pt x="103" y="107"/>
                  </a:lnTo>
                  <a:close/>
                  <a:moveTo>
                    <a:pt x="103" y="38"/>
                  </a:moveTo>
                  <a:lnTo>
                    <a:pt x="103" y="28"/>
                  </a:lnTo>
                  <a:lnTo>
                    <a:pt x="113" y="20"/>
                  </a:lnTo>
                  <a:lnTo>
                    <a:pt x="113" y="20"/>
                  </a:lnTo>
                  <a:lnTo>
                    <a:pt x="115" y="19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118" y="23"/>
                  </a:lnTo>
                  <a:lnTo>
                    <a:pt x="117" y="24"/>
                  </a:lnTo>
                  <a:lnTo>
                    <a:pt x="106" y="36"/>
                  </a:lnTo>
                  <a:lnTo>
                    <a:pt x="106" y="36"/>
                  </a:lnTo>
                  <a:lnTo>
                    <a:pt x="106" y="36"/>
                  </a:lnTo>
                  <a:lnTo>
                    <a:pt x="103" y="38"/>
                  </a:lnTo>
                  <a:lnTo>
                    <a:pt x="103" y="38"/>
                  </a:lnTo>
                  <a:close/>
                  <a:moveTo>
                    <a:pt x="114" y="68"/>
                  </a:moveTo>
                  <a:lnTo>
                    <a:pt x="114" y="68"/>
                  </a:lnTo>
                  <a:lnTo>
                    <a:pt x="114" y="68"/>
                  </a:lnTo>
                  <a:lnTo>
                    <a:pt x="114" y="65"/>
                  </a:lnTo>
                  <a:lnTo>
                    <a:pt x="117" y="65"/>
                  </a:lnTo>
                  <a:lnTo>
                    <a:pt x="134" y="65"/>
                  </a:lnTo>
                  <a:lnTo>
                    <a:pt x="134" y="65"/>
                  </a:lnTo>
                  <a:lnTo>
                    <a:pt x="136" y="65"/>
                  </a:lnTo>
                  <a:lnTo>
                    <a:pt x="137" y="68"/>
                  </a:lnTo>
                  <a:lnTo>
                    <a:pt x="137" y="68"/>
                  </a:lnTo>
                  <a:lnTo>
                    <a:pt x="136" y="70"/>
                  </a:lnTo>
                  <a:lnTo>
                    <a:pt x="134" y="72"/>
                  </a:lnTo>
                  <a:lnTo>
                    <a:pt x="117" y="72"/>
                  </a:lnTo>
                  <a:lnTo>
                    <a:pt x="117" y="72"/>
                  </a:lnTo>
                  <a:lnTo>
                    <a:pt x="114" y="70"/>
                  </a:lnTo>
                  <a:lnTo>
                    <a:pt x="114" y="68"/>
                  </a:lnTo>
                  <a:lnTo>
                    <a:pt x="114" y="68"/>
                  </a:lnTo>
                  <a:close/>
                  <a:moveTo>
                    <a:pt x="69" y="30"/>
                  </a:moveTo>
                  <a:lnTo>
                    <a:pt x="69" y="30"/>
                  </a:lnTo>
                  <a:lnTo>
                    <a:pt x="80" y="32"/>
                  </a:lnTo>
                  <a:lnTo>
                    <a:pt x="90" y="36"/>
                  </a:lnTo>
                  <a:lnTo>
                    <a:pt x="98" y="43"/>
                  </a:lnTo>
                  <a:lnTo>
                    <a:pt x="103" y="51"/>
                  </a:lnTo>
                  <a:lnTo>
                    <a:pt x="103" y="84"/>
                  </a:lnTo>
                  <a:lnTo>
                    <a:pt x="103" y="84"/>
                  </a:lnTo>
                  <a:lnTo>
                    <a:pt x="98" y="93"/>
                  </a:lnTo>
                  <a:lnTo>
                    <a:pt x="90" y="100"/>
                  </a:lnTo>
                  <a:lnTo>
                    <a:pt x="90" y="130"/>
                  </a:lnTo>
                  <a:lnTo>
                    <a:pt x="90" y="130"/>
                  </a:lnTo>
                  <a:lnTo>
                    <a:pt x="88" y="137"/>
                  </a:lnTo>
                  <a:lnTo>
                    <a:pt x="84" y="142"/>
                  </a:lnTo>
                  <a:lnTo>
                    <a:pt x="79" y="146"/>
                  </a:lnTo>
                  <a:lnTo>
                    <a:pt x="71" y="147"/>
                  </a:lnTo>
                  <a:lnTo>
                    <a:pt x="69" y="147"/>
                  </a:lnTo>
                  <a:lnTo>
                    <a:pt x="69" y="114"/>
                  </a:lnTo>
                  <a:lnTo>
                    <a:pt x="82" y="114"/>
                  </a:lnTo>
                  <a:lnTo>
                    <a:pt x="82" y="97"/>
                  </a:lnTo>
                  <a:lnTo>
                    <a:pt x="82" y="97"/>
                  </a:lnTo>
                  <a:lnTo>
                    <a:pt x="83" y="96"/>
                  </a:lnTo>
                  <a:lnTo>
                    <a:pt x="84" y="95"/>
                  </a:lnTo>
                  <a:lnTo>
                    <a:pt x="84" y="95"/>
                  </a:lnTo>
                  <a:lnTo>
                    <a:pt x="91" y="89"/>
                  </a:lnTo>
                  <a:lnTo>
                    <a:pt x="95" y="84"/>
                  </a:lnTo>
                  <a:lnTo>
                    <a:pt x="98" y="76"/>
                  </a:lnTo>
                  <a:lnTo>
                    <a:pt x="99" y="68"/>
                  </a:lnTo>
                  <a:lnTo>
                    <a:pt x="99" y="68"/>
                  </a:lnTo>
                  <a:lnTo>
                    <a:pt x="99" y="62"/>
                  </a:lnTo>
                  <a:lnTo>
                    <a:pt x="96" y="57"/>
                  </a:lnTo>
                  <a:lnTo>
                    <a:pt x="94" y="51"/>
                  </a:lnTo>
                  <a:lnTo>
                    <a:pt x="91" y="47"/>
                  </a:lnTo>
                  <a:lnTo>
                    <a:pt x="91" y="47"/>
                  </a:lnTo>
                  <a:lnTo>
                    <a:pt x="86" y="43"/>
                  </a:lnTo>
                  <a:lnTo>
                    <a:pt x="82" y="40"/>
                  </a:lnTo>
                  <a:lnTo>
                    <a:pt x="75" y="39"/>
                  </a:lnTo>
                  <a:lnTo>
                    <a:pt x="69" y="38"/>
                  </a:lnTo>
                  <a:lnTo>
                    <a:pt x="69" y="30"/>
                  </a:lnTo>
                  <a:lnTo>
                    <a:pt x="69" y="30"/>
                  </a:lnTo>
                  <a:close/>
                  <a:moveTo>
                    <a:pt x="103" y="28"/>
                  </a:moveTo>
                  <a:lnTo>
                    <a:pt x="100" y="31"/>
                  </a:lnTo>
                  <a:lnTo>
                    <a:pt x="100" y="31"/>
                  </a:lnTo>
                  <a:lnTo>
                    <a:pt x="99" y="34"/>
                  </a:lnTo>
                  <a:lnTo>
                    <a:pt x="100" y="36"/>
                  </a:lnTo>
                  <a:lnTo>
                    <a:pt x="100" y="36"/>
                  </a:lnTo>
                  <a:lnTo>
                    <a:pt x="103" y="38"/>
                  </a:lnTo>
                  <a:lnTo>
                    <a:pt x="103" y="28"/>
                  </a:lnTo>
                  <a:lnTo>
                    <a:pt x="103" y="28"/>
                  </a:lnTo>
                  <a:close/>
                  <a:moveTo>
                    <a:pt x="103" y="99"/>
                  </a:moveTo>
                  <a:lnTo>
                    <a:pt x="103" y="99"/>
                  </a:lnTo>
                  <a:lnTo>
                    <a:pt x="100" y="99"/>
                  </a:lnTo>
                  <a:lnTo>
                    <a:pt x="100" y="99"/>
                  </a:lnTo>
                  <a:lnTo>
                    <a:pt x="99" y="101"/>
                  </a:lnTo>
                  <a:lnTo>
                    <a:pt x="100" y="104"/>
                  </a:lnTo>
                  <a:lnTo>
                    <a:pt x="103" y="107"/>
                  </a:lnTo>
                  <a:lnTo>
                    <a:pt x="103" y="99"/>
                  </a:lnTo>
                  <a:lnTo>
                    <a:pt x="103" y="99"/>
                  </a:lnTo>
                  <a:close/>
                  <a:moveTo>
                    <a:pt x="69" y="24"/>
                  </a:moveTo>
                  <a:lnTo>
                    <a:pt x="69" y="0"/>
                  </a:lnTo>
                  <a:lnTo>
                    <a:pt x="69" y="0"/>
                  </a:lnTo>
                  <a:lnTo>
                    <a:pt x="72" y="1"/>
                  </a:lnTo>
                  <a:lnTo>
                    <a:pt x="72" y="4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2" y="23"/>
                  </a:lnTo>
                  <a:lnTo>
                    <a:pt x="69" y="24"/>
                  </a:lnTo>
                  <a:lnTo>
                    <a:pt x="69" y="24"/>
                  </a:lnTo>
                  <a:close/>
                  <a:moveTo>
                    <a:pt x="69" y="147"/>
                  </a:moveTo>
                  <a:lnTo>
                    <a:pt x="67" y="147"/>
                  </a:lnTo>
                  <a:lnTo>
                    <a:pt x="67" y="147"/>
                  </a:lnTo>
                  <a:lnTo>
                    <a:pt x="60" y="146"/>
                  </a:lnTo>
                  <a:lnTo>
                    <a:pt x="53" y="142"/>
                  </a:lnTo>
                  <a:lnTo>
                    <a:pt x="49" y="137"/>
                  </a:lnTo>
                  <a:lnTo>
                    <a:pt x="48" y="130"/>
                  </a:lnTo>
                  <a:lnTo>
                    <a:pt x="48" y="99"/>
                  </a:lnTo>
                  <a:lnTo>
                    <a:pt x="48" y="99"/>
                  </a:lnTo>
                  <a:lnTo>
                    <a:pt x="41" y="92"/>
                  </a:lnTo>
                  <a:lnTo>
                    <a:pt x="35" y="84"/>
                  </a:lnTo>
                  <a:lnTo>
                    <a:pt x="35" y="51"/>
                  </a:lnTo>
                  <a:lnTo>
                    <a:pt x="35" y="51"/>
                  </a:lnTo>
                  <a:lnTo>
                    <a:pt x="41" y="43"/>
                  </a:lnTo>
                  <a:lnTo>
                    <a:pt x="49" y="36"/>
                  </a:lnTo>
                  <a:lnTo>
                    <a:pt x="59" y="32"/>
                  </a:lnTo>
                  <a:lnTo>
                    <a:pt x="64" y="31"/>
                  </a:lnTo>
                  <a:lnTo>
                    <a:pt x="69" y="30"/>
                  </a:lnTo>
                  <a:lnTo>
                    <a:pt x="69" y="38"/>
                  </a:lnTo>
                  <a:lnTo>
                    <a:pt x="69" y="38"/>
                  </a:lnTo>
                  <a:lnTo>
                    <a:pt x="64" y="39"/>
                  </a:lnTo>
                  <a:lnTo>
                    <a:pt x="57" y="40"/>
                  </a:lnTo>
                  <a:lnTo>
                    <a:pt x="53" y="43"/>
                  </a:lnTo>
                  <a:lnTo>
                    <a:pt x="48" y="47"/>
                  </a:lnTo>
                  <a:lnTo>
                    <a:pt x="48" y="47"/>
                  </a:lnTo>
                  <a:lnTo>
                    <a:pt x="45" y="51"/>
                  </a:lnTo>
                  <a:lnTo>
                    <a:pt x="42" y="57"/>
                  </a:lnTo>
                  <a:lnTo>
                    <a:pt x="40" y="62"/>
                  </a:lnTo>
                  <a:lnTo>
                    <a:pt x="40" y="68"/>
                  </a:lnTo>
                  <a:lnTo>
                    <a:pt x="40" y="68"/>
                  </a:lnTo>
                  <a:lnTo>
                    <a:pt x="41" y="76"/>
                  </a:lnTo>
                  <a:lnTo>
                    <a:pt x="44" y="82"/>
                  </a:lnTo>
                  <a:lnTo>
                    <a:pt x="48" y="89"/>
                  </a:lnTo>
                  <a:lnTo>
                    <a:pt x="54" y="93"/>
                  </a:lnTo>
                  <a:lnTo>
                    <a:pt x="54" y="93"/>
                  </a:lnTo>
                  <a:lnTo>
                    <a:pt x="54" y="93"/>
                  </a:lnTo>
                  <a:lnTo>
                    <a:pt x="56" y="95"/>
                  </a:lnTo>
                  <a:lnTo>
                    <a:pt x="56" y="97"/>
                  </a:lnTo>
                  <a:lnTo>
                    <a:pt x="56" y="114"/>
                  </a:lnTo>
                  <a:lnTo>
                    <a:pt x="69" y="114"/>
                  </a:lnTo>
                  <a:lnTo>
                    <a:pt x="69" y="147"/>
                  </a:lnTo>
                  <a:lnTo>
                    <a:pt x="69" y="147"/>
                  </a:lnTo>
                  <a:close/>
                  <a:moveTo>
                    <a:pt x="69" y="0"/>
                  </a:moveTo>
                  <a:lnTo>
                    <a:pt x="69" y="24"/>
                  </a:lnTo>
                  <a:lnTo>
                    <a:pt x="69" y="24"/>
                  </a:lnTo>
                  <a:lnTo>
                    <a:pt x="69" y="24"/>
                  </a:lnTo>
                  <a:lnTo>
                    <a:pt x="69" y="24"/>
                  </a:lnTo>
                  <a:lnTo>
                    <a:pt x="67" y="23"/>
                  </a:lnTo>
                  <a:lnTo>
                    <a:pt x="65" y="20"/>
                  </a:lnTo>
                  <a:lnTo>
                    <a:pt x="65" y="4"/>
                  </a:lnTo>
                  <a:lnTo>
                    <a:pt x="65" y="4"/>
                  </a:lnTo>
                  <a:lnTo>
                    <a:pt x="67" y="1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69" y="0"/>
                  </a:lnTo>
                  <a:close/>
                  <a:moveTo>
                    <a:pt x="35" y="107"/>
                  </a:moveTo>
                  <a:lnTo>
                    <a:pt x="38" y="104"/>
                  </a:lnTo>
                  <a:lnTo>
                    <a:pt x="38" y="104"/>
                  </a:lnTo>
                  <a:lnTo>
                    <a:pt x="38" y="101"/>
                  </a:lnTo>
                  <a:lnTo>
                    <a:pt x="38" y="99"/>
                  </a:lnTo>
                  <a:lnTo>
                    <a:pt x="38" y="99"/>
                  </a:lnTo>
                  <a:lnTo>
                    <a:pt x="35" y="99"/>
                  </a:lnTo>
                  <a:lnTo>
                    <a:pt x="35" y="107"/>
                  </a:lnTo>
                  <a:lnTo>
                    <a:pt x="35" y="107"/>
                  </a:lnTo>
                  <a:close/>
                  <a:moveTo>
                    <a:pt x="35" y="38"/>
                  </a:moveTo>
                  <a:lnTo>
                    <a:pt x="35" y="38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8" y="34"/>
                  </a:lnTo>
                  <a:lnTo>
                    <a:pt x="38" y="31"/>
                  </a:lnTo>
                  <a:lnTo>
                    <a:pt x="35" y="30"/>
                  </a:lnTo>
                  <a:lnTo>
                    <a:pt x="35" y="38"/>
                  </a:lnTo>
                  <a:close/>
                  <a:moveTo>
                    <a:pt x="35" y="84"/>
                  </a:moveTo>
                  <a:lnTo>
                    <a:pt x="35" y="84"/>
                  </a:lnTo>
                  <a:lnTo>
                    <a:pt x="33" y="76"/>
                  </a:lnTo>
                  <a:lnTo>
                    <a:pt x="31" y="68"/>
                  </a:lnTo>
                  <a:lnTo>
                    <a:pt x="31" y="68"/>
                  </a:lnTo>
                  <a:lnTo>
                    <a:pt x="33" y="59"/>
                  </a:lnTo>
                  <a:lnTo>
                    <a:pt x="35" y="51"/>
                  </a:lnTo>
                  <a:lnTo>
                    <a:pt x="35" y="84"/>
                  </a:lnTo>
                  <a:lnTo>
                    <a:pt x="35" y="84"/>
                  </a:lnTo>
                  <a:close/>
                  <a:moveTo>
                    <a:pt x="35" y="30"/>
                  </a:moveTo>
                  <a:lnTo>
                    <a:pt x="35" y="38"/>
                  </a:lnTo>
                  <a:lnTo>
                    <a:pt x="35" y="38"/>
                  </a:lnTo>
                  <a:lnTo>
                    <a:pt x="33" y="36"/>
                  </a:lnTo>
                  <a:lnTo>
                    <a:pt x="33" y="36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19" y="23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23" y="19"/>
                  </a:lnTo>
                  <a:lnTo>
                    <a:pt x="26" y="20"/>
                  </a:lnTo>
                  <a:lnTo>
                    <a:pt x="35" y="30"/>
                  </a:lnTo>
                  <a:lnTo>
                    <a:pt x="35" y="30"/>
                  </a:lnTo>
                  <a:close/>
                  <a:moveTo>
                    <a:pt x="35" y="99"/>
                  </a:moveTo>
                  <a:lnTo>
                    <a:pt x="35" y="107"/>
                  </a:lnTo>
                  <a:lnTo>
                    <a:pt x="26" y="116"/>
                  </a:lnTo>
                  <a:lnTo>
                    <a:pt x="26" y="116"/>
                  </a:lnTo>
                  <a:lnTo>
                    <a:pt x="23" y="118"/>
                  </a:lnTo>
                  <a:lnTo>
                    <a:pt x="21" y="116"/>
                  </a:lnTo>
                  <a:lnTo>
                    <a:pt x="21" y="116"/>
                  </a:lnTo>
                  <a:lnTo>
                    <a:pt x="19" y="114"/>
                  </a:lnTo>
                  <a:lnTo>
                    <a:pt x="21" y="111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5" y="99"/>
                  </a:lnTo>
                  <a:lnTo>
                    <a:pt x="35" y="99"/>
                  </a:lnTo>
                  <a:close/>
                  <a:moveTo>
                    <a:pt x="4" y="65"/>
                  </a:moveTo>
                  <a:lnTo>
                    <a:pt x="4" y="65"/>
                  </a:lnTo>
                  <a:lnTo>
                    <a:pt x="21" y="65"/>
                  </a:lnTo>
                  <a:lnTo>
                    <a:pt x="21" y="65"/>
                  </a:lnTo>
                  <a:lnTo>
                    <a:pt x="23" y="65"/>
                  </a:lnTo>
                  <a:lnTo>
                    <a:pt x="25" y="68"/>
                  </a:lnTo>
                  <a:lnTo>
                    <a:pt x="25" y="68"/>
                  </a:lnTo>
                  <a:lnTo>
                    <a:pt x="23" y="70"/>
                  </a:lnTo>
                  <a:lnTo>
                    <a:pt x="21" y="72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2" y="70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2" y="65"/>
                  </a:lnTo>
                  <a:lnTo>
                    <a:pt x="4" y="65"/>
                  </a:lnTo>
                  <a:lnTo>
                    <a:pt x="4" y="65"/>
                  </a:lnTo>
                  <a:close/>
                </a:path>
              </a:pathLst>
            </a:custGeom>
            <a:solidFill>
              <a:srgbClr val="C160DE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7372" name="组合 217"/>
            <p:cNvGrpSpPr/>
            <p:nvPr/>
          </p:nvGrpSpPr>
          <p:grpSpPr>
            <a:xfrm>
              <a:off x="5943" y="4402"/>
              <a:ext cx="252" cy="402"/>
              <a:chOff x="2679701" y="2924175"/>
              <a:chExt cx="160337" cy="255588"/>
            </a:xfrm>
          </p:grpSpPr>
          <p:sp>
            <p:nvSpPr>
              <p:cNvPr id="7373" name="Freeform 190"/>
              <p:cNvSpPr/>
              <p:nvPr/>
            </p:nvSpPr>
            <p:spPr>
              <a:xfrm>
                <a:off x="2770188" y="3103563"/>
                <a:ext cx="57150" cy="57150"/>
              </a:xfrm>
              <a:custGeom>
                <a:avLst/>
                <a:gdLst/>
                <a:ahLst/>
                <a:cxnLst>
                  <a:cxn ang="0">
                    <a:pos x="0" y="34925"/>
                  </a:cxn>
                  <a:cxn ang="0">
                    <a:pos x="0" y="34925"/>
                  </a:cxn>
                  <a:cxn ang="0">
                    <a:pos x="3175" y="42862"/>
                  </a:cxn>
                  <a:cxn ang="0">
                    <a:pos x="12700" y="52387"/>
                  </a:cxn>
                  <a:cxn ang="0">
                    <a:pos x="20637" y="57150"/>
                  </a:cxn>
                  <a:cxn ang="0">
                    <a:pos x="33337" y="57150"/>
                  </a:cxn>
                  <a:cxn ang="0">
                    <a:pos x="33337" y="57150"/>
                  </a:cxn>
                  <a:cxn ang="0">
                    <a:pos x="44450" y="52387"/>
                  </a:cxn>
                  <a:cxn ang="0">
                    <a:pos x="50800" y="46037"/>
                  </a:cxn>
                  <a:cxn ang="0">
                    <a:pos x="55562" y="34925"/>
                  </a:cxn>
                  <a:cxn ang="0">
                    <a:pos x="57150" y="23812"/>
                  </a:cxn>
                  <a:cxn ang="0">
                    <a:pos x="57150" y="23812"/>
                  </a:cxn>
                  <a:cxn ang="0">
                    <a:pos x="52387" y="12700"/>
                  </a:cxn>
                  <a:cxn ang="0">
                    <a:pos x="44450" y="4762"/>
                  </a:cxn>
                  <a:cxn ang="0">
                    <a:pos x="33337" y="0"/>
                  </a:cxn>
                  <a:cxn ang="0">
                    <a:pos x="22225" y="0"/>
                  </a:cxn>
                  <a:cxn ang="0">
                    <a:pos x="22225" y="0"/>
                  </a:cxn>
                  <a:cxn ang="0">
                    <a:pos x="12700" y="4762"/>
                  </a:cxn>
                  <a:cxn ang="0">
                    <a:pos x="6350" y="12700"/>
                  </a:cxn>
                  <a:cxn ang="0">
                    <a:pos x="1587" y="22225"/>
                  </a:cxn>
                  <a:cxn ang="0">
                    <a:pos x="0" y="34925"/>
                  </a:cxn>
                  <a:cxn ang="0">
                    <a:pos x="0" y="34925"/>
                  </a:cxn>
                </a:cxnLst>
                <a:rect l="0" t="0" r="0" b="0"/>
                <a:pathLst>
                  <a:path w="36" h="36">
                    <a:moveTo>
                      <a:pt x="0" y="22"/>
                    </a:moveTo>
                    <a:lnTo>
                      <a:pt x="0" y="22"/>
                    </a:lnTo>
                    <a:lnTo>
                      <a:pt x="2" y="27"/>
                    </a:lnTo>
                    <a:lnTo>
                      <a:pt x="8" y="33"/>
                    </a:lnTo>
                    <a:lnTo>
                      <a:pt x="13" y="36"/>
                    </a:lnTo>
                    <a:lnTo>
                      <a:pt x="21" y="36"/>
                    </a:lnTo>
                    <a:lnTo>
                      <a:pt x="21" y="36"/>
                    </a:lnTo>
                    <a:lnTo>
                      <a:pt x="28" y="33"/>
                    </a:lnTo>
                    <a:lnTo>
                      <a:pt x="32" y="29"/>
                    </a:lnTo>
                    <a:lnTo>
                      <a:pt x="35" y="22"/>
                    </a:lnTo>
                    <a:lnTo>
                      <a:pt x="36" y="15"/>
                    </a:lnTo>
                    <a:lnTo>
                      <a:pt x="36" y="15"/>
                    </a:lnTo>
                    <a:lnTo>
                      <a:pt x="33" y="8"/>
                    </a:lnTo>
                    <a:lnTo>
                      <a:pt x="28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8"/>
                    </a:lnTo>
                    <a:lnTo>
                      <a:pt x="1" y="14"/>
                    </a:lnTo>
                    <a:lnTo>
                      <a:pt x="0" y="2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C160DE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74" name="Freeform 191"/>
              <p:cNvSpPr/>
              <p:nvPr/>
            </p:nvSpPr>
            <p:spPr>
              <a:xfrm>
                <a:off x="2786063" y="2924175"/>
                <a:ext cx="53975" cy="192088"/>
              </a:xfrm>
              <a:custGeom>
                <a:avLst/>
                <a:gdLst/>
                <a:ahLst/>
                <a:cxnLst>
                  <a:cxn ang="0">
                    <a:pos x="0" y="192088"/>
                  </a:cxn>
                  <a:cxn ang="0">
                    <a:pos x="0" y="192088"/>
                  </a:cxn>
                  <a:cxn ang="0">
                    <a:pos x="33337" y="26987"/>
                  </a:cxn>
                  <a:cxn ang="0">
                    <a:pos x="33337" y="26987"/>
                  </a:cxn>
                  <a:cxn ang="0">
                    <a:pos x="42862" y="14287"/>
                  </a:cxn>
                  <a:cxn ang="0">
                    <a:pos x="49212" y="3175"/>
                  </a:cxn>
                  <a:cxn ang="0">
                    <a:pos x="53975" y="0"/>
                  </a:cxn>
                  <a:cxn ang="0">
                    <a:pos x="53975" y="0"/>
                  </a:cxn>
                  <a:cxn ang="0">
                    <a:pos x="49212" y="30162"/>
                  </a:cxn>
                  <a:cxn ang="0">
                    <a:pos x="39687" y="96837"/>
                  </a:cxn>
                  <a:cxn ang="0">
                    <a:pos x="22225" y="192088"/>
                  </a:cxn>
                  <a:cxn ang="0">
                    <a:pos x="0" y="192088"/>
                  </a:cxn>
                </a:cxnLst>
                <a:rect l="0" t="0" r="0" b="0"/>
                <a:pathLst>
                  <a:path w="34" h="121">
                    <a:moveTo>
                      <a:pt x="0" y="121"/>
                    </a:moveTo>
                    <a:lnTo>
                      <a:pt x="0" y="121"/>
                    </a:lnTo>
                    <a:lnTo>
                      <a:pt x="21" y="17"/>
                    </a:lnTo>
                    <a:lnTo>
                      <a:pt x="21" y="17"/>
                    </a:lnTo>
                    <a:lnTo>
                      <a:pt x="27" y="9"/>
                    </a:lnTo>
                    <a:lnTo>
                      <a:pt x="31" y="2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1" y="19"/>
                    </a:lnTo>
                    <a:lnTo>
                      <a:pt x="25" y="61"/>
                    </a:lnTo>
                    <a:lnTo>
                      <a:pt x="14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C160DE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75" name="Freeform 192"/>
              <p:cNvSpPr/>
              <p:nvPr/>
            </p:nvSpPr>
            <p:spPr>
              <a:xfrm>
                <a:off x="2679701" y="2954338"/>
                <a:ext cx="123825" cy="166688"/>
              </a:xfrm>
              <a:custGeom>
                <a:avLst/>
                <a:gdLst/>
                <a:ahLst/>
                <a:cxnLst>
                  <a:cxn ang="0">
                    <a:pos x="122237" y="155575"/>
                  </a:cxn>
                  <a:cxn ang="0">
                    <a:pos x="30162" y="20637"/>
                  </a:cxn>
                  <a:cxn ang="0">
                    <a:pos x="0" y="0"/>
                  </a:cxn>
                  <a:cxn ang="0">
                    <a:pos x="12700" y="31750"/>
                  </a:cxn>
                  <a:cxn ang="0">
                    <a:pos x="104775" y="166688"/>
                  </a:cxn>
                  <a:cxn ang="0">
                    <a:pos x="123825" y="155575"/>
                  </a:cxn>
                  <a:cxn ang="0">
                    <a:pos x="122237" y="155575"/>
                  </a:cxn>
                </a:cxnLst>
                <a:rect l="0" t="0" r="0" b="0"/>
                <a:pathLst>
                  <a:path w="78" h="105">
                    <a:moveTo>
                      <a:pt x="77" y="98"/>
                    </a:moveTo>
                    <a:lnTo>
                      <a:pt x="19" y="13"/>
                    </a:lnTo>
                    <a:lnTo>
                      <a:pt x="0" y="0"/>
                    </a:lnTo>
                    <a:lnTo>
                      <a:pt x="8" y="20"/>
                    </a:lnTo>
                    <a:lnTo>
                      <a:pt x="66" y="105"/>
                    </a:lnTo>
                    <a:lnTo>
                      <a:pt x="78" y="98"/>
                    </a:lnTo>
                    <a:lnTo>
                      <a:pt x="77" y="98"/>
                    </a:lnTo>
                    <a:close/>
                  </a:path>
                </a:pathLst>
              </a:custGeom>
              <a:solidFill>
                <a:srgbClr val="C160DE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76" name="Freeform 193"/>
              <p:cNvSpPr/>
              <p:nvPr/>
            </p:nvSpPr>
            <p:spPr>
              <a:xfrm>
                <a:off x="2798763" y="3149600"/>
                <a:ext cx="14288" cy="30163"/>
              </a:xfrm>
              <a:custGeom>
                <a:avLst/>
                <a:gdLst/>
                <a:ahLst/>
                <a:cxnLst>
                  <a:cxn ang="0">
                    <a:pos x="11112" y="3175"/>
                  </a:cxn>
                  <a:cxn ang="0">
                    <a:pos x="11112" y="3175"/>
                  </a:cxn>
                  <a:cxn ang="0">
                    <a:pos x="9525" y="0"/>
                  </a:cxn>
                  <a:cxn ang="0">
                    <a:pos x="4762" y="0"/>
                  </a:cxn>
                  <a:cxn ang="0">
                    <a:pos x="4762" y="0"/>
                  </a:cxn>
                  <a:cxn ang="0">
                    <a:pos x="0" y="1587"/>
                  </a:cxn>
                  <a:cxn ang="0">
                    <a:pos x="0" y="6350"/>
                  </a:cxn>
                  <a:cxn ang="0">
                    <a:pos x="4762" y="25400"/>
                  </a:cxn>
                  <a:cxn ang="0">
                    <a:pos x="4762" y="25400"/>
                  </a:cxn>
                  <a:cxn ang="0">
                    <a:pos x="4762" y="30163"/>
                  </a:cxn>
                  <a:cxn ang="0">
                    <a:pos x="9525" y="30163"/>
                  </a:cxn>
                  <a:cxn ang="0">
                    <a:pos x="9525" y="30163"/>
                  </a:cxn>
                  <a:cxn ang="0">
                    <a:pos x="14288" y="26987"/>
                  </a:cxn>
                  <a:cxn ang="0">
                    <a:pos x="14288" y="23812"/>
                  </a:cxn>
                  <a:cxn ang="0">
                    <a:pos x="11112" y="3175"/>
                  </a:cxn>
                </a:cxnLst>
                <a:rect l="0" t="0" r="0" b="0"/>
                <a:pathLst>
                  <a:path w="9" h="19">
                    <a:moveTo>
                      <a:pt x="7" y="2"/>
                    </a:moveTo>
                    <a:lnTo>
                      <a:pt x="7" y="2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0" y="4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9"/>
                    </a:lnTo>
                    <a:lnTo>
                      <a:pt x="6" y="19"/>
                    </a:lnTo>
                    <a:lnTo>
                      <a:pt x="6" y="19"/>
                    </a:lnTo>
                    <a:lnTo>
                      <a:pt x="9" y="17"/>
                    </a:lnTo>
                    <a:lnTo>
                      <a:pt x="9" y="15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C160DE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7377" name="Freeform 194"/>
            <p:cNvSpPr>
              <a:spLocks noEditPoints="1"/>
            </p:cNvSpPr>
            <p:nvPr/>
          </p:nvSpPr>
          <p:spPr>
            <a:xfrm>
              <a:off x="5916" y="2339"/>
              <a:ext cx="342" cy="372"/>
            </a:xfrm>
            <a:custGeom>
              <a:avLst/>
              <a:gdLst/>
              <a:ahLst/>
              <a:cxnLst>
                <a:cxn ang="0">
                  <a:pos x="262" y="172"/>
                </a:cxn>
                <a:cxn ang="0">
                  <a:pos x="257" y="127"/>
                </a:cxn>
                <a:cxn ang="0">
                  <a:pos x="257" y="247"/>
                </a:cxn>
                <a:cxn ang="0">
                  <a:pos x="290" y="280"/>
                </a:cxn>
                <a:cxn ang="0">
                  <a:pos x="285" y="295"/>
                </a:cxn>
                <a:cxn ang="0">
                  <a:pos x="257" y="95"/>
                </a:cxn>
                <a:cxn ang="0">
                  <a:pos x="285" y="47"/>
                </a:cxn>
                <a:cxn ang="0">
                  <a:pos x="290" y="65"/>
                </a:cxn>
                <a:cxn ang="0">
                  <a:pos x="257" y="95"/>
                </a:cxn>
                <a:cxn ang="0">
                  <a:pos x="280" y="172"/>
                </a:cxn>
                <a:cxn ang="0">
                  <a:pos x="332" y="162"/>
                </a:cxn>
                <a:cxn ang="0">
                  <a:pos x="337" y="180"/>
                </a:cxn>
                <a:cxn ang="0">
                  <a:pos x="285" y="180"/>
                </a:cxn>
                <a:cxn ang="0">
                  <a:pos x="172" y="77"/>
                </a:cxn>
                <a:cxn ang="0">
                  <a:pos x="257" y="127"/>
                </a:cxn>
                <a:cxn ang="0">
                  <a:pos x="222" y="250"/>
                </a:cxn>
                <a:cxn ang="0">
                  <a:pos x="210" y="360"/>
                </a:cxn>
                <a:cxn ang="0">
                  <a:pos x="172" y="287"/>
                </a:cxn>
                <a:cxn ang="0">
                  <a:pos x="202" y="240"/>
                </a:cxn>
                <a:cxn ang="0">
                  <a:pos x="237" y="210"/>
                </a:cxn>
                <a:cxn ang="0">
                  <a:pos x="242" y="155"/>
                </a:cxn>
                <a:cxn ang="0">
                  <a:pos x="222" y="117"/>
                </a:cxn>
                <a:cxn ang="0">
                  <a:pos x="172" y="97"/>
                </a:cxn>
                <a:cxn ang="0">
                  <a:pos x="250" y="82"/>
                </a:cxn>
                <a:cxn ang="0">
                  <a:pos x="250" y="95"/>
                </a:cxn>
                <a:cxn ang="0">
                  <a:pos x="257" y="247"/>
                </a:cxn>
                <a:cxn ang="0">
                  <a:pos x="247" y="257"/>
                </a:cxn>
                <a:cxn ang="0">
                  <a:pos x="257" y="247"/>
                </a:cxn>
                <a:cxn ang="0">
                  <a:pos x="175" y="2"/>
                </a:cxn>
                <a:cxn ang="0">
                  <a:pos x="175" y="57"/>
                </a:cxn>
                <a:cxn ang="0">
                  <a:pos x="165" y="372"/>
                </a:cxn>
                <a:cxn ang="0">
                  <a:pos x="122" y="342"/>
                </a:cxn>
                <a:cxn ang="0">
                  <a:pos x="97" y="232"/>
                </a:cxn>
                <a:cxn ang="0">
                  <a:pos x="100" y="107"/>
                </a:cxn>
                <a:cxn ang="0">
                  <a:pos x="172" y="77"/>
                </a:cxn>
                <a:cxn ang="0">
                  <a:pos x="142" y="102"/>
                </a:cxn>
                <a:cxn ang="0">
                  <a:pos x="107" y="127"/>
                </a:cxn>
                <a:cxn ang="0">
                  <a:pos x="95" y="172"/>
                </a:cxn>
                <a:cxn ang="0">
                  <a:pos x="132" y="237"/>
                </a:cxn>
                <a:cxn ang="0">
                  <a:pos x="137" y="245"/>
                </a:cxn>
                <a:cxn ang="0">
                  <a:pos x="172" y="372"/>
                </a:cxn>
                <a:cxn ang="0">
                  <a:pos x="170" y="60"/>
                </a:cxn>
                <a:cxn ang="0">
                  <a:pos x="162" y="10"/>
                </a:cxn>
                <a:cxn ang="0">
                  <a:pos x="172" y="0"/>
                </a:cxn>
                <a:cxn ang="0">
                  <a:pos x="90" y="265"/>
                </a:cxn>
                <a:cxn ang="0">
                  <a:pos x="85" y="247"/>
                </a:cxn>
                <a:cxn ang="0">
                  <a:pos x="85" y="95"/>
                </a:cxn>
                <a:cxn ang="0">
                  <a:pos x="90" y="82"/>
                </a:cxn>
                <a:cxn ang="0">
                  <a:pos x="85" y="212"/>
                </a:cxn>
                <a:cxn ang="0">
                  <a:pos x="77" y="152"/>
                </a:cxn>
                <a:cxn ang="0">
                  <a:pos x="85" y="75"/>
                </a:cxn>
                <a:cxn ang="0">
                  <a:pos x="77" y="95"/>
                </a:cxn>
                <a:cxn ang="0">
                  <a:pos x="50" y="50"/>
                </a:cxn>
                <a:cxn ang="0">
                  <a:pos x="85" y="75"/>
                </a:cxn>
                <a:cxn ang="0">
                  <a:pos x="60" y="290"/>
                </a:cxn>
                <a:cxn ang="0">
                  <a:pos x="50" y="290"/>
                </a:cxn>
                <a:cxn ang="0">
                  <a:pos x="77" y="250"/>
                </a:cxn>
                <a:cxn ang="0">
                  <a:pos x="10" y="162"/>
                </a:cxn>
                <a:cxn ang="0">
                  <a:pos x="57" y="165"/>
                </a:cxn>
                <a:cxn ang="0">
                  <a:pos x="50" y="180"/>
                </a:cxn>
                <a:cxn ang="0">
                  <a:pos x="0" y="172"/>
                </a:cxn>
                <a:cxn ang="0">
                  <a:pos x="10" y="162"/>
                </a:cxn>
              </a:cxnLst>
              <a:rect l="0" t="0" r="0" b="0"/>
              <a:pathLst>
                <a:path w="137" h="149">
                  <a:moveTo>
                    <a:pt x="103" y="51"/>
                  </a:moveTo>
                  <a:lnTo>
                    <a:pt x="103" y="51"/>
                  </a:lnTo>
                  <a:lnTo>
                    <a:pt x="105" y="60"/>
                  </a:lnTo>
                  <a:lnTo>
                    <a:pt x="105" y="69"/>
                  </a:lnTo>
                  <a:lnTo>
                    <a:pt x="105" y="69"/>
                  </a:lnTo>
                  <a:lnTo>
                    <a:pt x="105" y="77"/>
                  </a:lnTo>
                  <a:lnTo>
                    <a:pt x="103" y="85"/>
                  </a:lnTo>
                  <a:lnTo>
                    <a:pt x="103" y="51"/>
                  </a:lnTo>
                  <a:lnTo>
                    <a:pt x="103" y="51"/>
                  </a:lnTo>
                  <a:close/>
                  <a:moveTo>
                    <a:pt x="103" y="108"/>
                  </a:moveTo>
                  <a:lnTo>
                    <a:pt x="103" y="99"/>
                  </a:lnTo>
                  <a:lnTo>
                    <a:pt x="103" y="99"/>
                  </a:lnTo>
                  <a:lnTo>
                    <a:pt x="104" y="100"/>
                  </a:lnTo>
                  <a:lnTo>
                    <a:pt x="104" y="100"/>
                  </a:lnTo>
                  <a:lnTo>
                    <a:pt x="116" y="112"/>
                  </a:lnTo>
                  <a:lnTo>
                    <a:pt x="116" y="112"/>
                  </a:lnTo>
                  <a:lnTo>
                    <a:pt x="118" y="115"/>
                  </a:lnTo>
                  <a:lnTo>
                    <a:pt x="116" y="116"/>
                  </a:lnTo>
                  <a:lnTo>
                    <a:pt x="116" y="116"/>
                  </a:lnTo>
                  <a:lnTo>
                    <a:pt x="114" y="118"/>
                  </a:lnTo>
                  <a:lnTo>
                    <a:pt x="111" y="116"/>
                  </a:lnTo>
                  <a:lnTo>
                    <a:pt x="103" y="108"/>
                  </a:lnTo>
                  <a:lnTo>
                    <a:pt x="103" y="108"/>
                  </a:lnTo>
                  <a:close/>
                  <a:moveTo>
                    <a:pt x="103" y="38"/>
                  </a:moveTo>
                  <a:lnTo>
                    <a:pt x="103" y="30"/>
                  </a:lnTo>
                  <a:lnTo>
                    <a:pt x="111" y="20"/>
                  </a:lnTo>
                  <a:lnTo>
                    <a:pt x="111" y="20"/>
                  </a:lnTo>
                  <a:lnTo>
                    <a:pt x="114" y="19"/>
                  </a:lnTo>
                  <a:lnTo>
                    <a:pt x="116" y="20"/>
                  </a:lnTo>
                  <a:lnTo>
                    <a:pt x="116" y="20"/>
                  </a:lnTo>
                  <a:lnTo>
                    <a:pt x="118" y="23"/>
                  </a:lnTo>
                  <a:lnTo>
                    <a:pt x="116" y="26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3" y="38"/>
                  </a:lnTo>
                  <a:lnTo>
                    <a:pt x="103" y="38"/>
                  </a:lnTo>
                  <a:close/>
                  <a:moveTo>
                    <a:pt x="112" y="69"/>
                  </a:moveTo>
                  <a:lnTo>
                    <a:pt x="112" y="69"/>
                  </a:lnTo>
                  <a:lnTo>
                    <a:pt x="112" y="69"/>
                  </a:lnTo>
                  <a:lnTo>
                    <a:pt x="114" y="66"/>
                  </a:lnTo>
                  <a:lnTo>
                    <a:pt x="116" y="65"/>
                  </a:lnTo>
                  <a:lnTo>
                    <a:pt x="133" y="65"/>
                  </a:lnTo>
                  <a:lnTo>
                    <a:pt x="133" y="65"/>
                  </a:lnTo>
                  <a:lnTo>
                    <a:pt x="135" y="66"/>
                  </a:lnTo>
                  <a:lnTo>
                    <a:pt x="137" y="69"/>
                  </a:lnTo>
                  <a:lnTo>
                    <a:pt x="137" y="69"/>
                  </a:lnTo>
                  <a:lnTo>
                    <a:pt x="135" y="72"/>
                  </a:lnTo>
                  <a:lnTo>
                    <a:pt x="133" y="72"/>
                  </a:lnTo>
                  <a:lnTo>
                    <a:pt x="116" y="72"/>
                  </a:lnTo>
                  <a:lnTo>
                    <a:pt x="116" y="72"/>
                  </a:lnTo>
                  <a:lnTo>
                    <a:pt x="114" y="72"/>
                  </a:lnTo>
                  <a:lnTo>
                    <a:pt x="112" y="69"/>
                  </a:lnTo>
                  <a:lnTo>
                    <a:pt x="112" y="69"/>
                  </a:lnTo>
                  <a:close/>
                  <a:moveTo>
                    <a:pt x="69" y="31"/>
                  </a:moveTo>
                  <a:lnTo>
                    <a:pt x="69" y="31"/>
                  </a:lnTo>
                  <a:lnTo>
                    <a:pt x="78" y="33"/>
                  </a:lnTo>
                  <a:lnTo>
                    <a:pt x="88" y="37"/>
                  </a:lnTo>
                  <a:lnTo>
                    <a:pt x="96" y="43"/>
                  </a:lnTo>
                  <a:lnTo>
                    <a:pt x="103" y="51"/>
                  </a:lnTo>
                  <a:lnTo>
                    <a:pt x="103" y="85"/>
                  </a:lnTo>
                  <a:lnTo>
                    <a:pt x="103" y="85"/>
                  </a:lnTo>
                  <a:lnTo>
                    <a:pt x="96" y="93"/>
                  </a:lnTo>
                  <a:lnTo>
                    <a:pt x="89" y="100"/>
                  </a:lnTo>
                  <a:lnTo>
                    <a:pt x="89" y="130"/>
                  </a:lnTo>
                  <a:lnTo>
                    <a:pt x="89" y="130"/>
                  </a:lnTo>
                  <a:lnTo>
                    <a:pt x="88" y="137"/>
                  </a:lnTo>
                  <a:lnTo>
                    <a:pt x="84" y="144"/>
                  </a:lnTo>
                  <a:lnTo>
                    <a:pt x="77" y="148"/>
                  </a:lnTo>
                  <a:lnTo>
                    <a:pt x="70" y="149"/>
                  </a:lnTo>
                  <a:lnTo>
                    <a:pt x="69" y="149"/>
                  </a:lnTo>
                  <a:lnTo>
                    <a:pt x="69" y="115"/>
                  </a:lnTo>
                  <a:lnTo>
                    <a:pt x="81" y="115"/>
                  </a:lnTo>
                  <a:lnTo>
                    <a:pt x="81" y="98"/>
                  </a:lnTo>
                  <a:lnTo>
                    <a:pt x="81" y="98"/>
                  </a:lnTo>
                  <a:lnTo>
                    <a:pt x="81" y="96"/>
                  </a:lnTo>
                  <a:lnTo>
                    <a:pt x="82" y="95"/>
                  </a:lnTo>
                  <a:lnTo>
                    <a:pt x="82" y="95"/>
                  </a:lnTo>
                  <a:lnTo>
                    <a:pt x="89" y="89"/>
                  </a:lnTo>
                  <a:lnTo>
                    <a:pt x="95" y="84"/>
                  </a:lnTo>
                  <a:lnTo>
                    <a:pt x="97" y="77"/>
                  </a:lnTo>
                  <a:lnTo>
                    <a:pt x="99" y="69"/>
                  </a:lnTo>
                  <a:lnTo>
                    <a:pt x="99" y="69"/>
                  </a:lnTo>
                  <a:lnTo>
                    <a:pt x="97" y="62"/>
                  </a:lnTo>
                  <a:lnTo>
                    <a:pt x="96" y="57"/>
                  </a:lnTo>
                  <a:lnTo>
                    <a:pt x="93" y="51"/>
                  </a:lnTo>
                  <a:lnTo>
                    <a:pt x="89" y="47"/>
                  </a:lnTo>
                  <a:lnTo>
                    <a:pt x="89" y="47"/>
                  </a:lnTo>
                  <a:lnTo>
                    <a:pt x="85" y="43"/>
                  </a:lnTo>
                  <a:lnTo>
                    <a:pt x="80" y="41"/>
                  </a:lnTo>
                  <a:lnTo>
                    <a:pt x="74" y="39"/>
                  </a:lnTo>
                  <a:lnTo>
                    <a:pt x="69" y="39"/>
                  </a:lnTo>
                  <a:lnTo>
                    <a:pt x="69" y="31"/>
                  </a:lnTo>
                  <a:lnTo>
                    <a:pt x="69" y="31"/>
                  </a:lnTo>
                  <a:close/>
                  <a:moveTo>
                    <a:pt x="103" y="30"/>
                  </a:moveTo>
                  <a:lnTo>
                    <a:pt x="100" y="33"/>
                  </a:lnTo>
                  <a:lnTo>
                    <a:pt x="100" y="33"/>
                  </a:lnTo>
                  <a:lnTo>
                    <a:pt x="99" y="35"/>
                  </a:lnTo>
                  <a:lnTo>
                    <a:pt x="100" y="38"/>
                  </a:lnTo>
                  <a:lnTo>
                    <a:pt x="100" y="38"/>
                  </a:lnTo>
                  <a:lnTo>
                    <a:pt x="103" y="38"/>
                  </a:lnTo>
                  <a:lnTo>
                    <a:pt x="103" y="30"/>
                  </a:lnTo>
                  <a:lnTo>
                    <a:pt x="103" y="30"/>
                  </a:lnTo>
                  <a:close/>
                  <a:moveTo>
                    <a:pt x="103" y="99"/>
                  </a:moveTo>
                  <a:lnTo>
                    <a:pt x="103" y="99"/>
                  </a:lnTo>
                  <a:lnTo>
                    <a:pt x="100" y="100"/>
                  </a:lnTo>
                  <a:lnTo>
                    <a:pt x="100" y="100"/>
                  </a:lnTo>
                  <a:lnTo>
                    <a:pt x="99" y="103"/>
                  </a:lnTo>
                  <a:lnTo>
                    <a:pt x="100" y="106"/>
                  </a:lnTo>
                  <a:lnTo>
                    <a:pt x="103" y="108"/>
                  </a:lnTo>
                  <a:lnTo>
                    <a:pt x="103" y="99"/>
                  </a:lnTo>
                  <a:lnTo>
                    <a:pt x="103" y="99"/>
                  </a:lnTo>
                  <a:close/>
                  <a:moveTo>
                    <a:pt x="69" y="24"/>
                  </a:moveTo>
                  <a:lnTo>
                    <a:pt x="69" y="0"/>
                  </a:lnTo>
                  <a:lnTo>
                    <a:pt x="69" y="0"/>
                  </a:lnTo>
                  <a:lnTo>
                    <a:pt x="70" y="1"/>
                  </a:lnTo>
                  <a:lnTo>
                    <a:pt x="72" y="4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0" y="23"/>
                  </a:lnTo>
                  <a:lnTo>
                    <a:pt x="69" y="24"/>
                  </a:lnTo>
                  <a:lnTo>
                    <a:pt x="69" y="24"/>
                  </a:lnTo>
                  <a:close/>
                  <a:moveTo>
                    <a:pt x="69" y="149"/>
                  </a:moveTo>
                  <a:lnTo>
                    <a:pt x="66" y="149"/>
                  </a:lnTo>
                  <a:lnTo>
                    <a:pt x="66" y="149"/>
                  </a:lnTo>
                  <a:lnTo>
                    <a:pt x="58" y="148"/>
                  </a:lnTo>
                  <a:lnTo>
                    <a:pt x="53" y="144"/>
                  </a:lnTo>
                  <a:lnTo>
                    <a:pt x="49" y="137"/>
                  </a:lnTo>
                  <a:lnTo>
                    <a:pt x="47" y="130"/>
                  </a:lnTo>
                  <a:lnTo>
                    <a:pt x="47" y="100"/>
                  </a:lnTo>
                  <a:lnTo>
                    <a:pt x="47" y="100"/>
                  </a:lnTo>
                  <a:lnTo>
                    <a:pt x="39" y="93"/>
                  </a:lnTo>
                  <a:lnTo>
                    <a:pt x="34" y="85"/>
                  </a:lnTo>
                  <a:lnTo>
                    <a:pt x="34" y="53"/>
                  </a:lnTo>
                  <a:lnTo>
                    <a:pt x="34" y="53"/>
                  </a:lnTo>
                  <a:lnTo>
                    <a:pt x="40" y="43"/>
                  </a:lnTo>
                  <a:lnTo>
                    <a:pt x="47" y="37"/>
                  </a:lnTo>
                  <a:lnTo>
                    <a:pt x="58" y="33"/>
                  </a:lnTo>
                  <a:lnTo>
                    <a:pt x="62" y="31"/>
                  </a:lnTo>
                  <a:lnTo>
                    <a:pt x="69" y="31"/>
                  </a:lnTo>
                  <a:lnTo>
                    <a:pt x="69" y="39"/>
                  </a:lnTo>
                  <a:lnTo>
                    <a:pt x="69" y="39"/>
                  </a:lnTo>
                  <a:lnTo>
                    <a:pt x="62" y="39"/>
                  </a:lnTo>
                  <a:lnTo>
                    <a:pt x="57" y="41"/>
                  </a:lnTo>
                  <a:lnTo>
                    <a:pt x="51" y="43"/>
                  </a:lnTo>
                  <a:lnTo>
                    <a:pt x="47" y="47"/>
                  </a:lnTo>
                  <a:lnTo>
                    <a:pt x="47" y="47"/>
                  </a:lnTo>
                  <a:lnTo>
                    <a:pt x="43" y="51"/>
                  </a:lnTo>
                  <a:lnTo>
                    <a:pt x="40" y="57"/>
                  </a:lnTo>
                  <a:lnTo>
                    <a:pt x="39" y="62"/>
                  </a:lnTo>
                  <a:lnTo>
                    <a:pt x="38" y="69"/>
                  </a:lnTo>
                  <a:lnTo>
                    <a:pt x="38" y="69"/>
                  </a:lnTo>
                  <a:lnTo>
                    <a:pt x="39" y="77"/>
                  </a:lnTo>
                  <a:lnTo>
                    <a:pt x="42" y="84"/>
                  </a:lnTo>
                  <a:lnTo>
                    <a:pt x="47" y="89"/>
                  </a:lnTo>
                  <a:lnTo>
                    <a:pt x="53" y="95"/>
                  </a:lnTo>
                  <a:lnTo>
                    <a:pt x="53" y="95"/>
                  </a:lnTo>
                  <a:lnTo>
                    <a:pt x="53" y="95"/>
                  </a:lnTo>
                  <a:lnTo>
                    <a:pt x="54" y="96"/>
                  </a:lnTo>
                  <a:lnTo>
                    <a:pt x="55" y="98"/>
                  </a:lnTo>
                  <a:lnTo>
                    <a:pt x="55" y="115"/>
                  </a:lnTo>
                  <a:lnTo>
                    <a:pt x="69" y="115"/>
                  </a:lnTo>
                  <a:lnTo>
                    <a:pt x="69" y="149"/>
                  </a:lnTo>
                  <a:lnTo>
                    <a:pt x="69" y="149"/>
                  </a:lnTo>
                  <a:close/>
                  <a:moveTo>
                    <a:pt x="69" y="0"/>
                  </a:moveTo>
                  <a:lnTo>
                    <a:pt x="69" y="24"/>
                  </a:lnTo>
                  <a:lnTo>
                    <a:pt x="68" y="24"/>
                  </a:lnTo>
                  <a:lnTo>
                    <a:pt x="68" y="24"/>
                  </a:lnTo>
                  <a:lnTo>
                    <a:pt x="68" y="24"/>
                  </a:lnTo>
                  <a:lnTo>
                    <a:pt x="66" y="23"/>
                  </a:lnTo>
                  <a:lnTo>
                    <a:pt x="65" y="20"/>
                  </a:lnTo>
                  <a:lnTo>
                    <a:pt x="65" y="4"/>
                  </a:lnTo>
                  <a:lnTo>
                    <a:pt x="65" y="4"/>
                  </a:lnTo>
                  <a:lnTo>
                    <a:pt x="66" y="1"/>
                  </a:lnTo>
                  <a:lnTo>
                    <a:pt x="68" y="0"/>
                  </a:lnTo>
                  <a:lnTo>
                    <a:pt x="69" y="0"/>
                  </a:lnTo>
                  <a:lnTo>
                    <a:pt x="69" y="0"/>
                  </a:lnTo>
                  <a:close/>
                  <a:moveTo>
                    <a:pt x="34" y="107"/>
                  </a:moveTo>
                  <a:lnTo>
                    <a:pt x="36" y="106"/>
                  </a:lnTo>
                  <a:lnTo>
                    <a:pt x="36" y="106"/>
                  </a:lnTo>
                  <a:lnTo>
                    <a:pt x="38" y="103"/>
                  </a:lnTo>
                  <a:lnTo>
                    <a:pt x="36" y="100"/>
                  </a:lnTo>
                  <a:lnTo>
                    <a:pt x="36" y="100"/>
                  </a:lnTo>
                  <a:lnTo>
                    <a:pt x="34" y="99"/>
                  </a:lnTo>
                  <a:lnTo>
                    <a:pt x="34" y="107"/>
                  </a:lnTo>
                  <a:lnTo>
                    <a:pt x="34" y="107"/>
                  </a:lnTo>
                  <a:close/>
                  <a:moveTo>
                    <a:pt x="34" y="38"/>
                  </a:moveTo>
                  <a:lnTo>
                    <a:pt x="34" y="38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38" y="35"/>
                  </a:lnTo>
                  <a:lnTo>
                    <a:pt x="36" y="33"/>
                  </a:lnTo>
                  <a:lnTo>
                    <a:pt x="34" y="30"/>
                  </a:lnTo>
                  <a:lnTo>
                    <a:pt x="34" y="38"/>
                  </a:lnTo>
                  <a:close/>
                  <a:moveTo>
                    <a:pt x="34" y="85"/>
                  </a:moveTo>
                  <a:lnTo>
                    <a:pt x="34" y="85"/>
                  </a:lnTo>
                  <a:lnTo>
                    <a:pt x="31" y="77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31" y="61"/>
                  </a:lnTo>
                  <a:lnTo>
                    <a:pt x="34" y="53"/>
                  </a:lnTo>
                  <a:lnTo>
                    <a:pt x="34" y="85"/>
                  </a:lnTo>
                  <a:lnTo>
                    <a:pt x="34" y="85"/>
                  </a:lnTo>
                  <a:close/>
                  <a:moveTo>
                    <a:pt x="34" y="30"/>
                  </a:moveTo>
                  <a:lnTo>
                    <a:pt x="34" y="38"/>
                  </a:lnTo>
                  <a:lnTo>
                    <a:pt x="34" y="38"/>
                  </a:lnTo>
                  <a:lnTo>
                    <a:pt x="31" y="38"/>
                  </a:lnTo>
                  <a:lnTo>
                    <a:pt x="31" y="38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19" y="23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3" y="19"/>
                  </a:lnTo>
                  <a:lnTo>
                    <a:pt x="24" y="20"/>
                  </a:lnTo>
                  <a:lnTo>
                    <a:pt x="34" y="30"/>
                  </a:lnTo>
                  <a:lnTo>
                    <a:pt x="34" y="30"/>
                  </a:lnTo>
                  <a:close/>
                  <a:moveTo>
                    <a:pt x="34" y="99"/>
                  </a:moveTo>
                  <a:lnTo>
                    <a:pt x="34" y="107"/>
                  </a:lnTo>
                  <a:lnTo>
                    <a:pt x="24" y="116"/>
                  </a:lnTo>
                  <a:lnTo>
                    <a:pt x="24" y="116"/>
                  </a:lnTo>
                  <a:lnTo>
                    <a:pt x="23" y="118"/>
                  </a:lnTo>
                  <a:lnTo>
                    <a:pt x="20" y="116"/>
                  </a:lnTo>
                  <a:lnTo>
                    <a:pt x="20" y="116"/>
                  </a:lnTo>
                  <a:lnTo>
                    <a:pt x="19" y="115"/>
                  </a:lnTo>
                  <a:lnTo>
                    <a:pt x="20" y="112"/>
                  </a:lnTo>
                  <a:lnTo>
                    <a:pt x="31" y="100"/>
                  </a:lnTo>
                  <a:lnTo>
                    <a:pt x="31" y="100"/>
                  </a:lnTo>
                  <a:lnTo>
                    <a:pt x="31" y="100"/>
                  </a:lnTo>
                  <a:lnTo>
                    <a:pt x="34" y="99"/>
                  </a:lnTo>
                  <a:lnTo>
                    <a:pt x="34" y="99"/>
                  </a:lnTo>
                  <a:close/>
                  <a:moveTo>
                    <a:pt x="4" y="65"/>
                  </a:moveTo>
                  <a:lnTo>
                    <a:pt x="4" y="65"/>
                  </a:lnTo>
                  <a:lnTo>
                    <a:pt x="20" y="65"/>
                  </a:lnTo>
                  <a:lnTo>
                    <a:pt x="20" y="65"/>
                  </a:lnTo>
                  <a:lnTo>
                    <a:pt x="23" y="66"/>
                  </a:lnTo>
                  <a:lnTo>
                    <a:pt x="24" y="69"/>
                  </a:lnTo>
                  <a:lnTo>
                    <a:pt x="24" y="69"/>
                  </a:lnTo>
                  <a:lnTo>
                    <a:pt x="23" y="72"/>
                  </a:lnTo>
                  <a:lnTo>
                    <a:pt x="20" y="72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1" y="72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1" y="66"/>
                  </a:lnTo>
                  <a:lnTo>
                    <a:pt x="4" y="65"/>
                  </a:lnTo>
                  <a:lnTo>
                    <a:pt x="4" y="65"/>
                  </a:lnTo>
                  <a:close/>
                </a:path>
              </a:pathLst>
            </a:custGeom>
            <a:solidFill>
              <a:srgbClr val="C160DE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28" name="1"/>
          <p:cNvGrpSpPr>
            <a:grpSpLocks noChangeAspect="1"/>
          </p:cNvGrpSpPr>
          <p:nvPr/>
        </p:nvGrpSpPr>
        <p:grpSpPr>
          <a:xfrm>
            <a:off x="6800304" y="2735975"/>
            <a:ext cx="432000" cy="432000"/>
            <a:chOff x="7275513" y="5302250"/>
            <a:chExt cx="1012825" cy="1012825"/>
          </a:xfrm>
          <a:solidFill>
            <a:schemeClr val="accent1"/>
          </a:solidFill>
        </p:grpSpPr>
        <p:sp>
          <p:nvSpPr>
            <p:cNvPr id="229" name="Freeform 34"/>
            <p:cNvSpPr/>
            <p:nvPr/>
          </p:nvSpPr>
          <p:spPr bwMode="auto">
            <a:xfrm>
              <a:off x="7467601" y="5521325"/>
              <a:ext cx="608013" cy="606425"/>
            </a:xfrm>
            <a:custGeom>
              <a:avLst/>
              <a:gdLst>
                <a:gd name="T0" fmla="*/ 189 w 211"/>
                <a:gd name="T1" fmla="*/ 85 h 211"/>
                <a:gd name="T2" fmla="*/ 187 w 211"/>
                <a:gd name="T3" fmla="*/ 64 h 211"/>
                <a:gd name="T4" fmla="*/ 192 w 211"/>
                <a:gd name="T5" fmla="*/ 41 h 211"/>
                <a:gd name="T6" fmla="*/ 179 w 211"/>
                <a:gd name="T7" fmla="*/ 31 h 211"/>
                <a:gd name="T8" fmla="*/ 170 w 211"/>
                <a:gd name="T9" fmla="*/ 36 h 211"/>
                <a:gd name="T10" fmla="*/ 164 w 211"/>
                <a:gd name="T11" fmla="*/ 34 h 211"/>
                <a:gd name="T12" fmla="*/ 155 w 211"/>
                <a:gd name="T13" fmla="*/ 26 h 211"/>
                <a:gd name="T14" fmla="*/ 148 w 211"/>
                <a:gd name="T15" fmla="*/ 20 h 211"/>
                <a:gd name="T16" fmla="*/ 149 w 211"/>
                <a:gd name="T17" fmla="*/ 11 h 211"/>
                <a:gd name="T18" fmla="*/ 125 w 211"/>
                <a:gd name="T19" fmla="*/ 5 h 211"/>
                <a:gd name="T20" fmla="*/ 106 w 211"/>
                <a:gd name="T21" fmla="*/ 1 h 211"/>
                <a:gd name="T22" fmla="*/ 89 w 211"/>
                <a:gd name="T23" fmla="*/ 2 h 211"/>
                <a:gd name="T24" fmla="*/ 88 w 211"/>
                <a:gd name="T25" fmla="*/ 7 h 211"/>
                <a:gd name="T26" fmla="*/ 99 w 211"/>
                <a:gd name="T27" fmla="*/ 3 h 211"/>
                <a:gd name="T28" fmla="*/ 101 w 211"/>
                <a:gd name="T29" fmla="*/ 13 h 211"/>
                <a:gd name="T30" fmla="*/ 83 w 211"/>
                <a:gd name="T31" fmla="*/ 23 h 211"/>
                <a:gd name="T32" fmla="*/ 87 w 211"/>
                <a:gd name="T33" fmla="*/ 31 h 211"/>
                <a:gd name="T34" fmla="*/ 96 w 211"/>
                <a:gd name="T35" fmla="*/ 25 h 211"/>
                <a:gd name="T36" fmla="*/ 108 w 211"/>
                <a:gd name="T37" fmla="*/ 30 h 211"/>
                <a:gd name="T38" fmla="*/ 118 w 211"/>
                <a:gd name="T39" fmla="*/ 29 h 211"/>
                <a:gd name="T40" fmla="*/ 130 w 211"/>
                <a:gd name="T41" fmla="*/ 32 h 211"/>
                <a:gd name="T42" fmla="*/ 128 w 211"/>
                <a:gd name="T43" fmla="*/ 37 h 211"/>
                <a:gd name="T44" fmla="*/ 116 w 211"/>
                <a:gd name="T45" fmla="*/ 43 h 211"/>
                <a:gd name="T46" fmla="*/ 117 w 211"/>
                <a:gd name="T47" fmla="*/ 50 h 211"/>
                <a:gd name="T48" fmla="*/ 113 w 211"/>
                <a:gd name="T49" fmla="*/ 58 h 211"/>
                <a:gd name="T50" fmla="*/ 110 w 211"/>
                <a:gd name="T51" fmla="*/ 91 h 211"/>
                <a:gd name="T52" fmla="*/ 104 w 211"/>
                <a:gd name="T53" fmla="*/ 97 h 211"/>
                <a:gd name="T54" fmla="*/ 88 w 211"/>
                <a:gd name="T55" fmla="*/ 77 h 211"/>
                <a:gd name="T56" fmla="*/ 57 w 211"/>
                <a:gd name="T57" fmla="*/ 83 h 211"/>
                <a:gd name="T58" fmla="*/ 73 w 211"/>
                <a:gd name="T59" fmla="*/ 89 h 211"/>
                <a:gd name="T60" fmla="*/ 75 w 211"/>
                <a:gd name="T61" fmla="*/ 94 h 211"/>
                <a:gd name="T62" fmla="*/ 63 w 211"/>
                <a:gd name="T63" fmla="*/ 97 h 211"/>
                <a:gd name="T64" fmla="*/ 62 w 211"/>
                <a:gd name="T65" fmla="*/ 105 h 211"/>
                <a:gd name="T66" fmla="*/ 70 w 211"/>
                <a:gd name="T67" fmla="*/ 110 h 211"/>
                <a:gd name="T68" fmla="*/ 84 w 211"/>
                <a:gd name="T69" fmla="*/ 107 h 211"/>
                <a:gd name="T70" fmla="*/ 99 w 211"/>
                <a:gd name="T71" fmla="*/ 114 h 211"/>
                <a:gd name="T72" fmla="*/ 116 w 211"/>
                <a:gd name="T73" fmla="*/ 109 h 211"/>
                <a:gd name="T74" fmla="*/ 118 w 211"/>
                <a:gd name="T75" fmla="*/ 131 h 211"/>
                <a:gd name="T76" fmla="*/ 109 w 211"/>
                <a:gd name="T77" fmla="*/ 159 h 211"/>
                <a:gd name="T78" fmla="*/ 90 w 211"/>
                <a:gd name="T79" fmla="*/ 189 h 211"/>
                <a:gd name="T80" fmla="*/ 82 w 211"/>
                <a:gd name="T81" fmla="*/ 197 h 211"/>
                <a:gd name="T82" fmla="*/ 79 w 211"/>
                <a:gd name="T83" fmla="*/ 181 h 211"/>
                <a:gd name="T84" fmla="*/ 78 w 211"/>
                <a:gd name="T85" fmla="*/ 159 h 211"/>
                <a:gd name="T86" fmla="*/ 63 w 211"/>
                <a:gd name="T87" fmla="*/ 132 h 211"/>
                <a:gd name="T88" fmla="*/ 72 w 211"/>
                <a:gd name="T89" fmla="*/ 125 h 211"/>
                <a:gd name="T90" fmla="*/ 60 w 211"/>
                <a:gd name="T91" fmla="*/ 115 h 211"/>
                <a:gd name="T92" fmla="*/ 55 w 211"/>
                <a:gd name="T93" fmla="*/ 102 h 211"/>
                <a:gd name="T94" fmla="*/ 50 w 211"/>
                <a:gd name="T95" fmla="*/ 89 h 211"/>
                <a:gd name="T96" fmla="*/ 38 w 211"/>
                <a:gd name="T97" fmla="*/ 78 h 211"/>
                <a:gd name="T98" fmla="*/ 37 w 211"/>
                <a:gd name="T99" fmla="*/ 91 h 211"/>
                <a:gd name="T100" fmla="*/ 30 w 211"/>
                <a:gd name="T101" fmla="*/ 91 h 211"/>
                <a:gd name="T102" fmla="*/ 32 w 211"/>
                <a:gd name="T103" fmla="*/ 52 h 211"/>
                <a:gd name="T104" fmla="*/ 20 w 211"/>
                <a:gd name="T105" fmla="*/ 148 h 211"/>
                <a:gd name="T106" fmla="*/ 167 w 211"/>
                <a:gd name="T107" fmla="*/ 185 h 211"/>
                <a:gd name="T108" fmla="*/ 160 w 211"/>
                <a:gd name="T109" fmla="*/ 127 h 211"/>
                <a:gd name="T110" fmla="*/ 184 w 211"/>
                <a:gd name="T111" fmla="*/ 133 h 211"/>
                <a:gd name="T112" fmla="*/ 201 w 211"/>
                <a:gd name="T113" fmla="*/ 146 h 211"/>
                <a:gd name="T114" fmla="*/ 206 w 211"/>
                <a:gd name="T115" fmla="*/ 109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" h="211">
                  <a:moveTo>
                    <a:pt x="196" y="93"/>
                  </a:moveTo>
                  <a:cubicBezTo>
                    <a:pt x="195" y="88"/>
                    <a:pt x="194" y="87"/>
                    <a:pt x="189" y="85"/>
                  </a:cubicBezTo>
                  <a:cubicBezTo>
                    <a:pt x="183" y="84"/>
                    <a:pt x="181" y="81"/>
                    <a:pt x="183" y="76"/>
                  </a:cubicBezTo>
                  <a:cubicBezTo>
                    <a:pt x="184" y="72"/>
                    <a:pt x="186" y="68"/>
                    <a:pt x="187" y="64"/>
                  </a:cubicBezTo>
                  <a:cubicBezTo>
                    <a:pt x="189" y="61"/>
                    <a:pt x="190" y="57"/>
                    <a:pt x="189" y="52"/>
                  </a:cubicBezTo>
                  <a:cubicBezTo>
                    <a:pt x="188" y="48"/>
                    <a:pt x="189" y="44"/>
                    <a:pt x="192" y="41"/>
                  </a:cubicBezTo>
                  <a:cubicBezTo>
                    <a:pt x="189" y="37"/>
                    <a:pt x="186" y="34"/>
                    <a:pt x="182" y="30"/>
                  </a:cubicBezTo>
                  <a:cubicBezTo>
                    <a:pt x="181" y="28"/>
                    <a:pt x="180" y="29"/>
                    <a:pt x="179" y="31"/>
                  </a:cubicBezTo>
                  <a:cubicBezTo>
                    <a:pt x="179" y="32"/>
                    <a:pt x="179" y="33"/>
                    <a:pt x="179" y="33"/>
                  </a:cubicBezTo>
                  <a:cubicBezTo>
                    <a:pt x="178" y="38"/>
                    <a:pt x="174" y="39"/>
                    <a:pt x="170" y="36"/>
                  </a:cubicBezTo>
                  <a:cubicBezTo>
                    <a:pt x="170" y="36"/>
                    <a:pt x="169" y="35"/>
                    <a:pt x="168" y="35"/>
                  </a:cubicBezTo>
                  <a:cubicBezTo>
                    <a:pt x="167" y="34"/>
                    <a:pt x="165" y="34"/>
                    <a:pt x="164" y="34"/>
                  </a:cubicBezTo>
                  <a:cubicBezTo>
                    <a:pt x="160" y="35"/>
                    <a:pt x="159" y="34"/>
                    <a:pt x="159" y="30"/>
                  </a:cubicBezTo>
                  <a:cubicBezTo>
                    <a:pt x="160" y="27"/>
                    <a:pt x="159" y="25"/>
                    <a:pt x="155" y="26"/>
                  </a:cubicBezTo>
                  <a:cubicBezTo>
                    <a:pt x="154" y="26"/>
                    <a:pt x="153" y="26"/>
                    <a:pt x="152" y="26"/>
                  </a:cubicBezTo>
                  <a:cubicBezTo>
                    <a:pt x="149" y="26"/>
                    <a:pt x="147" y="23"/>
                    <a:pt x="148" y="20"/>
                  </a:cubicBezTo>
                  <a:cubicBezTo>
                    <a:pt x="148" y="18"/>
                    <a:pt x="149" y="17"/>
                    <a:pt x="149" y="15"/>
                  </a:cubicBezTo>
                  <a:cubicBezTo>
                    <a:pt x="150" y="14"/>
                    <a:pt x="150" y="12"/>
                    <a:pt x="149" y="11"/>
                  </a:cubicBezTo>
                  <a:cubicBezTo>
                    <a:pt x="147" y="9"/>
                    <a:pt x="144" y="7"/>
                    <a:pt x="141" y="5"/>
                  </a:cubicBezTo>
                  <a:cubicBezTo>
                    <a:pt x="136" y="1"/>
                    <a:pt x="130" y="4"/>
                    <a:pt x="125" y="5"/>
                  </a:cubicBezTo>
                  <a:cubicBezTo>
                    <a:pt x="124" y="9"/>
                    <a:pt x="124" y="10"/>
                    <a:pt x="119" y="9"/>
                  </a:cubicBezTo>
                  <a:cubicBezTo>
                    <a:pt x="114" y="7"/>
                    <a:pt x="110" y="5"/>
                    <a:pt x="106" y="1"/>
                  </a:cubicBezTo>
                  <a:cubicBezTo>
                    <a:pt x="106" y="0"/>
                    <a:pt x="105" y="0"/>
                    <a:pt x="104" y="0"/>
                  </a:cubicBezTo>
                  <a:cubicBezTo>
                    <a:pt x="99" y="1"/>
                    <a:pt x="94" y="1"/>
                    <a:pt x="89" y="2"/>
                  </a:cubicBezTo>
                  <a:cubicBezTo>
                    <a:pt x="88" y="2"/>
                    <a:pt x="87" y="3"/>
                    <a:pt x="87" y="4"/>
                  </a:cubicBezTo>
                  <a:cubicBezTo>
                    <a:pt x="87" y="5"/>
                    <a:pt x="87" y="6"/>
                    <a:pt x="88" y="7"/>
                  </a:cubicBezTo>
                  <a:cubicBezTo>
                    <a:pt x="90" y="7"/>
                    <a:pt x="92" y="7"/>
                    <a:pt x="93" y="6"/>
                  </a:cubicBezTo>
                  <a:cubicBezTo>
                    <a:pt x="95" y="5"/>
                    <a:pt x="97" y="4"/>
                    <a:pt x="99" y="3"/>
                  </a:cubicBezTo>
                  <a:cubicBezTo>
                    <a:pt x="102" y="2"/>
                    <a:pt x="103" y="2"/>
                    <a:pt x="104" y="5"/>
                  </a:cubicBezTo>
                  <a:cubicBezTo>
                    <a:pt x="105" y="8"/>
                    <a:pt x="104" y="11"/>
                    <a:pt x="101" y="13"/>
                  </a:cubicBezTo>
                  <a:cubicBezTo>
                    <a:pt x="98" y="15"/>
                    <a:pt x="94" y="17"/>
                    <a:pt x="90" y="19"/>
                  </a:cubicBezTo>
                  <a:cubicBezTo>
                    <a:pt x="88" y="20"/>
                    <a:pt x="85" y="22"/>
                    <a:pt x="83" y="23"/>
                  </a:cubicBezTo>
                  <a:cubicBezTo>
                    <a:pt x="81" y="25"/>
                    <a:pt x="79" y="27"/>
                    <a:pt x="81" y="30"/>
                  </a:cubicBezTo>
                  <a:cubicBezTo>
                    <a:pt x="82" y="32"/>
                    <a:pt x="85" y="31"/>
                    <a:pt x="87" y="31"/>
                  </a:cubicBezTo>
                  <a:cubicBezTo>
                    <a:pt x="89" y="30"/>
                    <a:pt x="91" y="29"/>
                    <a:pt x="93" y="28"/>
                  </a:cubicBezTo>
                  <a:cubicBezTo>
                    <a:pt x="94" y="27"/>
                    <a:pt x="95" y="26"/>
                    <a:pt x="96" y="25"/>
                  </a:cubicBezTo>
                  <a:cubicBezTo>
                    <a:pt x="98" y="24"/>
                    <a:pt x="99" y="24"/>
                    <a:pt x="100" y="27"/>
                  </a:cubicBezTo>
                  <a:cubicBezTo>
                    <a:pt x="102" y="31"/>
                    <a:pt x="105" y="32"/>
                    <a:pt x="108" y="30"/>
                  </a:cubicBezTo>
                  <a:cubicBezTo>
                    <a:pt x="110" y="29"/>
                    <a:pt x="111" y="27"/>
                    <a:pt x="113" y="26"/>
                  </a:cubicBezTo>
                  <a:cubicBezTo>
                    <a:pt x="116" y="25"/>
                    <a:pt x="118" y="26"/>
                    <a:pt x="118" y="29"/>
                  </a:cubicBezTo>
                  <a:cubicBezTo>
                    <a:pt x="119" y="33"/>
                    <a:pt x="120" y="34"/>
                    <a:pt x="124" y="33"/>
                  </a:cubicBezTo>
                  <a:cubicBezTo>
                    <a:pt x="126" y="33"/>
                    <a:pt x="128" y="33"/>
                    <a:pt x="130" y="32"/>
                  </a:cubicBezTo>
                  <a:cubicBezTo>
                    <a:pt x="130" y="33"/>
                    <a:pt x="131" y="33"/>
                    <a:pt x="131" y="33"/>
                  </a:cubicBezTo>
                  <a:cubicBezTo>
                    <a:pt x="130" y="34"/>
                    <a:pt x="130" y="36"/>
                    <a:pt x="128" y="37"/>
                  </a:cubicBezTo>
                  <a:cubicBezTo>
                    <a:pt x="127" y="39"/>
                    <a:pt x="124" y="40"/>
                    <a:pt x="122" y="41"/>
                  </a:cubicBezTo>
                  <a:cubicBezTo>
                    <a:pt x="119" y="42"/>
                    <a:pt x="116" y="43"/>
                    <a:pt x="116" y="43"/>
                  </a:cubicBezTo>
                  <a:cubicBezTo>
                    <a:pt x="116" y="43"/>
                    <a:pt x="120" y="45"/>
                    <a:pt x="118" y="46"/>
                  </a:cubicBezTo>
                  <a:cubicBezTo>
                    <a:pt x="114" y="47"/>
                    <a:pt x="108" y="53"/>
                    <a:pt x="117" y="50"/>
                  </a:cubicBezTo>
                  <a:cubicBezTo>
                    <a:pt x="118" y="50"/>
                    <a:pt x="120" y="50"/>
                    <a:pt x="122" y="49"/>
                  </a:cubicBezTo>
                  <a:cubicBezTo>
                    <a:pt x="120" y="54"/>
                    <a:pt x="116" y="56"/>
                    <a:pt x="113" y="58"/>
                  </a:cubicBezTo>
                  <a:cubicBezTo>
                    <a:pt x="102" y="64"/>
                    <a:pt x="101" y="79"/>
                    <a:pt x="107" y="86"/>
                  </a:cubicBezTo>
                  <a:cubicBezTo>
                    <a:pt x="108" y="88"/>
                    <a:pt x="109" y="89"/>
                    <a:pt x="110" y="91"/>
                  </a:cubicBezTo>
                  <a:cubicBezTo>
                    <a:pt x="111" y="93"/>
                    <a:pt x="111" y="96"/>
                    <a:pt x="109" y="97"/>
                  </a:cubicBezTo>
                  <a:cubicBezTo>
                    <a:pt x="108" y="98"/>
                    <a:pt x="105" y="97"/>
                    <a:pt x="104" y="97"/>
                  </a:cubicBezTo>
                  <a:cubicBezTo>
                    <a:pt x="101" y="94"/>
                    <a:pt x="98" y="92"/>
                    <a:pt x="96" y="89"/>
                  </a:cubicBezTo>
                  <a:cubicBezTo>
                    <a:pt x="93" y="85"/>
                    <a:pt x="91" y="81"/>
                    <a:pt x="88" y="77"/>
                  </a:cubicBezTo>
                  <a:cubicBezTo>
                    <a:pt x="78" y="66"/>
                    <a:pt x="66" y="68"/>
                    <a:pt x="57" y="77"/>
                  </a:cubicBezTo>
                  <a:cubicBezTo>
                    <a:pt x="54" y="79"/>
                    <a:pt x="55" y="81"/>
                    <a:pt x="57" y="83"/>
                  </a:cubicBezTo>
                  <a:cubicBezTo>
                    <a:pt x="58" y="83"/>
                    <a:pt x="59" y="84"/>
                    <a:pt x="60" y="84"/>
                  </a:cubicBezTo>
                  <a:cubicBezTo>
                    <a:pt x="65" y="86"/>
                    <a:pt x="69" y="88"/>
                    <a:pt x="73" y="89"/>
                  </a:cubicBezTo>
                  <a:cubicBezTo>
                    <a:pt x="74" y="90"/>
                    <a:pt x="75" y="90"/>
                    <a:pt x="76" y="91"/>
                  </a:cubicBezTo>
                  <a:cubicBezTo>
                    <a:pt x="77" y="92"/>
                    <a:pt x="77" y="93"/>
                    <a:pt x="75" y="94"/>
                  </a:cubicBezTo>
                  <a:cubicBezTo>
                    <a:pt x="74" y="95"/>
                    <a:pt x="72" y="95"/>
                    <a:pt x="71" y="95"/>
                  </a:cubicBezTo>
                  <a:cubicBezTo>
                    <a:pt x="68" y="96"/>
                    <a:pt x="65" y="96"/>
                    <a:pt x="63" y="97"/>
                  </a:cubicBezTo>
                  <a:cubicBezTo>
                    <a:pt x="61" y="98"/>
                    <a:pt x="59" y="100"/>
                    <a:pt x="59" y="101"/>
                  </a:cubicBezTo>
                  <a:cubicBezTo>
                    <a:pt x="59" y="102"/>
                    <a:pt x="61" y="104"/>
                    <a:pt x="62" y="105"/>
                  </a:cubicBezTo>
                  <a:cubicBezTo>
                    <a:pt x="63" y="106"/>
                    <a:pt x="64" y="106"/>
                    <a:pt x="65" y="107"/>
                  </a:cubicBezTo>
                  <a:cubicBezTo>
                    <a:pt x="67" y="108"/>
                    <a:pt x="69" y="109"/>
                    <a:pt x="70" y="110"/>
                  </a:cubicBezTo>
                  <a:cubicBezTo>
                    <a:pt x="72" y="113"/>
                    <a:pt x="74" y="113"/>
                    <a:pt x="76" y="112"/>
                  </a:cubicBezTo>
                  <a:cubicBezTo>
                    <a:pt x="79" y="110"/>
                    <a:pt x="81" y="109"/>
                    <a:pt x="84" y="107"/>
                  </a:cubicBezTo>
                  <a:cubicBezTo>
                    <a:pt x="87" y="105"/>
                    <a:pt x="87" y="105"/>
                    <a:pt x="89" y="108"/>
                  </a:cubicBezTo>
                  <a:cubicBezTo>
                    <a:pt x="91" y="112"/>
                    <a:pt x="94" y="115"/>
                    <a:pt x="99" y="114"/>
                  </a:cubicBezTo>
                  <a:cubicBezTo>
                    <a:pt x="102" y="114"/>
                    <a:pt x="106" y="112"/>
                    <a:pt x="109" y="111"/>
                  </a:cubicBezTo>
                  <a:cubicBezTo>
                    <a:pt x="111" y="110"/>
                    <a:pt x="113" y="109"/>
                    <a:pt x="116" y="109"/>
                  </a:cubicBezTo>
                  <a:cubicBezTo>
                    <a:pt x="121" y="108"/>
                    <a:pt x="124" y="112"/>
                    <a:pt x="124" y="118"/>
                  </a:cubicBezTo>
                  <a:cubicBezTo>
                    <a:pt x="125" y="124"/>
                    <a:pt x="122" y="128"/>
                    <a:pt x="118" y="131"/>
                  </a:cubicBezTo>
                  <a:cubicBezTo>
                    <a:pt x="114" y="135"/>
                    <a:pt x="112" y="139"/>
                    <a:pt x="114" y="145"/>
                  </a:cubicBezTo>
                  <a:cubicBezTo>
                    <a:pt x="116" y="150"/>
                    <a:pt x="114" y="155"/>
                    <a:pt x="109" y="159"/>
                  </a:cubicBezTo>
                  <a:cubicBezTo>
                    <a:pt x="106" y="162"/>
                    <a:pt x="103" y="164"/>
                    <a:pt x="99" y="167"/>
                  </a:cubicBezTo>
                  <a:cubicBezTo>
                    <a:pt x="95" y="169"/>
                    <a:pt x="89" y="184"/>
                    <a:pt x="90" y="189"/>
                  </a:cubicBezTo>
                  <a:cubicBezTo>
                    <a:pt x="90" y="190"/>
                    <a:pt x="91" y="191"/>
                    <a:pt x="90" y="192"/>
                  </a:cubicBezTo>
                  <a:cubicBezTo>
                    <a:pt x="90" y="197"/>
                    <a:pt x="87" y="196"/>
                    <a:pt x="82" y="197"/>
                  </a:cubicBezTo>
                  <a:cubicBezTo>
                    <a:pt x="79" y="198"/>
                    <a:pt x="80" y="192"/>
                    <a:pt x="79" y="189"/>
                  </a:cubicBezTo>
                  <a:cubicBezTo>
                    <a:pt x="78" y="186"/>
                    <a:pt x="78" y="183"/>
                    <a:pt x="79" y="181"/>
                  </a:cubicBezTo>
                  <a:cubicBezTo>
                    <a:pt x="79" y="178"/>
                    <a:pt x="81" y="176"/>
                    <a:pt x="81" y="173"/>
                  </a:cubicBezTo>
                  <a:cubicBezTo>
                    <a:pt x="83" y="168"/>
                    <a:pt x="82" y="163"/>
                    <a:pt x="78" y="159"/>
                  </a:cubicBezTo>
                  <a:cubicBezTo>
                    <a:pt x="76" y="158"/>
                    <a:pt x="74" y="156"/>
                    <a:pt x="73" y="154"/>
                  </a:cubicBezTo>
                  <a:cubicBezTo>
                    <a:pt x="66" y="148"/>
                    <a:pt x="63" y="141"/>
                    <a:pt x="63" y="132"/>
                  </a:cubicBezTo>
                  <a:cubicBezTo>
                    <a:pt x="63" y="128"/>
                    <a:pt x="65" y="126"/>
                    <a:pt x="69" y="126"/>
                  </a:cubicBezTo>
                  <a:cubicBezTo>
                    <a:pt x="70" y="126"/>
                    <a:pt x="71" y="125"/>
                    <a:pt x="72" y="125"/>
                  </a:cubicBezTo>
                  <a:cubicBezTo>
                    <a:pt x="71" y="122"/>
                    <a:pt x="70" y="120"/>
                    <a:pt x="66" y="120"/>
                  </a:cubicBezTo>
                  <a:cubicBezTo>
                    <a:pt x="63" y="120"/>
                    <a:pt x="61" y="118"/>
                    <a:pt x="60" y="115"/>
                  </a:cubicBezTo>
                  <a:cubicBezTo>
                    <a:pt x="59" y="114"/>
                    <a:pt x="59" y="112"/>
                    <a:pt x="59" y="111"/>
                  </a:cubicBezTo>
                  <a:cubicBezTo>
                    <a:pt x="57" y="108"/>
                    <a:pt x="57" y="104"/>
                    <a:pt x="55" y="102"/>
                  </a:cubicBezTo>
                  <a:cubicBezTo>
                    <a:pt x="53" y="99"/>
                    <a:pt x="52" y="97"/>
                    <a:pt x="52" y="94"/>
                  </a:cubicBezTo>
                  <a:cubicBezTo>
                    <a:pt x="52" y="92"/>
                    <a:pt x="51" y="91"/>
                    <a:pt x="50" y="89"/>
                  </a:cubicBezTo>
                  <a:cubicBezTo>
                    <a:pt x="47" y="87"/>
                    <a:pt x="45" y="84"/>
                    <a:pt x="42" y="82"/>
                  </a:cubicBezTo>
                  <a:cubicBezTo>
                    <a:pt x="41" y="81"/>
                    <a:pt x="40" y="80"/>
                    <a:pt x="38" y="78"/>
                  </a:cubicBezTo>
                  <a:cubicBezTo>
                    <a:pt x="38" y="81"/>
                    <a:pt x="38" y="83"/>
                    <a:pt x="38" y="84"/>
                  </a:cubicBezTo>
                  <a:cubicBezTo>
                    <a:pt x="38" y="86"/>
                    <a:pt x="38" y="89"/>
                    <a:pt x="37" y="91"/>
                  </a:cubicBezTo>
                  <a:cubicBezTo>
                    <a:pt x="37" y="92"/>
                    <a:pt x="35" y="94"/>
                    <a:pt x="34" y="94"/>
                  </a:cubicBezTo>
                  <a:cubicBezTo>
                    <a:pt x="33" y="94"/>
                    <a:pt x="31" y="92"/>
                    <a:pt x="30" y="91"/>
                  </a:cubicBezTo>
                  <a:cubicBezTo>
                    <a:pt x="30" y="89"/>
                    <a:pt x="30" y="86"/>
                    <a:pt x="30" y="84"/>
                  </a:cubicBezTo>
                  <a:cubicBezTo>
                    <a:pt x="32" y="73"/>
                    <a:pt x="33" y="62"/>
                    <a:pt x="32" y="52"/>
                  </a:cubicBezTo>
                  <a:cubicBezTo>
                    <a:pt x="32" y="48"/>
                    <a:pt x="31" y="44"/>
                    <a:pt x="30" y="39"/>
                  </a:cubicBezTo>
                  <a:cubicBezTo>
                    <a:pt x="10" y="64"/>
                    <a:pt x="0" y="108"/>
                    <a:pt x="20" y="148"/>
                  </a:cubicBezTo>
                  <a:cubicBezTo>
                    <a:pt x="42" y="190"/>
                    <a:pt x="89" y="211"/>
                    <a:pt x="135" y="199"/>
                  </a:cubicBezTo>
                  <a:cubicBezTo>
                    <a:pt x="147" y="196"/>
                    <a:pt x="158" y="191"/>
                    <a:pt x="167" y="185"/>
                  </a:cubicBezTo>
                  <a:cubicBezTo>
                    <a:pt x="162" y="183"/>
                    <a:pt x="155" y="180"/>
                    <a:pt x="154" y="161"/>
                  </a:cubicBezTo>
                  <a:cubicBezTo>
                    <a:pt x="153" y="133"/>
                    <a:pt x="157" y="127"/>
                    <a:pt x="160" y="127"/>
                  </a:cubicBezTo>
                  <a:cubicBezTo>
                    <a:pt x="162" y="127"/>
                    <a:pt x="164" y="126"/>
                    <a:pt x="172" y="134"/>
                  </a:cubicBezTo>
                  <a:cubicBezTo>
                    <a:pt x="179" y="143"/>
                    <a:pt x="183" y="139"/>
                    <a:pt x="184" y="133"/>
                  </a:cubicBezTo>
                  <a:cubicBezTo>
                    <a:pt x="184" y="127"/>
                    <a:pt x="190" y="118"/>
                    <a:pt x="193" y="127"/>
                  </a:cubicBezTo>
                  <a:cubicBezTo>
                    <a:pt x="194" y="133"/>
                    <a:pt x="198" y="141"/>
                    <a:pt x="201" y="146"/>
                  </a:cubicBezTo>
                  <a:cubicBezTo>
                    <a:pt x="207" y="135"/>
                    <a:pt x="210" y="123"/>
                    <a:pt x="211" y="111"/>
                  </a:cubicBezTo>
                  <a:cubicBezTo>
                    <a:pt x="209" y="110"/>
                    <a:pt x="208" y="110"/>
                    <a:pt x="206" y="109"/>
                  </a:cubicBezTo>
                  <a:cubicBezTo>
                    <a:pt x="200" y="106"/>
                    <a:pt x="196" y="101"/>
                    <a:pt x="196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 strike="noStrike" noProof="1">
                <a:latin typeface="+mn-lt"/>
                <a:ea typeface="+mn-ea"/>
              </a:endParaRPr>
            </a:p>
          </p:txBody>
        </p:sp>
        <p:sp>
          <p:nvSpPr>
            <p:cNvPr id="230" name="Freeform 35"/>
            <p:cNvSpPr>
              <a:spLocks noEditPoints="1"/>
            </p:cNvSpPr>
            <p:nvPr/>
          </p:nvSpPr>
          <p:spPr bwMode="auto">
            <a:xfrm>
              <a:off x="7275513" y="5302250"/>
              <a:ext cx="1012825" cy="1012825"/>
            </a:xfrm>
            <a:custGeom>
              <a:avLst/>
              <a:gdLst>
                <a:gd name="T0" fmla="*/ 176 w 352"/>
                <a:gd name="T1" fmla="*/ 0 h 352"/>
                <a:gd name="T2" fmla="*/ 0 w 352"/>
                <a:gd name="T3" fmla="*/ 176 h 352"/>
                <a:gd name="T4" fmla="*/ 176 w 352"/>
                <a:gd name="T5" fmla="*/ 352 h 352"/>
                <a:gd name="T6" fmla="*/ 352 w 352"/>
                <a:gd name="T7" fmla="*/ 176 h 352"/>
                <a:gd name="T8" fmla="*/ 176 w 352"/>
                <a:gd name="T9" fmla="*/ 0 h 352"/>
                <a:gd name="T10" fmla="*/ 258 w 352"/>
                <a:gd name="T11" fmla="*/ 261 h 352"/>
                <a:gd name="T12" fmla="*/ 188 w 352"/>
                <a:gd name="T13" fmla="*/ 294 h 352"/>
                <a:gd name="T14" fmla="*/ 96 w 352"/>
                <a:gd name="T15" fmla="*/ 263 h 352"/>
                <a:gd name="T16" fmla="*/ 59 w 352"/>
                <a:gd name="T17" fmla="*/ 189 h 352"/>
                <a:gd name="T18" fmla="*/ 157 w 352"/>
                <a:gd name="T19" fmla="*/ 60 h 352"/>
                <a:gd name="T20" fmla="*/ 175 w 352"/>
                <a:gd name="T21" fmla="*/ 58 h 352"/>
                <a:gd name="T22" fmla="*/ 176 w 352"/>
                <a:gd name="T23" fmla="*/ 58 h 352"/>
                <a:gd name="T24" fmla="*/ 196 w 352"/>
                <a:gd name="T25" fmla="*/ 60 h 352"/>
                <a:gd name="T26" fmla="*/ 272 w 352"/>
                <a:gd name="T27" fmla="*/ 108 h 352"/>
                <a:gd name="T28" fmla="*/ 293 w 352"/>
                <a:gd name="T29" fmla="*/ 162 h 352"/>
                <a:gd name="T30" fmla="*/ 258 w 352"/>
                <a:gd name="T31" fmla="*/ 261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2" h="352">
                  <a:moveTo>
                    <a:pt x="176" y="0"/>
                  </a:moveTo>
                  <a:cubicBezTo>
                    <a:pt x="79" y="0"/>
                    <a:pt x="0" y="79"/>
                    <a:pt x="0" y="176"/>
                  </a:cubicBezTo>
                  <a:cubicBezTo>
                    <a:pt x="0" y="273"/>
                    <a:pt x="79" y="352"/>
                    <a:pt x="176" y="352"/>
                  </a:cubicBezTo>
                  <a:cubicBezTo>
                    <a:pt x="273" y="352"/>
                    <a:pt x="352" y="273"/>
                    <a:pt x="352" y="176"/>
                  </a:cubicBezTo>
                  <a:cubicBezTo>
                    <a:pt x="352" y="79"/>
                    <a:pt x="273" y="0"/>
                    <a:pt x="176" y="0"/>
                  </a:cubicBezTo>
                  <a:close/>
                  <a:moveTo>
                    <a:pt x="258" y="261"/>
                  </a:moveTo>
                  <a:cubicBezTo>
                    <a:pt x="238" y="280"/>
                    <a:pt x="215" y="291"/>
                    <a:pt x="188" y="294"/>
                  </a:cubicBezTo>
                  <a:cubicBezTo>
                    <a:pt x="153" y="297"/>
                    <a:pt x="122" y="287"/>
                    <a:pt x="96" y="263"/>
                  </a:cubicBezTo>
                  <a:cubicBezTo>
                    <a:pt x="75" y="243"/>
                    <a:pt x="62" y="218"/>
                    <a:pt x="59" y="189"/>
                  </a:cubicBezTo>
                  <a:cubicBezTo>
                    <a:pt x="52" y="127"/>
                    <a:pt x="96" y="69"/>
                    <a:pt x="157" y="60"/>
                  </a:cubicBezTo>
                  <a:cubicBezTo>
                    <a:pt x="163" y="59"/>
                    <a:pt x="169" y="59"/>
                    <a:pt x="175" y="58"/>
                  </a:cubicBezTo>
                  <a:cubicBezTo>
                    <a:pt x="176" y="58"/>
                    <a:pt x="176" y="58"/>
                    <a:pt x="176" y="58"/>
                  </a:cubicBezTo>
                  <a:cubicBezTo>
                    <a:pt x="183" y="59"/>
                    <a:pt x="189" y="59"/>
                    <a:pt x="196" y="60"/>
                  </a:cubicBezTo>
                  <a:cubicBezTo>
                    <a:pt x="227" y="66"/>
                    <a:pt x="253" y="82"/>
                    <a:pt x="272" y="108"/>
                  </a:cubicBezTo>
                  <a:cubicBezTo>
                    <a:pt x="283" y="124"/>
                    <a:pt x="291" y="142"/>
                    <a:pt x="293" y="162"/>
                  </a:cubicBezTo>
                  <a:cubicBezTo>
                    <a:pt x="297" y="200"/>
                    <a:pt x="286" y="234"/>
                    <a:pt x="258" y="2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 strike="noStrike" noProof="1">
                <a:latin typeface="+mn-lt"/>
                <a:ea typeface="+mn-ea"/>
              </a:endParaRPr>
            </a:p>
          </p:txBody>
        </p:sp>
      </p:grpSp>
      <p:sp>
        <p:nvSpPr>
          <p:cNvPr id="231" name="1"/>
          <p:cNvSpPr>
            <a:spLocks noChangeAspect="1" noEditPoints="1"/>
          </p:cNvSpPr>
          <p:nvPr/>
        </p:nvSpPr>
        <p:spPr bwMode="auto">
          <a:xfrm>
            <a:off x="6701790" y="3903663"/>
            <a:ext cx="431800" cy="431800"/>
          </a:xfrm>
          <a:custGeom>
            <a:avLst/>
            <a:gdLst>
              <a:gd name="T0" fmla="*/ 140 w 280"/>
              <a:gd name="T1" fmla="*/ 0 h 280"/>
              <a:gd name="T2" fmla="*/ 0 w 280"/>
              <a:gd name="T3" fmla="*/ 140 h 280"/>
              <a:gd name="T4" fmla="*/ 140 w 280"/>
              <a:gd name="T5" fmla="*/ 280 h 280"/>
              <a:gd name="T6" fmla="*/ 280 w 280"/>
              <a:gd name="T7" fmla="*/ 140 h 280"/>
              <a:gd name="T8" fmla="*/ 140 w 280"/>
              <a:gd name="T9" fmla="*/ 0 h 280"/>
              <a:gd name="T10" fmla="*/ 185 w 280"/>
              <a:gd name="T11" fmla="*/ 69 h 280"/>
              <a:gd name="T12" fmla="*/ 211 w 280"/>
              <a:gd name="T13" fmla="*/ 95 h 280"/>
              <a:gd name="T14" fmla="*/ 185 w 280"/>
              <a:gd name="T15" fmla="*/ 122 h 280"/>
              <a:gd name="T16" fmla="*/ 174 w 280"/>
              <a:gd name="T17" fmla="*/ 119 h 280"/>
              <a:gd name="T18" fmla="*/ 158 w 280"/>
              <a:gd name="T19" fmla="*/ 95 h 280"/>
              <a:gd name="T20" fmla="*/ 185 w 280"/>
              <a:gd name="T21" fmla="*/ 69 h 280"/>
              <a:gd name="T22" fmla="*/ 141 w 280"/>
              <a:gd name="T23" fmla="*/ 96 h 280"/>
              <a:gd name="T24" fmla="*/ 167 w 280"/>
              <a:gd name="T25" fmla="*/ 123 h 280"/>
              <a:gd name="T26" fmla="*/ 141 w 280"/>
              <a:gd name="T27" fmla="*/ 149 h 280"/>
              <a:gd name="T28" fmla="*/ 115 w 280"/>
              <a:gd name="T29" fmla="*/ 123 h 280"/>
              <a:gd name="T30" fmla="*/ 141 w 280"/>
              <a:gd name="T31" fmla="*/ 96 h 280"/>
              <a:gd name="T32" fmla="*/ 95 w 280"/>
              <a:gd name="T33" fmla="*/ 69 h 280"/>
              <a:gd name="T34" fmla="*/ 121 w 280"/>
              <a:gd name="T35" fmla="*/ 95 h 280"/>
              <a:gd name="T36" fmla="*/ 121 w 280"/>
              <a:gd name="T37" fmla="*/ 97 h 280"/>
              <a:gd name="T38" fmla="*/ 109 w 280"/>
              <a:gd name="T39" fmla="*/ 118 h 280"/>
              <a:gd name="T40" fmla="*/ 95 w 280"/>
              <a:gd name="T41" fmla="*/ 122 h 280"/>
              <a:gd name="T42" fmla="*/ 68 w 280"/>
              <a:gd name="T43" fmla="*/ 95 h 280"/>
              <a:gd name="T44" fmla="*/ 95 w 280"/>
              <a:gd name="T45" fmla="*/ 69 h 280"/>
              <a:gd name="T46" fmla="*/ 90 w 280"/>
              <a:gd name="T47" fmla="*/ 193 h 280"/>
              <a:gd name="T48" fmla="*/ 52 w 280"/>
              <a:gd name="T49" fmla="*/ 186 h 280"/>
              <a:gd name="T50" fmla="*/ 50 w 280"/>
              <a:gd name="T51" fmla="*/ 185 h 280"/>
              <a:gd name="T52" fmla="*/ 50 w 280"/>
              <a:gd name="T53" fmla="*/ 185 h 280"/>
              <a:gd name="T54" fmla="*/ 50 w 280"/>
              <a:gd name="T55" fmla="*/ 157 h 280"/>
              <a:gd name="T56" fmla="*/ 84 w 280"/>
              <a:gd name="T57" fmla="*/ 124 h 280"/>
              <a:gd name="T58" fmla="*/ 106 w 280"/>
              <a:gd name="T59" fmla="*/ 124 h 280"/>
              <a:gd name="T60" fmla="*/ 108 w 280"/>
              <a:gd name="T61" fmla="*/ 124 h 280"/>
              <a:gd name="T62" fmla="*/ 118 w 280"/>
              <a:gd name="T63" fmla="*/ 146 h 280"/>
              <a:gd name="T64" fmla="*/ 90 w 280"/>
              <a:gd name="T65" fmla="*/ 185 h 280"/>
              <a:gd name="T66" fmla="*/ 90 w 280"/>
              <a:gd name="T67" fmla="*/ 193 h 280"/>
              <a:gd name="T68" fmla="*/ 186 w 280"/>
              <a:gd name="T69" fmla="*/ 212 h 280"/>
              <a:gd name="T70" fmla="*/ 186 w 280"/>
              <a:gd name="T71" fmla="*/ 212 h 280"/>
              <a:gd name="T72" fmla="*/ 184 w 280"/>
              <a:gd name="T73" fmla="*/ 213 h 280"/>
              <a:gd name="T74" fmla="*/ 144 w 280"/>
              <a:gd name="T75" fmla="*/ 220 h 280"/>
              <a:gd name="T76" fmla="*/ 98 w 280"/>
              <a:gd name="T77" fmla="*/ 213 h 280"/>
              <a:gd name="T78" fmla="*/ 96 w 280"/>
              <a:gd name="T79" fmla="*/ 212 h 280"/>
              <a:gd name="T80" fmla="*/ 96 w 280"/>
              <a:gd name="T81" fmla="*/ 212 h 280"/>
              <a:gd name="T82" fmla="*/ 96 w 280"/>
              <a:gd name="T83" fmla="*/ 185 h 280"/>
              <a:gd name="T84" fmla="*/ 130 w 280"/>
              <a:gd name="T85" fmla="*/ 151 h 280"/>
              <a:gd name="T86" fmla="*/ 152 w 280"/>
              <a:gd name="T87" fmla="*/ 151 h 280"/>
              <a:gd name="T88" fmla="*/ 186 w 280"/>
              <a:gd name="T89" fmla="*/ 185 h 280"/>
              <a:gd name="T90" fmla="*/ 186 w 280"/>
              <a:gd name="T91" fmla="*/ 212 h 280"/>
              <a:gd name="T92" fmla="*/ 230 w 280"/>
              <a:gd name="T93" fmla="*/ 185 h 280"/>
              <a:gd name="T94" fmla="*/ 230 w 280"/>
              <a:gd name="T95" fmla="*/ 185 h 280"/>
              <a:gd name="T96" fmla="*/ 228 w 280"/>
              <a:gd name="T97" fmla="*/ 186 h 280"/>
              <a:gd name="T98" fmla="*/ 192 w 280"/>
              <a:gd name="T99" fmla="*/ 193 h 280"/>
              <a:gd name="T100" fmla="*/ 192 w 280"/>
              <a:gd name="T101" fmla="*/ 185 h 280"/>
              <a:gd name="T102" fmla="*/ 164 w 280"/>
              <a:gd name="T103" fmla="*/ 146 h 280"/>
              <a:gd name="T104" fmla="*/ 174 w 280"/>
              <a:gd name="T105" fmla="*/ 124 h 280"/>
              <a:gd name="T106" fmla="*/ 196 w 280"/>
              <a:gd name="T107" fmla="*/ 124 h 280"/>
              <a:gd name="T108" fmla="*/ 230 w 280"/>
              <a:gd name="T109" fmla="*/ 157 h 280"/>
              <a:gd name="T110" fmla="*/ 230 w 280"/>
              <a:gd name="T111" fmla="*/ 185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80" h="280">
                <a:moveTo>
                  <a:pt x="140" y="0"/>
                </a:moveTo>
                <a:cubicBezTo>
                  <a:pt x="62" y="0"/>
                  <a:pt x="0" y="62"/>
                  <a:pt x="0" y="140"/>
                </a:cubicBezTo>
                <a:cubicBezTo>
                  <a:pt x="0" y="217"/>
                  <a:pt x="62" y="280"/>
                  <a:pt x="140" y="280"/>
                </a:cubicBezTo>
                <a:cubicBezTo>
                  <a:pt x="217" y="280"/>
                  <a:pt x="280" y="217"/>
                  <a:pt x="280" y="140"/>
                </a:cubicBezTo>
                <a:cubicBezTo>
                  <a:pt x="280" y="62"/>
                  <a:pt x="217" y="0"/>
                  <a:pt x="140" y="0"/>
                </a:cubicBezTo>
                <a:close/>
                <a:moveTo>
                  <a:pt x="185" y="69"/>
                </a:moveTo>
                <a:cubicBezTo>
                  <a:pt x="199" y="69"/>
                  <a:pt x="211" y="81"/>
                  <a:pt x="211" y="95"/>
                </a:cubicBezTo>
                <a:cubicBezTo>
                  <a:pt x="211" y="110"/>
                  <a:pt x="199" y="122"/>
                  <a:pt x="185" y="122"/>
                </a:cubicBezTo>
                <a:cubicBezTo>
                  <a:pt x="181" y="122"/>
                  <a:pt x="177" y="121"/>
                  <a:pt x="174" y="119"/>
                </a:cubicBezTo>
                <a:cubicBezTo>
                  <a:pt x="173" y="109"/>
                  <a:pt x="167" y="100"/>
                  <a:pt x="158" y="95"/>
                </a:cubicBezTo>
                <a:cubicBezTo>
                  <a:pt x="159" y="81"/>
                  <a:pt x="170" y="69"/>
                  <a:pt x="185" y="69"/>
                </a:cubicBezTo>
                <a:close/>
                <a:moveTo>
                  <a:pt x="141" y="96"/>
                </a:moveTo>
                <a:cubicBezTo>
                  <a:pt x="156" y="96"/>
                  <a:pt x="167" y="108"/>
                  <a:pt x="167" y="123"/>
                </a:cubicBezTo>
                <a:cubicBezTo>
                  <a:pt x="167" y="137"/>
                  <a:pt x="156" y="149"/>
                  <a:pt x="141" y="149"/>
                </a:cubicBezTo>
                <a:cubicBezTo>
                  <a:pt x="127" y="149"/>
                  <a:pt x="115" y="137"/>
                  <a:pt x="115" y="123"/>
                </a:cubicBezTo>
                <a:cubicBezTo>
                  <a:pt x="115" y="108"/>
                  <a:pt x="127" y="96"/>
                  <a:pt x="141" y="96"/>
                </a:cubicBezTo>
                <a:close/>
                <a:moveTo>
                  <a:pt x="95" y="69"/>
                </a:moveTo>
                <a:cubicBezTo>
                  <a:pt x="109" y="69"/>
                  <a:pt x="121" y="81"/>
                  <a:pt x="121" y="95"/>
                </a:cubicBezTo>
                <a:cubicBezTo>
                  <a:pt x="121" y="96"/>
                  <a:pt x="121" y="96"/>
                  <a:pt x="121" y="97"/>
                </a:cubicBezTo>
                <a:cubicBezTo>
                  <a:pt x="115" y="102"/>
                  <a:pt x="110" y="109"/>
                  <a:pt x="109" y="118"/>
                </a:cubicBezTo>
                <a:cubicBezTo>
                  <a:pt x="105" y="120"/>
                  <a:pt x="100" y="122"/>
                  <a:pt x="95" y="122"/>
                </a:cubicBezTo>
                <a:cubicBezTo>
                  <a:pt x="80" y="122"/>
                  <a:pt x="68" y="110"/>
                  <a:pt x="68" y="95"/>
                </a:cubicBezTo>
                <a:cubicBezTo>
                  <a:pt x="68" y="81"/>
                  <a:pt x="80" y="69"/>
                  <a:pt x="95" y="69"/>
                </a:cubicBezTo>
                <a:close/>
                <a:moveTo>
                  <a:pt x="90" y="193"/>
                </a:moveTo>
                <a:cubicBezTo>
                  <a:pt x="79" y="192"/>
                  <a:pt x="66" y="190"/>
                  <a:pt x="52" y="186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57"/>
                  <a:pt x="50" y="157"/>
                  <a:pt x="50" y="157"/>
                </a:cubicBezTo>
                <a:cubicBezTo>
                  <a:pt x="50" y="139"/>
                  <a:pt x="65" y="124"/>
                  <a:pt x="84" y="124"/>
                </a:cubicBezTo>
                <a:cubicBezTo>
                  <a:pt x="106" y="124"/>
                  <a:pt x="106" y="124"/>
                  <a:pt x="106" y="124"/>
                </a:cubicBezTo>
                <a:cubicBezTo>
                  <a:pt x="107" y="124"/>
                  <a:pt x="108" y="124"/>
                  <a:pt x="108" y="124"/>
                </a:cubicBezTo>
                <a:cubicBezTo>
                  <a:pt x="109" y="132"/>
                  <a:pt x="113" y="140"/>
                  <a:pt x="118" y="146"/>
                </a:cubicBezTo>
                <a:cubicBezTo>
                  <a:pt x="102" y="151"/>
                  <a:pt x="90" y="166"/>
                  <a:pt x="90" y="185"/>
                </a:cubicBezTo>
                <a:lnTo>
                  <a:pt x="90" y="193"/>
                </a:lnTo>
                <a:close/>
                <a:moveTo>
                  <a:pt x="186" y="212"/>
                </a:moveTo>
                <a:cubicBezTo>
                  <a:pt x="186" y="212"/>
                  <a:pt x="186" y="212"/>
                  <a:pt x="186" y="212"/>
                </a:cubicBezTo>
                <a:cubicBezTo>
                  <a:pt x="184" y="213"/>
                  <a:pt x="184" y="213"/>
                  <a:pt x="184" y="213"/>
                </a:cubicBezTo>
                <a:cubicBezTo>
                  <a:pt x="183" y="213"/>
                  <a:pt x="169" y="220"/>
                  <a:pt x="144" y="220"/>
                </a:cubicBezTo>
                <a:cubicBezTo>
                  <a:pt x="131" y="220"/>
                  <a:pt x="116" y="218"/>
                  <a:pt x="98" y="213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185"/>
                  <a:pt x="96" y="185"/>
                  <a:pt x="96" y="185"/>
                </a:cubicBezTo>
                <a:cubicBezTo>
                  <a:pt x="96" y="166"/>
                  <a:pt x="111" y="151"/>
                  <a:pt x="130" y="151"/>
                </a:cubicBezTo>
                <a:cubicBezTo>
                  <a:pt x="152" y="151"/>
                  <a:pt x="152" y="151"/>
                  <a:pt x="152" y="151"/>
                </a:cubicBezTo>
                <a:cubicBezTo>
                  <a:pt x="171" y="151"/>
                  <a:pt x="186" y="166"/>
                  <a:pt x="186" y="185"/>
                </a:cubicBezTo>
                <a:lnTo>
                  <a:pt x="186" y="212"/>
                </a:lnTo>
                <a:close/>
                <a:moveTo>
                  <a:pt x="230" y="185"/>
                </a:moveTo>
                <a:cubicBezTo>
                  <a:pt x="230" y="185"/>
                  <a:pt x="230" y="185"/>
                  <a:pt x="230" y="185"/>
                </a:cubicBezTo>
                <a:cubicBezTo>
                  <a:pt x="228" y="186"/>
                  <a:pt x="228" y="186"/>
                  <a:pt x="228" y="186"/>
                </a:cubicBezTo>
                <a:cubicBezTo>
                  <a:pt x="227" y="186"/>
                  <a:pt x="214" y="192"/>
                  <a:pt x="192" y="193"/>
                </a:cubicBezTo>
                <a:cubicBezTo>
                  <a:pt x="192" y="185"/>
                  <a:pt x="192" y="185"/>
                  <a:pt x="192" y="185"/>
                </a:cubicBezTo>
                <a:cubicBezTo>
                  <a:pt x="192" y="166"/>
                  <a:pt x="180" y="151"/>
                  <a:pt x="164" y="146"/>
                </a:cubicBezTo>
                <a:cubicBezTo>
                  <a:pt x="170" y="140"/>
                  <a:pt x="173" y="132"/>
                  <a:pt x="174" y="124"/>
                </a:cubicBezTo>
                <a:cubicBezTo>
                  <a:pt x="196" y="124"/>
                  <a:pt x="196" y="124"/>
                  <a:pt x="196" y="124"/>
                </a:cubicBezTo>
                <a:cubicBezTo>
                  <a:pt x="215" y="124"/>
                  <a:pt x="230" y="139"/>
                  <a:pt x="230" y="157"/>
                </a:cubicBezTo>
                <a:lnTo>
                  <a:pt x="230" y="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68580" tIns="34290" rIns="68580" bIns="34290"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15" strike="noStrike" noProof="1">
              <a:latin typeface="+mn-lt"/>
              <a:ea typeface="+mn-ea"/>
            </a:endParaRPr>
          </a:p>
        </p:txBody>
      </p:sp>
      <p:sp>
        <p:nvSpPr>
          <p:cNvPr id="232" name="1"/>
          <p:cNvSpPr txBox="1"/>
          <p:nvPr/>
        </p:nvSpPr>
        <p:spPr>
          <a:xfrm>
            <a:off x="7327265" y="2759075"/>
            <a:ext cx="1606550" cy="1338828"/>
          </a:xfrm>
          <a:prstGeom prst="rect">
            <a:avLst/>
          </a:prstGeom>
          <a:noFill/>
          <a:ln w="9525">
            <a:noFill/>
          </a:ln>
        </p:spPr>
        <p:txBody>
          <a:bodyPr lIns="45720" tIns="22860" rIns="45720" bIns="22860" anchor="t">
            <a:spAutoFit/>
          </a:bodyPr>
          <a:lstStyle/>
          <a:p>
            <a:pPr lvl="0"/>
            <a:r>
              <a:rPr lang="en-US" altLang="zh-CN" sz="1200">
                <a:solidFill>
                  <a:schemeClr val="accent1"/>
                </a:solidFill>
                <a:latin typeface="华文细黑" panose="02010600040101010101" pitchFamily="2" charset="-122"/>
                <a:ea typeface="宋体" panose="02010600030101010101" pitchFamily="2" charset="-122"/>
              </a:rPr>
              <a:t>ADD YOUR TITLE</a:t>
            </a:r>
          </a:p>
          <a:p>
            <a:pPr lvl="0"/>
            <a:r>
              <a:rPr lang="en-US" altLang="zh-CN" sz="1200">
                <a:solidFill>
                  <a:schemeClr val="accent1"/>
                </a:solidFill>
                <a:latin typeface="华文细黑" panose="02010600040101010101" pitchFamily="2" charset="-122"/>
                <a:ea typeface="宋体" panose="02010600030101010101" pitchFamily="2" charset="-122"/>
              </a:rPr>
              <a:t>Nullam eu tempor purus. Nunc a leo magna, sit amet consequat risus. Nullam eu tempor purus.</a:t>
            </a:r>
            <a:endParaRPr lang="en-US" altLang="zh-CN" sz="1000">
              <a:solidFill>
                <a:schemeClr val="accent1"/>
              </a:solidFill>
              <a:latin typeface="华文细黑" panose="0201060004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33" name="1"/>
          <p:cNvSpPr txBox="1"/>
          <p:nvPr/>
        </p:nvSpPr>
        <p:spPr>
          <a:xfrm>
            <a:off x="7225665" y="3933825"/>
            <a:ext cx="1606550" cy="1338828"/>
          </a:xfrm>
          <a:prstGeom prst="rect">
            <a:avLst/>
          </a:prstGeom>
          <a:noFill/>
          <a:ln w="9525">
            <a:noFill/>
          </a:ln>
        </p:spPr>
        <p:txBody>
          <a:bodyPr lIns="45720" tIns="22860" rIns="45720" bIns="22860" anchor="t">
            <a:spAutoFit/>
          </a:bodyPr>
          <a:lstStyle/>
          <a:p>
            <a:pPr lvl="0"/>
            <a:r>
              <a:rPr lang="en-US" altLang="zh-CN" sz="1200">
                <a:solidFill>
                  <a:schemeClr val="accent2"/>
                </a:solidFill>
                <a:latin typeface="华文细黑" panose="02010600040101010101" pitchFamily="2" charset="-122"/>
                <a:ea typeface="宋体" panose="02010600030101010101" pitchFamily="2" charset="-122"/>
              </a:rPr>
              <a:t>ADD YOUR TITLE</a:t>
            </a:r>
          </a:p>
          <a:p>
            <a:pPr lvl="0"/>
            <a:r>
              <a:rPr lang="en-US" altLang="zh-CN" sz="1200">
                <a:solidFill>
                  <a:schemeClr val="accent2"/>
                </a:solidFill>
                <a:latin typeface="华文细黑" panose="02010600040101010101" pitchFamily="2" charset="-122"/>
                <a:ea typeface="宋体" panose="02010600030101010101" pitchFamily="2" charset="-122"/>
              </a:rPr>
              <a:t>Nullam eu tempor purus. Nunc a leo magna, sit amet consequat risus. Nullam eu tempor purus.</a:t>
            </a:r>
            <a:endParaRPr lang="en-US" altLang="zh-CN" sz="1000">
              <a:solidFill>
                <a:schemeClr val="accent2"/>
              </a:solidFill>
              <a:latin typeface="华文细黑" panose="0201060004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2" name="1"/>
          <p:cNvGrpSpPr>
            <a:grpSpLocks noChangeAspect="1"/>
          </p:cNvGrpSpPr>
          <p:nvPr/>
        </p:nvGrpSpPr>
        <p:grpSpPr>
          <a:xfrm>
            <a:off x="1064984" y="2736610"/>
            <a:ext cx="432000" cy="432000"/>
            <a:chOff x="7275513" y="5302250"/>
            <a:chExt cx="1012825" cy="1012825"/>
          </a:xfrm>
          <a:solidFill>
            <a:schemeClr val="accent1"/>
          </a:solidFill>
        </p:grpSpPr>
        <p:sp>
          <p:nvSpPr>
            <p:cNvPr id="3" name="Freeform 34"/>
            <p:cNvSpPr/>
            <p:nvPr/>
          </p:nvSpPr>
          <p:spPr bwMode="auto">
            <a:xfrm>
              <a:off x="7467601" y="5521325"/>
              <a:ext cx="608013" cy="606425"/>
            </a:xfrm>
            <a:custGeom>
              <a:avLst/>
              <a:gdLst>
                <a:gd name="T0" fmla="*/ 189 w 211"/>
                <a:gd name="T1" fmla="*/ 85 h 211"/>
                <a:gd name="T2" fmla="*/ 187 w 211"/>
                <a:gd name="T3" fmla="*/ 64 h 211"/>
                <a:gd name="T4" fmla="*/ 192 w 211"/>
                <a:gd name="T5" fmla="*/ 41 h 211"/>
                <a:gd name="T6" fmla="*/ 179 w 211"/>
                <a:gd name="T7" fmla="*/ 31 h 211"/>
                <a:gd name="T8" fmla="*/ 170 w 211"/>
                <a:gd name="T9" fmla="*/ 36 h 211"/>
                <a:gd name="T10" fmla="*/ 164 w 211"/>
                <a:gd name="T11" fmla="*/ 34 h 211"/>
                <a:gd name="T12" fmla="*/ 155 w 211"/>
                <a:gd name="T13" fmla="*/ 26 h 211"/>
                <a:gd name="T14" fmla="*/ 148 w 211"/>
                <a:gd name="T15" fmla="*/ 20 h 211"/>
                <a:gd name="T16" fmla="*/ 149 w 211"/>
                <a:gd name="T17" fmla="*/ 11 h 211"/>
                <a:gd name="T18" fmla="*/ 125 w 211"/>
                <a:gd name="T19" fmla="*/ 5 h 211"/>
                <a:gd name="T20" fmla="*/ 106 w 211"/>
                <a:gd name="T21" fmla="*/ 1 h 211"/>
                <a:gd name="T22" fmla="*/ 89 w 211"/>
                <a:gd name="T23" fmla="*/ 2 h 211"/>
                <a:gd name="T24" fmla="*/ 88 w 211"/>
                <a:gd name="T25" fmla="*/ 7 h 211"/>
                <a:gd name="T26" fmla="*/ 99 w 211"/>
                <a:gd name="T27" fmla="*/ 3 h 211"/>
                <a:gd name="T28" fmla="*/ 101 w 211"/>
                <a:gd name="T29" fmla="*/ 13 h 211"/>
                <a:gd name="T30" fmla="*/ 83 w 211"/>
                <a:gd name="T31" fmla="*/ 23 h 211"/>
                <a:gd name="T32" fmla="*/ 87 w 211"/>
                <a:gd name="T33" fmla="*/ 31 h 211"/>
                <a:gd name="T34" fmla="*/ 96 w 211"/>
                <a:gd name="T35" fmla="*/ 25 h 211"/>
                <a:gd name="T36" fmla="*/ 108 w 211"/>
                <a:gd name="T37" fmla="*/ 30 h 211"/>
                <a:gd name="T38" fmla="*/ 118 w 211"/>
                <a:gd name="T39" fmla="*/ 29 h 211"/>
                <a:gd name="T40" fmla="*/ 130 w 211"/>
                <a:gd name="T41" fmla="*/ 32 h 211"/>
                <a:gd name="T42" fmla="*/ 128 w 211"/>
                <a:gd name="T43" fmla="*/ 37 h 211"/>
                <a:gd name="T44" fmla="*/ 116 w 211"/>
                <a:gd name="T45" fmla="*/ 43 h 211"/>
                <a:gd name="T46" fmla="*/ 117 w 211"/>
                <a:gd name="T47" fmla="*/ 50 h 211"/>
                <a:gd name="T48" fmla="*/ 113 w 211"/>
                <a:gd name="T49" fmla="*/ 58 h 211"/>
                <a:gd name="T50" fmla="*/ 110 w 211"/>
                <a:gd name="T51" fmla="*/ 91 h 211"/>
                <a:gd name="T52" fmla="*/ 104 w 211"/>
                <a:gd name="T53" fmla="*/ 97 h 211"/>
                <a:gd name="T54" fmla="*/ 88 w 211"/>
                <a:gd name="T55" fmla="*/ 77 h 211"/>
                <a:gd name="T56" fmla="*/ 57 w 211"/>
                <a:gd name="T57" fmla="*/ 83 h 211"/>
                <a:gd name="T58" fmla="*/ 73 w 211"/>
                <a:gd name="T59" fmla="*/ 89 h 211"/>
                <a:gd name="T60" fmla="*/ 75 w 211"/>
                <a:gd name="T61" fmla="*/ 94 h 211"/>
                <a:gd name="T62" fmla="*/ 63 w 211"/>
                <a:gd name="T63" fmla="*/ 97 h 211"/>
                <a:gd name="T64" fmla="*/ 62 w 211"/>
                <a:gd name="T65" fmla="*/ 105 h 211"/>
                <a:gd name="T66" fmla="*/ 70 w 211"/>
                <a:gd name="T67" fmla="*/ 110 h 211"/>
                <a:gd name="T68" fmla="*/ 84 w 211"/>
                <a:gd name="T69" fmla="*/ 107 h 211"/>
                <a:gd name="T70" fmla="*/ 99 w 211"/>
                <a:gd name="T71" fmla="*/ 114 h 211"/>
                <a:gd name="T72" fmla="*/ 116 w 211"/>
                <a:gd name="T73" fmla="*/ 109 h 211"/>
                <a:gd name="T74" fmla="*/ 118 w 211"/>
                <a:gd name="T75" fmla="*/ 131 h 211"/>
                <a:gd name="T76" fmla="*/ 109 w 211"/>
                <a:gd name="T77" fmla="*/ 159 h 211"/>
                <a:gd name="T78" fmla="*/ 90 w 211"/>
                <a:gd name="T79" fmla="*/ 189 h 211"/>
                <a:gd name="T80" fmla="*/ 82 w 211"/>
                <a:gd name="T81" fmla="*/ 197 h 211"/>
                <a:gd name="T82" fmla="*/ 79 w 211"/>
                <a:gd name="T83" fmla="*/ 181 h 211"/>
                <a:gd name="T84" fmla="*/ 78 w 211"/>
                <a:gd name="T85" fmla="*/ 159 h 211"/>
                <a:gd name="T86" fmla="*/ 63 w 211"/>
                <a:gd name="T87" fmla="*/ 132 h 211"/>
                <a:gd name="T88" fmla="*/ 72 w 211"/>
                <a:gd name="T89" fmla="*/ 125 h 211"/>
                <a:gd name="T90" fmla="*/ 60 w 211"/>
                <a:gd name="T91" fmla="*/ 115 h 211"/>
                <a:gd name="T92" fmla="*/ 55 w 211"/>
                <a:gd name="T93" fmla="*/ 102 h 211"/>
                <a:gd name="T94" fmla="*/ 50 w 211"/>
                <a:gd name="T95" fmla="*/ 89 h 211"/>
                <a:gd name="T96" fmla="*/ 38 w 211"/>
                <a:gd name="T97" fmla="*/ 78 h 211"/>
                <a:gd name="T98" fmla="*/ 37 w 211"/>
                <a:gd name="T99" fmla="*/ 91 h 211"/>
                <a:gd name="T100" fmla="*/ 30 w 211"/>
                <a:gd name="T101" fmla="*/ 91 h 211"/>
                <a:gd name="T102" fmla="*/ 32 w 211"/>
                <a:gd name="T103" fmla="*/ 52 h 211"/>
                <a:gd name="T104" fmla="*/ 20 w 211"/>
                <a:gd name="T105" fmla="*/ 148 h 211"/>
                <a:gd name="T106" fmla="*/ 167 w 211"/>
                <a:gd name="T107" fmla="*/ 185 h 211"/>
                <a:gd name="T108" fmla="*/ 160 w 211"/>
                <a:gd name="T109" fmla="*/ 127 h 211"/>
                <a:gd name="T110" fmla="*/ 184 w 211"/>
                <a:gd name="T111" fmla="*/ 133 h 211"/>
                <a:gd name="T112" fmla="*/ 201 w 211"/>
                <a:gd name="T113" fmla="*/ 146 h 211"/>
                <a:gd name="T114" fmla="*/ 206 w 211"/>
                <a:gd name="T115" fmla="*/ 109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" h="211">
                  <a:moveTo>
                    <a:pt x="196" y="93"/>
                  </a:moveTo>
                  <a:cubicBezTo>
                    <a:pt x="195" y="88"/>
                    <a:pt x="194" y="87"/>
                    <a:pt x="189" y="85"/>
                  </a:cubicBezTo>
                  <a:cubicBezTo>
                    <a:pt x="183" y="84"/>
                    <a:pt x="181" y="81"/>
                    <a:pt x="183" y="76"/>
                  </a:cubicBezTo>
                  <a:cubicBezTo>
                    <a:pt x="184" y="72"/>
                    <a:pt x="186" y="68"/>
                    <a:pt x="187" y="64"/>
                  </a:cubicBezTo>
                  <a:cubicBezTo>
                    <a:pt x="189" y="61"/>
                    <a:pt x="190" y="57"/>
                    <a:pt x="189" y="52"/>
                  </a:cubicBezTo>
                  <a:cubicBezTo>
                    <a:pt x="188" y="48"/>
                    <a:pt x="189" y="44"/>
                    <a:pt x="192" y="41"/>
                  </a:cubicBezTo>
                  <a:cubicBezTo>
                    <a:pt x="189" y="37"/>
                    <a:pt x="186" y="34"/>
                    <a:pt x="182" y="30"/>
                  </a:cubicBezTo>
                  <a:cubicBezTo>
                    <a:pt x="181" y="28"/>
                    <a:pt x="180" y="29"/>
                    <a:pt x="179" y="31"/>
                  </a:cubicBezTo>
                  <a:cubicBezTo>
                    <a:pt x="179" y="32"/>
                    <a:pt x="179" y="33"/>
                    <a:pt x="179" y="33"/>
                  </a:cubicBezTo>
                  <a:cubicBezTo>
                    <a:pt x="178" y="38"/>
                    <a:pt x="174" y="39"/>
                    <a:pt x="170" y="36"/>
                  </a:cubicBezTo>
                  <a:cubicBezTo>
                    <a:pt x="170" y="36"/>
                    <a:pt x="169" y="35"/>
                    <a:pt x="168" y="35"/>
                  </a:cubicBezTo>
                  <a:cubicBezTo>
                    <a:pt x="167" y="34"/>
                    <a:pt x="165" y="34"/>
                    <a:pt x="164" y="34"/>
                  </a:cubicBezTo>
                  <a:cubicBezTo>
                    <a:pt x="160" y="35"/>
                    <a:pt x="159" y="34"/>
                    <a:pt x="159" y="30"/>
                  </a:cubicBezTo>
                  <a:cubicBezTo>
                    <a:pt x="160" y="27"/>
                    <a:pt x="159" y="25"/>
                    <a:pt x="155" y="26"/>
                  </a:cubicBezTo>
                  <a:cubicBezTo>
                    <a:pt x="154" y="26"/>
                    <a:pt x="153" y="26"/>
                    <a:pt x="152" y="26"/>
                  </a:cubicBezTo>
                  <a:cubicBezTo>
                    <a:pt x="149" y="26"/>
                    <a:pt x="147" y="23"/>
                    <a:pt x="148" y="20"/>
                  </a:cubicBezTo>
                  <a:cubicBezTo>
                    <a:pt x="148" y="18"/>
                    <a:pt x="149" y="17"/>
                    <a:pt x="149" y="15"/>
                  </a:cubicBezTo>
                  <a:cubicBezTo>
                    <a:pt x="150" y="14"/>
                    <a:pt x="150" y="12"/>
                    <a:pt x="149" y="11"/>
                  </a:cubicBezTo>
                  <a:cubicBezTo>
                    <a:pt x="147" y="9"/>
                    <a:pt x="144" y="7"/>
                    <a:pt x="141" y="5"/>
                  </a:cubicBezTo>
                  <a:cubicBezTo>
                    <a:pt x="136" y="1"/>
                    <a:pt x="130" y="4"/>
                    <a:pt x="125" y="5"/>
                  </a:cubicBezTo>
                  <a:cubicBezTo>
                    <a:pt x="124" y="9"/>
                    <a:pt x="124" y="10"/>
                    <a:pt x="119" y="9"/>
                  </a:cubicBezTo>
                  <a:cubicBezTo>
                    <a:pt x="114" y="7"/>
                    <a:pt x="110" y="5"/>
                    <a:pt x="106" y="1"/>
                  </a:cubicBezTo>
                  <a:cubicBezTo>
                    <a:pt x="106" y="0"/>
                    <a:pt x="105" y="0"/>
                    <a:pt x="104" y="0"/>
                  </a:cubicBezTo>
                  <a:cubicBezTo>
                    <a:pt x="99" y="1"/>
                    <a:pt x="94" y="1"/>
                    <a:pt x="89" y="2"/>
                  </a:cubicBezTo>
                  <a:cubicBezTo>
                    <a:pt x="88" y="2"/>
                    <a:pt x="87" y="3"/>
                    <a:pt x="87" y="4"/>
                  </a:cubicBezTo>
                  <a:cubicBezTo>
                    <a:pt x="87" y="5"/>
                    <a:pt x="87" y="6"/>
                    <a:pt x="88" y="7"/>
                  </a:cubicBezTo>
                  <a:cubicBezTo>
                    <a:pt x="90" y="7"/>
                    <a:pt x="92" y="7"/>
                    <a:pt x="93" y="6"/>
                  </a:cubicBezTo>
                  <a:cubicBezTo>
                    <a:pt x="95" y="5"/>
                    <a:pt x="97" y="4"/>
                    <a:pt x="99" y="3"/>
                  </a:cubicBezTo>
                  <a:cubicBezTo>
                    <a:pt x="102" y="2"/>
                    <a:pt x="103" y="2"/>
                    <a:pt x="104" y="5"/>
                  </a:cubicBezTo>
                  <a:cubicBezTo>
                    <a:pt x="105" y="8"/>
                    <a:pt x="104" y="11"/>
                    <a:pt x="101" y="13"/>
                  </a:cubicBezTo>
                  <a:cubicBezTo>
                    <a:pt x="98" y="15"/>
                    <a:pt x="94" y="17"/>
                    <a:pt x="90" y="19"/>
                  </a:cubicBezTo>
                  <a:cubicBezTo>
                    <a:pt x="88" y="20"/>
                    <a:pt x="85" y="22"/>
                    <a:pt x="83" y="23"/>
                  </a:cubicBezTo>
                  <a:cubicBezTo>
                    <a:pt x="81" y="25"/>
                    <a:pt x="79" y="27"/>
                    <a:pt x="81" y="30"/>
                  </a:cubicBezTo>
                  <a:cubicBezTo>
                    <a:pt x="82" y="32"/>
                    <a:pt x="85" y="31"/>
                    <a:pt x="87" y="31"/>
                  </a:cubicBezTo>
                  <a:cubicBezTo>
                    <a:pt x="89" y="30"/>
                    <a:pt x="91" y="29"/>
                    <a:pt x="93" y="28"/>
                  </a:cubicBezTo>
                  <a:cubicBezTo>
                    <a:pt x="94" y="27"/>
                    <a:pt x="95" y="26"/>
                    <a:pt x="96" y="25"/>
                  </a:cubicBezTo>
                  <a:cubicBezTo>
                    <a:pt x="98" y="24"/>
                    <a:pt x="99" y="24"/>
                    <a:pt x="100" y="27"/>
                  </a:cubicBezTo>
                  <a:cubicBezTo>
                    <a:pt x="102" y="31"/>
                    <a:pt x="105" y="32"/>
                    <a:pt x="108" y="30"/>
                  </a:cubicBezTo>
                  <a:cubicBezTo>
                    <a:pt x="110" y="29"/>
                    <a:pt x="111" y="27"/>
                    <a:pt x="113" y="26"/>
                  </a:cubicBezTo>
                  <a:cubicBezTo>
                    <a:pt x="116" y="25"/>
                    <a:pt x="118" y="26"/>
                    <a:pt x="118" y="29"/>
                  </a:cubicBezTo>
                  <a:cubicBezTo>
                    <a:pt x="119" y="33"/>
                    <a:pt x="120" y="34"/>
                    <a:pt x="124" y="33"/>
                  </a:cubicBezTo>
                  <a:cubicBezTo>
                    <a:pt x="126" y="33"/>
                    <a:pt x="128" y="33"/>
                    <a:pt x="130" y="32"/>
                  </a:cubicBezTo>
                  <a:cubicBezTo>
                    <a:pt x="130" y="33"/>
                    <a:pt x="131" y="33"/>
                    <a:pt x="131" y="33"/>
                  </a:cubicBezTo>
                  <a:cubicBezTo>
                    <a:pt x="130" y="34"/>
                    <a:pt x="130" y="36"/>
                    <a:pt x="128" y="37"/>
                  </a:cubicBezTo>
                  <a:cubicBezTo>
                    <a:pt x="127" y="39"/>
                    <a:pt x="124" y="40"/>
                    <a:pt x="122" y="41"/>
                  </a:cubicBezTo>
                  <a:cubicBezTo>
                    <a:pt x="119" y="42"/>
                    <a:pt x="116" y="43"/>
                    <a:pt x="116" y="43"/>
                  </a:cubicBezTo>
                  <a:cubicBezTo>
                    <a:pt x="116" y="43"/>
                    <a:pt x="120" y="45"/>
                    <a:pt x="118" y="46"/>
                  </a:cubicBezTo>
                  <a:cubicBezTo>
                    <a:pt x="114" y="47"/>
                    <a:pt x="108" y="53"/>
                    <a:pt x="117" y="50"/>
                  </a:cubicBezTo>
                  <a:cubicBezTo>
                    <a:pt x="118" y="50"/>
                    <a:pt x="120" y="50"/>
                    <a:pt x="122" y="49"/>
                  </a:cubicBezTo>
                  <a:cubicBezTo>
                    <a:pt x="120" y="54"/>
                    <a:pt x="116" y="56"/>
                    <a:pt x="113" y="58"/>
                  </a:cubicBezTo>
                  <a:cubicBezTo>
                    <a:pt x="102" y="64"/>
                    <a:pt x="101" y="79"/>
                    <a:pt x="107" y="86"/>
                  </a:cubicBezTo>
                  <a:cubicBezTo>
                    <a:pt x="108" y="88"/>
                    <a:pt x="109" y="89"/>
                    <a:pt x="110" y="91"/>
                  </a:cubicBezTo>
                  <a:cubicBezTo>
                    <a:pt x="111" y="93"/>
                    <a:pt x="111" y="96"/>
                    <a:pt x="109" y="97"/>
                  </a:cubicBezTo>
                  <a:cubicBezTo>
                    <a:pt x="108" y="98"/>
                    <a:pt x="105" y="97"/>
                    <a:pt x="104" y="97"/>
                  </a:cubicBezTo>
                  <a:cubicBezTo>
                    <a:pt x="101" y="94"/>
                    <a:pt x="98" y="92"/>
                    <a:pt x="96" y="89"/>
                  </a:cubicBezTo>
                  <a:cubicBezTo>
                    <a:pt x="93" y="85"/>
                    <a:pt x="91" y="81"/>
                    <a:pt x="88" y="77"/>
                  </a:cubicBezTo>
                  <a:cubicBezTo>
                    <a:pt x="78" y="66"/>
                    <a:pt x="66" y="68"/>
                    <a:pt x="57" y="77"/>
                  </a:cubicBezTo>
                  <a:cubicBezTo>
                    <a:pt x="54" y="79"/>
                    <a:pt x="55" y="81"/>
                    <a:pt x="57" y="83"/>
                  </a:cubicBezTo>
                  <a:cubicBezTo>
                    <a:pt x="58" y="83"/>
                    <a:pt x="59" y="84"/>
                    <a:pt x="60" y="84"/>
                  </a:cubicBezTo>
                  <a:cubicBezTo>
                    <a:pt x="65" y="86"/>
                    <a:pt x="69" y="88"/>
                    <a:pt x="73" y="89"/>
                  </a:cubicBezTo>
                  <a:cubicBezTo>
                    <a:pt x="74" y="90"/>
                    <a:pt x="75" y="90"/>
                    <a:pt x="76" y="91"/>
                  </a:cubicBezTo>
                  <a:cubicBezTo>
                    <a:pt x="77" y="92"/>
                    <a:pt x="77" y="93"/>
                    <a:pt x="75" y="94"/>
                  </a:cubicBezTo>
                  <a:cubicBezTo>
                    <a:pt x="74" y="95"/>
                    <a:pt x="72" y="95"/>
                    <a:pt x="71" y="95"/>
                  </a:cubicBezTo>
                  <a:cubicBezTo>
                    <a:pt x="68" y="96"/>
                    <a:pt x="65" y="96"/>
                    <a:pt x="63" y="97"/>
                  </a:cubicBezTo>
                  <a:cubicBezTo>
                    <a:pt x="61" y="98"/>
                    <a:pt x="59" y="100"/>
                    <a:pt x="59" y="101"/>
                  </a:cubicBezTo>
                  <a:cubicBezTo>
                    <a:pt x="59" y="102"/>
                    <a:pt x="61" y="104"/>
                    <a:pt x="62" y="105"/>
                  </a:cubicBezTo>
                  <a:cubicBezTo>
                    <a:pt x="63" y="106"/>
                    <a:pt x="64" y="106"/>
                    <a:pt x="65" y="107"/>
                  </a:cubicBezTo>
                  <a:cubicBezTo>
                    <a:pt x="67" y="108"/>
                    <a:pt x="69" y="109"/>
                    <a:pt x="70" y="110"/>
                  </a:cubicBezTo>
                  <a:cubicBezTo>
                    <a:pt x="72" y="113"/>
                    <a:pt x="74" y="113"/>
                    <a:pt x="76" y="112"/>
                  </a:cubicBezTo>
                  <a:cubicBezTo>
                    <a:pt x="79" y="110"/>
                    <a:pt x="81" y="109"/>
                    <a:pt x="84" y="107"/>
                  </a:cubicBezTo>
                  <a:cubicBezTo>
                    <a:pt x="87" y="105"/>
                    <a:pt x="87" y="105"/>
                    <a:pt x="89" y="108"/>
                  </a:cubicBezTo>
                  <a:cubicBezTo>
                    <a:pt x="91" y="112"/>
                    <a:pt x="94" y="115"/>
                    <a:pt x="99" y="114"/>
                  </a:cubicBezTo>
                  <a:cubicBezTo>
                    <a:pt x="102" y="114"/>
                    <a:pt x="106" y="112"/>
                    <a:pt x="109" y="111"/>
                  </a:cubicBezTo>
                  <a:cubicBezTo>
                    <a:pt x="111" y="110"/>
                    <a:pt x="113" y="109"/>
                    <a:pt x="116" y="109"/>
                  </a:cubicBezTo>
                  <a:cubicBezTo>
                    <a:pt x="121" y="108"/>
                    <a:pt x="124" y="112"/>
                    <a:pt x="124" y="118"/>
                  </a:cubicBezTo>
                  <a:cubicBezTo>
                    <a:pt x="125" y="124"/>
                    <a:pt x="122" y="128"/>
                    <a:pt x="118" y="131"/>
                  </a:cubicBezTo>
                  <a:cubicBezTo>
                    <a:pt x="114" y="135"/>
                    <a:pt x="112" y="139"/>
                    <a:pt x="114" y="145"/>
                  </a:cubicBezTo>
                  <a:cubicBezTo>
                    <a:pt x="116" y="150"/>
                    <a:pt x="114" y="155"/>
                    <a:pt x="109" y="159"/>
                  </a:cubicBezTo>
                  <a:cubicBezTo>
                    <a:pt x="106" y="162"/>
                    <a:pt x="103" y="164"/>
                    <a:pt x="99" y="167"/>
                  </a:cubicBezTo>
                  <a:cubicBezTo>
                    <a:pt x="95" y="169"/>
                    <a:pt x="89" y="184"/>
                    <a:pt x="90" y="189"/>
                  </a:cubicBezTo>
                  <a:cubicBezTo>
                    <a:pt x="90" y="190"/>
                    <a:pt x="91" y="191"/>
                    <a:pt x="90" y="192"/>
                  </a:cubicBezTo>
                  <a:cubicBezTo>
                    <a:pt x="90" y="197"/>
                    <a:pt x="87" y="196"/>
                    <a:pt x="82" y="197"/>
                  </a:cubicBezTo>
                  <a:cubicBezTo>
                    <a:pt x="79" y="198"/>
                    <a:pt x="80" y="192"/>
                    <a:pt x="79" y="189"/>
                  </a:cubicBezTo>
                  <a:cubicBezTo>
                    <a:pt x="78" y="186"/>
                    <a:pt x="78" y="183"/>
                    <a:pt x="79" y="181"/>
                  </a:cubicBezTo>
                  <a:cubicBezTo>
                    <a:pt x="79" y="178"/>
                    <a:pt x="81" y="176"/>
                    <a:pt x="81" y="173"/>
                  </a:cubicBezTo>
                  <a:cubicBezTo>
                    <a:pt x="83" y="168"/>
                    <a:pt x="82" y="163"/>
                    <a:pt x="78" y="159"/>
                  </a:cubicBezTo>
                  <a:cubicBezTo>
                    <a:pt x="76" y="158"/>
                    <a:pt x="74" y="156"/>
                    <a:pt x="73" y="154"/>
                  </a:cubicBezTo>
                  <a:cubicBezTo>
                    <a:pt x="66" y="148"/>
                    <a:pt x="63" y="141"/>
                    <a:pt x="63" y="132"/>
                  </a:cubicBezTo>
                  <a:cubicBezTo>
                    <a:pt x="63" y="128"/>
                    <a:pt x="65" y="126"/>
                    <a:pt x="69" y="126"/>
                  </a:cubicBezTo>
                  <a:cubicBezTo>
                    <a:pt x="70" y="126"/>
                    <a:pt x="71" y="125"/>
                    <a:pt x="72" y="125"/>
                  </a:cubicBezTo>
                  <a:cubicBezTo>
                    <a:pt x="71" y="122"/>
                    <a:pt x="70" y="120"/>
                    <a:pt x="66" y="120"/>
                  </a:cubicBezTo>
                  <a:cubicBezTo>
                    <a:pt x="63" y="120"/>
                    <a:pt x="61" y="118"/>
                    <a:pt x="60" y="115"/>
                  </a:cubicBezTo>
                  <a:cubicBezTo>
                    <a:pt x="59" y="114"/>
                    <a:pt x="59" y="112"/>
                    <a:pt x="59" y="111"/>
                  </a:cubicBezTo>
                  <a:cubicBezTo>
                    <a:pt x="57" y="108"/>
                    <a:pt x="57" y="104"/>
                    <a:pt x="55" y="102"/>
                  </a:cubicBezTo>
                  <a:cubicBezTo>
                    <a:pt x="53" y="99"/>
                    <a:pt x="52" y="97"/>
                    <a:pt x="52" y="94"/>
                  </a:cubicBezTo>
                  <a:cubicBezTo>
                    <a:pt x="52" y="92"/>
                    <a:pt x="51" y="91"/>
                    <a:pt x="50" y="89"/>
                  </a:cubicBezTo>
                  <a:cubicBezTo>
                    <a:pt x="47" y="87"/>
                    <a:pt x="45" y="84"/>
                    <a:pt x="42" y="82"/>
                  </a:cubicBezTo>
                  <a:cubicBezTo>
                    <a:pt x="41" y="81"/>
                    <a:pt x="40" y="80"/>
                    <a:pt x="38" y="78"/>
                  </a:cubicBezTo>
                  <a:cubicBezTo>
                    <a:pt x="38" y="81"/>
                    <a:pt x="38" y="83"/>
                    <a:pt x="38" y="84"/>
                  </a:cubicBezTo>
                  <a:cubicBezTo>
                    <a:pt x="38" y="86"/>
                    <a:pt x="38" y="89"/>
                    <a:pt x="37" y="91"/>
                  </a:cubicBezTo>
                  <a:cubicBezTo>
                    <a:pt x="37" y="92"/>
                    <a:pt x="35" y="94"/>
                    <a:pt x="34" y="94"/>
                  </a:cubicBezTo>
                  <a:cubicBezTo>
                    <a:pt x="33" y="94"/>
                    <a:pt x="31" y="92"/>
                    <a:pt x="30" y="91"/>
                  </a:cubicBezTo>
                  <a:cubicBezTo>
                    <a:pt x="30" y="89"/>
                    <a:pt x="30" y="86"/>
                    <a:pt x="30" y="84"/>
                  </a:cubicBezTo>
                  <a:cubicBezTo>
                    <a:pt x="32" y="73"/>
                    <a:pt x="33" y="62"/>
                    <a:pt x="32" y="52"/>
                  </a:cubicBezTo>
                  <a:cubicBezTo>
                    <a:pt x="32" y="48"/>
                    <a:pt x="31" y="44"/>
                    <a:pt x="30" y="39"/>
                  </a:cubicBezTo>
                  <a:cubicBezTo>
                    <a:pt x="10" y="64"/>
                    <a:pt x="0" y="108"/>
                    <a:pt x="20" y="148"/>
                  </a:cubicBezTo>
                  <a:cubicBezTo>
                    <a:pt x="42" y="190"/>
                    <a:pt x="89" y="211"/>
                    <a:pt x="135" y="199"/>
                  </a:cubicBezTo>
                  <a:cubicBezTo>
                    <a:pt x="147" y="196"/>
                    <a:pt x="158" y="191"/>
                    <a:pt x="167" y="185"/>
                  </a:cubicBezTo>
                  <a:cubicBezTo>
                    <a:pt x="162" y="183"/>
                    <a:pt x="155" y="180"/>
                    <a:pt x="154" y="161"/>
                  </a:cubicBezTo>
                  <a:cubicBezTo>
                    <a:pt x="153" y="133"/>
                    <a:pt x="157" y="127"/>
                    <a:pt x="160" y="127"/>
                  </a:cubicBezTo>
                  <a:cubicBezTo>
                    <a:pt x="162" y="127"/>
                    <a:pt x="164" y="126"/>
                    <a:pt x="172" y="134"/>
                  </a:cubicBezTo>
                  <a:cubicBezTo>
                    <a:pt x="179" y="143"/>
                    <a:pt x="183" y="139"/>
                    <a:pt x="184" y="133"/>
                  </a:cubicBezTo>
                  <a:cubicBezTo>
                    <a:pt x="184" y="127"/>
                    <a:pt x="190" y="118"/>
                    <a:pt x="193" y="127"/>
                  </a:cubicBezTo>
                  <a:cubicBezTo>
                    <a:pt x="194" y="133"/>
                    <a:pt x="198" y="141"/>
                    <a:pt x="201" y="146"/>
                  </a:cubicBezTo>
                  <a:cubicBezTo>
                    <a:pt x="207" y="135"/>
                    <a:pt x="210" y="123"/>
                    <a:pt x="211" y="111"/>
                  </a:cubicBezTo>
                  <a:cubicBezTo>
                    <a:pt x="209" y="110"/>
                    <a:pt x="208" y="110"/>
                    <a:pt x="206" y="109"/>
                  </a:cubicBezTo>
                  <a:cubicBezTo>
                    <a:pt x="200" y="106"/>
                    <a:pt x="196" y="101"/>
                    <a:pt x="196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 strike="noStrike" noProof="1">
                <a:latin typeface="+mn-lt"/>
                <a:ea typeface="+mn-ea"/>
              </a:endParaRPr>
            </a:p>
          </p:txBody>
        </p:sp>
        <p:sp>
          <p:nvSpPr>
            <p:cNvPr id="4" name="Freeform 35"/>
            <p:cNvSpPr>
              <a:spLocks noEditPoints="1"/>
            </p:cNvSpPr>
            <p:nvPr/>
          </p:nvSpPr>
          <p:spPr bwMode="auto">
            <a:xfrm>
              <a:off x="7275513" y="5302250"/>
              <a:ext cx="1012825" cy="1012825"/>
            </a:xfrm>
            <a:custGeom>
              <a:avLst/>
              <a:gdLst>
                <a:gd name="T0" fmla="*/ 176 w 352"/>
                <a:gd name="T1" fmla="*/ 0 h 352"/>
                <a:gd name="T2" fmla="*/ 0 w 352"/>
                <a:gd name="T3" fmla="*/ 176 h 352"/>
                <a:gd name="T4" fmla="*/ 176 w 352"/>
                <a:gd name="T5" fmla="*/ 352 h 352"/>
                <a:gd name="T6" fmla="*/ 352 w 352"/>
                <a:gd name="T7" fmla="*/ 176 h 352"/>
                <a:gd name="T8" fmla="*/ 176 w 352"/>
                <a:gd name="T9" fmla="*/ 0 h 352"/>
                <a:gd name="T10" fmla="*/ 258 w 352"/>
                <a:gd name="T11" fmla="*/ 261 h 352"/>
                <a:gd name="T12" fmla="*/ 188 w 352"/>
                <a:gd name="T13" fmla="*/ 294 h 352"/>
                <a:gd name="T14" fmla="*/ 96 w 352"/>
                <a:gd name="T15" fmla="*/ 263 h 352"/>
                <a:gd name="T16" fmla="*/ 59 w 352"/>
                <a:gd name="T17" fmla="*/ 189 h 352"/>
                <a:gd name="T18" fmla="*/ 157 w 352"/>
                <a:gd name="T19" fmla="*/ 60 h 352"/>
                <a:gd name="T20" fmla="*/ 175 w 352"/>
                <a:gd name="T21" fmla="*/ 58 h 352"/>
                <a:gd name="T22" fmla="*/ 176 w 352"/>
                <a:gd name="T23" fmla="*/ 58 h 352"/>
                <a:gd name="T24" fmla="*/ 196 w 352"/>
                <a:gd name="T25" fmla="*/ 60 h 352"/>
                <a:gd name="T26" fmla="*/ 272 w 352"/>
                <a:gd name="T27" fmla="*/ 108 h 352"/>
                <a:gd name="T28" fmla="*/ 293 w 352"/>
                <a:gd name="T29" fmla="*/ 162 h 352"/>
                <a:gd name="T30" fmla="*/ 258 w 352"/>
                <a:gd name="T31" fmla="*/ 261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2" h="352">
                  <a:moveTo>
                    <a:pt x="176" y="0"/>
                  </a:moveTo>
                  <a:cubicBezTo>
                    <a:pt x="79" y="0"/>
                    <a:pt x="0" y="79"/>
                    <a:pt x="0" y="176"/>
                  </a:cubicBezTo>
                  <a:cubicBezTo>
                    <a:pt x="0" y="273"/>
                    <a:pt x="79" y="352"/>
                    <a:pt x="176" y="352"/>
                  </a:cubicBezTo>
                  <a:cubicBezTo>
                    <a:pt x="273" y="352"/>
                    <a:pt x="352" y="273"/>
                    <a:pt x="352" y="176"/>
                  </a:cubicBezTo>
                  <a:cubicBezTo>
                    <a:pt x="352" y="79"/>
                    <a:pt x="273" y="0"/>
                    <a:pt x="176" y="0"/>
                  </a:cubicBezTo>
                  <a:close/>
                  <a:moveTo>
                    <a:pt x="258" y="261"/>
                  </a:moveTo>
                  <a:cubicBezTo>
                    <a:pt x="238" y="280"/>
                    <a:pt x="215" y="291"/>
                    <a:pt x="188" y="294"/>
                  </a:cubicBezTo>
                  <a:cubicBezTo>
                    <a:pt x="153" y="297"/>
                    <a:pt x="122" y="287"/>
                    <a:pt x="96" y="263"/>
                  </a:cubicBezTo>
                  <a:cubicBezTo>
                    <a:pt x="75" y="243"/>
                    <a:pt x="62" y="218"/>
                    <a:pt x="59" y="189"/>
                  </a:cubicBezTo>
                  <a:cubicBezTo>
                    <a:pt x="52" y="127"/>
                    <a:pt x="96" y="69"/>
                    <a:pt x="157" y="60"/>
                  </a:cubicBezTo>
                  <a:cubicBezTo>
                    <a:pt x="163" y="59"/>
                    <a:pt x="169" y="59"/>
                    <a:pt x="175" y="58"/>
                  </a:cubicBezTo>
                  <a:cubicBezTo>
                    <a:pt x="176" y="58"/>
                    <a:pt x="176" y="58"/>
                    <a:pt x="176" y="58"/>
                  </a:cubicBezTo>
                  <a:cubicBezTo>
                    <a:pt x="183" y="59"/>
                    <a:pt x="189" y="59"/>
                    <a:pt x="196" y="60"/>
                  </a:cubicBezTo>
                  <a:cubicBezTo>
                    <a:pt x="227" y="66"/>
                    <a:pt x="253" y="82"/>
                    <a:pt x="272" y="108"/>
                  </a:cubicBezTo>
                  <a:cubicBezTo>
                    <a:pt x="283" y="124"/>
                    <a:pt x="291" y="142"/>
                    <a:pt x="293" y="162"/>
                  </a:cubicBezTo>
                  <a:cubicBezTo>
                    <a:pt x="297" y="200"/>
                    <a:pt x="286" y="234"/>
                    <a:pt x="258" y="2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 strike="noStrike" noProof="1">
                <a:latin typeface="+mn-lt"/>
                <a:ea typeface="+mn-ea"/>
              </a:endParaRPr>
            </a:p>
          </p:txBody>
        </p:sp>
      </p:grpSp>
      <p:sp>
        <p:nvSpPr>
          <p:cNvPr id="5" name="1"/>
          <p:cNvSpPr>
            <a:spLocks noChangeAspect="1" noEditPoints="1"/>
          </p:cNvSpPr>
          <p:nvPr/>
        </p:nvSpPr>
        <p:spPr bwMode="auto">
          <a:xfrm>
            <a:off x="966470" y="3904298"/>
            <a:ext cx="431800" cy="431800"/>
          </a:xfrm>
          <a:custGeom>
            <a:avLst/>
            <a:gdLst>
              <a:gd name="T0" fmla="*/ 140 w 280"/>
              <a:gd name="T1" fmla="*/ 0 h 280"/>
              <a:gd name="T2" fmla="*/ 0 w 280"/>
              <a:gd name="T3" fmla="*/ 140 h 280"/>
              <a:gd name="T4" fmla="*/ 140 w 280"/>
              <a:gd name="T5" fmla="*/ 280 h 280"/>
              <a:gd name="T6" fmla="*/ 280 w 280"/>
              <a:gd name="T7" fmla="*/ 140 h 280"/>
              <a:gd name="T8" fmla="*/ 140 w 280"/>
              <a:gd name="T9" fmla="*/ 0 h 280"/>
              <a:gd name="T10" fmla="*/ 185 w 280"/>
              <a:gd name="T11" fmla="*/ 69 h 280"/>
              <a:gd name="T12" fmla="*/ 211 w 280"/>
              <a:gd name="T13" fmla="*/ 95 h 280"/>
              <a:gd name="T14" fmla="*/ 185 w 280"/>
              <a:gd name="T15" fmla="*/ 122 h 280"/>
              <a:gd name="T16" fmla="*/ 174 w 280"/>
              <a:gd name="T17" fmla="*/ 119 h 280"/>
              <a:gd name="T18" fmla="*/ 158 w 280"/>
              <a:gd name="T19" fmla="*/ 95 h 280"/>
              <a:gd name="T20" fmla="*/ 185 w 280"/>
              <a:gd name="T21" fmla="*/ 69 h 280"/>
              <a:gd name="T22" fmla="*/ 141 w 280"/>
              <a:gd name="T23" fmla="*/ 96 h 280"/>
              <a:gd name="T24" fmla="*/ 167 w 280"/>
              <a:gd name="T25" fmla="*/ 123 h 280"/>
              <a:gd name="T26" fmla="*/ 141 w 280"/>
              <a:gd name="T27" fmla="*/ 149 h 280"/>
              <a:gd name="T28" fmla="*/ 115 w 280"/>
              <a:gd name="T29" fmla="*/ 123 h 280"/>
              <a:gd name="T30" fmla="*/ 141 w 280"/>
              <a:gd name="T31" fmla="*/ 96 h 280"/>
              <a:gd name="T32" fmla="*/ 95 w 280"/>
              <a:gd name="T33" fmla="*/ 69 h 280"/>
              <a:gd name="T34" fmla="*/ 121 w 280"/>
              <a:gd name="T35" fmla="*/ 95 h 280"/>
              <a:gd name="T36" fmla="*/ 121 w 280"/>
              <a:gd name="T37" fmla="*/ 97 h 280"/>
              <a:gd name="T38" fmla="*/ 109 w 280"/>
              <a:gd name="T39" fmla="*/ 118 h 280"/>
              <a:gd name="T40" fmla="*/ 95 w 280"/>
              <a:gd name="T41" fmla="*/ 122 h 280"/>
              <a:gd name="T42" fmla="*/ 68 w 280"/>
              <a:gd name="T43" fmla="*/ 95 h 280"/>
              <a:gd name="T44" fmla="*/ 95 w 280"/>
              <a:gd name="T45" fmla="*/ 69 h 280"/>
              <a:gd name="T46" fmla="*/ 90 w 280"/>
              <a:gd name="T47" fmla="*/ 193 h 280"/>
              <a:gd name="T48" fmla="*/ 52 w 280"/>
              <a:gd name="T49" fmla="*/ 186 h 280"/>
              <a:gd name="T50" fmla="*/ 50 w 280"/>
              <a:gd name="T51" fmla="*/ 185 h 280"/>
              <a:gd name="T52" fmla="*/ 50 w 280"/>
              <a:gd name="T53" fmla="*/ 185 h 280"/>
              <a:gd name="T54" fmla="*/ 50 w 280"/>
              <a:gd name="T55" fmla="*/ 157 h 280"/>
              <a:gd name="T56" fmla="*/ 84 w 280"/>
              <a:gd name="T57" fmla="*/ 124 h 280"/>
              <a:gd name="T58" fmla="*/ 106 w 280"/>
              <a:gd name="T59" fmla="*/ 124 h 280"/>
              <a:gd name="T60" fmla="*/ 108 w 280"/>
              <a:gd name="T61" fmla="*/ 124 h 280"/>
              <a:gd name="T62" fmla="*/ 118 w 280"/>
              <a:gd name="T63" fmla="*/ 146 h 280"/>
              <a:gd name="T64" fmla="*/ 90 w 280"/>
              <a:gd name="T65" fmla="*/ 185 h 280"/>
              <a:gd name="T66" fmla="*/ 90 w 280"/>
              <a:gd name="T67" fmla="*/ 193 h 280"/>
              <a:gd name="T68" fmla="*/ 186 w 280"/>
              <a:gd name="T69" fmla="*/ 212 h 280"/>
              <a:gd name="T70" fmla="*/ 186 w 280"/>
              <a:gd name="T71" fmla="*/ 212 h 280"/>
              <a:gd name="T72" fmla="*/ 184 w 280"/>
              <a:gd name="T73" fmla="*/ 213 h 280"/>
              <a:gd name="T74" fmla="*/ 144 w 280"/>
              <a:gd name="T75" fmla="*/ 220 h 280"/>
              <a:gd name="T76" fmla="*/ 98 w 280"/>
              <a:gd name="T77" fmla="*/ 213 h 280"/>
              <a:gd name="T78" fmla="*/ 96 w 280"/>
              <a:gd name="T79" fmla="*/ 212 h 280"/>
              <a:gd name="T80" fmla="*/ 96 w 280"/>
              <a:gd name="T81" fmla="*/ 212 h 280"/>
              <a:gd name="T82" fmla="*/ 96 w 280"/>
              <a:gd name="T83" fmla="*/ 185 h 280"/>
              <a:gd name="T84" fmla="*/ 130 w 280"/>
              <a:gd name="T85" fmla="*/ 151 h 280"/>
              <a:gd name="T86" fmla="*/ 152 w 280"/>
              <a:gd name="T87" fmla="*/ 151 h 280"/>
              <a:gd name="T88" fmla="*/ 186 w 280"/>
              <a:gd name="T89" fmla="*/ 185 h 280"/>
              <a:gd name="T90" fmla="*/ 186 w 280"/>
              <a:gd name="T91" fmla="*/ 212 h 280"/>
              <a:gd name="T92" fmla="*/ 230 w 280"/>
              <a:gd name="T93" fmla="*/ 185 h 280"/>
              <a:gd name="T94" fmla="*/ 230 w 280"/>
              <a:gd name="T95" fmla="*/ 185 h 280"/>
              <a:gd name="T96" fmla="*/ 228 w 280"/>
              <a:gd name="T97" fmla="*/ 186 h 280"/>
              <a:gd name="T98" fmla="*/ 192 w 280"/>
              <a:gd name="T99" fmla="*/ 193 h 280"/>
              <a:gd name="T100" fmla="*/ 192 w 280"/>
              <a:gd name="T101" fmla="*/ 185 h 280"/>
              <a:gd name="T102" fmla="*/ 164 w 280"/>
              <a:gd name="T103" fmla="*/ 146 h 280"/>
              <a:gd name="T104" fmla="*/ 174 w 280"/>
              <a:gd name="T105" fmla="*/ 124 h 280"/>
              <a:gd name="T106" fmla="*/ 196 w 280"/>
              <a:gd name="T107" fmla="*/ 124 h 280"/>
              <a:gd name="T108" fmla="*/ 230 w 280"/>
              <a:gd name="T109" fmla="*/ 157 h 280"/>
              <a:gd name="T110" fmla="*/ 230 w 280"/>
              <a:gd name="T111" fmla="*/ 185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80" h="280">
                <a:moveTo>
                  <a:pt x="140" y="0"/>
                </a:moveTo>
                <a:cubicBezTo>
                  <a:pt x="62" y="0"/>
                  <a:pt x="0" y="62"/>
                  <a:pt x="0" y="140"/>
                </a:cubicBezTo>
                <a:cubicBezTo>
                  <a:pt x="0" y="217"/>
                  <a:pt x="62" y="280"/>
                  <a:pt x="140" y="280"/>
                </a:cubicBezTo>
                <a:cubicBezTo>
                  <a:pt x="217" y="280"/>
                  <a:pt x="280" y="217"/>
                  <a:pt x="280" y="140"/>
                </a:cubicBezTo>
                <a:cubicBezTo>
                  <a:pt x="280" y="62"/>
                  <a:pt x="217" y="0"/>
                  <a:pt x="140" y="0"/>
                </a:cubicBezTo>
                <a:close/>
                <a:moveTo>
                  <a:pt x="185" y="69"/>
                </a:moveTo>
                <a:cubicBezTo>
                  <a:pt x="199" y="69"/>
                  <a:pt x="211" y="81"/>
                  <a:pt x="211" y="95"/>
                </a:cubicBezTo>
                <a:cubicBezTo>
                  <a:pt x="211" y="110"/>
                  <a:pt x="199" y="122"/>
                  <a:pt x="185" y="122"/>
                </a:cubicBezTo>
                <a:cubicBezTo>
                  <a:pt x="181" y="122"/>
                  <a:pt x="177" y="121"/>
                  <a:pt x="174" y="119"/>
                </a:cubicBezTo>
                <a:cubicBezTo>
                  <a:pt x="173" y="109"/>
                  <a:pt x="167" y="100"/>
                  <a:pt x="158" y="95"/>
                </a:cubicBezTo>
                <a:cubicBezTo>
                  <a:pt x="159" y="81"/>
                  <a:pt x="170" y="69"/>
                  <a:pt x="185" y="69"/>
                </a:cubicBezTo>
                <a:close/>
                <a:moveTo>
                  <a:pt x="141" y="96"/>
                </a:moveTo>
                <a:cubicBezTo>
                  <a:pt x="156" y="96"/>
                  <a:pt x="167" y="108"/>
                  <a:pt x="167" y="123"/>
                </a:cubicBezTo>
                <a:cubicBezTo>
                  <a:pt x="167" y="137"/>
                  <a:pt x="156" y="149"/>
                  <a:pt x="141" y="149"/>
                </a:cubicBezTo>
                <a:cubicBezTo>
                  <a:pt x="127" y="149"/>
                  <a:pt x="115" y="137"/>
                  <a:pt x="115" y="123"/>
                </a:cubicBezTo>
                <a:cubicBezTo>
                  <a:pt x="115" y="108"/>
                  <a:pt x="127" y="96"/>
                  <a:pt x="141" y="96"/>
                </a:cubicBezTo>
                <a:close/>
                <a:moveTo>
                  <a:pt x="95" y="69"/>
                </a:moveTo>
                <a:cubicBezTo>
                  <a:pt x="109" y="69"/>
                  <a:pt x="121" y="81"/>
                  <a:pt x="121" y="95"/>
                </a:cubicBezTo>
                <a:cubicBezTo>
                  <a:pt x="121" y="96"/>
                  <a:pt x="121" y="96"/>
                  <a:pt x="121" y="97"/>
                </a:cubicBezTo>
                <a:cubicBezTo>
                  <a:pt x="115" y="102"/>
                  <a:pt x="110" y="109"/>
                  <a:pt x="109" y="118"/>
                </a:cubicBezTo>
                <a:cubicBezTo>
                  <a:pt x="105" y="120"/>
                  <a:pt x="100" y="122"/>
                  <a:pt x="95" y="122"/>
                </a:cubicBezTo>
                <a:cubicBezTo>
                  <a:pt x="80" y="122"/>
                  <a:pt x="68" y="110"/>
                  <a:pt x="68" y="95"/>
                </a:cubicBezTo>
                <a:cubicBezTo>
                  <a:pt x="68" y="81"/>
                  <a:pt x="80" y="69"/>
                  <a:pt x="95" y="69"/>
                </a:cubicBezTo>
                <a:close/>
                <a:moveTo>
                  <a:pt x="90" y="193"/>
                </a:moveTo>
                <a:cubicBezTo>
                  <a:pt x="79" y="192"/>
                  <a:pt x="66" y="190"/>
                  <a:pt x="52" y="186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57"/>
                  <a:pt x="50" y="157"/>
                  <a:pt x="50" y="157"/>
                </a:cubicBezTo>
                <a:cubicBezTo>
                  <a:pt x="50" y="139"/>
                  <a:pt x="65" y="124"/>
                  <a:pt x="84" y="124"/>
                </a:cubicBezTo>
                <a:cubicBezTo>
                  <a:pt x="106" y="124"/>
                  <a:pt x="106" y="124"/>
                  <a:pt x="106" y="124"/>
                </a:cubicBezTo>
                <a:cubicBezTo>
                  <a:pt x="107" y="124"/>
                  <a:pt x="108" y="124"/>
                  <a:pt x="108" y="124"/>
                </a:cubicBezTo>
                <a:cubicBezTo>
                  <a:pt x="109" y="132"/>
                  <a:pt x="113" y="140"/>
                  <a:pt x="118" y="146"/>
                </a:cubicBezTo>
                <a:cubicBezTo>
                  <a:pt x="102" y="151"/>
                  <a:pt x="90" y="166"/>
                  <a:pt x="90" y="185"/>
                </a:cubicBezTo>
                <a:lnTo>
                  <a:pt x="90" y="193"/>
                </a:lnTo>
                <a:close/>
                <a:moveTo>
                  <a:pt x="186" y="212"/>
                </a:moveTo>
                <a:cubicBezTo>
                  <a:pt x="186" y="212"/>
                  <a:pt x="186" y="212"/>
                  <a:pt x="186" y="212"/>
                </a:cubicBezTo>
                <a:cubicBezTo>
                  <a:pt x="184" y="213"/>
                  <a:pt x="184" y="213"/>
                  <a:pt x="184" y="213"/>
                </a:cubicBezTo>
                <a:cubicBezTo>
                  <a:pt x="183" y="213"/>
                  <a:pt x="169" y="220"/>
                  <a:pt x="144" y="220"/>
                </a:cubicBezTo>
                <a:cubicBezTo>
                  <a:pt x="131" y="220"/>
                  <a:pt x="116" y="218"/>
                  <a:pt x="98" y="213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185"/>
                  <a:pt x="96" y="185"/>
                  <a:pt x="96" y="185"/>
                </a:cubicBezTo>
                <a:cubicBezTo>
                  <a:pt x="96" y="166"/>
                  <a:pt x="111" y="151"/>
                  <a:pt x="130" y="151"/>
                </a:cubicBezTo>
                <a:cubicBezTo>
                  <a:pt x="152" y="151"/>
                  <a:pt x="152" y="151"/>
                  <a:pt x="152" y="151"/>
                </a:cubicBezTo>
                <a:cubicBezTo>
                  <a:pt x="171" y="151"/>
                  <a:pt x="186" y="166"/>
                  <a:pt x="186" y="185"/>
                </a:cubicBezTo>
                <a:lnTo>
                  <a:pt x="186" y="212"/>
                </a:lnTo>
                <a:close/>
                <a:moveTo>
                  <a:pt x="230" y="185"/>
                </a:moveTo>
                <a:cubicBezTo>
                  <a:pt x="230" y="185"/>
                  <a:pt x="230" y="185"/>
                  <a:pt x="230" y="185"/>
                </a:cubicBezTo>
                <a:cubicBezTo>
                  <a:pt x="228" y="186"/>
                  <a:pt x="228" y="186"/>
                  <a:pt x="228" y="186"/>
                </a:cubicBezTo>
                <a:cubicBezTo>
                  <a:pt x="227" y="186"/>
                  <a:pt x="214" y="192"/>
                  <a:pt x="192" y="193"/>
                </a:cubicBezTo>
                <a:cubicBezTo>
                  <a:pt x="192" y="185"/>
                  <a:pt x="192" y="185"/>
                  <a:pt x="192" y="185"/>
                </a:cubicBezTo>
                <a:cubicBezTo>
                  <a:pt x="192" y="166"/>
                  <a:pt x="180" y="151"/>
                  <a:pt x="164" y="146"/>
                </a:cubicBezTo>
                <a:cubicBezTo>
                  <a:pt x="170" y="140"/>
                  <a:pt x="173" y="132"/>
                  <a:pt x="174" y="124"/>
                </a:cubicBezTo>
                <a:cubicBezTo>
                  <a:pt x="196" y="124"/>
                  <a:pt x="196" y="124"/>
                  <a:pt x="196" y="124"/>
                </a:cubicBezTo>
                <a:cubicBezTo>
                  <a:pt x="215" y="124"/>
                  <a:pt x="230" y="139"/>
                  <a:pt x="230" y="157"/>
                </a:cubicBezTo>
                <a:lnTo>
                  <a:pt x="230" y="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68580" tIns="34290" rIns="68580" bIns="34290"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15" strike="noStrike" noProof="1">
              <a:latin typeface="+mn-lt"/>
              <a:ea typeface="+mn-ea"/>
            </a:endParaRPr>
          </a:p>
        </p:txBody>
      </p:sp>
      <p:sp>
        <p:nvSpPr>
          <p:cNvPr id="6" name="1"/>
          <p:cNvSpPr txBox="1"/>
          <p:nvPr/>
        </p:nvSpPr>
        <p:spPr>
          <a:xfrm>
            <a:off x="1591945" y="2759710"/>
            <a:ext cx="1606550" cy="1338828"/>
          </a:xfrm>
          <a:prstGeom prst="rect">
            <a:avLst/>
          </a:prstGeom>
          <a:noFill/>
          <a:ln w="9525">
            <a:noFill/>
          </a:ln>
        </p:spPr>
        <p:txBody>
          <a:bodyPr lIns="45720" tIns="22860" rIns="45720" bIns="22860" anchor="t">
            <a:spAutoFit/>
          </a:bodyPr>
          <a:lstStyle/>
          <a:p>
            <a:pPr lvl="0"/>
            <a:r>
              <a:rPr lang="en-US" altLang="zh-CN" sz="1200">
                <a:solidFill>
                  <a:schemeClr val="accent1"/>
                </a:solidFill>
                <a:latin typeface="华文细黑" panose="02010600040101010101" pitchFamily="2" charset="-122"/>
                <a:ea typeface="宋体" panose="02010600030101010101" pitchFamily="2" charset="-122"/>
              </a:rPr>
              <a:t>ADD YOUR TITLE</a:t>
            </a:r>
          </a:p>
          <a:p>
            <a:pPr lvl="0"/>
            <a:r>
              <a:rPr lang="en-US" altLang="zh-CN" sz="1200">
                <a:solidFill>
                  <a:schemeClr val="accent1"/>
                </a:solidFill>
                <a:latin typeface="华文细黑" panose="02010600040101010101" pitchFamily="2" charset="-122"/>
                <a:ea typeface="宋体" panose="02010600030101010101" pitchFamily="2" charset="-122"/>
              </a:rPr>
              <a:t>Nullam eu tempor purus. Nunc a leo magna, sit amet consequat risus. Nullam eu tempor purus.</a:t>
            </a:r>
            <a:endParaRPr lang="en-US" altLang="zh-CN" sz="1000">
              <a:solidFill>
                <a:schemeClr val="accent1"/>
              </a:solidFill>
              <a:latin typeface="华文细黑" panose="0201060004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1"/>
          <p:cNvSpPr txBox="1"/>
          <p:nvPr/>
        </p:nvSpPr>
        <p:spPr>
          <a:xfrm>
            <a:off x="1490345" y="3934460"/>
            <a:ext cx="1606550" cy="1338828"/>
          </a:xfrm>
          <a:prstGeom prst="rect">
            <a:avLst/>
          </a:prstGeom>
          <a:noFill/>
          <a:ln w="9525">
            <a:noFill/>
          </a:ln>
        </p:spPr>
        <p:txBody>
          <a:bodyPr lIns="45720" tIns="22860" rIns="45720" bIns="22860" anchor="t">
            <a:spAutoFit/>
          </a:bodyPr>
          <a:lstStyle/>
          <a:p>
            <a:pPr lvl="0"/>
            <a:r>
              <a:rPr lang="en-US" altLang="zh-CN" sz="1200">
                <a:solidFill>
                  <a:schemeClr val="accent2"/>
                </a:solidFill>
                <a:latin typeface="华文细黑" panose="02010600040101010101" pitchFamily="2" charset="-122"/>
                <a:ea typeface="宋体" panose="02010600030101010101" pitchFamily="2" charset="-122"/>
              </a:rPr>
              <a:t>ADD YOUR TITLE</a:t>
            </a:r>
          </a:p>
          <a:p>
            <a:pPr lvl="0"/>
            <a:r>
              <a:rPr lang="en-US" altLang="zh-CN" sz="1200">
                <a:solidFill>
                  <a:schemeClr val="accent2"/>
                </a:solidFill>
                <a:latin typeface="华文细黑" panose="02010600040101010101" pitchFamily="2" charset="-122"/>
                <a:ea typeface="宋体" panose="02010600030101010101" pitchFamily="2" charset="-122"/>
              </a:rPr>
              <a:t>Nullam eu tempor purus. Nunc a leo magna, sit amet consequat risus. Nullam eu tempor purus.</a:t>
            </a:r>
            <a:endParaRPr lang="en-US" altLang="zh-CN" sz="1000">
              <a:solidFill>
                <a:schemeClr val="accent2"/>
              </a:solidFill>
              <a:latin typeface="华文细黑" panose="0201060004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" grpId="0"/>
      <p:bldP spid="233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8623088" y="2316904"/>
            <a:ext cx="1576916" cy="2288117"/>
            <a:chOff x="6592570" y="1964373"/>
            <a:chExt cx="1182687" cy="1716088"/>
          </a:xfrm>
          <a:solidFill>
            <a:srgbClr val="9CC136">
              <a:alpha val="77000"/>
            </a:srgbClr>
          </a:solidFill>
        </p:grpSpPr>
        <p:sp>
          <p:nvSpPr>
            <p:cNvPr id="4" name="Freeform 5"/>
            <p:cNvSpPr/>
            <p:nvPr/>
          </p:nvSpPr>
          <p:spPr bwMode="auto">
            <a:xfrm>
              <a:off x="6592570" y="2583498"/>
              <a:ext cx="1182687" cy="1096963"/>
            </a:xfrm>
            <a:custGeom>
              <a:avLst/>
              <a:gdLst>
                <a:gd name="T0" fmla="*/ 4 w 315"/>
                <a:gd name="T1" fmla="*/ 168 h 291"/>
                <a:gd name="T2" fmla="*/ 155 w 315"/>
                <a:gd name="T3" fmla="*/ 291 h 291"/>
                <a:gd name="T4" fmla="*/ 305 w 315"/>
                <a:gd name="T5" fmla="*/ 168 h 291"/>
                <a:gd name="T6" fmla="*/ 245 w 315"/>
                <a:gd name="T7" fmla="*/ 3 h 291"/>
                <a:gd name="T8" fmla="*/ 243 w 315"/>
                <a:gd name="T9" fmla="*/ 0 h 291"/>
                <a:gd name="T10" fmla="*/ 11 w 315"/>
                <a:gd name="T11" fmla="*/ 91 h 291"/>
                <a:gd name="T12" fmla="*/ 4 w 315"/>
                <a:gd name="T13" fmla="*/ 168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291">
                  <a:moveTo>
                    <a:pt x="4" y="168"/>
                  </a:moveTo>
                  <a:cubicBezTo>
                    <a:pt x="17" y="254"/>
                    <a:pt x="80" y="291"/>
                    <a:pt x="155" y="291"/>
                  </a:cubicBezTo>
                  <a:cubicBezTo>
                    <a:pt x="230" y="291"/>
                    <a:pt x="293" y="254"/>
                    <a:pt x="305" y="168"/>
                  </a:cubicBezTo>
                  <a:cubicBezTo>
                    <a:pt x="315" y="105"/>
                    <a:pt x="285" y="51"/>
                    <a:pt x="245" y="3"/>
                  </a:cubicBezTo>
                  <a:cubicBezTo>
                    <a:pt x="244" y="2"/>
                    <a:pt x="243" y="1"/>
                    <a:pt x="243" y="0"/>
                  </a:cubicBezTo>
                  <a:cubicBezTo>
                    <a:pt x="11" y="91"/>
                    <a:pt x="11" y="91"/>
                    <a:pt x="11" y="91"/>
                  </a:cubicBezTo>
                  <a:cubicBezTo>
                    <a:pt x="3" y="115"/>
                    <a:pt x="0" y="141"/>
                    <a:pt x="4" y="168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5" name="Freeform 6"/>
            <p:cNvSpPr/>
            <p:nvPr/>
          </p:nvSpPr>
          <p:spPr bwMode="auto">
            <a:xfrm>
              <a:off x="7038658" y="1964373"/>
              <a:ext cx="200025" cy="207963"/>
            </a:xfrm>
            <a:custGeom>
              <a:avLst/>
              <a:gdLst>
                <a:gd name="T0" fmla="*/ 33 w 53"/>
                <a:gd name="T1" fmla="*/ 0 h 55"/>
                <a:gd name="T2" fmla="*/ 0 w 53"/>
                <a:gd name="T3" fmla="*/ 55 h 55"/>
                <a:gd name="T4" fmla="*/ 53 w 53"/>
                <a:gd name="T5" fmla="*/ 35 h 55"/>
                <a:gd name="T6" fmla="*/ 33 w 53"/>
                <a:gd name="T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5">
                  <a:moveTo>
                    <a:pt x="33" y="0"/>
                  </a:moveTo>
                  <a:cubicBezTo>
                    <a:pt x="23" y="19"/>
                    <a:pt x="12" y="38"/>
                    <a:pt x="0" y="55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46" y="23"/>
                    <a:pt x="40" y="12"/>
                    <a:pt x="33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6" name="Freeform 7"/>
            <p:cNvSpPr/>
            <p:nvPr/>
          </p:nvSpPr>
          <p:spPr bwMode="auto">
            <a:xfrm>
              <a:off x="6656070" y="2318385"/>
              <a:ext cx="827087" cy="539750"/>
            </a:xfrm>
            <a:custGeom>
              <a:avLst/>
              <a:gdLst>
                <a:gd name="T0" fmla="*/ 61 w 220"/>
                <a:gd name="T1" fmla="*/ 46 h 143"/>
                <a:gd name="T2" fmla="*/ 51 w 220"/>
                <a:gd name="T3" fmla="*/ 59 h 143"/>
                <a:gd name="T4" fmla="*/ 0 w 220"/>
                <a:gd name="T5" fmla="*/ 143 h 143"/>
                <a:gd name="T6" fmla="*/ 220 w 220"/>
                <a:gd name="T7" fmla="*/ 56 h 143"/>
                <a:gd name="T8" fmla="*/ 179 w 220"/>
                <a:gd name="T9" fmla="*/ 0 h 143"/>
                <a:gd name="T10" fmla="*/ 61 w 220"/>
                <a:gd name="T11" fmla="*/ 4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" h="143">
                  <a:moveTo>
                    <a:pt x="61" y="46"/>
                  </a:moveTo>
                  <a:cubicBezTo>
                    <a:pt x="58" y="50"/>
                    <a:pt x="54" y="55"/>
                    <a:pt x="51" y="59"/>
                  </a:cubicBezTo>
                  <a:cubicBezTo>
                    <a:pt x="29" y="85"/>
                    <a:pt x="10" y="113"/>
                    <a:pt x="0" y="143"/>
                  </a:cubicBezTo>
                  <a:cubicBezTo>
                    <a:pt x="220" y="56"/>
                    <a:pt x="220" y="56"/>
                    <a:pt x="220" y="56"/>
                  </a:cubicBezTo>
                  <a:cubicBezTo>
                    <a:pt x="205" y="38"/>
                    <a:pt x="191" y="19"/>
                    <a:pt x="179" y="0"/>
                  </a:cubicBezTo>
                  <a:lnTo>
                    <a:pt x="61" y="46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7" name="Freeform 8"/>
            <p:cNvSpPr/>
            <p:nvPr/>
          </p:nvSpPr>
          <p:spPr bwMode="auto">
            <a:xfrm>
              <a:off x="6903720" y="2167573"/>
              <a:ext cx="409575" cy="249238"/>
            </a:xfrm>
            <a:custGeom>
              <a:avLst/>
              <a:gdLst>
                <a:gd name="T0" fmla="*/ 94 w 109"/>
                <a:gd name="T1" fmla="*/ 0 h 66"/>
                <a:gd name="T2" fmla="*/ 29 w 109"/>
                <a:gd name="T3" fmla="*/ 25 h 66"/>
                <a:gd name="T4" fmla="*/ 0 w 109"/>
                <a:gd name="T5" fmla="*/ 66 h 66"/>
                <a:gd name="T6" fmla="*/ 109 w 109"/>
                <a:gd name="T7" fmla="*/ 23 h 66"/>
                <a:gd name="T8" fmla="*/ 94 w 109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66">
                  <a:moveTo>
                    <a:pt x="94" y="0"/>
                  </a:moveTo>
                  <a:cubicBezTo>
                    <a:pt x="29" y="25"/>
                    <a:pt x="29" y="25"/>
                    <a:pt x="29" y="25"/>
                  </a:cubicBezTo>
                  <a:cubicBezTo>
                    <a:pt x="20" y="39"/>
                    <a:pt x="10" y="53"/>
                    <a:pt x="0" y="66"/>
                  </a:cubicBezTo>
                  <a:cubicBezTo>
                    <a:pt x="109" y="23"/>
                    <a:pt x="109" y="23"/>
                    <a:pt x="109" y="23"/>
                  </a:cubicBezTo>
                  <a:cubicBezTo>
                    <a:pt x="104" y="16"/>
                    <a:pt x="99" y="8"/>
                    <a:pt x="94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365539" y="2297853"/>
            <a:ext cx="1593849" cy="2317751"/>
            <a:chOff x="4149408" y="1950085"/>
            <a:chExt cx="1195387" cy="1738313"/>
          </a:xfrm>
          <a:solidFill>
            <a:srgbClr val="FFCA82">
              <a:alpha val="77000"/>
            </a:srgbClr>
          </a:solidFill>
        </p:grpSpPr>
        <p:sp>
          <p:nvSpPr>
            <p:cNvPr id="12" name="Freeform 9"/>
            <p:cNvSpPr/>
            <p:nvPr/>
          </p:nvSpPr>
          <p:spPr bwMode="auto">
            <a:xfrm>
              <a:off x="4187508" y="2854960"/>
              <a:ext cx="1157287" cy="833438"/>
            </a:xfrm>
            <a:custGeom>
              <a:avLst/>
              <a:gdLst>
                <a:gd name="T0" fmla="*/ 149 w 308"/>
                <a:gd name="T1" fmla="*/ 221 h 221"/>
                <a:gd name="T2" fmla="*/ 303 w 308"/>
                <a:gd name="T3" fmla="*/ 95 h 221"/>
                <a:gd name="T4" fmla="*/ 290 w 308"/>
                <a:gd name="T5" fmla="*/ 0 h 221"/>
                <a:gd name="T6" fmla="*/ 0 w 308"/>
                <a:gd name="T7" fmla="*/ 114 h 221"/>
                <a:gd name="T8" fmla="*/ 149 w 308"/>
                <a:gd name="T9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221">
                  <a:moveTo>
                    <a:pt x="149" y="221"/>
                  </a:moveTo>
                  <a:cubicBezTo>
                    <a:pt x="226" y="221"/>
                    <a:pt x="290" y="182"/>
                    <a:pt x="303" y="95"/>
                  </a:cubicBezTo>
                  <a:cubicBezTo>
                    <a:pt x="308" y="61"/>
                    <a:pt x="302" y="29"/>
                    <a:pt x="29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19" y="188"/>
                    <a:pt x="79" y="221"/>
                    <a:pt x="149" y="2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13" name="Freeform 10"/>
            <p:cNvSpPr/>
            <p:nvPr/>
          </p:nvSpPr>
          <p:spPr bwMode="auto">
            <a:xfrm>
              <a:off x="4462145" y="1950085"/>
              <a:ext cx="427037" cy="425450"/>
            </a:xfrm>
            <a:custGeom>
              <a:avLst/>
              <a:gdLst>
                <a:gd name="T0" fmla="*/ 73 w 114"/>
                <a:gd name="T1" fmla="*/ 0 h 113"/>
                <a:gd name="T2" fmla="*/ 0 w 114"/>
                <a:gd name="T3" fmla="*/ 113 h 113"/>
                <a:gd name="T4" fmla="*/ 114 w 114"/>
                <a:gd name="T5" fmla="*/ 68 h 113"/>
                <a:gd name="T6" fmla="*/ 73 w 114"/>
                <a:gd name="T7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113">
                  <a:moveTo>
                    <a:pt x="73" y="0"/>
                  </a:moveTo>
                  <a:cubicBezTo>
                    <a:pt x="51" y="40"/>
                    <a:pt x="28" y="78"/>
                    <a:pt x="0" y="113"/>
                  </a:cubicBezTo>
                  <a:cubicBezTo>
                    <a:pt x="114" y="68"/>
                    <a:pt x="114" y="68"/>
                    <a:pt x="114" y="68"/>
                  </a:cubicBezTo>
                  <a:cubicBezTo>
                    <a:pt x="99" y="46"/>
                    <a:pt x="86" y="23"/>
                    <a:pt x="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14" name="Freeform 11"/>
            <p:cNvSpPr/>
            <p:nvPr/>
          </p:nvSpPr>
          <p:spPr bwMode="auto">
            <a:xfrm>
              <a:off x="4149408" y="2458085"/>
              <a:ext cx="1104900" cy="766763"/>
            </a:xfrm>
            <a:custGeom>
              <a:avLst/>
              <a:gdLst>
                <a:gd name="T0" fmla="*/ 233 w 294"/>
                <a:gd name="T1" fmla="*/ 0 h 203"/>
                <a:gd name="T2" fmla="*/ 22 w 294"/>
                <a:gd name="T3" fmla="*/ 83 h 203"/>
                <a:gd name="T4" fmla="*/ 5 w 294"/>
                <a:gd name="T5" fmla="*/ 183 h 203"/>
                <a:gd name="T6" fmla="*/ 9 w 294"/>
                <a:gd name="T7" fmla="*/ 203 h 203"/>
                <a:gd name="T8" fmla="*/ 294 w 294"/>
                <a:gd name="T9" fmla="*/ 90 h 203"/>
                <a:gd name="T10" fmla="*/ 247 w 294"/>
                <a:gd name="T11" fmla="*/ 17 h 203"/>
                <a:gd name="T12" fmla="*/ 233 w 294"/>
                <a:gd name="T1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4" h="203">
                  <a:moveTo>
                    <a:pt x="233" y="0"/>
                  </a:moveTo>
                  <a:cubicBezTo>
                    <a:pt x="22" y="83"/>
                    <a:pt x="22" y="83"/>
                    <a:pt x="22" y="83"/>
                  </a:cubicBezTo>
                  <a:cubicBezTo>
                    <a:pt x="7" y="114"/>
                    <a:pt x="0" y="147"/>
                    <a:pt x="5" y="183"/>
                  </a:cubicBezTo>
                  <a:cubicBezTo>
                    <a:pt x="6" y="190"/>
                    <a:pt x="8" y="197"/>
                    <a:pt x="9" y="203"/>
                  </a:cubicBezTo>
                  <a:cubicBezTo>
                    <a:pt x="294" y="90"/>
                    <a:pt x="294" y="90"/>
                    <a:pt x="294" y="90"/>
                  </a:cubicBezTo>
                  <a:cubicBezTo>
                    <a:pt x="283" y="64"/>
                    <a:pt x="266" y="40"/>
                    <a:pt x="247" y="17"/>
                  </a:cubicBezTo>
                  <a:cubicBezTo>
                    <a:pt x="242" y="11"/>
                    <a:pt x="237" y="6"/>
                    <a:pt x="2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15" name="Freeform 12"/>
            <p:cNvSpPr/>
            <p:nvPr/>
          </p:nvSpPr>
          <p:spPr bwMode="auto">
            <a:xfrm>
              <a:off x="4247833" y="2258060"/>
              <a:ext cx="762000" cy="460375"/>
            </a:xfrm>
            <a:custGeom>
              <a:avLst/>
              <a:gdLst>
                <a:gd name="T0" fmla="*/ 172 w 203"/>
                <a:gd name="T1" fmla="*/ 0 h 122"/>
                <a:gd name="T2" fmla="*/ 53 w 203"/>
                <a:gd name="T3" fmla="*/ 46 h 122"/>
                <a:gd name="T4" fmla="*/ 43 w 203"/>
                <a:gd name="T5" fmla="*/ 59 h 122"/>
                <a:gd name="T6" fmla="*/ 0 w 203"/>
                <a:gd name="T7" fmla="*/ 122 h 122"/>
                <a:gd name="T8" fmla="*/ 203 w 203"/>
                <a:gd name="T9" fmla="*/ 43 h 122"/>
                <a:gd name="T10" fmla="*/ 172 w 203"/>
                <a:gd name="T11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3" h="122">
                  <a:moveTo>
                    <a:pt x="172" y="0"/>
                  </a:moveTo>
                  <a:cubicBezTo>
                    <a:pt x="53" y="46"/>
                    <a:pt x="53" y="46"/>
                    <a:pt x="53" y="46"/>
                  </a:cubicBezTo>
                  <a:cubicBezTo>
                    <a:pt x="50" y="51"/>
                    <a:pt x="46" y="55"/>
                    <a:pt x="43" y="59"/>
                  </a:cubicBezTo>
                  <a:cubicBezTo>
                    <a:pt x="26" y="79"/>
                    <a:pt x="11" y="100"/>
                    <a:pt x="0" y="122"/>
                  </a:cubicBezTo>
                  <a:cubicBezTo>
                    <a:pt x="203" y="43"/>
                    <a:pt x="203" y="43"/>
                    <a:pt x="203" y="43"/>
                  </a:cubicBezTo>
                  <a:cubicBezTo>
                    <a:pt x="192" y="29"/>
                    <a:pt x="182" y="14"/>
                    <a:pt x="1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372572" y="2321137"/>
            <a:ext cx="1608667" cy="2360083"/>
            <a:chOff x="1904683" y="1967548"/>
            <a:chExt cx="1206500" cy="1770062"/>
          </a:xfrm>
          <a:solidFill>
            <a:srgbClr val="52C5C4">
              <a:alpha val="77000"/>
            </a:srgbClr>
          </a:solidFill>
        </p:grpSpPr>
        <p:sp>
          <p:nvSpPr>
            <p:cNvPr id="17" name="Freeform 13"/>
            <p:cNvSpPr/>
            <p:nvPr/>
          </p:nvSpPr>
          <p:spPr bwMode="auto">
            <a:xfrm>
              <a:off x="2066608" y="2292985"/>
              <a:ext cx="657225" cy="430213"/>
            </a:xfrm>
            <a:custGeom>
              <a:avLst/>
              <a:gdLst>
                <a:gd name="T0" fmla="*/ 61 w 175"/>
                <a:gd name="T1" fmla="*/ 33 h 114"/>
                <a:gd name="T2" fmla="*/ 30 w 175"/>
                <a:gd name="T3" fmla="*/ 74 h 114"/>
                <a:gd name="T4" fmla="*/ 0 w 175"/>
                <a:gd name="T5" fmla="*/ 114 h 114"/>
                <a:gd name="T6" fmla="*/ 175 w 175"/>
                <a:gd name="T7" fmla="*/ 45 h 114"/>
                <a:gd name="T8" fmla="*/ 145 w 175"/>
                <a:gd name="T9" fmla="*/ 0 h 114"/>
                <a:gd name="T10" fmla="*/ 61 w 175"/>
                <a:gd name="T11" fmla="*/ 3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114">
                  <a:moveTo>
                    <a:pt x="61" y="33"/>
                  </a:moveTo>
                  <a:cubicBezTo>
                    <a:pt x="51" y="47"/>
                    <a:pt x="41" y="61"/>
                    <a:pt x="30" y="74"/>
                  </a:cubicBezTo>
                  <a:cubicBezTo>
                    <a:pt x="19" y="87"/>
                    <a:pt x="9" y="100"/>
                    <a:pt x="0" y="114"/>
                  </a:cubicBezTo>
                  <a:cubicBezTo>
                    <a:pt x="175" y="45"/>
                    <a:pt x="175" y="45"/>
                    <a:pt x="175" y="45"/>
                  </a:cubicBezTo>
                  <a:cubicBezTo>
                    <a:pt x="165" y="30"/>
                    <a:pt x="155" y="15"/>
                    <a:pt x="145" y="0"/>
                  </a:cubicBezTo>
                  <a:lnTo>
                    <a:pt x="61" y="33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18" name="Freeform 14"/>
            <p:cNvSpPr/>
            <p:nvPr/>
          </p:nvSpPr>
          <p:spPr bwMode="auto">
            <a:xfrm>
              <a:off x="1904683" y="2515235"/>
              <a:ext cx="1206500" cy="1222375"/>
            </a:xfrm>
            <a:custGeom>
              <a:avLst/>
              <a:gdLst>
                <a:gd name="T0" fmla="*/ 7 w 321"/>
                <a:gd name="T1" fmla="*/ 199 h 324"/>
                <a:gd name="T2" fmla="*/ 159 w 321"/>
                <a:gd name="T3" fmla="*/ 324 h 324"/>
                <a:gd name="T4" fmla="*/ 312 w 321"/>
                <a:gd name="T5" fmla="*/ 199 h 324"/>
                <a:gd name="T6" fmla="*/ 250 w 321"/>
                <a:gd name="T7" fmla="*/ 31 h 324"/>
                <a:gd name="T8" fmla="*/ 225 w 321"/>
                <a:gd name="T9" fmla="*/ 0 h 324"/>
                <a:gd name="T10" fmla="*/ 36 w 321"/>
                <a:gd name="T11" fmla="*/ 74 h 324"/>
                <a:gd name="T12" fmla="*/ 7 w 321"/>
                <a:gd name="T13" fmla="*/ 199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1" h="324">
                  <a:moveTo>
                    <a:pt x="7" y="199"/>
                  </a:moveTo>
                  <a:cubicBezTo>
                    <a:pt x="20" y="286"/>
                    <a:pt x="83" y="324"/>
                    <a:pt x="159" y="324"/>
                  </a:cubicBezTo>
                  <a:cubicBezTo>
                    <a:pt x="235" y="324"/>
                    <a:pt x="299" y="286"/>
                    <a:pt x="312" y="199"/>
                  </a:cubicBezTo>
                  <a:cubicBezTo>
                    <a:pt x="321" y="134"/>
                    <a:pt x="292" y="80"/>
                    <a:pt x="250" y="31"/>
                  </a:cubicBezTo>
                  <a:cubicBezTo>
                    <a:pt x="242" y="21"/>
                    <a:pt x="233" y="10"/>
                    <a:pt x="225" y="0"/>
                  </a:cubicBezTo>
                  <a:cubicBezTo>
                    <a:pt x="36" y="74"/>
                    <a:pt x="36" y="74"/>
                    <a:pt x="36" y="74"/>
                  </a:cubicBezTo>
                  <a:cubicBezTo>
                    <a:pt x="13" y="112"/>
                    <a:pt x="0" y="153"/>
                    <a:pt x="7" y="199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19" name="Freeform 15"/>
            <p:cNvSpPr/>
            <p:nvPr/>
          </p:nvSpPr>
          <p:spPr bwMode="auto">
            <a:xfrm>
              <a:off x="2407920" y="1967548"/>
              <a:ext cx="142875" cy="155575"/>
            </a:xfrm>
            <a:custGeom>
              <a:avLst/>
              <a:gdLst>
                <a:gd name="T0" fmla="*/ 24 w 38"/>
                <a:gd name="T1" fmla="*/ 0 h 41"/>
                <a:gd name="T2" fmla="*/ 0 w 38"/>
                <a:gd name="T3" fmla="*/ 41 h 41"/>
                <a:gd name="T4" fmla="*/ 38 w 38"/>
                <a:gd name="T5" fmla="*/ 26 h 41"/>
                <a:gd name="T6" fmla="*/ 24 w 38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1">
                  <a:moveTo>
                    <a:pt x="24" y="0"/>
                  </a:moveTo>
                  <a:cubicBezTo>
                    <a:pt x="16" y="14"/>
                    <a:pt x="9" y="27"/>
                    <a:pt x="0" y="41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3" y="17"/>
                    <a:pt x="29" y="9"/>
                    <a:pt x="24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20" name="Freeform 16"/>
            <p:cNvSpPr/>
            <p:nvPr/>
          </p:nvSpPr>
          <p:spPr bwMode="auto">
            <a:xfrm>
              <a:off x="2311083" y="2145348"/>
              <a:ext cx="292100" cy="192088"/>
            </a:xfrm>
            <a:custGeom>
              <a:avLst/>
              <a:gdLst>
                <a:gd name="T0" fmla="*/ 65 w 78"/>
                <a:gd name="T1" fmla="*/ 0 h 51"/>
                <a:gd name="T2" fmla="*/ 24 w 78"/>
                <a:gd name="T3" fmla="*/ 16 h 51"/>
                <a:gd name="T4" fmla="*/ 0 w 78"/>
                <a:gd name="T5" fmla="*/ 51 h 51"/>
                <a:gd name="T6" fmla="*/ 78 w 78"/>
                <a:gd name="T7" fmla="*/ 21 h 51"/>
                <a:gd name="T8" fmla="*/ 65 w 78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51">
                  <a:moveTo>
                    <a:pt x="65" y="0"/>
                  </a:moveTo>
                  <a:cubicBezTo>
                    <a:pt x="24" y="16"/>
                    <a:pt x="24" y="16"/>
                    <a:pt x="24" y="16"/>
                  </a:cubicBezTo>
                  <a:cubicBezTo>
                    <a:pt x="16" y="28"/>
                    <a:pt x="9" y="40"/>
                    <a:pt x="0" y="51"/>
                  </a:cubicBezTo>
                  <a:cubicBezTo>
                    <a:pt x="78" y="21"/>
                    <a:pt x="78" y="21"/>
                    <a:pt x="78" y="21"/>
                  </a:cubicBezTo>
                  <a:cubicBezTo>
                    <a:pt x="74" y="14"/>
                    <a:pt x="69" y="7"/>
                    <a:pt x="65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</p:grpSp>
      <p:sp>
        <p:nvSpPr>
          <p:cNvPr id="25" name="任意多边形 24"/>
          <p:cNvSpPr/>
          <p:nvPr/>
        </p:nvSpPr>
        <p:spPr>
          <a:xfrm>
            <a:off x="2212975" y="2385060"/>
            <a:ext cx="939800" cy="0"/>
          </a:xfrm>
          <a:custGeom>
            <a:avLst/>
            <a:gdLst>
              <a:gd name="connsiteX0" fmla="*/ 704850 w 704850"/>
              <a:gd name="connsiteY0" fmla="*/ 0 h 0"/>
              <a:gd name="connsiteX1" fmla="*/ 0 w 70485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04850">
                <a:moveTo>
                  <a:pt x="704850" y="0"/>
                </a:moveTo>
                <a:lnTo>
                  <a:pt x="0" y="0"/>
                </a:lnTo>
              </a:path>
            </a:pathLst>
          </a:custGeom>
          <a:solidFill>
            <a:srgbClr val="52C5C4">
              <a:alpha val="77000"/>
            </a:srgb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820872" y="2131115"/>
            <a:ext cx="1240155" cy="23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935" b="1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微软雅黑" panose="020B0503020204020204" charset="-122"/>
              </a:rPr>
              <a:t>TITLE ADD HERE</a:t>
            </a:r>
            <a:endParaRPr lang="en-US" altLang="x-none" sz="935" b="1" dirty="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  <a:sym typeface="微软雅黑" panose="020B0503020204020204" charset="-122"/>
            </a:endParaRPr>
          </a:p>
        </p:txBody>
      </p:sp>
      <p:sp>
        <p:nvSpPr>
          <p:cNvPr id="27" name="任意多边形 26"/>
          <p:cNvSpPr/>
          <p:nvPr/>
        </p:nvSpPr>
        <p:spPr>
          <a:xfrm>
            <a:off x="1712595" y="2715260"/>
            <a:ext cx="1300480" cy="0"/>
          </a:xfrm>
          <a:custGeom>
            <a:avLst/>
            <a:gdLst>
              <a:gd name="connsiteX0" fmla="*/ 975360 w 975360"/>
              <a:gd name="connsiteY0" fmla="*/ 0 h 0"/>
              <a:gd name="connsiteX1" fmla="*/ 0 w 97536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75360">
                <a:moveTo>
                  <a:pt x="975360" y="0"/>
                </a:moveTo>
                <a:lnTo>
                  <a:pt x="0" y="0"/>
                </a:lnTo>
              </a:path>
            </a:pathLst>
          </a:cu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394152" y="2466395"/>
            <a:ext cx="1240155" cy="23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935" b="1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微软雅黑" panose="020B0503020204020204" charset="-122"/>
              </a:rPr>
              <a:t>TITLE ADD HERE</a:t>
            </a:r>
            <a:endParaRPr lang="en-US" altLang="x-none" sz="935" b="1" dirty="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  <a:sym typeface="微软雅黑" panose="020B0503020204020204" charset="-122"/>
            </a:endParaRPr>
          </a:p>
        </p:txBody>
      </p:sp>
      <p:sp>
        <p:nvSpPr>
          <p:cNvPr id="30" name="任意多边形 29"/>
          <p:cNvSpPr/>
          <p:nvPr/>
        </p:nvSpPr>
        <p:spPr>
          <a:xfrm>
            <a:off x="1509395" y="3101340"/>
            <a:ext cx="1300480" cy="0"/>
          </a:xfrm>
          <a:custGeom>
            <a:avLst/>
            <a:gdLst>
              <a:gd name="connsiteX0" fmla="*/ 975360 w 975360"/>
              <a:gd name="connsiteY0" fmla="*/ 0 h 0"/>
              <a:gd name="connsiteX1" fmla="*/ 0 w 97536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75360">
                <a:moveTo>
                  <a:pt x="975360" y="0"/>
                </a:moveTo>
                <a:lnTo>
                  <a:pt x="0" y="0"/>
                </a:lnTo>
              </a:path>
            </a:pathLst>
          </a:cu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150312" y="2862635"/>
            <a:ext cx="1240155" cy="23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935" b="1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微软雅黑" panose="020B0503020204020204" charset="-122"/>
              </a:rPr>
              <a:t>TITLE ADD HERE</a:t>
            </a:r>
            <a:endParaRPr lang="en-US" altLang="x-none" sz="935" b="1" dirty="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  <a:sym typeface="微软雅黑" panose="020B050302020402020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2757423" y="3720120"/>
            <a:ext cx="883575" cy="50244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665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cs typeface="Arial" panose="020B0604020202020204" pitchFamily="34" charset="0"/>
              </a:rPr>
              <a:t>67%</a:t>
            </a:r>
            <a:endParaRPr lang="en-US" altLang="zh-CN" sz="2665" dirty="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  <a:cs typeface="Arial" panose="020B060402020202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5779208" y="3902147"/>
            <a:ext cx="883575" cy="50244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665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cs typeface="Arial" panose="020B0604020202020204" pitchFamily="34" charset="0"/>
              </a:rPr>
              <a:t>25%</a:t>
            </a:r>
            <a:endParaRPr lang="en-US" altLang="zh-CN" sz="2665" dirty="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  <a:cs typeface="Arial" panose="020B0604020202020204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8995663" y="3699800"/>
            <a:ext cx="883575" cy="50244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665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cs typeface="Arial" panose="020B0604020202020204" pitchFamily="34" charset="0"/>
              </a:rPr>
              <a:t>59%</a:t>
            </a:r>
            <a:endParaRPr lang="en-US" altLang="zh-CN" sz="2665" dirty="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  <a:cs typeface="Arial" panose="020B0604020202020204" pitchFamily="34" charset="0"/>
            </a:endParaRPr>
          </a:p>
        </p:txBody>
      </p:sp>
      <p:sp>
        <p:nvSpPr>
          <p:cNvPr id="38" name="任意多边形 37"/>
          <p:cNvSpPr/>
          <p:nvPr/>
        </p:nvSpPr>
        <p:spPr>
          <a:xfrm>
            <a:off x="5045075" y="2522220"/>
            <a:ext cx="1026160" cy="0"/>
          </a:xfrm>
          <a:custGeom>
            <a:avLst/>
            <a:gdLst>
              <a:gd name="connsiteX0" fmla="*/ 769620 w 769620"/>
              <a:gd name="connsiteY0" fmla="*/ 0 h 0"/>
              <a:gd name="connsiteX1" fmla="*/ 0 w 76962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9620">
                <a:moveTo>
                  <a:pt x="769620" y="0"/>
                </a:moveTo>
                <a:lnTo>
                  <a:pt x="0" y="0"/>
                </a:lnTo>
              </a:path>
            </a:pathLst>
          </a:cu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</a:endParaRPr>
          </a:p>
        </p:txBody>
      </p:sp>
      <p:sp>
        <p:nvSpPr>
          <p:cNvPr id="39" name="任意多边形 38"/>
          <p:cNvSpPr/>
          <p:nvPr/>
        </p:nvSpPr>
        <p:spPr>
          <a:xfrm>
            <a:off x="4852035" y="3020060"/>
            <a:ext cx="1026160" cy="0"/>
          </a:xfrm>
          <a:custGeom>
            <a:avLst/>
            <a:gdLst>
              <a:gd name="connsiteX0" fmla="*/ 769620 w 769620"/>
              <a:gd name="connsiteY0" fmla="*/ 0 h 0"/>
              <a:gd name="connsiteX1" fmla="*/ 0 w 76962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9620">
                <a:moveTo>
                  <a:pt x="769620" y="0"/>
                </a:moveTo>
                <a:lnTo>
                  <a:pt x="0" y="0"/>
                </a:lnTo>
              </a:path>
            </a:pathLst>
          </a:cu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</a:endParaRPr>
          </a:p>
        </p:txBody>
      </p:sp>
      <p:sp>
        <p:nvSpPr>
          <p:cNvPr id="41" name="任意多边形 40"/>
          <p:cNvSpPr/>
          <p:nvPr/>
        </p:nvSpPr>
        <p:spPr>
          <a:xfrm>
            <a:off x="4730115" y="3609340"/>
            <a:ext cx="1026160" cy="0"/>
          </a:xfrm>
          <a:custGeom>
            <a:avLst/>
            <a:gdLst>
              <a:gd name="connsiteX0" fmla="*/ 769620 w 769620"/>
              <a:gd name="connsiteY0" fmla="*/ 0 h 0"/>
              <a:gd name="connsiteX1" fmla="*/ 0 w 76962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9620">
                <a:moveTo>
                  <a:pt x="769620" y="0"/>
                </a:moveTo>
                <a:lnTo>
                  <a:pt x="0" y="0"/>
                </a:lnTo>
              </a:path>
            </a:pathLst>
          </a:cu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4706312" y="2242875"/>
            <a:ext cx="1240155" cy="23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935" b="1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微软雅黑" panose="020B0503020204020204" charset="-122"/>
              </a:rPr>
              <a:t>TITLE ADD HERE</a:t>
            </a:r>
            <a:endParaRPr lang="en-US" altLang="x-none" sz="935" b="1" dirty="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  <a:sym typeface="微软雅黑" panose="020B050302020402020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4401512" y="2750875"/>
            <a:ext cx="1240155" cy="23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935" b="1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微软雅黑" panose="020B0503020204020204" charset="-122"/>
              </a:rPr>
              <a:t>TITLE ADD HERE</a:t>
            </a:r>
            <a:endParaRPr lang="en-US" altLang="x-none" sz="935" b="1" dirty="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  <a:sym typeface="微软雅黑" panose="020B050302020402020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492952" y="3329995"/>
            <a:ext cx="1240155" cy="23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935" b="1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微软雅黑" panose="020B0503020204020204" charset="-122"/>
              </a:rPr>
              <a:t>TITLE ADD HERE</a:t>
            </a:r>
            <a:endParaRPr lang="en-US" altLang="x-none" sz="935" b="1" dirty="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  <a:sym typeface="微软雅黑" panose="020B0503020204020204" charset="-122"/>
            </a:endParaRPr>
          </a:p>
        </p:txBody>
      </p:sp>
      <p:sp>
        <p:nvSpPr>
          <p:cNvPr id="46" name="任意多边形 45"/>
          <p:cNvSpPr/>
          <p:nvPr/>
        </p:nvSpPr>
        <p:spPr>
          <a:xfrm>
            <a:off x="7930515" y="2440940"/>
            <a:ext cx="1422400" cy="0"/>
          </a:xfrm>
          <a:custGeom>
            <a:avLst/>
            <a:gdLst>
              <a:gd name="connsiteX0" fmla="*/ 1066800 w 1066800"/>
              <a:gd name="connsiteY0" fmla="*/ 0 h 0"/>
              <a:gd name="connsiteX1" fmla="*/ 0 w 10668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66800">
                <a:moveTo>
                  <a:pt x="1066800" y="0"/>
                </a:moveTo>
                <a:lnTo>
                  <a:pt x="0" y="0"/>
                </a:lnTo>
              </a:path>
            </a:pathLst>
          </a:cu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</a:endParaRPr>
          </a:p>
        </p:txBody>
      </p:sp>
      <p:sp>
        <p:nvSpPr>
          <p:cNvPr id="47" name="任意多边形 46"/>
          <p:cNvSpPr/>
          <p:nvPr/>
        </p:nvSpPr>
        <p:spPr>
          <a:xfrm>
            <a:off x="8113395" y="2766060"/>
            <a:ext cx="1107440" cy="0"/>
          </a:xfrm>
          <a:custGeom>
            <a:avLst/>
            <a:gdLst>
              <a:gd name="connsiteX0" fmla="*/ 830580 w 830580"/>
              <a:gd name="connsiteY0" fmla="*/ 0 h 0"/>
              <a:gd name="connsiteX1" fmla="*/ 0 w 83058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30580">
                <a:moveTo>
                  <a:pt x="830580" y="0"/>
                </a:moveTo>
                <a:lnTo>
                  <a:pt x="0" y="0"/>
                </a:lnTo>
              </a:path>
            </a:pathLst>
          </a:cu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</a:endParaRPr>
          </a:p>
        </p:txBody>
      </p:sp>
      <p:sp>
        <p:nvSpPr>
          <p:cNvPr id="75" name="任意多边形 74"/>
          <p:cNvSpPr/>
          <p:nvPr/>
        </p:nvSpPr>
        <p:spPr>
          <a:xfrm>
            <a:off x="7706995" y="3253740"/>
            <a:ext cx="1270000" cy="0"/>
          </a:xfrm>
          <a:custGeom>
            <a:avLst/>
            <a:gdLst>
              <a:gd name="connsiteX0" fmla="*/ 952500 w 952500"/>
              <a:gd name="connsiteY0" fmla="*/ 0 h 0"/>
              <a:gd name="connsiteX1" fmla="*/ 0 w 9525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52500">
                <a:moveTo>
                  <a:pt x="952500" y="0"/>
                </a:moveTo>
                <a:lnTo>
                  <a:pt x="0" y="0"/>
                </a:lnTo>
              </a:path>
            </a:pathLst>
          </a:cu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7947352" y="2161595"/>
            <a:ext cx="1240155" cy="23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935" b="1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微软雅黑" panose="020B0503020204020204" charset="-122"/>
              </a:rPr>
              <a:t>TITLE ADD HERE</a:t>
            </a:r>
            <a:endParaRPr lang="en-US" altLang="x-none" sz="935" b="1" dirty="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  <a:sym typeface="微软雅黑" panose="020B0503020204020204" charset="-122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7805112" y="2517195"/>
            <a:ext cx="1240155" cy="23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935" b="1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微软雅黑" panose="020B0503020204020204" charset="-122"/>
              </a:rPr>
              <a:t>TITLE ADD HERE</a:t>
            </a:r>
            <a:endParaRPr lang="en-US" altLang="x-none" sz="935" b="1" dirty="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  <a:sym typeface="微软雅黑" panose="020B0503020204020204" charset="-122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7540952" y="2974395"/>
            <a:ext cx="1240155" cy="23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935" b="1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微软雅黑" panose="020B0503020204020204" charset="-122"/>
              </a:rPr>
              <a:t>TITLE ADD HERE</a:t>
            </a:r>
            <a:endParaRPr lang="en-US" altLang="x-none" sz="935" b="1" dirty="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  <a:sym typeface="微软雅黑" panose="020B0503020204020204" charset="-122"/>
            </a:endParaRPr>
          </a:p>
        </p:txBody>
      </p:sp>
      <p:sp>
        <p:nvSpPr>
          <p:cNvPr id="79" name="文本框 66"/>
          <p:cNvSpPr txBox="1">
            <a:spLocks noChangeArrowheads="1"/>
          </p:cNvSpPr>
          <p:nvPr/>
        </p:nvSpPr>
        <p:spPr bwMode="auto">
          <a:xfrm>
            <a:off x="2594524" y="5320037"/>
            <a:ext cx="6914289" cy="520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935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sed do eiusmod temporLorem ipsum doloror amet consectetur adipisicing elit sed do eiusmod tempor</a:t>
            </a:r>
          </a:p>
          <a:p>
            <a:pPr algn="ctr"/>
            <a:endParaRPr lang="en-US" altLang="zh-CN" sz="935" dirty="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  <a:cs typeface="Arial" panose="020B0604020202020204" pitchFamily="34" charset="0"/>
              <a:sym typeface="+mn-ea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4973396" y="5025143"/>
            <a:ext cx="1978025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1600" b="1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微软雅黑" panose="020B0503020204020204" charset="-122"/>
              </a:rPr>
              <a:t>TITLE ADD HERE</a:t>
            </a:r>
            <a:endParaRPr lang="en-US" altLang="x-none" sz="1600" b="1" dirty="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1812290" y="3565525"/>
            <a:ext cx="3218180" cy="518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40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sed </a:t>
            </a:r>
            <a:endParaRPr lang="en-US" altLang="zh-CN" sz="1400" dirty="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11099" name="椭圆 11098"/>
          <p:cNvSpPr/>
          <p:nvPr/>
        </p:nvSpPr>
        <p:spPr>
          <a:xfrm>
            <a:off x="2458720" y="1794972"/>
            <a:ext cx="756850" cy="756850"/>
          </a:xfrm>
          <a:prstGeom prst="ellipse">
            <a:avLst/>
          </a:prstGeom>
          <a:solidFill>
            <a:srgbClr val="52C5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6" name="椭圆 205"/>
          <p:cNvSpPr/>
          <p:nvPr/>
        </p:nvSpPr>
        <p:spPr>
          <a:xfrm>
            <a:off x="4472940" y="1794972"/>
            <a:ext cx="756850" cy="756850"/>
          </a:xfrm>
          <a:prstGeom prst="ellipse">
            <a:avLst/>
          </a:prstGeom>
          <a:solidFill>
            <a:srgbClr val="9CC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7" name="椭圆 206"/>
          <p:cNvSpPr/>
          <p:nvPr/>
        </p:nvSpPr>
        <p:spPr>
          <a:xfrm>
            <a:off x="6431606" y="1744039"/>
            <a:ext cx="756850" cy="756850"/>
          </a:xfrm>
          <a:prstGeom prst="ellipse">
            <a:avLst/>
          </a:prstGeom>
          <a:solidFill>
            <a:srgbClr val="FFC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101" name="十字形 11100"/>
          <p:cNvSpPr/>
          <p:nvPr/>
        </p:nvSpPr>
        <p:spPr>
          <a:xfrm>
            <a:off x="3680310" y="1891667"/>
            <a:ext cx="483520" cy="483520"/>
          </a:xfrm>
          <a:prstGeom prst="plus">
            <a:avLst>
              <a:gd name="adj" fmla="val 4152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102" name="等于号 11101"/>
          <p:cNvSpPr/>
          <p:nvPr/>
        </p:nvSpPr>
        <p:spPr>
          <a:xfrm>
            <a:off x="5614798" y="2012911"/>
            <a:ext cx="431800" cy="260648"/>
          </a:xfrm>
          <a:prstGeom prst="mathEqual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10" name="Freeform 291"/>
          <p:cNvSpPr>
            <a:spLocks noEditPoints="1"/>
          </p:cNvSpPr>
          <p:nvPr/>
        </p:nvSpPr>
        <p:spPr bwMode="auto">
          <a:xfrm>
            <a:off x="2711296" y="2012911"/>
            <a:ext cx="251698" cy="253896"/>
          </a:xfrm>
          <a:custGeom>
            <a:avLst/>
            <a:gdLst>
              <a:gd name="T0" fmla="*/ 35 w 103"/>
              <a:gd name="T1" fmla="*/ 39 h 104"/>
              <a:gd name="T2" fmla="*/ 37 w 103"/>
              <a:gd name="T3" fmla="*/ 19 h 104"/>
              <a:gd name="T4" fmla="*/ 68 w 103"/>
              <a:gd name="T5" fmla="*/ 20 h 104"/>
              <a:gd name="T6" fmla="*/ 69 w 103"/>
              <a:gd name="T7" fmla="*/ 39 h 104"/>
              <a:gd name="T8" fmla="*/ 72 w 103"/>
              <a:gd name="T9" fmla="*/ 10 h 104"/>
              <a:gd name="T10" fmla="*/ 33 w 103"/>
              <a:gd name="T11" fmla="*/ 8 h 104"/>
              <a:gd name="T12" fmla="*/ 35 w 103"/>
              <a:gd name="T13" fmla="*/ 39 h 104"/>
              <a:gd name="T14" fmla="*/ 5 w 103"/>
              <a:gd name="T15" fmla="*/ 67 h 104"/>
              <a:gd name="T16" fmla="*/ 28 w 103"/>
              <a:gd name="T17" fmla="*/ 59 h 104"/>
              <a:gd name="T18" fmla="*/ 27 w 103"/>
              <a:gd name="T19" fmla="*/ 76 h 104"/>
              <a:gd name="T20" fmla="*/ 31 w 103"/>
              <a:gd name="T21" fmla="*/ 75 h 104"/>
              <a:gd name="T22" fmla="*/ 28 w 103"/>
              <a:gd name="T23" fmla="*/ 78 h 104"/>
              <a:gd name="T24" fmla="*/ 28 w 103"/>
              <a:gd name="T25" fmla="*/ 79 h 104"/>
              <a:gd name="T26" fmla="*/ 40 w 103"/>
              <a:gd name="T27" fmla="*/ 100 h 104"/>
              <a:gd name="T28" fmla="*/ 43 w 103"/>
              <a:gd name="T29" fmla="*/ 102 h 104"/>
              <a:gd name="T30" fmla="*/ 30 w 103"/>
              <a:gd name="T31" fmla="*/ 79 h 104"/>
              <a:gd name="T32" fmla="*/ 35 w 103"/>
              <a:gd name="T33" fmla="*/ 74 h 104"/>
              <a:gd name="T34" fmla="*/ 34 w 103"/>
              <a:gd name="T35" fmla="*/ 73 h 104"/>
              <a:gd name="T36" fmla="*/ 29 w 103"/>
              <a:gd name="T37" fmla="*/ 73 h 104"/>
              <a:gd name="T38" fmla="*/ 29 w 103"/>
              <a:gd name="T39" fmla="*/ 59 h 104"/>
              <a:gd name="T40" fmla="*/ 39 w 103"/>
              <a:gd name="T41" fmla="*/ 53 h 104"/>
              <a:gd name="T42" fmla="*/ 40 w 103"/>
              <a:gd name="T43" fmla="*/ 53 h 104"/>
              <a:gd name="T44" fmla="*/ 40 w 103"/>
              <a:gd name="T45" fmla="*/ 67 h 104"/>
              <a:gd name="T46" fmla="*/ 46 w 103"/>
              <a:gd name="T47" fmla="*/ 83 h 104"/>
              <a:gd name="T48" fmla="*/ 50 w 103"/>
              <a:gd name="T49" fmla="*/ 67 h 104"/>
              <a:gd name="T50" fmla="*/ 48 w 103"/>
              <a:gd name="T51" fmla="*/ 64 h 104"/>
              <a:gd name="T52" fmla="*/ 49 w 103"/>
              <a:gd name="T53" fmla="*/ 60 h 104"/>
              <a:gd name="T54" fmla="*/ 56 w 103"/>
              <a:gd name="T55" fmla="*/ 60 h 104"/>
              <a:gd name="T56" fmla="*/ 58 w 103"/>
              <a:gd name="T57" fmla="*/ 64 h 104"/>
              <a:gd name="T58" fmla="*/ 56 w 103"/>
              <a:gd name="T59" fmla="*/ 67 h 104"/>
              <a:gd name="T60" fmla="*/ 59 w 103"/>
              <a:gd name="T61" fmla="*/ 83 h 104"/>
              <a:gd name="T62" fmla="*/ 65 w 103"/>
              <a:gd name="T63" fmla="*/ 68 h 104"/>
              <a:gd name="T64" fmla="*/ 66 w 103"/>
              <a:gd name="T65" fmla="*/ 54 h 104"/>
              <a:gd name="T66" fmla="*/ 74 w 103"/>
              <a:gd name="T67" fmla="*/ 59 h 104"/>
              <a:gd name="T68" fmla="*/ 75 w 103"/>
              <a:gd name="T69" fmla="*/ 73 h 104"/>
              <a:gd name="T70" fmla="*/ 70 w 103"/>
              <a:gd name="T71" fmla="*/ 73 h 104"/>
              <a:gd name="T72" fmla="*/ 69 w 103"/>
              <a:gd name="T73" fmla="*/ 74 h 104"/>
              <a:gd name="T74" fmla="*/ 74 w 103"/>
              <a:gd name="T75" fmla="*/ 79 h 104"/>
              <a:gd name="T76" fmla="*/ 63 w 103"/>
              <a:gd name="T77" fmla="*/ 98 h 104"/>
              <a:gd name="T78" fmla="*/ 63 w 103"/>
              <a:gd name="T79" fmla="*/ 98 h 104"/>
              <a:gd name="T80" fmla="*/ 63 w 103"/>
              <a:gd name="T81" fmla="*/ 98 h 104"/>
              <a:gd name="T82" fmla="*/ 61 w 103"/>
              <a:gd name="T83" fmla="*/ 102 h 104"/>
              <a:gd name="T84" fmla="*/ 63 w 103"/>
              <a:gd name="T85" fmla="*/ 100 h 104"/>
              <a:gd name="T86" fmla="*/ 76 w 103"/>
              <a:gd name="T87" fmla="*/ 79 h 104"/>
              <a:gd name="T88" fmla="*/ 76 w 103"/>
              <a:gd name="T89" fmla="*/ 78 h 104"/>
              <a:gd name="T90" fmla="*/ 72 w 103"/>
              <a:gd name="T91" fmla="*/ 75 h 104"/>
              <a:gd name="T92" fmla="*/ 77 w 103"/>
              <a:gd name="T93" fmla="*/ 76 h 104"/>
              <a:gd name="T94" fmla="*/ 75 w 103"/>
              <a:gd name="T95" fmla="*/ 59 h 104"/>
              <a:gd name="T96" fmla="*/ 98 w 103"/>
              <a:gd name="T97" fmla="*/ 67 h 104"/>
              <a:gd name="T98" fmla="*/ 103 w 103"/>
              <a:gd name="T99" fmla="*/ 104 h 104"/>
              <a:gd name="T100" fmla="*/ 85 w 103"/>
              <a:gd name="T101" fmla="*/ 104 h 104"/>
              <a:gd name="T102" fmla="*/ 85 w 103"/>
              <a:gd name="T103" fmla="*/ 91 h 104"/>
              <a:gd name="T104" fmla="*/ 84 w 103"/>
              <a:gd name="T105" fmla="*/ 92 h 104"/>
              <a:gd name="T106" fmla="*/ 80 w 103"/>
              <a:gd name="T107" fmla="*/ 104 h 104"/>
              <a:gd name="T108" fmla="*/ 56 w 103"/>
              <a:gd name="T109" fmla="*/ 104 h 104"/>
              <a:gd name="T110" fmla="*/ 50 w 103"/>
              <a:gd name="T111" fmla="*/ 104 h 104"/>
              <a:gd name="T112" fmla="*/ 25 w 103"/>
              <a:gd name="T113" fmla="*/ 104 h 104"/>
              <a:gd name="T114" fmla="*/ 21 w 103"/>
              <a:gd name="T115" fmla="*/ 92 h 104"/>
              <a:gd name="T116" fmla="*/ 20 w 103"/>
              <a:gd name="T117" fmla="*/ 91 h 104"/>
              <a:gd name="T118" fmla="*/ 20 w 103"/>
              <a:gd name="T119" fmla="*/ 104 h 104"/>
              <a:gd name="T120" fmla="*/ 0 w 103"/>
              <a:gd name="T121" fmla="*/ 104 h 104"/>
              <a:gd name="T122" fmla="*/ 5 w 103"/>
              <a:gd name="T123" fmla="*/ 67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03" h="104">
                <a:moveTo>
                  <a:pt x="35" y="39"/>
                </a:moveTo>
                <a:cubicBezTo>
                  <a:pt x="35" y="32"/>
                  <a:pt x="34" y="27"/>
                  <a:pt x="37" y="19"/>
                </a:cubicBezTo>
                <a:cubicBezTo>
                  <a:pt x="45" y="31"/>
                  <a:pt x="58" y="23"/>
                  <a:pt x="68" y="20"/>
                </a:cubicBezTo>
                <a:cubicBezTo>
                  <a:pt x="69" y="26"/>
                  <a:pt x="69" y="31"/>
                  <a:pt x="69" y="39"/>
                </a:cubicBezTo>
                <a:cubicBezTo>
                  <a:pt x="76" y="33"/>
                  <a:pt x="76" y="16"/>
                  <a:pt x="72" y="10"/>
                </a:cubicBezTo>
                <a:cubicBezTo>
                  <a:pt x="65" y="0"/>
                  <a:pt x="40" y="0"/>
                  <a:pt x="33" y="8"/>
                </a:cubicBezTo>
                <a:cubicBezTo>
                  <a:pt x="30" y="12"/>
                  <a:pt x="26" y="34"/>
                  <a:pt x="35" y="39"/>
                </a:cubicBezTo>
                <a:close/>
                <a:moveTo>
                  <a:pt x="5" y="67"/>
                </a:moveTo>
                <a:cubicBezTo>
                  <a:pt x="13" y="64"/>
                  <a:pt x="20" y="62"/>
                  <a:pt x="28" y="59"/>
                </a:cubicBezTo>
                <a:cubicBezTo>
                  <a:pt x="27" y="76"/>
                  <a:pt x="27" y="76"/>
                  <a:pt x="27" y="76"/>
                </a:cubicBezTo>
                <a:cubicBezTo>
                  <a:pt x="31" y="75"/>
                  <a:pt x="31" y="75"/>
                  <a:pt x="31" y="75"/>
                </a:cubicBezTo>
                <a:cubicBezTo>
                  <a:pt x="28" y="78"/>
                  <a:pt x="28" y="78"/>
                  <a:pt x="28" y="78"/>
                </a:cubicBezTo>
                <a:cubicBezTo>
                  <a:pt x="28" y="79"/>
                  <a:pt x="28" y="79"/>
                  <a:pt x="28" y="79"/>
                </a:cubicBezTo>
                <a:cubicBezTo>
                  <a:pt x="28" y="79"/>
                  <a:pt x="35" y="92"/>
                  <a:pt x="40" y="100"/>
                </a:cubicBezTo>
                <a:cubicBezTo>
                  <a:pt x="41" y="101"/>
                  <a:pt x="42" y="101"/>
                  <a:pt x="43" y="102"/>
                </a:cubicBezTo>
                <a:cubicBezTo>
                  <a:pt x="39" y="95"/>
                  <a:pt x="32" y="82"/>
                  <a:pt x="30" y="79"/>
                </a:cubicBezTo>
                <a:cubicBezTo>
                  <a:pt x="35" y="74"/>
                  <a:pt x="35" y="74"/>
                  <a:pt x="35" y="74"/>
                </a:cubicBezTo>
                <a:cubicBezTo>
                  <a:pt x="34" y="73"/>
                  <a:pt x="34" y="73"/>
                  <a:pt x="34" y="73"/>
                </a:cubicBezTo>
                <a:cubicBezTo>
                  <a:pt x="29" y="73"/>
                  <a:pt x="29" y="73"/>
                  <a:pt x="29" y="73"/>
                </a:cubicBezTo>
                <a:cubicBezTo>
                  <a:pt x="29" y="59"/>
                  <a:pt x="29" y="59"/>
                  <a:pt x="29" y="59"/>
                </a:cubicBezTo>
                <a:cubicBezTo>
                  <a:pt x="32" y="57"/>
                  <a:pt x="37" y="55"/>
                  <a:pt x="39" y="53"/>
                </a:cubicBezTo>
                <a:cubicBezTo>
                  <a:pt x="40" y="53"/>
                  <a:pt x="40" y="53"/>
                  <a:pt x="40" y="53"/>
                </a:cubicBezTo>
                <a:cubicBezTo>
                  <a:pt x="40" y="67"/>
                  <a:pt x="40" y="67"/>
                  <a:pt x="40" y="67"/>
                </a:cubicBezTo>
                <a:cubicBezTo>
                  <a:pt x="46" y="83"/>
                  <a:pt x="46" y="83"/>
                  <a:pt x="46" y="83"/>
                </a:cubicBezTo>
                <a:cubicBezTo>
                  <a:pt x="50" y="67"/>
                  <a:pt x="50" y="67"/>
                  <a:pt x="50" y="67"/>
                </a:cubicBezTo>
                <a:cubicBezTo>
                  <a:pt x="48" y="64"/>
                  <a:pt x="48" y="64"/>
                  <a:pt x="48" y="64"/>
                </a:cubicBezTo>
                <a:cubicBezTo>
                  <a:pt x="49" y="60"/>
                  <a:pt x="49" y="60"/>
                  <a:pt x="49" y="60"/>
                </a:cubicBezTo>
                <a:cubicBezTo>
                  <a:pt x="56" y="60"/>
                  <a:pt x="56" y="60"/>
                  <a:pt x="56" y="60"/>
                </a:cubicBezTo>
                <a:cubicBezTo>
                  <a:pt x="58" y="64"/>
                  <a:pt x="58" y="64"/>
                  <a:pt x="58" y="64"/>
                </a:cubicBezTo>
                <a:cubicBezTo>
                  <a:pt x="56" y="67"/>
                  <a:pt x="56" y="67"/>
                  <a:pt x="56" y="67"/>
                </a:cubicBezTo>
                <a:cubicBezTo>
                  <a:pt x="59" y="83"/>
                  <a:pt x="59" y="83"/>
                  <a:pt x="59" y="83"/>
                </a:cubicBezTo>
                <a:cubicBezTo>
                  <a:pt x="65" y="68"/>
                  <a:pt x="65" y="68"/>
                  <a:pt x="65" y="68"/>
                </a:cubicBezTo>
                <a:cubicBezTo>
                  <a:pt x="66" y="54"/>
                  <a:pt x="66" y="54"/>
                  <a:pt x="66" y="54"/>
                </a:cubicBezTo>
                <a:cubicBezTo>
                  <a:pt x="69" y="56"/>
                  <a:pt x="72" y="58"/>
                  <a:pt x="74" y="59"/>
                </a:cubicBezTo>
                <a:cubicBezTo>
                  <a:pt x="75" y="73"/>
                  <a:pt x="75" y="73"/>
                  <a:pt x="75" y="73"/>
                </a:cubicBezTo>
                <a:cubicBezTo>
                  <a:pt x="70" y="73"/>
                  <a:pt x="70" y="73"/>
                  <a:pt x="70" y="73"/>
                </a:cubicBezTo>
                <a:cubicBezTo>
                  <a:pt x="69" y="74"/>
                  <a:pt x="69" y="74"/>
                  <a:pt x="69" y="74"/>
                </a:cubicBezTo>
                <a:cubicBezTo>
                  <a:pt x="74" y="79"/>
                  <a:pt x="74" y="79"/>
                  <a:pt x="74" y="79"/>
                </a:cubicBezTo>
                <a:cubicBezTo>
                  <a:pt x="72" y="81"/>
                  <a:pt x="67" y="91"/>
                  <a:pt x="63" y="98"/>
                </a:cubicBezTo>
                <a:cubicBezTo>
                  <a:pt x="63" y="98"/>
                  <a:pt x="63" y="98"/>
                  <a:pt x="63" y="98"/>
                </a:cubicBezTo>
                <a:cubicBezTo>
                  <a:pt x="63" y="98"/>
                  <a:pt x="63" y="98"/>
                  <a:pt x="63" y="98"/>
                </a:cubicBezTo>
                <a:cubicBezTo>
                  <a:pt x="62" y="100"/>
                  <a:pt x="62" y="101"/>
                  <a:pt x="61" y="102"/>
                </a:cubicBezTo>
                <a:cubicBezTo>
                  <a:pt x="62" y="101"/>
                  <a:pt x="63" y="101"/>
                  <a:pt x="63" y="100"/>
                </a:cubicBezTo>
                <a:cubicBezTo>
                  <a:pt x="69" y="92"/>
                  <a:pt x="75" y="79"/>
                  <a:pt x="76" y="79"/>
                </a:cubicBezTo>
                <a:cubicBezTo>
                  <a:pt x="76" y="78"/>
                  <a:pt x="76" y="78"/>
                  <a:pt x="76" y="78"/>
                </a:cubicBezTo>
                <a:cubicBezTo>
                  <a:pt x="72" y="75"/>
                  <a:pt x="72" y="75"/>
                  <a:pt x="72" y="75"/>
                </a:cubicBezTo>
                <a:cubicBezTo>
                  <a:pt x="77" y="76"/>
                  <a:pt x="77" y="76"/>
                  <a:pt x="77" y="76"/>
                </a:cubicBezTo>
                <a:cubicBezTo>
                  <a:pt x="75" y="59"/>
                  <a:pt x="75" y="59"/>
                  <a:pt x="75" y="59"/>
                </a:cubicBezTo>
                <a:cubicBezTo>
                  <a:pt x="98" y="67"/>
                  <a:pt x="98" y="67"/>
                  <a:pt x="98" y="67"/>
                </a:cubicBezTo>
                <a:cubicBezTo>
                  <a:pt x="103" y="77"/>
                  <a:pt x="103" y="90"/>
                  <a:pt x="103" y="104"/>
                </a:cubicBezTo>
                <a:cubicBezTo>
                  <a:pt x="85" y="104"/>
                  <a:pt x="85" y="104"/>
                  <a:pt x="85" y="104"/>
                </a:cubicBezTo>
                <a:cubicBezTo>
                  <a:pt x="85" y="91"/>
                  <a:pt x="85" y="91"/>
                  <a:pt x="85" y="91"/>
                </a:cubicBezTo>
                <a:cubicBezTo>
                  <a:pt x="84" y="92"/>
                  <a:pt x="84" y="92"/>
                  <a:pt x="84" y="92"/>
                </a:cubicBezTo>
                <a:cubicBezTo>
                  <a:pt x="80" y="104"/>
                  <a:pt x="80" y="104"/>
                  <a:pt x="80" y="104"/>
                </a:cubicBezTo>
                <a:cubicBezTo>
                  <a:pt x="56" y="104"/>
                  <a:pt x="56" y="104"/>
                  <a:pt x="56" y="104"/>
                </a:cubicBezTo>
                <a:cubicBezTo>
                  <a:pt x="50" y="104"/>
                  <a:pt x="50" y="104"/>
                  <a:pt x="50" y="104"/>
                </a:cubicBezTo>
                <a:cubicBezTo>
                  <a:pt x="25" y="104"/>
                  <a:pt x="25" y="104"/>
                  <a:pt x="25" y="104"/>
                </a:cubicBezTo>
                <a:cubicBezTo>
                  <a:pt x="21" y="92"/>
                  <a:pt x="21" y="92"/>
                  <a:pt x="21" y="92"/>
                </a:cubicBezTo>
                <a:cubicBezTo>
                  <a:pt x="20" y="91"/>
                  <a:pt x="20" y="91"/>
                  <a:pt x="20" y="91"/>
                </a:cubicBezTo>
                <a:cubicBezTo>
                  <a:pt x="20" y="104"/>
                  <a:pt x="20" y="104"/>
                  <a:pt x="20" y="104"/>
                </a:cubicBezTo>
                <a:cubicBezTo>
                  <a:pt x="0" y="104"/>
                  <a:pt x="0" y="104"/>
                  <a:pt x="0" y="104"/>
                </a:cubicBezTo>
                <a:cubicBezTo>
                  <a:pt x="0" y="86"/>
                  <a:pt x="1" y="74"/>
                  <a:pt x="5" y="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11" name="Freeform 14"/>
          <p:cNvSpPr>
            <a:spLocks noEditPoints="1"/>
          </p:cNvSpPr>
          <p:nvPr/>
        </p:nvSpPr>
        <p:spPr bwMode="auto">
          <a:xfrm>
            <a:off x="6714843" y="2025891"/>
            <a:ext cx="190375" cy="215072"/>
          </a:xfrm>
          <a:custGeom>
            <a:avLst/>
            <a:gdLst>
              <a:gd name="T0" fmla="*/ 20 w 78"/>
              <a:gd name="T1" fmla="*/ 7 h 88"/>
              <a:gd name="T2" fmla="*/ 20 w 78"/>
              <a:gd name="T3" fmla="*/ 11 h 88"/>
              <a:gd name="T4" fmla="*/ 5 w 78"/>
              <a:gd name="T5" fmla="*/ 6 h 88"/>
              <a:gd name="T6" fmla="*/ 1 w 78"/>
              <a:gd name="T7" fmla="*/ 8 h 88"/>
              <a:gd name="T8" fmla="*/ 0 w 78"/>
              <a:gd name="T9" fmla="*/ 20 h 88"/>
              <a:gd name="T10" fmla="*/ 3 w 78"/>
              <a:gd name="T11" fmla="*/ 38 h 88"/>
              <a:gd name="T12" fmla="*/ 17 w 78"/>
              <a:gd name="T13" fmla="*/ 49 h 88"/>
              <a:gd name="T14" fmla="*/ 20 w 78"/>
              <a:gd name="T15" fmla="*/ 50 h 88"/>
              <a:gd name="T16" fmla="*/ 20 w 78"/>
              <a:gd name="T17" fmla="*/ 49 h 88"/>
              <a:gd name="T18" fmla="*/ 31 w 78"/>
              <a:gd name="T19" fmla="*/ 52 h 88"/>
              <a:gd name="T20" fmla="*/ 31 w 78"/>
              <a:gd name="T21" fmla="*/ 64 h 88"/>
              <a:gd name="T22" fmla="*/ 27 w 78"/>
              <a:gd name="T23" fmla="*/ 64 h 88"/>
              <a:gd name="T24" fmla="*/ 27 w 78"/>
              <a:gd name="T25" fmla="*/ 68 h 88"/>
              <a:gd name="T26" fmla="*/ 15 w 78"/>
              <a:gd name="T27" fmla="*/ 68 h 88"/>
              <a:gd name="T28" fmla="*/ 15 w 78"/>
              <a:gd name="T29" fmla="*/ 88 h 88"/>
              <a:gd name="T30" fmla="*/ 64 w 78"/>
              <a:gd name="T31" fmla="*/ 88 h 88"/>
              <a:gd name="T32" fmla="*/ 64 w 78"/>
              <a:gd name="T33" fmla="*/ 68 h 88"/>
              <a:gd name="T34" fmla="*/ 52 w 78"/>
              <a:gd name="T35" fmla="*/ 68 h 88"/>
              <a:gd name="T36" fmla="*/ 52 w 78"/>
              <a:gd name="T37" fmla="*/ 64 h 88"/>
              <a:gd name="T38" fmla="*/ 47 w 78"/>
              <a:gd name="T39" fmla="*/ 64 h 88"/>
              <a:gd name="T40" fmla="*/ 47 w 78"/>
              <a:gd name="T41" fmla="*/ 52 h 88"/>
              <a:gd name="T42" fmla="*/ 58 w 78"/>
              <a:gd name="T43" fmla="*/ 49 h 88"/>
              <a:gd name="T44" fmla="*/ 58 w 78"/>
              <a:gd name="T45" fmla="*/ 50 h 88"/>
              <a:gd name="T46" fmla="*/ 61 w 78"/>
              <a:gd name="T47" fmla="*/ 49 h 88"/>
              <a:gd name="T48" fmla="*/ 75 w 78"/>
              <a:gd name="T49" fmla="*/ 38 h 88"/>
              <a:gd name="T50" fmla="*/ 78 w 78"/>
              <a:gd name="T51" fmla="*/ 20 h 88"/>
              <a:gd name="T52" fmla="*/ 77 w 78"/>
              <a:gd name="T53" fmla="*/ 8 h 88"/>
              <a:gd name="T54" fmla="*/ 73 w 78"/>
              <a:gd name="T55" fmla="*/ 6 h 88"/>
              <a:gd name="T56" fmla="*/ 58 w 78"/>
              <a:gd name="T57" fmla="*/ 11 h 88"/>
              <a:gd name="T58" fmla="*/ 58 w 78"/>
              <a:gd name="T59" fmla="*/ 7 h 88"/>
              <a:gd name="T60" fmla="*/ 60 w 78"/>
              <a:gd name="T61" fmla="*/ 7 h 88"/>
              <a:gd name="T62" fmla="*/ 60 w 78"/>
              <a:gd name="T63" fmla="*/ 0 h 88"/>
              <a:gd name="T64" fmla="*/ 17 w 78"/>
              <a:gd name="T65" fmla="*/ 0 h 88"/>
              <a:gd name="T66" fmla="*/ 17 w 78"/>
              <a:gd name="T67" fmla="*/ 7 h 88"/>
              <a:gd name="T68" fmla="*/ 20 w 78"/>
              <a:gd name="T69" fmla="*/ 7 h 88"/>
              <a:gd name="T70" fmla="*/ 63 w 78"/>
              <a:gd name="T71" fmla="*/ 42 h 88"/>
              <a:gd name="T72" fmla="*/ 59 w 78"/>
              <a:gd name="T73" fmla="*/ 20 h 88"/>
              <a:gd name="T74" fmla="*/ 61 w 78"/>
              <a:gd name="T75" fmla="*/ 22 h 88"/>
              <a:gd name="T76" fmla="*/ 66 w 78"/>
              <a:gd name="T77" fmla="*/ 18 h 88"/>
              <a:gd name="T78" fmla="*/ 64 w 78"/>
              <a:gd name="T79" fmla="*/ 16 h 88"/>
              <a:gd name="T80" fmla="*/ 71 w 78"/>
              <a:gd name="T81" fmla="*/ 13 h 88"/>
              <a:gd name="T82" fmla="*/ 72 w 78"/>
              <a:gd name="T83" fmla="*/ 20 h 88"/>
              <a:gd name="T84" fmla="*/ 69 w 78"/>
              <a:gd name="T85" fmla="*/ 36 h 88"/>
              <a:gd name="T86" fmla="*/ 63 w 78"/>
              <a:gd name="T87" fmla="*/ 42 h 88"/>
              <a:gd name="T88" fmla="*/ 19 w 78"/>
              <a:gd name="T89" fmla="*/ 20 h 88"/>
              <a:gd name="T90" fmla="*/ 15 w 78"/>
              <a:gd name="T91" fmla="*/ 42 h 88"/>
              <a:gd name="T92" fmla="*/ 9 w 78"/>
              <a:gd name="T93" fmla="*/ 36 h 88"/>
              <a:gd name="T94" fmla="*/ 6 w 78"/>
              <a:gd name="T95" fmla="*/ 20 h 88"/>
              <a:gd name="T96" fmla="*/ 7 w 78"/>
              <a:gd name="T97" fmla="*/ 13 h 88"/>
              <a:gd name="T98" fmla="*/ 14 w 78"/>
              <a:gd name="T99" fmla="*/ 16 h 88"/>
              <a:gd name="T100" fmla="*/ 12 w 78"/>
              <a:gd name="T101" fmla="*/ 18 h 88"/>
              <a:gd name="T102" fmla="*/ 17 w 78"/>
              <a:gd name="T103" fmla="*/ 22 h 88"/>
              <a:gd name="T104" fmla="*/ 19 w 78"/>
              <a:gd name="T105" fmla="*/ 20 h 88"/>
              <a:gd name="T106" fmla="*/ 32 w 78"/>
              <a:gd name="T107" fmla="*/ 10 h 88"/>
              <a:gd name="T108" fmla="*/ 32 w 78"/>
              <a:gd name="T109" fmla="*/ 45 h 88"/>
              <a:gd name="T110" fmla="*/ 25 w 78"/>
              <a:gd name="T111" fmla="*/ 41 h 88"/>
              <a:gd name="T112" fmla="*/ 28 w 78"/>
              <a:gd name="T113" fmla="*/ 14 h 88"/>
              <a:gd name="T114" fmla="*/ 28 w 78"/>
              <a:gd name="T115" fmla="*/ 10 h 88"/>
              <a:gd name="T116" fmla="*/ 32 w 78"/>
              <a:gd name="T117" fmla="*/ 1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8" h="88">
                <a:moveTo>
                  <a:pt x="20" y="7"/>
                </a:moveTo>
                <a:cubicBezTo>
                  <a:pt x="20" y="8"/>
                  <a:pt x="21" y="10"/>
                  <a:pt x="20" y="11"/>
                </a:cubicBezTo>
                <a:cubicBezTo>
                  <a:pt x="5" y="6"/>
                  <a:pt x="5" y="6"/>
                  <a:pt x="5" y="6"/>
                </a:cubicBezTo>
                <a:cubicBezTo>
                  <a:pt x="1" y="8"/>
                  <a:pt x="1" y="8"/>
                  <a:pt x="1" y="8"/>
                </a:cubicBezTo>
                <a:cubicBezTo>
                  <a:pt x="0" y="11"/>
                  <a:pt x="0" y="16"/>
                  <a:pt x="0" y="20"/>
                </a:cubicBezTo>
                <a:cubicBezTo>
                  <a:pt x="0" y="26"/>
                  <a:pt x="1" y="33"/>
                  <a:pt x="3" y="38"/>
                </a:cubicBezTo>
                <a:cubicBezTo>
                  <a:pt x="6" y="44"/>
                  <a:pt x="10" y="48"/>
                  <a:pt x="17" y="49"/>
                </a:cubicBezTo>
                <a:cubicBezTo>
                  <a:pt x="18" y="50"/>
                  <a:pt x="19" y="50"/>
                  <a:pt x="20" y="50"/>
                </a:cubicBezTo>
                <a:cubicBezTo>
                  <a:pt x="20" y="49"/>
                  <a:pt x="20" y="49"/>
                  <a:pt x="20" y="49"/>
                </a:cubicBezTo>
                <a:cubicBezTo>
                  <a:pt x="22" y="51"/>
                  <a:pt x="26" y="52"/>
                  <a:pt x="31" y="52"/>
                </a:cubicBezTo>
                <a:cubicBezTo>
                  <a:pt x="31" y="64"/>
                  <a:pt x="31" y="64"/>
                  <a:pt x="31" y="64"/>
                </a:cubicBezTo>
                <a:cubicBezTo>
                  <a:pt x="27" y="64"/>
                  <a:pt x="27" y="64"/>
                  <a:pt x="27" y="64"/>
                </a:cubicBezTo>
                <a:cubicBezTo>
                  <a:pt x="27" y="68"/>
                  <a:pt x="27" y="68"/>
                  <a:pt x="27" y="68"/>
                </a:cubicBezTo>
                <a:cubicBezTo>
                  <a:pt x="15" y="68"/>
                  <a:pt x="15" y="68"/>
                  <a:pt x="15" y="68"/>
                </a:cubicBezTo>
                <a:cubicBezTo>
                  <a:pt x="15" y="88"/>
                  <a:pt x="15" y="88"/>
                  <a:pt x="15" y="88"/>
                </a:cubicBezTo>
                <a:cubicBezTo>
                  <a:pt x="64" y="88"/>
                  <a:pt x="64" y="88"/>
                  <a:pt x="64" y="88"/>
                </a:cubicBezTo>
                <a:cubicBezTo>
                  <a:pt x="64" y="68"/>
                  <a:pt x="64" y="68"/>
                  <a:pt x="64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2" y="64"/>
                  <a:pt x="52" y="64"/>
                  <a:pt x="52" y="64"/>
                </a:cubicBezTo>
                <a:cubicBezTo>
                  <a:pt x="47" y="64"/>
                  <a:pt x="47" y="64"/>
                  <a:pt x="47" y="64"/>
                </a:cubicBezTo>
                <a:cubicBezTo>
                  <a:pt x="47" y="52"/>
                  <a:pt x="47" y="52"/>
                  <a:pt x="47" y="52"/>
                </a:cubicBezTo>
                <a:cubicBezTo>
                  <a:pt x="52" y="52"/>
                  <a:pt x="56" y="51"/>
                  <a:pt x="58" y="49"/>
                </a:cubicBezTo>
                <a:cubicBezTo>
                  <a:pt x="58" y="50"/>
                  <a:pt x="58" y="50"/>
                  <a:pt x="58" y="50"/>
                </a:cubicBezTo>
                <a:cubicBezTo>
                  <a:pt x="59" y="50"/>
                  <a:pt x="60" y="50"/>
                  <a:pt x="61" y="49"/>
                </a:cubicBezTo>
                <a:cubicBezTo>
                  <a:pt x="68" y="48"/>
                  <a:pt x="72" y="44"/>
                  <a:pt x="75" y="38"/>
                </a:cubicBezTo>
                <a:cubicBezTo>
                  <a:pt x="77" y="33"/>
                  <a:pt x="78" y="26"/>
                  <a:pt x="78" y="20"/>
                </a:cubicBezTo>
                <a:cubicBezTo>
                  <a:pt x="78" y="16"/>
                  <a:pt x="78" y="11"/>
                  <a:pt x="77" y="8"/>
                </a:cubicBezTo>
                <a:cubicBezTo>
                  <a:pt x="73" y="6"/>
                  <a:pt x="73" y="6"/>
                  <a:pt x="73" y="6"/>
                </a:cubicBezTo>
                <a:cubicBezTo>
                  <a:pt x="58" y="11"/>
                  <a:pt x="58" y="11"/>
                  <a:pt x="58" y="11"/>
                </a:cubicBezTo>
                <a:cubicBezTo>
                  <a:pt x="57" y="10"/>
                  <a:pt x="58" y="8"/>
                  <a:pt x="58" y="7"/>
                </a:cubicBezTo>
                <a:cubicBezTo>
                  <a:pt x="60" y="7"/>
                  <a:pt x="60" y="7"/>
                  <a:pt x="60" y="7"/>
                </a:cubicBezTo>
                <a:cubicBezTo>
                  <a:pt x="60" y="0"/>
                  <a:pt x="60" y="0"/>
                  <a:pt x="6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7"/>
                  <a:pt x="17" y="7"/>
                  <a:pt x="17" y="7"/>
                </a:cubicBezTo>
                <a:cubicBezTo>
                  <a:pt x="20" y="7"/>
                  <a:pt x="20" y="7"/>
                  <a:pt x="20" y="7"/>
                </a:cubicBezTo>
                <a:close/>
                <a:moveTo>
                  <a:pt x="63" y="42"/>
                </a:moveTo>
                <a:cubicBezTo>
                  <a:pt x="64" y="36"/>
                  <a:pt x="60" y="28"/>
                  <a:pt x="59" y="20"/>
                </a:cubicBezTo>
                <a:cubicBezTo>
                  <a:pt x="61" y="22"/>
                  <a:pt x="61" y="22"/>
                  <a:pt x="61" y="22"/>
                </a:cubicBezTo>
                <a:cubicBezTo>
                  <a:pt x="66" y="18"/>
                  <a:pt x="66" y="18"/>
                  <a:pt x="66" y="18"/>
                </a:cubicBezTo>
                <a:cubicBezTo>
                  <a:pt x="64" y="16"/>
                  <a:pt x="64" y="16"/>
                  <a:pt x="64" y="16"/>
                </a:cubicBezTo>
                <a:cubicBezTo>
                  <a:pt x="71" y="13"/>
                  <a:pt x="71" y="13"/>
                  <a:pt x="71" y="13"/>
                </a:cubicBezTo>
                <a:cubicBezTo>
                  <a:pt x="72" y="15"/>
                  <a:pt x="72" y="18"/>
                  <a:pt x="72" y="20"/>
                </a:cubicBezTo>
                <a:cubicBezTo>
                  <a:pt x="71" y="26"/>
                  <a:pt x="71" y="31"/>
                  <a:pt x="69" y="36"/>
                </a:cubicBezTo>
                <a:cubicBezTo>
                  <a:pt x="67" y="39"/>
                  <a:pt x="65" y="41"/>
                  <a:pt x="63" y="42"/>
                </a:cubicBezTo>
                <a:close/>
                <a:moveTo>
                  <a:pt x="19" y="20"/>
                </a:moveTo>
                <a:cubicBezTo>
                  <a:pt x="17" y="28"/>
                  <a:pt x="14" y="36"/>
                  <a:pt x="15" y="42"/>
                </a:cubicBezTo>
                <a:cubicBezTo>
                  <a:pt x="13" y="41"/>
                  <a:pt x="11" y="39"/>
                  <a:pt x="9" y="36"/>
                </a:cubicBezTo>
                <a:cubicBezTo>
                  <a:pt x="7" y="31"/>
                  <a:pt x="6" y="26"/>
                  <a:pt x="6" y="20"/>
                </a:cubicBezTo>
                <a:cubicBezTo>
                  <a:pt x="6" y="18"/>
                  <a:pt x="6" y="15"/>
                  <a:pt x="7" y="13"/>
                </a:cubicBezTo>
                <a:cubicBezTo>
                  <a:pt x="14" y="16"/>
                  <a:pt x="14" y="16"/>
                  <a:pt x="14" y="16"/>
                </a:cubicBezTo>
                <a:cubicBezTo>
                  <a:pt x="12" y="18"/>
                  <a:pt x="12" y="18"/>
                  <a:pt x="12" y="18"/>
                </a:cubicBezTo>
                <a:cubicBezTo>
                  <a:pt x="17" y="22"/>
                  <a:pt x="17" y="22"/>
                  <a:pt x="17" y="22"/>
                </a:cubicBezTo>
                <a:cubicBezTo>
                  <a:pt x="19" y="20"/>
                  <a:pt x="19" y="20"/>
                  <a:pt x="19" y="20"/>
                </a:cubicBezTo>
                <a:close/>
                <a:moveTo>
                  <a:pt x="32" y="10"/>
                </a:moveTo>
                <a:cubicBezTo>
                  <a:pt x="32" y="45"/>
                  <a:pt x="32" y="45"/>
                  <a:pt x="32" y="45"/>
                </a:cubicBezTo>
                <a:cubicBezTo>
                  <a:pt x="32" y="45"/>
                  <a:pt x="27" y="45"/>
                  <a:pt x="25" y="41"/>
                </a:cubicBezTo>
                <a:cubicBezTo>
                  <a:pt x="24" y="37"/>
                  <a:pt x="28" y="16"/>
                  <a:pt x="28" y="14"/>
                </a:cubicBezTo>
                <a:cubicBezTo>
                  <a:pt x="28" y="13"/>
                  <a:pt x="28" y="10"/>
                  <a:pt x="28" y="10"/>
                </a:cubicBezTo>
                <a:lnTo>
                  <a:pt x="32" y="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12" name="Freeform 91"/>
          <p:cNvSpPr>
            <a:spLocks noEditPoints="1"/>
          </p:cNvSpPr>
          <p:nvPr/>
        </p:nvSpPr>
        <p:spPr bwMode="auto">
          <a:xfrm>
            <a:off x="4718617" y="2041334"/>
            <a:ext cx="265496" cy="215072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14" name="矩形 213"/>
          <p:cNvSpPr/>
          <p:nvPr/>
        </p:nvSpPr>
        <p:spPr>
          <a:xfrm>
            <a:off x="1991360" y="2995930"/>
            <a:ext cx="2740660" cy="307975"/>
          </a:xfrm>
          <a:prstGeom prst="rect">
            <a:avLst/>
          </a:prstGeom>
          <a:solidFill>
            <a:srgbClr val="52C5C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chemeClr val="bg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TITLE  ADD  HERE</a:t>
            </a:r>
            <a:endParaRPr lang="en-US" altLang="zh-CN" b="1" dirty="0">
              <a:solidFill>
                <a:schemeClr val="bg1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218" name="矩形 217"/>
          <p:cNvSpPr/>
          <p:nvPr/>
        </p:nvSpPr>
        <p:spPr>
          <a:xfrm>
            <a:off x="5629275" y="2995930"/>
            <a:ext cx="2740660" cy="307975"/>
          </a:xfrm>
          <a:prstGeom prst="rect">
            <a:avLst/>
          </a:prstGeom>
          <a:solidFill>
            <a:srgbClr val="9CC13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chemeClr val="bg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TITLE  ADD  HERE</a:t>
            </a:r>
            <a:endParaRPr lang="en-US" altLang="zh-CN" b="1" dirty="0">
              <a:solidFill>
                <a:schemeClr val="bg1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222" name="矩形 221"/>
          <p:cNvSpPr/>
          <p:nvPr/>
        </p:nvSpPr>
        <p:spPr>
          <a:xfrm>
            <a:off x="2013585" y="4494530"/>
            <a:ext cx="2740660" cy="307975"/>
          </a:xfrm>
          <a:prstGeom prst="rect">
            <a:avLst/>
          </a:prstGeom>
          <a:solidFill>
            <a:srgbClr val="FF6D2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chemeClr val="bg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TITLE  ADD  HERE</a:t>
            </a:r>
            <a:endParaRPr lang="en-US" altLang="zh-CN" b="1" dirty="0">
              <a:solidFill>
                <a:schemeClr val="bg1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226" name="矩形 225"/>
          <p:cNvSpPr/>
          <p:nvPr/>
        </p:nvSpPr>
        <p:spPr>
          <a:xfrm>
            <a:off x="5651500" y="4494530"/>
            <a:ext cx="2740660" cy="307975"/>
          </a:xfrm>
          <a:prstGeom prst="rect">
            <a:avLst/>
          </a:prstGeom>
          <a:solidFill>
            <a:srgbClr val="FFCA8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chemeClr val="bg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TITLE  ADD  HERE</a:t>
            </a:r>
            <a:endParaRPr lang="en-US" altLang="zh-CN" b="1" dirty="0">
              <a:solidFill>
                <a:schemeClr val="bg1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812290" y="5173980"/>
            <a:ext cx="3218180" cy="518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40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sed </a:t>
            </a:r>
            <a:endParaRPr lang="en-US" altLang="zh-CN" sz="1400" dirty="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412740" y="3508375"/>
            <a:ext cx="3218180" cy="518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40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sed </a:t>
            </a:r>
            <a:endParaRPr lang="en-US" altLang="zh-CN" sz="1400" dirty="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390515" y="5116830"/>
            <a:ext cx="3218180" cy="518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40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sed </a:t>
            </a:r>
            <a:endParaRPr lang="en-US" altLang="zh-CN" sz="1400" dirty="0">
              <a:solidFill>
                <a:schemeClr val="tx1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ww.2ppt.com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865</Words>
  <Application>Microsoft Office PowerPoint</Application>
  <PresentationFormat>宽屏</PresentationFormat>
  <Paragraphs>190</Paragraphs>
  <Slides>18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8" baseType="lpstr">
      <vt:lpstr>Batang</vt:lpstr>
      <vt:lpstr>华文细黑</vt:lpstr>
      <vt:lpstr>宋体</vt:lpstr>
      <vt:lpstr>微软雅黑</vt:lpstr>
      <vt:lpstr>字体管家娜娜体</vt:lpstr>
      <vt:lpstr>Algerian</vt:lpstr>
      <vt:lpstr>Arial</vt:lpstr>
      <vt:lpstr>Calibri</vt:lpstr>
      <vt:lpstr>Calibri Light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2021-07-06T01:24:44Z</dcterms:created>
  <dcterms:modified xsi:type="dcterms:W3CDTF">2023-01-10T06:58:21Z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73FC7370A0374F4CAAC34FD77F855B16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